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0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notesSlides/notesSlide35.xml" ContentType="application/vnd.openxmlformats-officedocument.presentationml.notesSlide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8.xml" ContentType="application/vnd.openxmlformats-officedocument.themeOverride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2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0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6" r:id="rId5"/>
  </p:sldMasterIdLst>
  <p:notesMasterIdLst>
    <p:notesMasterId r:id="rId47"/>
  </p:notesMasterIdLst>
  <p:sldIdLst>
    <p:sldId id="2502" r:id="rId6"/>
    <p:sldId id="2658" r:id="rId7"/>
    <p:sldId id="2634" r:id="rId8"/>
    <p:sldId id="1200" r:id="rId9"/>
    <p:sldId id="2695" r:id="rId10"/>
    <p:sldId id="2614" r:id="rId11"/>
    <p:sldId id="2633" r:id="rId12"/>
    <p:sldId id="2706" r:id="rId13"/>
    <p:sldId id="2692" r:id="rId14"/>
    <p:sldId id="2707" r:id="rId15"/>
    <p:sldId id="2709" r:id="rId16"/>
    <p:sldId id="2660" r:id="rId17"/>
    <p:sldId id="2708" r:id="rId18"/>
    <p:sldId id="2702" r:id="rId19"/>
    <p:sldId id="2715" r:id="rId20"/>
    <p:sldId id="2716" r:id="rId21"/>
    <p:sldId id="2718" r:id="rId22"/>
    <p:sldId id="2719" r:id="rId23"/>
    <p:sldId id="2720" r:id="rId24"/>
    <p:sldId id="2721" r:id="rId25"/>
    <p:sldId id="2677" r:id="rId26"/>
    <p:sldId id="2696" r:id="rId27"/>
    <p:sldId id="2643" r:id="rId28"/>
    <p:sldId id="2724" r:id="rId29"/>
    <p:sldId id="2725" r:id="rId30"/>
    <p:sldId id="2623" r:id="rId31"/>
    <p:sldId id="2624" r:id="rId32"/>
    <p:sldId id="2699" r:id="rId33"/>
    <p:sldId id="2690" r:id="rId34"/>
    <p:sldId id="2722" r:id="rId35"/>
    <p:sldId id="2723" r:id="rId36"/>
    <p:sldId id="2729" r:id="rId37"/>
    <p:sldId id="2653" r:id="rId38"/>
    <p:sldId id="2526" r:id="rId39"/>
    <p:sldId id="2647" r:id="rId40"/>
    <p:sldId id="2649" r:id="rId41"/>
    <p:sldId id="2648" r:id="rId42"/>
    <p:sldId id="2651" r:id="rId43"/>
    <p:sldId id="2652" r:id="rId44"/>
    <p:sldId id="2650" r:id="rId45"/>
    <p:sldId id="2730" r:id="rId4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Handford" initials="CH" lastIdx="41" clrIdx="0">
    <p:extLst>
      <p:ext uri="{19B8F6BF-5375-455C-9EA6-DF929625EA0E}">
        <p15:presenceInfo xmlns:p15="http://schemas.microsoft.com/office/powerpoint/2012/main" userId="Chris Handford" providerId="None"/>
      </p:ext>
    </p:extLst>
  </p:cmAuthor>
  <p:cmAuthor id="2" name="Olga Piwonska" initials="OP" lastIdx="4" clrIdx="1">
    <p:extLst>
      <p:ext uri="{19B8F6BF-5375-455C-9EA6-DF929625EA0E}">
        <p15:presenceInfo xmlns:p15="http://schemas.microsoft.com/office/powerpoint/2012/main" userId="S-1-5-21-1751599208-2419646853-1207111511-1474" providerId="AD"/>
      </p:ext>
    </p:extLst>
  </p:cmAuthor>
  <p:cmAuthor id="3" name="Henry Cuff" initials="HC" lastIdx="2" clrIdx="2">
    <p:extLst>
      <p:ext uri="{19B8F6BF-5375-455C-9EA6-DF929625EA0E}">
        <p15:presenceInfo xmlns:p15="http://schemas.microsoft.com/office/powerpoint/2012/main" userId="Henry Cuff" providerId="None"/>
      </p:ext>
    </p:extLst>
  </p:cmAuthor>
  <p:cmAuthor id="4" name="Henry Cuff" initials="HC [2]" lastIdx="2" clrIdx="3">
    <p:extLst>
      <p:ext uri="{19B8F6BF-5375-455C-9EA6-DF929625EA0E}">
        <p15:presenceInfo xmlns:p15="http://schemas.microsoft.com/office/powerpoint/2012/main" userId="S::h.cuff@trinitymcqueen.com::f5528d8b-34ca-4869-9b66-e1507d60b7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D3"/>
    <a:srgbClr val="7253B1"/>
    <a:srgbClr val="EA008B"/>
    <a:srgbClr val="FFC8E9"/>
    <a:srgbClr val="CCB3FF"/>
    <a:srgbClr val="E2F7FE"/>
    <a:srgbClr val="F3FCFF"/>
    <a:srgbClr val="EBFAFF"/>
    <a:srgbClr val="DDF7FF"/>
    <a:srgbClr val="F6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2" autoAdjust="0"/>
    <p:restoredTop sz="77832" autoAdjust="0"/>
  </p:normalViewPr>
  <p:slideViewPr>
    <p:cSldViewPr showGuides="1">
      <p:cViewPr varScale="1">
        <p:scale>
          <a:sx n="52" d="100"/>
          <a:sy n="52" d="100"/>
        </p:scale>
        <p:origin x="1196" y="44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Whitelock" userId="e95072b5-c0fc-432b-beaf-4df1d6fb6e5c" providerId="ADAL" clId="{66853712-B031-410C-AF76-267BC80F23A6}"/>
    <pc:docChg chg="delSld">
      <pc:chgData name="Victoria Whitelock" userId="e95072b5-c0fc-432b-beaf-4df1d6fb6e5c" providerId="ADAL" clId="{66853712-B031-410C-AF76-267BC80F23A6}" dt="2024-05-13T16:35:35.444" v="0" actId="47"/>
      <pc:docMkLst>
        <pc:docMk/>
      </pc:docMkLst>
      <pc:sldChg chg="del">
        <pc:chgData name="Victoria Whitelock" userId="e95072b5-c0fc-432b-beaf-4df1d6fb6e5c" providerId="ADAL" clId="{66853712-B031-410C-AF76-267BC80F23A6}" dt="2024-05-13T16:35:35.444" v="0" actId="47"/>
        <pc:sldMkLst>
          <pc:docMk/>
          <pc:sldMk cId="3538010152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442403111503304E-4"/>
          <c:w val="0.99988890123319629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D71440"/>
            </a:solidFill>
          </c:spPr>
          <c:dPt>
            <c:idx val="0"/>
            <c:bubble3D val="0"/>
            <c:spPr>
              <a:solidFill>
                <a:srgbClr val="A7A8A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5FB-4A49-BE37-28EBD4C10E5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5FB-4A49-BE37-28EBD4C10E5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5FB-4A49-BE37-28EBD4C10E5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85FB-4A49-BE37-28EBD4C10E5F}"/>
              </c:ext>
            </c:extLst>
          </c:dPt>
          <c:dLbls>
            <c:dLbl>
              <c:idx val="0"/>
              <c:layout>
                <c:manualLayout>
                  <c:x val="4.7486091311391351E-2"/>
                  <c:y val="3.5247828002934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FB-4A49-BE37-28EBD4C10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FB-4A49-BE37-28EBD4C10E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dPt>
            <c:idx val="0"/>
            <c:bubble3D val="0"/>
            <c:spPr>
              <a:solidFill>
                <a:srgbClr val="F799D1"/>
              </a:solidFill>
            </c:spPr>
            <c:extLst>
              <c:ext xmlns:c16="http://schemas.microsoft.com/office/drawing/2014/chart" uri="{C3380CC4-5D6E-409C-BE32-E72D297353CC}">
                <c16:uniqueId val="{0000000A-85FB-4A49-BE37-28EBD4C10E5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85FB-4A49-BE37-28EBD4C10E5F}"/>
              </c:ext>
            </c:extLst>
          </c:dPt>
          <c:dLbls>
            <c:dLbl>
              <c:idx val="0"/>
              <c:layout>
                <c:manualLayout>
                  <c:x val="5.0651830732150779E-2"/>
                  <c:y val="2.7414977335615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FB-4A49-BE37-28EBD4C10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4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FB-4A49-BE37-28EBD4C10E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</c:v>
                </c:pt>
              </c:strCache>
            </c:strRef>
          </c:tx>
          <c:dPt>
            <c:idx val="0"/>
            <c:bubble3D val="0"/>
            <c:spPr>
              <a:solidFill>
                <a:srgbClr val="EC008C"/>
              </a:solidFill>
            </c:spPr>
            <c:extLst>
              <c:ext xmlns:c16="http://schemas.microsoft.com/office/drawing/2014/chart" uri="{C3380CC4-5D6E-409C-BE32-E72D297353CC}">
                <c16:uniqueId val="{00000010-85FB-4A49-BE37-28EBD4C10E5F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F-85FB-4A49-BE37-28EBD4C10E5F}"/>
              </c:ext>
            </c:extLst>
          </c:dPt>
          <c:dLbls>
            <c:dLbl>
              <c:idx val="0"/>
              <c:layout>
                <c:manualLayout>
                  <c:x val="-0.61098770820656878"/>
                  <c:y val="-0.36031082231671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FB-4A49-BE37-28EBD4C10E5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FB-4A49-BE37-28EBD4C10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EA008B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FB-4A49-BE37-28EBD4C10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  <c:spPr>
        <a:noFill/>
      </c:spPr>
    </c:plotArea>
    <c:plotVisOnly val="1"/>
    <c:dispBlanksAs val="zero"/>
    <c:showDLblsOverMax val="0"/>
  </c:chart>
  <c:txPr>
    <a:bodyPr/>
    <a:lstStyle/>
    <a:p>
      <a:pPr>
        <a:defRPr sz="1100"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49999999999997E-3"/>
          <c:y val="0.28852716951782015"/>
          <c:w val="0.98090280511811034"/>
          <c:h val="0.38149498551264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0</c:formatCode>
                <c:ptCount val="7"/>
                <c:pt idx="0">
                  <c:v>95</c:v>
                </c:pt>
                <c:pt idx="1">
                  <c:v>74</c:v>
                </c:pt>
                <c:pt idx="2">
                  <c:v>72</c:v>
                </c:pt>
                <c:pt idx="3">
                  <c:v>61</c:v>
                </c:pt>
                <c:pt idx="4">
                  <c:v>53</c:v>
                </c:pt>
                <c:pt idx="5">
                  <c:v>50</c:v>
                </c:pt>
                <c:pt idx="6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Smoking </c:v>
                      </c:pt>
                      <c:pt idx="1">
                        <c:v>Being obese </c:v>
                      </c:pt>
                      <c:pt idx="2">
                        <c:v>Being overweight </c:v>
                      </c:pt>
                      <c:pt idx="3">
                        <c:v>Eating processed meat </c:v>
                      </c:pt>
                      <c:pt idx="4">
                        <c:v>Not doing enough physical activity </c:v>
                      </c:pt>
                      <c:pt idx="5">
                        <c:v>Not eating enough fruit and vegetables </c:v>
                      </c:pt>
                      <c:pt idx="6">
                        <c:v>Not eating enough fibre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350-40F9-A716-3AC7BA747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78051181102367E-3"/>
          <c:y val="0.12621319750226301"/>
          <c:w val="0.97986113845144374"/>
          <c:h val="0.854271314380398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9.548500806014995E-18"/>
                  <c:y val="-0.10564905874591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9F-4D4E-9E5B-05EACD84114A}"/>
                </c:ext>
              </c:extLst>
            </c:dLbl>
            <c:dLbl>
              <c:idx val="1"/>
              <c:layout>
                <c:manualLayout>
                  <c:x val="1.0416666666666667E-3"/>
                  <c:y val="-0.114091962135043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9F-4D4E-9E5B-05EACD84114A}"/>
                </c:ext>
              </c:extLst>
            </c:dLbl>
            <c:dLbl>
              <c:idx val="2"/>
              <c:layout>
                <c:manualLayout>
                  <c:x val="-7.638800644811996E-17"/>
                  <c:y val="-0.121453228800687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9F-4D4E-9E5B-05EACD84114A}"/>
                </c:ext>
              </c:extLst>
            </c:dLbl>
            <c:dLbl>
              <c:idx val="3"/>
              <c:layout>
                <c:manualLayout>
                  <c:x val="0"/>
                  <c:y val="-0.14699980054925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9F-4D4E-9E5B-05EACD84114A}"/>
                </c:ext>
              </c:extLst>
            </c:dLbl>
            <c:dLbl>
              <c:idx val="4"/>
              <c:layout>
                <c:manualLayout>
                  <c:x val="-7.638800644811996E-17"/>
                  <c:y val="-0.137257398855459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9F-4D4E-9E5B-05EACD84114A}"/>
                </c:ext>
              </c:extLst>
            </c:dLbl>
            <c:dLbl>
              <c:idx val="5"/>
              <c:layout>
                <c:manualLayout>
                  <c:x val="0"/>
                  <c:y val="-0.16648460393685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9F-4D4E-9E5B-05EACD84114A}"/>
                </c:ext>
              </c:extLst>
            </c:dLbl>
            <c:dLbl>
              <c:idx val="6"/>
              <c:layout>
                <c:manualLayout>
                  <c:x val="1.0416666666666667E-3"/>
                  <c:y val="-0.16518587275042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9F-4D4E-9E5B-05EACD84114A}"/>
                </c:ext>
              </c:extLst>
            </c:dLbl>
            <c:dLbl>
              <c:idx val="7"/>
              <c:layout>
                <c:manualLayout>
                  <c:x val="0"/>
                  <c:y val="-8.4865818453971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9F-4D4E-9E5B-05EACD841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Smoking </c:v>
                </c:pt>
                <c:pt idx="1">
                  <c:v>Being obese </c:v>
                </c:pt>
                <c:pt idx="2">
                  <c:v>Being overweight </c:v>
                </c:pt>
                <c:pt idx="3">
                  <c:v>Eating processed meat </c:v>
                </c:pt>
                <c:pt idx="4">
                  <c:v>Not doing enough physical activity </c:v>
                </c:pt>
                <c:pt idx="5">
                  <c:v>Not eating enough fruit and vegetables </c:v>
                </c:pt>
                <c:pt idx="6">
                  <c:v>Not eating enough fibre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</c:v>
                </c:pt>
                <c:pt idx="1">
                  <c:v>13</c:v>
                </c:pt>
                <c:pt idx="2">
                  <c:v>14</c:v>
                </c:pt>
                <c:pt idx="3">
                  <c:v>22</c:v>
                </c:pt>
                <c:pt idx="4">
                  <c:v>28</c:v>
                </c:pt>
                <c:pt idx="5">
                  <c:v>31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6-481C-BDC3-A43E6FFC8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axMin"/>
          <c:min val="-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4-4E15-83C9-B3F3A76DF70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4-4E15-83C9-B3F3A76DF706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5C4-4E15-83C9-B3F3A76DF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4-4E15-83C9-B3F3A76DF70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4-4E15-83C9-B3F3A76DF706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5C4-4E15-83C9-B3F3A76DF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442403111503304E-4"/>
          <c:w val="0.99988890123319629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D71440"/>
            </a:solidFill>
          </c:spPr>
          <c:dPt>
            <c:idx val="0"/>
            <c:bubble3D val="0"/>
            <c:spPr>
              <a:solidFill>
                <a:srgbClr val="A7A8A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C54-4C00-859A-96D0C333B9D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C54-4C00-859A-96D0C333B9D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C54-4C00-859A-96D0C333B9D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6C54-4C00-859A-96D0C333B9D2}"/>
              </c:ext>
            </c:extLst>
          </c:dPt>
          <c:dLbls>
            <c:dLbl>
              <c:idx val="0"/>
              <c:layout>
                <c:manualLayout>
                  <c:x val="3.1657394207594232E-2"/>
                  <c:y val="1.9582126668296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54-4C00-859A-96D0C333B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54-4C00-859A-96D0C333B9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dPt>
            <c:idx val="0"/>
            <c:bubble3D val="0"/>
            <c:spPr>
              <a:solidFill>
                <a:srgbClr val="99E2F8"/>
              </a:solidFill>
            </c:spPr>
            <c:extLst>
              <c:ext xmlns:c16="http://schemas.microsoft.com/office/drawing/2014/chart" uri="{C3380CC4-5D6E-409C-BE32-E72D297353CC}">
                <c16:uniqueId val="{0000000A-6C54-4C00-859A-96D0C333B9D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C-6C54-4C00-859A-96D0C333B9D2}"/>
              </c:ext>
            </c:extLst>
          </c:dPt>
          <c:dLbls>
            <c:dLbl>
              <c:idx val="0"/>
              <c:layout>
                <c:manualLayout>
                  <c:x val="3.7988873049113081E-2"/>
                  <c:y val="2.7414977335615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54-4C00-859A-96D0C333B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4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C54-4C00-859A-96D0C333B9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</c:v>
                </c:pt>
              </c:strCache>
            </c:strRef>
          </c:tx>
          <c:dPt>
            <c:idx val="0"/>
            <c:bubble3D val="0"/>
            <c:spPr>
              <a:solidFill>
                <a:srgbClr val="00B6ED"/>
              </a:solidFill>
            </c:spPr>
            <c:extLst>
              <c:ext xmlns:c16="http://schemas.microsoft.com/office/drawing/2014/chart" uri="{C3380CC4-5D6E-409C-BE32-E72D297353CC}">
                <c16:uniqueId val="{0000000F-6C54-4C00-859A-96D0C333B9D2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11-6C54-4C00-859A-96D0C333B9D2}"/>
              </c:ext>
            </c:extLst>
          </c:dPt>
          <c:dLbls>
            <c:dLbl>
              <c:idx val="0"/>
              <c:layout>
                <c:manualLayout>
                  <c:x val="-0.54767291979138022"/>
                  <c:y val="-0.53654996233138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54-4C00-859A-96D0C333B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54-4C00-859A-96D0C333B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EA008B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C54-4C00-859A-96D0C333B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  <c:spPr>
        <a:noFill/>
      </c:spPr>
    </c:plotArea>
    <c:plotVisOnly val="1"/>
    <c:dispBlanksAs val="zero"/>
    <c:showDLblsOverMax val="0"/>
  </c:chart>
  <c:txPr>
    <a:bodyPr/>
    <a:lstStyle/>
    <a:p>
      <a:pPr>
        <a:defRPr sz="1100"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3890501829838477E-2"/>
          <c:w val="0.63297936944152944"/>
          <c:h val="0.948437503171905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243-44F3-90C2-635933AE9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1.      An unexplained lump or swelling </c:v>
                </c:pt>
                <c:pt idx="1">
                  <c:v>8.      A change in the appearance of a mole</c:v>
                </c:pt>
                <c:pt idx="2">
                  <c:v>3.      Unexplained bleeding</c:v>
                </c:pt>
                <c:pt idx="3">
                  <c:v>5.      A persistent change in bowel habits</c:v>
                </c:pt>
                <c:pt idx="4">
                  <c:v>10.   Unexplained weight loss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0.93</c:v>
                </c:pt>
                <c:pt idx="1">
                  <c:v>0.92</c:v>
                </c:pt>
                <c:pt idx="2">
                  <c:v>0.85</c:v>
                </c:pt>
                <c:pt idx="3">
                  <c:v>0.83</c:v>
                </c:pt>
                <c:pt idx="4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D1-46B3-9409-B626D3CF0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90494528"/>
        <c:axId val="590492888"/>
      </c:barChart>
      <c:catAx>
        <c:axId val="590494528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590492888"/>
        <c:crosses val="autoZero"/>
        <c:auto val="1"/>
        <c:lblAlgn val="ctr"/>
        <c:lblOffset val="100"/>
        <c:noMultiLvlLbl val="0"/>
      </c:catAx>
      <c:valAx>
        <c:axId val="590492888"/>
        <c:scaling>
          <c:orientation val="maxMin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59049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19087904594862"/>
          <c:y val="2.3890395822120589E-2"/>
          <c:w val="0.55280912095405144"/>
          <c:h val="0.948437503171905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1.      An unexplained lump or swelling </c:v>
                </c:pt>
                <c:pt idx="1">
                  <c:v>8.      A change in the appearance of a mole</c:v>
                </c:pt>
                <c:pt idx="2">
                  <c:v>3.      Unexplained bleeding</c:v>
                </c:pt>
                <c:pt idx="3">
                  <c:v>5.      A persistent change in bowel habits</c:v>
                </c:pt>
                <c:pt idx="4">
                  <c:v>10.   Unexplained weight loss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0.04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D6-4184-8D4D-63A9797D82D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90494528"/>
        <c:axId val="590492888"/>
      </c:barChart>
      <c:catAx>
        <c:axId val="590494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90492888"/>
        <c:crosses val="autoZero"/>
        <c:auto val="1"/>
        <c:lblAlgn val="ctr"/>
        <c:lblOffset val="100"/>
        <c:noMultiLvlLbl val="0"/>
      </c:catAx>
      <c:valAx>
        <c:axId val="590492888"/>
        <c:scaling>
          <c:orientation val="minMax"/>
          <c:min val="-1"/>
        </c:scaling>
        <c:delete val="1"/>
        <c:axPos val="t"/>
        <c:numFmt formatCode="0%" sourceLinked="1"/>
        <c:majorTickMark val="out"/>
        <c:minorTickMark val="none"/>
        <c:tickLblPos val="nextTo"/>
        <c:crossAx val="59049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3890501829838477E-2"/>
          <c:w val="0.63297936944152944"/>
          <c:h val="0.948437503171905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243-44F3-90C2-635933AE9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6.      A persistent change in bladder habits  </c:v>
                </c:pt>
                <c:pt idx="1">
                  <c:v>Cough / hoarseness</c:v>
                </c:pt>
                <c:pt idx="2">
                  <c:v>2.      Persistent unexplained pain </c:v>
                </c:pt>
                <c:pt idx="3">
                  <c:v>7.      A persistent difficulty swallowing </c:v>
                </c:pt>
                <c:pt idx="4">
                  <c:v>9.      A sore that does not heal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0.76</c:v>
                </c:pt>
                <c:pt idx="2">
                  <c:v>0.75</c:v>
                </c:pt>
                <c:pt idx="3">
                  <c:v>0.69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D1-46B3-9409-B626D3CF0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90494528"/>
        <c:axId val="590492888"/>
      </c:barChart>
      <c:catAx>
        <c:axId val="590494528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590492888"/>
        <c:crosses val="autoZero"/>
        <c:auto val="1"/>
        <c:lblAlgn val="ctr"/>
        <c:lblOffset val="100"/>
        <c:noMultiLvlLbl val="0"/>
      </c:catAx>
      <c:valAx>
        <c:axId val="590492888"/>
        <c:scaling>
          <c:orientation val="maxMin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59049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19087904594862"/>
          <c:y val="2.3890395822120589E-2"/>
          <c:w val="0.55280912095405144"/>
          <c:h val="0.948437503171905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654068546345876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BE-4624-807D-DDB894FDCC9B}"/>
                </c:ext>
              </c:extLst>
            </c:dLbl>
            <c:dLbl>
              <c:idx val="4"/>
              <c:layout>
                <c:manualLayout>
                  <c:x val="8.553048561739681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BE-4624-807D-DDB894FDC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6.      A persistent change in bladder habits  </c:v>
                </c:pt>
                <c:pt idx="1">
                  <c:v>Cough / hoarseness</c:v>
                </c:pt>
                <c:pt idx="2">
                  <c:v>2.      Persistent unexplained pain </c:v>
                </c:pt>
                <c:pt idx="3">
                  <c:v>7.      A persistent difficulty swallowing </c:v>
                </c:pt>
                <c:pt idx="4">
                  <c:v>9.      A sore that does not heal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</c:v>
                </c:pt>
                <c:pt idx="2">
                  <c:v>0.08</c:v>
                </c:pt>
                <c:pt idx="3">
                  <c:v>0.1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BE-4624-807D-DDB894FDCC9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90494528"/>
        <c:axId val="590492888"/>
      </c:barChart>
      <c:catAx>
        <c:axId val="590494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90492888"/>
        <c:crosses val="autoZero"/>
        <c:auto val="1"/>
        <c:lblAlgn val="ctr"/>
        <c:lblOffset val="100"/>
        <c:noMultiLvlLbl val="0"/>
      </c:catAx>
      <c:valAx>
        <c:axId val="590492888"/>
        <c:scaling>
          <c:orientation val="minMax"/>
          <c:min val="-1"/>
        </c:scaling>
        <c:delete val="1"/>
        <c:axPos val="t"/>
        <c:numFmt formatCode="0%" sourceLinked="1"/>
        <c:majorTickMark val="out"/>
        <c:minorTickMark val="none"/>
        <c:tickLblPos val="nextTo"/>
        <c:crossAx val="59049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52445348205965E-2"/>
          <c:y val="0.20496455822963752"/>
          <c:w val="0.96102391521233066"/>
          <c:h val="0.53780450750275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0C1-48CC-8E8A-B547A615A275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0C1-48CC-8E8A-B547A615A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 had a symptom that was “bothersome”</c:v>
                </c:pt>
                <c:pt idx="1">
                  <c:v>I had a symptom that was painful </c:v>
                </c:pt>
                <c:pt idx="2">
                  <c:v>I had a symptom that didn’t go away</c:v>
                </c:pt>
                <c:pt idx="3">
                  <c:v>I had a symptom, but I didn’t know what was causing it </c:v>
                </c:pt>
                <c:pt idx="4">
                  <c:v>I had a feeling that something wasn’t right</c:v>
                </c:pt>
                <c:pt idx="5">
                  <c:v>I had a symptom that was unusual for me</c:v>
                </c:pt>
                <c:pt idx="6">
                  <c:v>I have never sought medical attention</c:v>
                </c:pt>
                <c:pt idx="7">
                  <c:v>My friends or family encouraged me to go</c:v>
                </c:pt>
                <c:pt idx="8">
                  <c:v>I had a symptom that I thought might be a sign of cancer </c:v>
                </c:pt>
                <c:pt idx="9">
                  <c:v>I knew someone who had a similar symptom, and it turned out to be serious</c:v>
                </c:pt>
                <c:pt idx="10">
                  <c:v>I had seen information about this symptom in the media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11</c:v>
                </c:pt>
                <c:pt idx="7">
                  <c:v>10</c:v>
                </c:pt>
                <c:pt idx="8">
                  <c:v>7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4-4800-8AFC-ACA0107F2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639327"/>
        <c:axId val="874698143"/>
      </c:barChart>
      <c:catAx>
        <c:axId val="12906393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4698143"/>
        <c:crosses val="autoZero"/>
        <c:auto val="1"/>
        <c:lblAlgn val="ctr"/>
        <c:lblOffset val="100"/>
        <c:noMultiLvlLbl val="0"/>
      </c:catAx>
      <c:valAx>
        <c:axId val="87469814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063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656736145163E-3"/>
          <c:y val="0.36533639119462918"/>
          <c:w val="0.99775413432638549"/>
          <c:h val="0.23857468217817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D8-478F-BD2C-F3ED75F02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Increase the amount of fruit &amp; vegetables you eat</c:v>
                </c:pt>
                <c:pt idx="1">
                  <c:v>Increase the amount of exercise you do</c:v>
                </c:pt>
                <c:pt idx="2">
                  <c:v>Reduce the amount you smoke*</c:v>
                </c:pt>
                <c:pt idx="3">
                  <c:v>Lose weight</c:v>
                </c:pt>
                <c:pt idx="4">
                  <c:v>Decrease the amount of processed meat you eat</c:v>
                </c:pt>
                <c:pt idx="5">
                  <c:v>Stop smoking completely*</c:v>
                </c:pt>
                <c:pt idx="6">
                  <c:v>Reduce the amount of alcohol you drink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58</c:v>
                </c:pt>
                <c:pt idx="1">
                  <c:v>55</c:v>
                </c:pt>
                <c:pt idx="2">
                  <c:v>52</c:v>
                </c:pt>
                <c:pt idx="3">
                  <c:v>49</c:v>
                </c:pt>
                <c:pt idx="4">
                  <c:v>35</c:v>
                </c:pt>
                <c:pt idx="5">
                  <c:v>27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0-4980-AEA5-916C5DB14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1290639327"/>
        <c:axId val="874698143"/>
      </c:barChart>
      <c:catAx>
        <c:axId val="129063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698143"/>
        <c:crosses val="autoZero"/>
        <c:auto val="1"/>
        <c:lblAlgn val="ctr"/>
        <c:lblOffset val="100"/>
        <c:noMultiLvlLbl val="0"/>
      </c:catAx>
      <c:valAx>
        <c:axId val="874698143"/>
        <c:scaling>
          <c:orientation val="minMax"/>
          <c:max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129063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944312424790933"/>
          <c:y val="0"/>
          <c:w val="0.30624020386081646"/>
          <c:h val="0.97421875152273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5410839543875031E-2"/>
                  <c:y val="6.12962689873501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877072235640896E-2"/>
                      <c:h val="9.9302210468678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349-4C2A-8DAD-9E0F28868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Sheet1!$A$3:$A$17</c:f>
              <c:strCache>
                <c:ptCount val="15"/>
                <c:pt idx="0">
                  <c:v>I found it difficult to get an appointment at a convenient time</c:v>
                </c:pt>
                <c:pt idx="1">
                  <c:v>I worried about wasting the healthcare professional’s time</c:v>
                </c:pt>
                <c:pt idx="2">
                  <c:v>I found it difficult to get an appointment with a particular health professional </c:v>
                </c:pt>
                <c:pt idx="3">
                  <c:v>I didn’t want to be seen as someone who makes a fuss</c:v>
                </c:pt>
                <c:pt idx="4">
                  <c:v>I worried they wouldn’t take my symptoms seriously</c:v>
                </c:pt>
                <c:pt idx="5">
                  <c:v>I worried about what they might find wrong with me</c:v>
                </c:pt>
                <c:pt idx="6">
                  <c:v>I was too busy to make time to seek medical attention </c:v>
                </c:pt>
                <c:pt idx="7">
                  <c:v>I had too many other things to worry about</c:v>
                </c:pt>
                <c:pt idx="8">
                  <c:v>I found it embarrassing talking about my symptoms</c:v>
                </c:pt>
                <c:pt idx="9">
                  <c:v>I didn’t want to talk to a receptionist about my symptoms</c:v>
                </c:pt>
                <c:pt idx="10">
                  <c:v>I didn’t feel confident talking about my symptoms</c:v>
                </c:pt>
                <c:pt idx="11">
                  <c:v>I’ve had a bad experience with a health care professional in the past</c:v>
                </c:pt>
                <c:pt idx="12">
                  <c:v>I worried about what tests they might want to do</c:v>
                </c:pt>
                <c:pt idx="13">
                  <c:v>I worried about the possibility of having treatment </c:v>
                </c:pt>
                <c:pt idx="14">
                  <c:v>I worried about the impact on my employment from taking time off  </c:v>
                </c:pt>
              </c:strCache>
            </c:strRef>
          </c:cat>
          <c:val>
            <c:numRef>
              <c:f>Sheet1!$B$3:$B$17</c:f>
              <c:numCache>
                <c:formatCode>0%</c:formatCode>
                <c:ptCount val="15"/>
                <c:pt idx="0">
                  <c:v>0.14000000000000001</c:v>
                </c:pt>
                <c:pt idx="1">
                  <c:v>0.12</c:v>
                </c:pt>
                <c:pt idx="2">
                  <c:v>0.11</c:v>
                </c:pt>
                <c:pt idx="3">
                  <c:v>0.11</c:v>
                </c:pt>
                <c:pt idx="4">
                  <c:v>0.09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0.04</c:v>
                </c:pt>
                <c:pt idx="13">
                  <c:v>0.04</c:v>
                </c:pt>
                <c:pt idx="1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6F7-4295-AAC3-A09E98BDC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56072256"/>
        <c:axId val="356071928"/>
      </c:barChart>
      <c:catAx>
        <c:axId val="356072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56071928"/>
        <c:crosses val="autoZero"/>
        <c:auto val="1"/>
        <c:lblAlgn val="ctr"/>
        <c:lblOffset val="100"/>
        <c:noMultiLvlLbl val="0"/>
      </c:catAx>
      <c:valAx>
        <c:axId val="3560719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5607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6F-45DA-8D12-75FED7766A2B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6F-45DA-8D12-75FED7766A2B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E6F-45DA-8D12-75FED7766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6F-45DA-8D12-75FED7766A2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6F-45DA-8D12-75FED7766A2B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E6F-45DA-8D12-75FED7766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887510751891724"/>
          <c:w val="1"/>
          <c:h val="0.35815302834962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E-41F0-9290-745F42F91A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NHS website</c:v>
                </c:pt>
                <c:pt idx="1">
                  <c:v>Leaflets </c:v>
                </c:pt>
                <c:pt idx="2">
                  <c:v>Medical staff</c:v>
                </c:pt>
                <c:pt idx="3">
                  <c:v>Other websites </c:v>
                </c:pt>
                <c:pt idx="4">
                  <c:v>Charity websites  </c:v>
                </c:pt>
                <c:pt idx="5">
                  <c:v>Online forums</c:v>
                </c:pt>
                <c:pt idx="6">
                  <c:v>Support groups </c:v>
                </c:pt>
                <c:pt idx="7">
                  <c:v>Charity helplines  </c:v>
                </c:pt>
                <c:pt idx="8">
                  <c:v>Other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76</c:v>
                </c:pt>
                <c:pt idx="1">
                  <c:v>38</c:v>
                </c:pt>
                <c:pt idx="2">
                  <c:v>37</c:v>
                </c:pt>
                <c:pt idx="3">
                  <c:v>32</c:v>
                </c:pt>
                <c:pt idx="4">
                  <c:v>29</c:v>
                </c:pt>
                <c:pt idx="5">
                  <c:v>19</c:v>
                </c:pt>
                <c:pt idx="6">
                  <c:v>8</c:v>
                </c:pt>
                <c:pt idx="7">
                  <c:v>6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07-483B-8162-72FE56C95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7"/>
        <c:axId val="1290639327"/>
        <c:axId val="874698143"/>
      </c:barChart>
      <c:catAx>
        <c:axId val="129063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698143"/>
        <c:crosses val="autoZero"/>
        <c:auto val="1"/>
        <c:lblAlgn val="ctr"/>
        <c:lblOffset val="100"/>
        <c:noMultiLvlLbl val="0"/>
      </c:catAx>
      <c:valAx>
        <c:axId val="874698143"/>
        <c:scaling>
          <c:orientation val="minMax"/>
          <c:max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129063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58121575592729"/>
          <c:y val="0.19302859659998539"/>
          <c:w val="0.35070670855783243"/>
          <c:h val="0.796000567535251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...leading provider of information about losing weight </c:v>
                </c:pt>
                <c:pt idx="1">
                  <c:v>...leading provider of information about reducing my alcohol intake </c:v>
                </c:pt>
                <c:pt idx="2">
                  <c:v>...leading provider of information about stopping smoking </c:v>
                </c:pt>
                <c:pt idx="3">
                  <c:v>...leading provider of information to support healthy lifestyle changes</c:v>
                </c:pt>
                <c:pt idx="4">
                  <c:v>...first place I would go for information about cancer </c:v>
                </c:pt>
                <c:pt idx="5">
                  <c:v>...leading provider of information about cancer screening programmes</c:v>
                </c:pt>
                <c:pt idx="6">
                  <c:v>...leading provider of information about the early diagnosis of cancer </c:v>
                </c:pt>
                <c:pt idx="7">
                  <c:v>...leading provider of information about the prevention of cancer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17</c:v>
                </c:pt>
                <c:pt idx="3">
                  <c:v>21</c:v>
                </c:pt>
                <c:pt idx="4">
                  <c:v>25</c:v>
                </c:pt>
                <c:pt idx="5">
                  <c:v>30</c:v>
                </c:pt>
                <c:pt idx="6">
                  <c:v>31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6-497C-BBC8-F26D316683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Slightly agree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...leading provider of information about losing weight </c:v>
                </c:pt>
                <c:pt idx="1">
                  <c:v>...leading provider of information about reducing my alcohol intake </c:v>
                </c:pt>
                <c:pt idx="2">
                  <c:v>...leading provider of information about stopping smoking </c:v>
                </c:pt>
                <c:pt idx="3">
                  <c:v>...leading provider of information to support healthy lifestyle changes</c:v>
                </c:pt>
                <c:pt idx="4">
                  <c:v>...first place I would go for information about cancer </c:v>
                </c:pt>
                <c:pt idx="5">
                  <c:v>...leading provider of information about cancer screening programmes</c:v>
                </c:pt>
                <c:pt idx="6">
                  <c:v>...leading provider of information about the early diagnosis of cancer </c:v>
                </c:pt>
                <c:pt idx="7">
                  <c:v>...leading provider of information about the prevention of cancer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16</c:v>
                </c:pt>
                <c:pt idx="1">
                  <c:v>18</c:v>
                </c:pt>
                <c:pt idx="2">
                  <c:v>27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39</c:v>
                </c:pt>
                <c:pt idx="7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26-497C-BBC8-F26D316683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740859552"/>
        <c:axId val="740861848"/>
        <c:extLst/>
      </c:barChart>
      <c:catAx>
        <c:axId val="74085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861848"/>
        <c:crosses val="autoZero"/>
        <c:auto val="1"/>
        <c:lblAlgn val="ctr"/>
        <c:lblOffset val="100"/>
        <c:noMultiLvlLbl val="0"/>
      </c:catAx>
      <c:valAx>
        <c:axId val="740861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085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627206364829397E-2"/>
          <c:y val="4.6560074519608731E-2"/>
          <c:w val="0.82618618766404217"/>
          <c:h val="6.5545723579996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719550049763"/>
          <c:y val="1.0193615868047226E-2"/>
          <c:w val="0.78026710008923905"/>
          <c:h val="0.9628159284688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6F6F6"/>
              </a:solidFill>
            </a:ln>
          </c:spPr>
          <c:dPt>
            <c:idx val="0"/>
            <c:bubble3D val="0"/>
            <c:spPr>
              <a:solidFill>
                <a:srgbClr val="00B6ED"/>
              </a:solidFill>
              <a:ln w="19050" cap="rnd">
                <a:solidFill>
                  <a:srgbClr val="F6F6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87-4680-9A24-4F4B4B6E3E7D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87-4680-9A24-4F4B4B6E3E7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87-4680-9A24-4F4B4B6E3E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719550049763"/>
          <c:y val="1.0193615868047226E-2"/>
          <c:w val="0.78026710008923905"/>
          <c:h val="0.9628159284688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6F6F6"/>
              </a:solidFill>
            </a:ln>
          </c:spPr>
          <c:dPt>
            <c:idx val="0"/>
            <c:bubble3D val="0"/>
            <c:spPr>
              <a:solidFill>
                <a:srgbClr val="00B6ED"/>
              </a:solidFill>
              <a:ln w="19050" cap="rnd">
                <a:solidFill>
                  <a:srgbClr val="F6F6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CF-4AF5-B0EA-BF19D9900C0E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CF-4AF5-B0EA-BF19D9900C0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F-4AF5-B0EA-BF19D9900C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719550049763"/>
          <c:y val="1.0193615868047226E-2"/>
          <c:w val="0.78026710008923905"/>
          <c:h val="0.9628159284688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6F6F6"/>
              </a:solidFill>
            </a:ln>
          </c:spPr>
          <c:dPt>
            <c:idx val="0"/>
            <c:bubble3D val="0"/>
            <c:spPr>
              <a:solidFill>
                <a:srgbClr val="EC008C"/>
              </a:solidFill>
              <a:ln w="19050" cap="rnd">
                <a:solidFill>
                  <a:srgbClr val="F6F6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86-4D30-BE20-20B3AD1EDECA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86-4D30-BE20-20B3AD1EDEC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6-4D30-BE20-20B3AD1EDE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719550049763"/>
          <c:y val="1.0193615868047226E-2"/>
          <c:w val="0.78026710008923905"/>
          <c:h val="0.9628159284688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6F6F6"/>
              </a:solidFill>
            </a:ln>
          </c:spPr>
          <c:dPt>
            <c:idx val="0"/>
            <c:bubble3D val="0"/>
            <c:spPr>
              <a:solidFill>
                <a:srgbClr val="EC008C"/>
              </a:solidFill>
              <a:ln w="19050" cap="rnd">
                <a:solidFill>
                  <a:srgbClr val="F6F6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7B-416E-A2E0-5AE5E5D8277F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7B-416E-A2E0-5AE5E5D8277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7B-416E-A2E0-5AE5E5D827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719550049763"/>
          <c:y val="1.0193615868047226E-2"/>
          <c:w val="0.78026710008923905"/>
          <c:h val="0.9628159284688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6F6F6"/>
              </a:solidFill>
            </a:ln>
          </c:spPr>
          <c:dPt>
            <c:idx val="0"/>
            <c:bubble3D val="0"/>
            <c:spPr>
              <a:solidFill>
                <a:srgbClr val="EC008C"/>
              </a:solidFill>
              <a:ln w="19050" cap="rnd">
                <a:solidFill>
                  <a:srgbClr val="F6F6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8E-47E1-8EB6-D01F02BBDD53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8E-47E1-8EB6-D01F02BBDD5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8E-47E1-8EB6-D01F02BBDD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69471784776905E-2"/>
          <c:y val="0.36760929293418326"/>
          <c:w val="0.97986113845144374"/>
          <c:h val="0.2015300667471093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axMin"/>
          <c:min val="-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719550049763"/>
          <c:y val="1.0193615868047226E-2"/>
          <c:w val="0.78026710008923905"/>
          <c:h val="0.9628159284688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6F6F6"/>
              </a:solidFill>
            </a:ln>
          </c:spPr>
          <c:dPt>
            <c:idx val="0"/>
            <c:bubble3D val="0"/>
            <c:spPr>
              <a:solidFill>
                <a:srgbClr val="00B6ED"/>
              </a:solidFill>
              <a:ln w="19050" cap="rnd">
                <a:solidFill>
                  <a:srgbClr val="F6F6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90-4084-9B78-344D45C5B0D5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90-4084-9B78-344D45C5B0D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0-4084-9B78-344D45C5B0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719550049763"/>
          <c:y val="1.0193615868047226E-2"/>
          <c:w val="0.78026710008923905"/>
          <c:h val="0.9628159284688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6F6F6"/>
              </a:solidFill>
            </a:ln>
          </c:spPr>
          <c:dPt>
            <c:idx val="0"/>
            <c:bubble3D val="0"/>
            <c:spPr>
              <a:solidFill>
                <a:srgbClr val="00B6ED"/>
              </a:solidFill>
              <a:ln w="19050" cap="rnd">
                <a:solidFill>
                  <a:srgbClr val="F6F6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F-4E0C-AF22-C6653D2D266E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F-4E0C-AF22-C6653D2D266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0F-4E0C-AF22-C6653D2D26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50502478021919"/>
          <c:y val="6.2582680142475269E-2"/>
          <c:w val="0.52244945367117512"/>
          <c:h val="0.89708685971456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Own home outright</c:v>
                </c:pt>
                <c:pt idx="1">
                  <c:v>Own home with mortgage</c:v>
                </c:pt>
                <c:pt idx="2">
                  <c:v>Rent privately</c:v>
                </c:pt>
                <c:pt idx="3">
                  <c:v>Rent from Local Authority / Housing Association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23</c:v>
                </c:pt>
                <c:pt idx="2">
                  <c:v>17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1-4A05-9D0C-DDE4C2F8B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50964576"/>
        <c:axId val="1287494592"/>
      </c:barChart>
      <c:catAx>
        <c:axId val="1250964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494592"/>
        <c:crosses val="autoZero"/>
        <c:auto val="1"/>
        <c:lblAlgn val="ctr"/>
        <c:lblOffset val="100"/>
        <c:noMultiLvlLbl val="0"/>
      </c:catAx>
      <c:valAx>
        <c:axId val="128749459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2509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49292716555963E-4"/>
          <c:y val="6.2582680142475269E-2"/>
          <c:w val="0.99892644572580791"/>
          <c:h val="0.52854119538908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 / Asian British</c:v>
                </c:pt>
                <c:pt idx="2">
                  <c:v>Mixed / multiple ethnic groups</c:v>
                </c:pt>
                <c:pt idx="3">
                  <c:v>Black / African / Caribbean / Black British</c:v>
                </c:pt>
                <c:pt idx="4">
                  <c:v>Other ethnic group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A-45C0-907F-F65EA1E20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50964576"/>
        <c:axId val="1287494592"/>
      </c:barChart>
      <c:catAx>
        <c:axId val="125096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7494592"/>
        <c:crosses val="autoZero"/>
        <c:auto val="1"/>
        <c:lblAlgn val="ctr"/>
        <c:lblOffset val="100"/>
        <c:noMultiLvlLbl val="0"/>
      </c:catAx>
      <c:valAx>
        <c:axId val="1287494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09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656736145163E-3"/>
          <c:y val="0"/>
          <c:w val="0.98773933727034124"/>
          <c:h val="0.57031400974670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2A-45C2-BFC5-0C39184AE3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Degree / higher degree</c:v>
                </c:pt>
                <c:pt idx="1">
                  <c:v>O level / GCSE equivalent (grade A-C)</c:v>
                </c:pt>
                <c:pt idx="2">
                  <c:v>A-levels or highers</c:v>
                </c:pt>
                <c:pt idx="3">
                  <c:v>Higher educational qualification below degree level</c:v>
                </c:pt>
                <c:pt idx="4">
                  <c:v>O level / GCSE equivalent (grade D-G)</c:v>
                </c:pt>
                <c:pt idx="5">
                  <c:v>No formal qualifications</c:v>
                </c:pt>
                <c:pt idx="6">
                  <c:v>ONC / BTEC</c:v>
                </c:pt>
                <c:pt idx="7">
                  <c:v>Still studying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31</c:v>
                </c:pt>
                <c:pt idx="1">
                  <c:v>21</c:v>
                </c:pt>
                <c:pt idx="2">
                  <c:v>17</c:v>
                </c:pt>
                <c:pt idx="3">
                  <c:v>13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A-45C2-BFC5-0C39184AE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639327"/>
        <c:axId val="874698143"/>
      </c:barChart>
      <c:catAx>
        <c:axId val="12906393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4698143"/>
        <c:crosses val="autoZero"/>
        <c:auto val="1"/>
        <c:lblAlgn val="ctr"/>
        <c:lblOffset val="100"/>
        <c:noMultiLvlLbl val="0"/>
      </c:catAx>
      <c:valAx>
        <c:axId val="874698143"/>
        <c:scaling>
          <c:orientation val="minMax"/>
          <c:max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129063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57031400974670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B-4735-BE13-DDE7EDA6D9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Employed full-time</c:v>
                </c:pt>
                <c:pt idx="1">
                  <c:v>Retired </c:v>
                </c:pt>
                <c:pt idx="2">
                  <c:v>Employed part-time</c:v>
                </c:pt>
                <c:pt idx="3">
                  <c:v>Full-time homemaker</c:v>
                </c:pt>
                <c:pt idx="4">
                  <c:v>Disabled / too ill to work</c:v>
                </c:pt>
                <c:pt idx="5">
                  <c:v>Unemployed </c:v>
                </c:pt>
                <c:pt idx="6">
                  <c:v>Self-employed  </c:v>
                </c:pt>
                <c:pt idx="7">
                  <c:v>Still studying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</c:v>
                </c:pt>
                <c:pt idx="1">
                  <c:v>22</c:v>
                </c:pt>
                <c:pt idx="2">
                  <c:v>14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2D-4E1F-A6EF-CE9B293D0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639327"/>
        <c:axId val="874698143"/>
      </c:barChart>
      <c:catAx>
        <c:axId val="12906393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4698143"/>
        <c:crosses val="autoZero"/>
        <c:auto val="1"/>
        <c:lblAlgn val="ctr"/>
        <c:lblOffset val="100"/>
        <c:noMultiLvlLbl val="0"/>
      </c:catAx>
      <c:valAx>
        <c:axId val="874698143"/>
        <c:scaling>
          <c:orientation val="minMax"/>
          <c:max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129063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83460331689836E-2"/>
          <c:y val="0.53639498308875166"/>
          <c:w val="0.82851853580118062"/>
          <c:h val="0.44551524915427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30F-44C8-9308-B98495D978F7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30F-44C8-9308-B98495D97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Someone in my immediate family</c:v>
                </c:pt>
                <c:pt idx="1">
                  <c:v>Someone in my wider family</c:v>
                </c:pt>
                <c:pt idx="2">
                  <c:v>A close friend</c:v>
                </c:pt>
                <c:pt idx="3">
                  <c:v>An acquaintance </c:v>
                </c:pt>
                <c:pt idx="4">
                  <c:v>A colleague </c:v>
                </c:pt>
                <c:pt idx="5">
                  <c:v>Me</c:v>
                </c:pt>
                <c:pt idx="6">
                  <c:v>My partner </c:v>
                </c:pt>
                <c:pt idx="7">
                  <c:v>Someone else</c:v>
                </c:pt>
                <c:pt idx="8">
                  <c:v>None of those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54</c:v>
                </c:pt>
                <c:pt idx="1">
                  <c:v>39</c:v>
                </c:pt>
                <c:pt idx="2">
                  <c:v>27</c:v>
                </c:pt>
                <c:pt idx="3">
                  <c:v>21</c:v>
                </c:pt>
                <c:pt idx="4">
                  <c:v>19</c:v>
                </c:pt>
                <c:pt idx="5">
                  <c:v>6</c:v>
                </c:pt>
                <c:pt idx="6">
                  <c:v>6</c:v>
                </c:pt>
                <c:pt idx="7">
                  <c:v>2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8-4D85-836D-A02B2B66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639327"/>
        <c:axId val="874698143"/>
      </c:barChart>
      <c:catAx>
        <c:axId val="12906393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4698143"/>
        <c:crosses val="autoZero"/>
        <c:auto val="1"/>
        <c:lblAlgn val="ctr"/>
        <c:lblOffset val="100"/>
        <c:noMultiLvlLbl val="0"/>
      </c:catAx>
      <c:valAx>
        <c:axId val="87469814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063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04989680531014"/>
          <c:y val="6.2582680142475269E-2"/>
          <c:w val="0.47590448496373272"/>
          <c:h val="0.84069863236460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Married</c:v>
                </c:pt>
                <c:pt idx="1">
                  <c:v>Single / never married</c:v>
                </c:pt>
                <c:pt idx="2">
                  <c:v>In a relationship</c:v>
                </c:pt>
                <c:pt idx="3">
                  <c:v>Divorced or separated</c:v>
                </c:pt>
                <c:pt idx="4">
                  <c:v>Widowed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28</c:v>
                </c:pt>
                <c:pt idx="2">
                  <c:v>18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2-4A72-A769-D2D953041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50964576"/>
        <c:axId val="1287494592"/>
      </c:barChart>
      <c:catAx>
        <c:axId val="1250964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494592"/>
        <c:crosses val="autoZero"/>
        <c:auto val="1"/>
        <c:lblAlgn val="ctr"/>
        <c:lblOffset val="100"/>
        <c:noMultiLvlLbl val="0"/>
      </c:catAx>
      <c:valAx>
        <c:axId val="128749459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2509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4760368363969"/>
          <c:y val="0.31234794624168305"/>
          <c:w val="0.48966920342184195"/>
          <c:h val="0.564993270093577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D-46D4-8C86-18D0E9AE7F6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4D-46D4-8C86-18D0E9AE7F60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4D-46D4-8C86-18D0E9AE7F6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84D-46D4-8C86-18D0E9AE7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Heterosexual / straight</c:v>
                </c:pt>
                <c:pt idx="1">
                  <c:v>Gay / lesbian</c:v>
                </c:pt>
                <c:pt idx="2">
                  <c:v>Bisexual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4D-46D4-8C86-18D0E9AE7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355071658704584E-4"/>
          <c:y val="0"/>
          <c:w val="0.99538551272080877"/>
          <c:h val="0.19833367240633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722683057826579E-2"/>
          <c:y val="1.0193311854238416E-2"/>
          <c:w val="0.78026710008923905"/>
          <c:h val="0.9628159284688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6F6F6"/>
              </a:solidFill>
            </a:ln>
          </c:spPr>
          <c:dPt>
            <c:idx val="0"/>
            <c:bubble3D val="0"/>
            <c:spPr>
              <a:solidFill>
                <a:sysClr val="window" lastClr="FFFFFF">
                  <a:lumMod val="65000"/>
                </a:sysClr>
              </a:solidFill>
              <a:ln w="19050" cap="rnd">
                <a:solidFill>
                  <a:srgbClr val="F6F6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8C-48BC-AC98-FC58474B112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8C-48BC-AC98-FC58474B112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8C-48BC-AC98-FC58474B11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49999999999997E-3"/>
          <c:y val="0.43212118724320686"/>
          <c:w val="0.98090280511811034"/>
          <c:h val="0.237901131798811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FA-4CBA-91B8-50A997AF75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FA-4CBA-91B8-50A997AF75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FA-4CBA-91B8-50A997AF75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6FA-4CBA-91B8-50A997AF75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6FA-4CBA-91B8-50A997AF754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FA-4CBA-91B8-50A997AF754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6FA-4CBA-91B8-50A997AF7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0</c:formatCode>
                <c:ptCount val="7"/>
                <c:pt idx="0">
                  <c:v>61</c:v>
                </c:pt>
                <c:pt idx="1">
                  <c:v>55</c:v>
                </c:pt>
                <c:pt idx="2">
                  <c:v>53</c:v>
                </c:pt>
                <c:pt idx="3">
                  <c:v>50</c:v>
                </c:pt>
                <c:pt idx="4">
                  <c:v>44</c:v>
                </c:pt>
                <c:pt idx="5">
                  <c:v>34</c:v>
                </c:pt>
                <c:pt idx="6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Eating processed meat </c:v>
                      </c:pt>
                      <c:pt idx="1">
                        <c:v>Being older </c:v>
                      </c:pt>
                      <c:pt idx="2">
                        <c:v>Not doing enough physical activity </c:v>
                      </c:pt>
                      <c:pt idx="3">
                        <c:v>Not eating enough fruit and vegetables </c:v>
                      </c:pt>
                      <c:pt idx="4">
                        <c:v>Not eating enough fibre</c:v>
                      </c:pt>
                      <c:pt idx="5">
                        <c:v>Feeling stressed</c:v>
                      </c:pt>
                      <c:pt idx="6">
                        <c:v>Using mobile phones 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350-40F9-A716-3AC7BA747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49999999999997E-3"/>
          <c:y val="0.28852716951782015"/>
          <c:w val="0.98090280511811034"/>
          <c:h val="0.38149498551264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AF-46D4-992D-4761FA4A3F30}"/>
                </c:ext>
              </c:extLst>
            </c:dLbl>
            <c:dLbl>
              <c:idx val="1"/>
              <c:layout>
                <c:manualLayout>
                  <c:x val="0"/>
                  <c:y val="-0.107519439953202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AF-46D4-992D-4761FA4A3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0</c:formatCode>
                <c:ptCount val="7"/>
                <c:pt idx="0">
                  <c:v>65</c:v>
                </c:pt>
                <c:pt idx="1">
                  <c:v>16</c:v>
                </c:pt>
                <c:pt idx="2">
                  <c:v>10</c:v>
                </c:pt>
                <c:pt idx="3">
                  <c:v>10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Smoking </c:v>
                      </c:pt>
                      <c:pt idx="1">
                        <c:v>Not doing enough physical activity </c:v>
                      </c:pt>
                      <c:pt idx="2">
                        <c:v>Being obese </c:v>
                      </c:pt>
                      <c:pt idx="3">
                        <c:v>Being overweight </c:v>
                      </c:pt>
                      <c:pt idx="4">
                        <c:v>Eating processed meat </c:v>
                      </c:pt>
                      <c:pt idx="5">
                        <c:v>Not eating enough fruit and vegetables </c:v>
                      </c:pt>
                      <c:pt idx="6">
                        <c:v>Not eating enough fibre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350-40F9-A716-3AC7BA747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49999999999997E-3"/>
          <c:y val="0.28852716951782015"/>
          <c:w val="0.98090280511811034"/>
          <c:h val="0.38149498551264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0</c:formatCode>
                <c:ptCount val="8"/>
                <c:pt idx="0">
                  <c:v>95</c:v>
                </c:pt>
                <c:pt idx="1">
                  <c:v>90</c:v>
                </c:pt>
                <c:pt idx="2">
                  <c:v>83</c:v>
                </c:pt>
                <c:pt idx="3">
                  <c:v>74</c:v>
                </c:pt>
                <c:pt idx="4">
                  <c:v>74</c:v>
                </c:pt>
                <c:pt idx="5">
                  <c:v>72</c:v>
                </c:pt>
                <c:pt idx="6">
                  <c:v>69</c:v>
                </c:pt>
                <c:pt idx="7">
                  <c:v>62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Smoking </c:v>
                      </c:pt>
                      <c:pt idx="1">
                        <c:v>Getting sunburnt </c:v>
                      </c:pt>
                      <c:pt idx="2">
                        <c:v>Exposure to another person’s smoking </c:v>
                      </c:pt>
                      <c:pt idx="3">
                        <c:v>Being obese </c:v>
                      </c:pt>
                      <c:pt idx="4">
                        <c:v>Drinking alcohol </c:v>
                      </c:pt>
                      <c:pt idx="5">
                        <c:v>Being overweight </c:v>
                      </c:pt>
                      <c:pt idx="6">
                        <c:v>Having a close relative with cancer </c:v>
                      </c:pt>
                      <c:pt idx="7">
                        <c:v>Infection with HPV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350-40F9-A716-3AC7BA747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61384514435703E-3"/>
          <c:y val="0.3502884364595959"/>
          <c:w val="0.97986113845144374"/>
          <c:h val="0.3476664263029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6680285928120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9F-4D4E-9E5B-05EACD84114A}"/>
                </c:ext>
              </c:extLst>
            </c:dLbl>
            <c:dLbl>
              <c:idx val="1"/>
              <c:layout>
                <c:manualLayout>
                  <c:x val="1.0416666666666667E-3"/>
                  <c:y val="-8.4865818453971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9F-4D4E-9E5B-05EACD84114A}"/>
                </c:ext>
              </c:extLst>
            </c:dLbl>
            <c:dLbl>
              <c:idx val="2"/>
              <c:layout>
                <c:manualLayout>
                  <c:x val="-1.909700161202999E-17"/>
                  <c:y val="-7.27421301034045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9F-4D4E-9E5B-05EACD84114A}"/>
                </c:ext>
              </c:extLst>
            </c:dLbl>
            <c:dLbl>
              <c:idx val="3"/>
              <c:layout>
                <c:manualLayout>
                  <c:x val="0.12083333333333333"/>
                  <c:y val="-0.117772979026987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145833333333334E-2"/>
                      <c:h val="0.21949631016124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9F-4D4E-9E5B-05EACD84114A}"/>
                </c:ext>
              </c:extLst>
            </c:dLbl>
            <c:dLbl>
              <c:idx val="4"/>
              <c:layout>
                <c:manualLayout>
                  <c:x val="-0.12291666666666666"/>
                  <c:y val="-0.117770294113134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9F-4D4E-9E5B-05EACD84114A}"/>
                </c:ext>
              </c:extLst>
            </c:dLbl>
            <c:dLbl>
              <c:idx val="5"/>
              <c:layout>
                <c:manualLayout>
                  <c:x val="0"/>
                  <c:y val="-7.880397427868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9F-4D4E-9E5B-05EACD84114A}"/>
                </c:ext>
              </c:extLst>
            </c:dLbl>
            <c:dLbl>
              <c:idx val="6"/>
              <c:layout>
                <c:manualLayout>
                  <c:x val="0"/>
                  <c:y val="-9.6989506804539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9F-4D4E-9E5B-05EACD84114A}"/>
                </c:ext>
              </c:extLst>
            </c:dLbl>
            <c:dLbl>
              <c:idx val="7"/>
              <c:layout>
                <c:manualLayout>
                  <c:x val="0"/>
                  <c:y val="-8.4865818453971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9F-4D4E-9E5B-05EACD841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Smoking </c:v>
                </c:pt>
                <c:pt idx="1">
                  <c:v>Getting sunburnt </c:v>
                </c:pt>
                <c:pt idx="2">
                  <c:v>Exposure to another person’s smoking </c:v>
                </c:pt>
                <c:pt idx="3">
                  <c:v>Being obese </c:v>
                </c:pt>
                <c:pt idx="4">
                  <c:v>Drinking alcohol </c:v>
                </c:pt>
                <c:pt idx="5">
                  <c:v>Being overweight </c:v>
                </c:pt>
                <c:pt idx="6">
                  <c:v>Having a close relative with cancer </c:v>
                </c:pt>
                <c:pt idx="7">
                  <c:v>Infection with HPV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</c:v>
                </c:pt>
                <c:pt idx="1">
                  <c:v>5</c:v>
                </c:pt>
                <c:pt idx="2">
                  <c:v>9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19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6-481C-BDC3-A43E6FFC8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axMin"/>
          <c:min val="-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69471784776905E-2"/>
          <c:y val="0.36760929293418326"/>
          <c:w val="0.97986113845144374"/>
          <c:h val="0.20153006674710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6680285928120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9F-4D4E-9E5B-05EACD84114A}"/>
                </c:ext>
              </c:extLst>
            </c:dLbl>
            <c:dLbl>
              <c:idx val="1"/>
              <c:layout>
                <c:manualLayout>
                  <c:x val="1.0416666666666667E-3"/>
                  <c:y val="-8.4865818453971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9F-4D4E-9E5B-05EACD84114A}"/>
                </c:ext>
              </c:extLst>
            </c:dLbl>
            <c:dLbl>
              <c:idx val="2"/>
              <c:layout>
                <c:manualLayout>
                  <c:x val="-1.909700161202999E-17"/>
                  <c:y val="-7.27421301034045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9F-4D4E-9E5B-05EACD84114A}"/>
                </c:ext>
              </c:extLst>
            </c:dLbl>
            <c:dLbl>
              <c:idx val="3"/>
              <c:layout>
                <c:manualLayout>
                  <c:x val="0"/>
                  <c:y val="-7.880397427868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9F-4D4E-9E5B-05EACD84114A}"/>
                </c:ext>
              </c:extLst>
            </c:dLbl>
            <c:dLbl>
              <c:idx val="4"/>
              <c:layout>
                <c:manualLayout>
                  <c:x val="-3.819400322405998E-17"/>
                  <c:y val="-7.880397427868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9F-4D4E-9E5B-05EACD84114A}"/>
                </c:ext>
              </c:extLst>
            </c:dLbl>
            <c:dLbl>
              <c:idx val="5"/>
              <c:layout>
                <c:manualLayout>
                  <c:x val="0"/>
                  <c:y val="-7.880397427868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9F-4D4E-9E5B-05EACD84114A}"/>
                </c:ext>
              </c:extLst>
            </c:dLbl>
            <c:dLbl>
              <c:idx val="6"/>
              <c:layout>
                <c:manualLayout>
                  <c:x val="0"/>
                  <c:y val="-9.6989506804539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9F-4D4E-9E5B-05EACD84114A}"/>
                </c:ext>
              </c:extLst>
            </c:dLbl>
            <c:dLbl>
              <c:idx val="7"/>
              <c:layout>
                <c:manualLayout>
                  <c:x val="0"/>
                  <c:y val="-8.4865818453971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9F-4D4E-9E5B-05EACD84114A}"/>
                </c:ext>
              </c:extLst>
            </c:dLbl>
            <c:dLbl>
              <c:idx val="8"/>
              <c:layout>
                <c:manualLayout>
                  <c:x val="1.0416666666665903E-3"/>
                  <c:y val="-8.4865818453971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6D-40E7-90CB-6F88716C75A3}"/>
                </c:ext>
              </c:extLst>
            </c:dLbl>
            <c:dLbl>
              <c:idx val="9"/>
              <c:layout>
                <c:manualLayout>
                  <c:x val="0"/>
                  <c:y val="-0.103050396358693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6D-40E7-90CB-6F88716C75A3}"/>
                </c:ext>
              </c:extLst>
            </c:dLbl>
            <c:dLbl>
              <c:idx val="10"/>
              <c:layout>
                <c:manualLayout>
                  <c:x val="0"/>
                  <c:y val="-9.0927662629255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6D-40E7-90CB-6F88716C7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Eating processed meat </c:v>
                </c:pt>
                <c:pt idx="1">
                  <c:v>Being older </c:v>
                </c:pt>
                <c:pt idx="2">
                  <c:v>Not doing enough physical activity </c:v>
                </c:pt>
                <c:pt idx="3">
                  <c:v>Not eating enough fruit and vegetables </c:v>
                </c:pt>
                <c:pt idx="4">
                  <c:v>Not eating enough fibre</c:v>
                </c:pt>
                <c:pt idx="5">
                  <c:v>Feeling stressed</c:v>
                </c:pt>
                <c:pt idx="6">
                  <c:v>Using mobile phones 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22</c:v>
                </c:pt>
                <c:pt idx="1">
                  <c:v>27</c:v>
                </c:pt>
                <c:pt idx="2">
                  <c:v>28</c:v>
                </c:pt>
                <c:pt idx="3">
                  <c:v>31</c:v>
                </c:pt>
                <c:pt idx="4">
                  <c:v>32</c:v>
                </c:pt>
                <c:pt idx="5">
                  <c:v>41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6-481C-BDC3-A43E6FFC8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axMin"/>
          <c:min val="-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49999999999997E-3"/>
          <c:y val="0.23814217363412812"/>
          <c:w val="0.98090280511811034"/>
          <c:h val="0.237901131798811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0</c:formatCode>
                <c:ptCount val="7"/>
                <c:pt idx="0">
                  <c:v>61</c:v>
                </c:pt>
                <c:pt idx="1">
                  <c:v>55</c:v>
                </c:pt>
                <c:pt idx="2">
                  <c:v>53</c:v>
                </c:pt>
                <c:pt idx="3">
                  <c:v>50</c:v>
                </c:pt>
                <c:pt idx="4">
                  <c:v>44</c:v>
                </c:pt>
                <c:pt idx="5">
                  <c:v>34</c:v>
                </c:pt>
                <c:pt idx="6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Eating processed meat </c:v>
                      </c:pt>
                      <c:pt idx="1">
                        <c:v>Being older </c:v>
                      </c:pt>
                      <c:pt idx="2">
                        <c:v>Not doing enough physical activity </c:v>
                      </c:pt>
                      <c:pt idx="3">
                        <c:v>Not eating enough fruit and vegetables </c:v>
                      </c:pt>
                      <c:pt idx="4">
                        <c:v>Not eating enough fibre</c:v>
                      </c:pt>
                      <c:pt idx="5">
                        <c:v>Feeling stressed</c:v>
                      </c:pt>
                      <c:pt idx="6">
                        <c:v>Using mobile phones 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350-40F9-A716-3AC7BA747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497728"/>
        <c:axId val="167499264"/>
      </c:barChart>
      <c:catAx>
        <c:axId val="16749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9264"/>
        <c:crosses val="autoZero"/>
        <c:auto val="1"/>
        <c:lblAlgn val="ctr"/>
        <c:lblOffset val="100"/>
        <c:noMultiLvlLbl val="0"/>
      </c:catAx>
      <c:valAx>
        <c:axId val="167499264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67497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image" Target="../media/image2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image" Target="../media/image22.png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0.60137</cdr:x>
      <cdr:y>0</cdr:y>
    </cdr:from>
    <cdr:to>
      <cdr:x>0.68822</cdr:x>
      <cdr:y>0.6793</cdr:y>
    </cdr:to>
    <cdr:sp macro="" textlink="">
      <cdr:nvSpPr>
        <cdr:cNvPr id="4" name="TextBox 21">
          <a:extLst xmlns:a="http://schemas.openxmlformats.org/drawingml/2006/main">
            <a:ext uri="{FF2B5EF4-FFF2-40B4-BE49-F238E27FC236}">
              <a16:creationId xmlns:a16="http://schemas.microsoft.com/office/drawing/2014/main" id="{9407EB49-C701-45B4-B0BD-6CDBCFD39BCE}"/>
            </a:ext>
          </a:extLst>
        </cdr:cNvPr>
        <cdr:cNvSpPr txBox="1"/>
      </cdr:nvSpPr>
      <cdr:spPr>
        <a:xfrm xmlns:a="http://schemas.openxmlformats.org/drawingml/2006/main">
          <a:off x="7331904" y="-5366376"/>
          <a:ext cx="1058845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dirty="0">
              <a:solidFill>
                <a:schemeClr val="accent6">
                  <a:lumMod val="10000"/>
                </a:schemeClr>
              </a:solidFill>
            </a:rPr>
            <a:t>Getting sunburn/</a:t>
          </a:r>
        </a:p>
        <a:p xmlns:a="http://schemas.openxmlformats.org/drawingml/2006/main">
          <a:pPr algn="ctr"/>
          <a:r>
            <a:rPr lang="en-GB" sz="1400" dirty="0">
              <a:solidFill>
                <a:schemeClr val="accent6">
                  <a:lumMod val="10000"/>
                </a:schemeClr>
              </a:solidFill>
            </a:rPr>
            <a:t>exposure to sun</a:t>
          </a:r>
        </a:p>
      </cdr:txBody>
    </cdr:sp>
  </cdr:relSizeAnchor>
  <cdr:relSizeAnchor xmlns:cdr="http://schemas.openxmlformats.org/drawingml/2006/chartDrawing">
    <cdr:from>
      <cdr:x>0.74581</cdr:x>
      <cdr:y>0.0393</cdr:y>
    </cdr:from>
    <cdr:to>
      <cdr:x>0.82451</cdr:x>
      <cdr:y>0.87199</cdr:y>
    </cdr:to>
    <cdr:sp macro="" textlink="">
      <cdr:nvSpPr>
        <cdr:cNvPr id="5" name="TextBox 32">
          <a:extLst xmlns:a="http://schemas.openxmlformats.org/drawingml/2006/main">
            <a:ext uri="{FF2B5EF4-FFF2-40B4-BE49-F238E27FC236}">
              <a16:creationId xmlns:a16="http://schemas.microsoft.com/office/drawing/2014/main" id="{51FB2695-F3DE-42FE-AC71-422339ABF9A3}"/>
            </a:ext>
          </a:extLst>
        </cdr:cNvPr>
        <cdr:cNvSpPr txBox="1"/>
      </cdr:nvSpPr>
      <cdr:spPr>
        <a:xfrm xmlns:a="http://schemas.openxmlformats.org/drawingml/2006/main">
          <a:off x="9092926" y="55198"/>
          <a:ext cx="959559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dirty="0">
              <a:solidFill>
                <a:schemeClr val="accent6">
                  <a:lumMod val="10000"/>
                </a:schemeClr>
              </a:solidFill>
            </a:rPr>
            <a:t>Not doing enough exercise/</a:t>
          </a:r>
        </a:p>
        <a:p xmlns:a="http://schemas.openxmlformats.org/drawingml/2006/main">
          <a:pPr algn="ctr"/>
          <a:r>
            <a:rPr lang="en-GB" sz="1400" dirty="0">
              <a:solidFill>
                <a:schemeClr val="accent6">
                  <a:lumMod val="10000"/>
                </a:schemeClr>
              </a:solidFill>
            </a:rPr>
            <a:t>Physical</a:t>
          </a:r>
        </a:p>
        <a:p xmlns:a="http://schemas.openxmlformats.org/drawingml/2006/main">
          <a:pPr algn="ctr"/>
          <a:r>
            <a:rPr lang="en-GB" sz="1400" dirty="0">
              <a:solidFill>
                <a:schemeClr val="accent6">
                  <a:lumMod val="10000"/>
                </a:schemeClr>
              </a:solidFill>
            </a:rPr>
            <a:t>activity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0.45659</cdr:x>
      <cdr:y>0</cdr:y>
    </cdr:from>
    <cdr:to>
      <cdr:x>0.54266</cdr:x>
      <cdr:y>0.30001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9AF8C0FB-ED60-42BD-B051-D3734736886D}"/>
            </a:ext>
          </a:extLst>
        </cdr:cNvPr>
        <cdr:cNvSpPr/>
      </cdr:nvSpPr>
      <cdr:spPr>
        <a:xfrm xmlns:a="http://schemas.openxmlformats.org/drawingml/2006/main">
          <a:off x="5729261" y="0"/>
          <a:ext cx="1080000" cy="10515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0.45837</cdr:x>
      <cdr:y>0.11573</cdr:y>
    </cdr:from>
    <cdr:to>
      <cdr:x>0.54015</cdr:x>
      <cdr:y>0.30013</cdr:y>
    </cdr:to>
    <cdr:sp macro="" textlink="">
      <cdr:nvSpPr>
        <cdr:cNvPr id="3" name="TextBox 53">
          <a:extLst xmlns:a="http://schemas.openxmlformats.org/drawingml/2006/main">
            <a:ext uri="{FF2B5EF4-FFF2-40B4-BE49-F238E27FC236}">
              <a16:creationId xmlns:a16="http://schemas.microsoft.com/office/drawing/2014/main" id="{DD05EE2A-F64C-4F4C-9998-594A0778D732}"/>
            </a:ext>
          </a:extLst>
        </cdr:cNvPr>
        <cdr:cNvSpPr txBox="1"/>
      </cdr:nvSpPr>
      <cdr:spPr>
        <a:xfrm xmlns:a="http://schemas.openxmlformats.org/drawingml/2006/main">
          <a:off x="5751638" y="405648"/>
          <a:ext cx="102611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600" b="1" dirty="0">
              <a:solidFill>
                <a:schemeClr val="bg1"/>
              </a:solidFill>
            </a:rPr>
            <a:t>19</a:t>
          </a:r>
          <a:r>
            <a:rPr lang="en-US" sz="2000" b="1" dirty="0">
              <a:solidFill>
                <a:schemeClr val="bg1"/>
              </a:solidFill>
            </a:rPr>
            <a:t>%</a:t>
          </a:r>
          <a:endParaRPr lang="en-GB" sz="3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0.44979</cdr:x>
      <cdr:y>0.06817</cdr:y>
    </cdr:from>
    <cdr:to>
      <cdr:x>0.55021</cdr:x>
      <cdr:y>0.16476</cdr:y>
    </cdr:to>
    <cdr:sp macro="" textlink="">
      <cdr:nvSpPr>
        <cdr:cNvPr id="4" name="TextBox 32">
          <a:extLst xmlns:a="http://schemas.openxmlformats.org/drawingml/2006/main">
            <a:ext uri="{FF2B5EF4-FFF2-40B4-BE49-F238E27FC236}">
              <a16:creationId xmlns:a16="http://schemas.microsoft.com/office/drawing/2014/main" id="{4593C332-E030-4441-92C3-827E615CDFF7}"/>
            </a:ext>
          </a:extLst>
        </cdr:cNvPr>
        <cdr:cNvSpPr txBox="1"/>
      </cdr:nvSpPr>
      <cdr:spPr>
        <a:xfrm xmlns:a="http://schemas.openxmlformats.org/drawingml/2006/main">
          <a:off x="5643937" y="238953"/>
          <a:ext cx="12600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</a:rPr>
            <a:t>Non-white</a:t>
          </a:r>
          <a:endParaRPr lang="en-GB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0.36952</cdr:x>
      <cdr:y>0.09155</cdr:y>
    </cdr:from>
    <cdr:to>
      <cdr:x>0.4513</cdr:x>
      <cdr:y>0.27595</cdr:y>
    </cdr:to>
    <cdr:sp macro="" textlink="">
      <cdr:nvSpPr>
        <cdr:cNvPr id="6" name="TextBox 53">
          <a:extLst xmlns:a="http://schemas.openxmlformats.org/drawingml/2006/main">
            <a:ext uri="{FF2B5EF4-FFF2-40B4-BE49-F238E27FC236}">
              <a16:creationId xmlns:a16="http://schemas.microsoft.com/office/drawing/2014/main" id="{CB8CAF47-E64E-4F7C-805B-CCF2B991C18C}"/>
            </a:ext>
          </a:extLst>
        </cdr:cNvPr>
        <cdr:cNvSpPr txBox="1"/>
      </cdr:nvSpPr>
      <cdr:spPr>
        <a:xfrm xmlns:a="http://schemas.openxmlformats.org/drawingml/2006/main">
          <a:off x="4636681" y="320896"/>
          <a:ext cx="102616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600" b="1" dirty="0">
              <a:solidFill>
                <a:schemeClr val="bg1"/>
              </a:solidFill>
            </a:rPr>
            <a:t>20</a:t>
          </a:r>
          <a:r>
            <a:rPr lang="en-US" sz="2000" b="1" dirty="0">
              <a:solidFill>
                <a:schemeClr val="bg1"/>
              </a:solidFill>
            </a:rPr>
            <a:t>%</a:t>
          </a:r>
          <a:endParaRPr lang="en-GB" sz="3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0.35617</cdr:x>
      <cdr:y>0.04124</cdr:y>
    </cdr:from>
    <cdr:to>
      <cdr:x>0.45659</cdr:x>
      <cdr:y>0.13783</cdr:y>
    </cdr:to>
    <cdr:sp macro="" textlink="">
      <cdr:nvSpPr>
        <cdr:cNvPr id="7" name="TextBox 32">
          <a:extLst xmlns:a="http://schemas.openxmlformats.org/drawingml/2006/main">
            <a:ext uri="{FF2B5EF4-FFF2-40B4-BE49-F238E27FC236}">
              <a16:creationId xmlns:a16="http://schemas.microsoft.com/office/drawing/2014/main" id="{EB1D3CD9-A500-49D6-ACB2-193BE09CD5AE}"/>
            </a:ext>
          </a:extLst>
        </cdr:cNvPr>
        <cdr:cNvSpPr txBox="1"/>
      </cdr:nvSpPr>
      <cdr:spPr>
        <a:xfrm xmlns:a="http://schemas.openxmlformats.org/drawingml/2006/main">
          <a:off x="4469199" y="144544"/>
          <a:ext cx="1260062" cy="338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</a:rPr>
            <a:t>Non-white</a:t>
          </a:r>
          <a:endParaRPr lang="en-GB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0.54728</cdr:x>
      <cdr:y>0.0294</cdr:y>
    </cdr:from>
    <cdr:to>
      <cdr:x>0.62762</cdr:x>
      <cdr:y>0.30161</cdr:y>
    </cdr:to>
    <cdr:sp macro="" textlink="">
      <cdr:nvSpPr>
        <cdr:cNvPr id="8" name="Oval 7">
          <a:extLst xmlns:a="http://schemas.openxmlformats.org/drawingml/2006/main">
            <a:ext uri="{FF2B5EF4-FFF2-40B4-BE49-F238E27FC236}">
              <a16:creationId xmlns:a16="http://schemas.microsoft.com/office/drawing/2014/main" id="{F75E33C4-57FD-42A9-8EF9-379FC6A12A38}"/>
            </a:ext>
          </a:extLst>
        </cdr:cNvPr>
        <cdr:cNvSpPr/>
      </cdr:nvSpPr>
      <cdr:spPr>
        <a:xfrm xmlns:a="http://schemas.openxmlformats.org/drawingml/2006/main">
          <a:off x="6867171" y="103033"/>
          <a:ext cx="1008112" cy="9541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0.54921</cdr:x>
      <cdr:y>0.12342</cdr:y>
    </cdr:from>
    <cdr:to>
      <cdr:x>0.63098</cdr:x>
      <cdr:y>0.30782</cdr:y>
    </cdr:to>
    <cdr:sp macro="" textlink="">
      <cdr:nvSpPr>
        <cdr:cNvPr id="9" name="TextBox 53">
          <a:extLst xmlns:a="http://schemas.openxmlformats.org/drawingml/2006/main">
            <a:ext uri="{FF2B5EF4-FFF2-40B4-BE49-F238E27FC236}">
              <a16:creationId xmlns:a16="http://schemas.microsoft.com/office/drawing/2014/main" id="{A35FCA0E-D02A-48B9-B514-FF056FC0C44C}"/>
            </a:ext>
          </a:extLst>
        </cdr:cNvPr>
        <cdr:cNvSpPr txBox="1"/>
      </cdr:nvSpPr>
      <cdr:spPr>
        <a:xfrm xmlns:a="http://schemas.openxmlformats.org/drawingml/2006/main">
          <a:off x="6891401" y="432576"/>
          <a:ext cx="102611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600" b="1" dirty="0">
              <a:solidFill>
                <a:schemeClr val="bg1"/>
              </a:solidFill>
            </a:rPr>
            <a:t>17</a:t>
          </a:r>
          <a:r>
            <a:rPr lang="en-US" sz="2000" b="1" dirty="0">
              <a:solidFill>
                <a:schemeClr val="bg1"/>
              </a:solidFill>
            </a:rPr>
            <a:t>%</a:t>
          </a:r>
          <a:endParaRPr lang="en-GB" sz="3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0.53395</cdr:x>
      <cdr:y>0.0294</cdr:y>
    </cdr:from>
    <cdr:to>
      <cdr:x>0.64094</cdr:x>
      <cdr:y>0.19623</cdr:y>
    </cdr:to>
    <cdr:sp macro="" textlink="">
      <cdr:nvSpPr>
        <cdr:cNvPr id="10" name="TextBox 32">
          <a:extLst xmlns:a="http://schemas.openxmlformats.org/drawingml/2006/main">
            <a:ext uri="{FF2B5EF4-FFF2-40B4-BE49-F238E27FC236}">
              <a16:creationId xmlns:a16="http://schemas.microsoft.com/office/drawing/2014/main" id="{1A2D816E-A8F2-4526-91ED-C3D1E924DC06}"/>
            </a:ext>
          </a:extLst>
        </cdr:cNvPr>
        <cdr:cNvSpPr txBox="1"/>
      </cdr:nvSpPr>
      <cdr:spPr>
        <a:xfrm xmlns:a="http://schemas.openxmlformats.org/drawingml/2006/main">
          <a:off x="6699988" y="103033"/>
          <a:ext cx="1342477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</a:rPr>
            <a:t>(Educ.) 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</a:rPr>
            <a:t>None</a:t>
          </a:r>
          <a:endParaRPr lang="en-GB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0.82091</cdr:x>
      <cdr:y>0.06003</cdr:y>
    </cdr:from>
    <cdr:to>
      <cdr:x>0.87829</cdr:x>
      <cdr:y>0.26544</cdr:y>
    </cdr:to>
    <cdr:sp macro="" textlink="">
      <cdr:nvSpPr>
        <cdr:cNvPr id="11" name="Oval 10">
          <a:extLst xmlns:a="http://schemas.openxmlformats.org/drawingml/2006/main">
            <a:ext uri="{FF2B5EF4-FFF2-40B4-BE49-F238E27FC236}">
              <a16:creationId xmlns:a16="http://schemas.microsoft.com/office/drawing/2014/main" id="{C34C5F04-AD6D-4540-939C-56E26AF2EBB7}"/>
            </a:ext>
          </a:extLst>
        </cdr:cNvPr>
        <cdr:cNvSpPr/>
      </cdr:nvSpPr>
      <cdr:spPr>
        <a:xfrm xmlns:a="http://schemas.openxmlformats.org/drawingml/2006/main">
          <a:off x="10300709" y="210392"/>
          <a:ext cx="720000" cy="72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0.81756</cdr:x>
      <cdr:y>0.08233</cdr:y>
    </cdr:from>
    <cdr:to>
      <cdr:x>0.88164</cdr:x>
      <cdr:y>0.15697</cdr:y>
    </cdr:to>
    <cdr:sp macro="" textlink="">
      <cdr:nvSpPr>
        <cdr:cNvPr id="13" name="TextBox 46">
          <a:extLst xmlns:a="http://schemas.openxmlformats.org/drawingml/2006/main">
            <a:ext uri="{FF2B5EF4-FFF2-40B4-BE49-F238E27FC236}">
              <a16:creationId xmlns:a16="http://schemas.microsoft.com/office/drawing/2014/main" id="{DF0D15F7-AF87-4012-B997-8D1D9A73CF7D}"/>
            </a:ext>
          </a:extLst>
        </cdr:cNvPr>
        <cdr:cNvSpPr txBox="1"/>
      </cdr:nvSpPr>
      <cdr:spPr>
        <a:xfrm xmlns:a="http://schemas.openxmlformats.org/drawingml/2006/main">
          <a:off x="10258628" y="288560"/>
          <a:ext cx="80416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Non-white </a:t>
          </a:r>
          <a:endParaRPr lang="en-GB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0.80871</cdr:x>
      <cdr:y>0.14396</cdr:y>
    </cdr:from>
    <cdr:to>
      <cdr:x>0.89049</cdr:x>
      <cdr:y>0.25811</cdr:y>
    </cdr:to>
    <cdr:sp macro="" textlink="">
      <cdr:nvSpPr>
        <cdr:cNvPr id="14" name="TextBox 59">
          <a:extLst xmlns:a="http://schemas.openxmlformats.org/drawingml/2006/main">
            <a:ext uri="{FF2B5EF4-FFF2-40B4-BE49-F238E27FC236}">
              <a16:creationId xmlns:a16="http://schemas.microsoft.com/office/drawing/2014/main" id="{1DD6577D-8A0C-4C58-9103-C1DB78D32272}"/>
            </a:ext>
          </a:extLst>
        </cdr:cNvPr>
        <cdr:cNvSpPr txBox="1"/>
      </cdr:nvSpPr>
      <cdr:spPr>
        <a:xfrm xmlns:a="http://schemas.openxmlformats.org/drawingml/2006/main">
          <a:off x="10147651" y="504584"/>
          <a:ext cx="102611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6</a:t>
          </a:r>
          <a:r>
            <a:rPr lang="en-US" sz="1200" b="1" dirty="0">
              <a:solidFill>
                <a:schemeClr val="bg1"/>
              </a:solidFill>
            </a:rPr>
            <a:t>%</a:t>
          </a:r>
          <a:endParaRPr lang="en-GB" sz="2000" b="1" dirty="0">
            <a:solidFill>
              <a:schemeClr val="bg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0.4987</cdr:x>
      <cdr:y>0.15766</cdr:y>
    </cdr:from>
    <cdr:to>
      <cdr:x>1</cdr:x>
      <cdr:y>0.24694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3107C7-7C96-481E-8AF4-A5A2A49A6736}"/>
            </a:ext>
          </a:extLst>
        </cdr:cNvPr>
        <cdr:cNvSpPr txBox="1"/>
      </cdr:nvSpPr>
      <cdr:spPr>
        <a:xfrm xmlns:a="http://schemas.openxmlformats.org/drawingml/2006/main">
          <a:off x="3946580" y="635747"/>
          <a:ext cx="26642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0.75702</cdr:x>
      <cdr:y>0.67544</cdr:y>
    </cdr:from>
    <cdr:to>
      <cdr:x>0.85409</cdr:x>
      <cdr:y>0.81645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C34C5F04-AD6D-4540-939C-56E26AF2EBB7}"/>
            </a:ext>
          </a:extLst>
        </cdr:cNvPr>
        <cdr:cNvSpPr/>
      </cdr:nvSpPr>
      <cdr:spPr>
        <a:xfrm xmlns:a="http://schemas.openxmlformats.org/drawingml/2006/main">
          <a:off x="5614666" y="3448617"/>
          <a:ext cx="720000" cy="72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0.73113</cdr:x>
      <cdr:y>0.72396</cdr:y>
    </cdr:from>
    <cdr:to>
      <cdr:x>0.86948</cdr:x>
      <cdr:y>0.80232</cdr:y>
    </cdr:to>
    <cdr:sp macro="" textlink="">
      <cdr:nvSpPr>
        <cdr:cNvPr id="4" name="TextBox 67">
          <a:extLst xmlns:a="http://schemas.openxmlformats.org/drawingml/2006/main">
            <a:ext uri="{FF2B5EF4-FFF2-40B4-BE49-F238E27FC236}">
              <a16:creationId xmlns:a16="http://schemas.microsoft.com/office/drawing/2014/main" id="{B295583E-C588-48A7-B2BF-B087962EE4FA}"/>
            </a:ext>
          </a:extLst>
        </cdr:cNvPr>
        <cdr:cNvSpPr txBox="1"/>
      </cdr:nvSpPr>
      <cdr:spPr>
        <a:xfrm xmlns:a="http://schemas.openxmlformats.org/drawingml/2006/main">
          <a:off x="5422634" y="3696361"/>
          <a:ext cx="102611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9</a:t>
          </a:r>
          <a:r>
            <a:rPr lang="en-US" sz="1200" b="1" dirty="0">
              <a:solidFill>
                <a:schemeClr val="bg1"/>
              </a:solidFill>
            </a:rPr>
            <a:t>%</a:t>
          </a:r>
          <a:endParaRPr lang="en-GB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0.74731</cdr:x>
      <cdr:y>0.70133</cdr:y>
    </cdr:from>
    <cdr:to>
      <cdr:x>0.85573</cdr:x>
      <cdr:y>0.75257</cdr:y>
    </cdr:to>
    <cdr:sp macro="" textlink="">
      <cdr:nvSpPr>
        <cdr:cNvPr id="5" name="TextBox 46">
          <a:extLst xmlns:a="http://schemas.openxmlformats.org/drawingml/2006/main">
            <a:ext uri="{FF2B5EF4-FFF2-40B4-BE49-F238E27FC236}">
              <a16:creationId xmlns:a16="http://schemas.microsoft.com/office/drawing/2014/main" id="{43A24F16-7ECF-43DC-BC13-B1D6C921348C}"/>
            </a:ext>
          </a:extLst>
        </cdr:cNvPr>
        <cdr:cNvSpPr txBox="1"/>
      </cdr:nvSpPr>
      <cdr:spPr>
        <a:xfrm xmlns:a="http://schemas.openxmlformats.org/drawingml/2006/main">
          <a:off x="5542658" y="3580817"/>
          <a:ext cx="80416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Non-white </a:t>
          </a:r>
          <a:endParaRPr lang="en-GB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0.83138</cdr:x>
      <cdr:y>0.22813</cdr:y>
    </cdr:from>
    <cdr:to>
      <cdr:x>0.92845</cdr:x>
      <cdr:y>0.36914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C944EE42-09FD-4EE1-ACC3-95E99CCFF266}"/>
            </a:ext>
          </a:extLst>
        </cdr:cNvPr>
        <cdr:cNvSpPr/>
      </cdr:nvSpPr>
      <cdr:spPr>
        <a:xfrm xmlns:a="http://schemas.openxmlformats.org/drawingml/2006/main">
          <a:off x="6166179" y="1164768"/>
          <a:ext cx="719951" cy="7199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0.82257</cdr:x>
      <cdr:y>0.24601</cdr:y>
    </cdr:from>
    <cdr:to>
      <cdr:x>0.93099</cdr:x>
      <cdr:y>0.29725</cdr:y>
    </cdr:to>
    <cdr:sp macro="" textlink="">
      <cdr:nvSpPr>
        <cdr:cNvPr id="7" name="TextBox 46">
          <a:extLst xmlns:a="http://schemas.openxmlformats.org/drawingml/2006/main">
            <a:ext uri="{FF2B5EF4-FFF2-40B4-BE49-F238E27FC236}">
              <a16:creationId xmlns:a16="http://schemas.microsoft.com/office/drawing/2014/main" id="{D3995DFF-4FBF-4F26-A418-07FB21BBD467}"/>
            </a:ext>
          </a:extLst>
        </cdr:cNvPr>
        <cdr:cNvSpPr txBox="1"/>
      </cdr:nvSpPr>
      <cdr:spPr>
        <a:xfrm xmlns:a="http://schemas.openxmlformats.org/drawingml/2006/main">
          <a:off x="6100867" y="1256081"/>
          <a:ext cx="804133" cy="2616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Women</a:t>
          </a:r>
          <a:r>
            <a:rPr lang="en-US" sz="1100" b="1" dirty="0">
              <a:solidFill>
                <a:schemeClr val="bg1"/>
              </a:solidFill>
            </a:rPr>
            <a:t> </a:t>
          </a:r>
          <a:endParaRPr lang="en-GB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0.81527</cdr:x>
      <cdr:y>0.2784</cdr:y>
    </cdr:from>
    <cdr:to>
      <cdr:x>0.95362</cdr:x>
      <cdr:y>0.35676</cdr:y>
    </cdr:to>
    <cdr:sp macro="" textlink="">
      <cdr:nvSpPr>
        <cdr:cNvPr id="8" name="TextBox 67">
          <a:extLst xmlns:a="http://schemas.openxmlformats.org/drawingml/2006/main">
            <a:ext uri="{FF2B5EF4-FFF2-40B4-BE49-F238E27FC236}">
              <a16:creationId xmlns:a16="http://schemas.microsoft.com/office/drawing/2014/main" id="{D2327462-CC44-4C34-9B0C-4EFA66C1B86E}"/>
            </a:ext>
          </a:extLst>
        </cdr:cNvPr>
        <cdr:cNvSpPr txBox="1"/>
      </cdr:nvSpPr>
      <cdr:spPr>
        <a:xfrm xmlns:a="http://schemas.openxmlformats.org/drawingml/2006/main">
          <a:off x="6046714" y="1421431"/>
          <a:ext cx="102611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12</a:t>
          </a:r>
          <a:r>
            <a:rPr lang="en-US" sz="1200" b="1" dirty="0">
              <a:solidFill>
                <a:schemeClr val="bg1"/>
              </a:solidFill>
            </a:rPr>
            <a:t>%</a:t>
          </a:r>
          <a:endParaRPr lang="en-GB" sz="2000" b="1" dirty="0">
            <a:solidFill>
              <a:schemeClr val="bg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0.80242</cdr:x>
      <cdr:y>0.36459</cdr:y>
    </cdr:from>
    <cdr:to>
      <cdr:x>1</cdr:x>
      <cdr:y>0.59057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3752743F-1F3C-48CC-865D-5A73996E798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333558" y="1724398"/>
          <a:ext cx="1067043" cy="106882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0.76316</cdr:x>
      <cdr:y>0.54976</cdr:y>
    </cdr:from>
    <cdr:to>
      <cdr:x>0.82098</cdr:x>
      <cdr:y>0.71136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04462" y="1151794"/>
          <a:ext cx="7049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spcBef>
              <a:spcPct val="20000"/>
            </a:spcBef>
            <a:buClr>
              <a:schemeClr val="tx2"/>
            </a:buClr>
            <a:buSzPct val="90000"/>
          </a:pPr>
          <a:r>
            <a:rPr lang="en-GB" sz="1600" b="1" dirty="0">
              <a:solidFill>
                <a:schemeClr val="bg1"/>
              </a:solidFill>
              <a:latin typeface="+mn-lt"/>
              <a:cs typeface="+mn-cs"/>
            </a:rPr>
            <a:t>16</a:t>
          </a:r>
        </a:p>
      </cdr:txBody>
    </cdr:sp>
  </cdr:relSizeAnchor>
  <cdr:relSizeAnchor xmlns:cdr="http://schemas.openxmlformats.org/drawingml/2006/chartDrawing">
    <cdr:from>
      <cdr:x>0.61253</cdr:x>
      <cdr:y>0.56355</cdr:y>
    </cdr:from>
    <cdr:to>
      <cdr:x>0.68753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D0DECD5-B383-412B-AB64-B2F3C4ADBB9A}"/>
            </a:ext>
          </a:extLst>
        </cdr:cNvPr>
        <cdr:cNvSpPr txBox="1"/>
      </cdr:nvSpPr>
      <cdr:spPr>
        <a:xfrm xmlns:a="http://schemas.openxmlformats.org/drawingml/2006/main">
          <a:off x="7468013" y="18501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0.17925</cdr:x>
      <cdr:y>0.0386</cdr:y>
    </cdr:from>
    <cdr:to>
      <cdr:x>0.26677</cdr:x>
      <cdr:y>0.54876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87E5F60F-3C2C-4433-BF8B-D42F6EFD182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85380" y="80875"/>
          <a:ext cx="1067043" cy="106882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0.0378</cdr:x>
      <cdr:y>0.06142</cdr:y>
    </cdr:from>
    <cdr:to>
      <cdr:x>0.11978</cdr:x>
      <cdr:y>0.53931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6041EA38-A860-4F13-9240-D7BC21FBA65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0802" y="128674"/>
          <a:ext cx="999545" cy="100121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0.3126</cdr:x>
      <cdr:y>0.01948</cdr:y>
    </cdr:from>
    <cdr:to>
      <cdr:x>0.40012</cdr:x>
      <cdr:y>0.52964</cdr:y>
    </cdr:to>
    <cdr:pic>
      <cdr:nvPicPr>
        <cdr:cNvPr id="9" name="Picture 8">
          <a:extLst xmlns:a="http://schemas.openxmlformats.org/drawingml/2006/main">
            <a:ext uri="{FF2B5EF4-FFF2-40B4-BE49-F238E27FC236}">
              <a16:creationId xmlns:a16="http://schemas.microsoft.com/office/drawing/2014/main" id="{B0C6F7B3-4D0E-4D03-A432-827E5B3C66A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811215" y="40814"/>
          <a:ext cx="1067043" cy="106882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0.45809</cdr:x>
      <cdr:y>0.08572</cdr:y>
    </cdr:from>
    <cdr:to>
      <cdr:x>0.54191</cdr:x>
      <cdr:y>0.57346</cdr:y>
    </cdr:to>
    <cdr:pic>
      <cdr:nvPicPr>
        <cdr:cNvPr id="11" name="Picture 10">
          <a:extLst xmlns:a="http://schemas.openxmlformats.org/drawingml/2006/main">
            <a:ext uri="{FF2B5EF4-FFF2-40B4-BE49-F238E27FC236}">
              <a16:creationId xmlns:a16="http://schemas.microsoft.com/office/drawing/2014/main" id="{065579DB-E21E-4854-9F57-86436609A18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85076" y="179597"/>
          <a:ext cx="1021848" cy="10218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0.59658</cdr:x>
      <cdr:y>0.06942</cdr:y>
    </cdr:from>
    <cdr:to>
      <cdr:x>0.6841</cdr:x>
      <cdr:y>0.57958</cdr:y>
    </cdr:to>
    <cdr:pic>
      <cdr:nvPicPr>
        <cdr:cNvPr id="12" name="Picture 11">
          <a:extLst xmlns:a="http://schemas.openxmlformats.org/drawingml/2006/main">
            <a:ext uri="{FF2B5EF4-FFF2-40B4-BE49-F238E27FC236}">
              <a16:creationId xmlns:a16="http://schemas.microsoft.com/office/drawing/2014/main" id="{F5BCFD4E-EFA2-47DC-8E55-9BAF62388E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73510" y="145438"/>
          <a:ext cx="1067043" cy="106882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0.8782</cdr:x>
      <cdr:y>0.07402</cdr:y>
    </cdr:from>
    <cdr:to>
      <cdr:x>0.96572</cdr:x>
      <cdr:y>0.58418</cdr:y>
    </cdr:to>
    <cdr:pic>
      <cdr:nvPicPr>
        <cdr:cNvPr id="13" name="Picture 12">
          <a:extLst xmlns:a="http://schemas.openxmlformats.org/drawingml/2006/main">
            <a:ext uri="{FF2B5EF4-FFF2-40B4-BE49-F238E27FC236}">
              <a16:creationId xmlns:a16="http://schemas.microsoft.com/office/drawing/2014/main" id="{EF2954BC-DD02-475F-A9E4-A3130E8AC07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07066" y="155069"/>
          <a:ext cx="1067043" cy="106882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0.18696</cdr:x>
      <cdr:y>0</cdr:y>
    </cdr:from>
    <cdr:to>
      <cdr:x>0.26316</cdr:x>
      <cdr:y>0.55283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AAEA4CAC-EB92-491C-A718-1B4BBD242AA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79426" y="-4309776"/>
          <a:ext cx="928996" cy="9289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0.04209</cdr:x>
      <cdr:y>0</cdr:y>
    </cdr:from>
    <cdr:to>
      <cdr:x>0.11764</cdr:x>
      <cdr:y>0.54901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6041EA38-A860-4F13-9240-D7BC21FBA65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3220" y="-4256638"/>
          <a:ext cx="921034" cy="9225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0.60236</cdr:x>
      <cdr:y>0</cdr:y>
    </cdr:from>
    <cdr:to>
      <cdr:x>0.67855</cdr:x>
      <cdr:y>0.55375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id="{D1433F29-175F-4525-948B-12DA5B145DF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43925" y="-4256638"/>
          <a:ext cx="928996" cy="93054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0.73983</cdr:x>
      <cdr:y>0</cdr:y>
    </cdr:from>
    <cdr:to>
      <cdr:x>0.82466</cdr:x>
      <cdr:y>0.61651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34818DD3-0B2F-46F1-8548-03B90F7DE63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019991" y="-4256638"/>
          <a:ext cx="1034276" cy="10359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0.32057</cdr:x>
      <cdr:y>0</cdr:y>
    </cdr:from>
    <cdr:to>
      <cdr:x>0.40091</cdr:x>
      <cdr:y>0.58286</cdr:y>
    </cdr:to>
    <cdr:pic>
      <cdr:nvPicPr>
        <cdr:cNvPr id="9" name="Picture 8">
          <a:extLst xmlns:a="http://schemas.openxmlformats.org/drawingml/2006/main">
            <a:ext uri="{FF2B5EF4-FFF2-40B4-BE49-F238E27FC236}">
              <a16:creationId xmlns:a16="http://schemas.microsoft.com/office/drawing/2014/main" id="{065579DB-E21E-4854-9F57-86436609A18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3908414" y="-4203790"/>
          <a:ext cx="979454" cy="9794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0.46087</cdr:x>
      <cdr:y>0</cdr:y>
    </cdr:from>
    <cdr:to>
      <cdr:x>0.54176</cdr:x>
      <cdr:y>0.58682</cdr:y>
    </cdr:to>
    <cdr:pic>
      <cdr:nvPicPr>
        <cdr:cNvPr id="10" name="Picture 9">
          <a:extLst xmlns:a="http://schemas.openxmlformats.org/drawingml/2006/main">
            <a:ext uri="{FF2B5EF4-FFF2-40B4-BE49-F238E27FC236}">
              <a16:creationId xmlns:a16="http://schemas.microsoft.com/office/drawing/2014/main" id="{5A4C8AEF-81C3-4FAA-8CBC-B381F0BA71D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618979" y="-4203790"/>
          <a:ext cx="986116" cy="98611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0.73236</cdr:x>
      <cdr:y>0.5</cdr:y>
    </cdr:from>
    <cdr:to>
      <cdr:x>0.78412</cdr:x>
      <cdr:y>0.57898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96744" y="1656184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ct val="20000"/>
            </a:spcBef>
            <a:buClr>
              <a:schemeClr val="tx2"/>
            </a:buClr>
            <a:buSzPct val="90000"/>
            <a:buFont typeface="Arial Black" panose="020B0A04020102020204" pitchFamily="34" charset="0"/>
            <a:buChar char="/"/>
          </a:pPr>
          <a:endParaRPr lang="en-GB" sz="1100" dirty="0">
            <a:solidFill>
              <a:srgbClr val="212E4D"/>
            </a:solidFill>
            <a:latin typeface="+mn-lt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7"/>
          </a:xfrm>
          <a:prstGeom prst="rect">
            <a:avLst/>
          </a:prstGeom>
        </p:spPr>
        <p:txBody>
          <a:bodyPr vert="horz" lIns="98361" tIns="49181" rIns="98361" bIns="4918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7"/>
          </a:xfrm>
          <a:prstGeom prst="rect">
            <a:avLst/>
          </a:prstGeom>
        </p:spPr>
        <p:txBody>
          <a:bodyPr vert="horz" lIns="98361" tIns="49181" rIns="98361" bIns="49181" rtlCol="0"/>
          <a:lstStyle>
            <a:lvl1pPr algn="r">
              <a:defRPr sz="1300"/>
            </a:lvl1pPr>
          </a:lstStyle>
          <a:p>
            <a:fld id="{AA6EF467-063E-4C7E-ABC1-29D12B6D4B28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361" tIns="49181" rIns="98361" bIns="491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80"/>
          </a:xfrm>
          <a:prstGeom prst="rect">
            <a:avLst/>
          </a:prstGeom>
        </p:spPr>
        <p:txBody>
          <a:bodyPr vert="horz" lIns="98361" tIns="49181" rIns="98361" bIns="491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8427" cy="513506"/>
          </a:xfrm>
          <a:prstGeom prst="rect">
            <a:avLst/>
          </a:prstGeom>
        </p:spPr>
        <p:txBody>
          <a:bodyPr vert="horz" lIns="98361" tIns="49181" rIns="98361" bIns="4918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9"/>
            <a:ext cx="3078427" cy="513506"/>
          </a:xfrm>
          <a:prstGeom prst="rect">
            <a:avLst/>
          </a:prstGeom>
        </p:spPr>
        <p:txBody>
          <a:bodyPr vert="horz" lIns="98361" tIns="49181" rIns="98361" bIns="49181" rtlCol="0" anchor="b"/>
          <a:lstStyle>
            <a:lvl1pPr algn="r">
              <a:defRPr sz="1300"/>
            </a:lvl1pPr>
          </a:lstStyle>
          <a:p>
            <a:fld id="{73F8ABCC-C029-48BF-94EB-20BD7CAA7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3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54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337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27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43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129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123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379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271">
              <a:defRPr/>
            </a:pPr>
            <a:r>
              <a:rPr lang="en-US" dirty="0">
                <a:solidFill>
                  <a:schemeClr val="bg1"/>
                </a:solidFill>
              </a:rPr>
              <a:t>Note: The NHS invites all women and people with a cervix between 25 to 64 to cervical screening </a:t>
            </a:r>
            <a:endParaRPr lang="en-US" dirty="0"/>
          </a:p>
          <a:p>
            <a:pPr defTabSz="965271">
              <a:defRPr/>
            </a:pPr>
            <a:endParaRPr lang="en-US" dirty="0"/>
          </a:p>
          <a:p>
            <a:pPr defTabSz="965271">
              <a:defRPr/>
            </a:pPr>
            <a:endParaRPr lang="en-US" dirty="0"/>
          </a:p>
          <a:p>
            <a:pPr defTabSz="965271">
              <a:defRPr/>
            </a:pPr>
            <a:endParaRPr lang="en-US" dirty="0"/>
          </a:p>
          <a:p>
            <a:pPr defTabSz="965271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64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27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67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27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3612">
              <a:defRPr/>
            </a:pPr>
            <a:fld id="{9CC9DABE-FF86-4170-93D6-606F457DBE40}" type="slidenum">
              <a:rPr lang="en-GB" sz="1900" kern="0">
                <a:solidFill>
                  <a:sysClr val="windowText" lastClr="000000"/>
                </a:solidFill>
              </a:rPr>
              <a:pPr defTabSz="983612">
                <a:defRPr/>
              </a:pPr>
              <a:t>17</a:t>
            </a:fld>
            <a:endParaRPr lang="en-GB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19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Notes: </a:t>
            </a:r>
          </a:p>
          <a:p>
            <a:pPr marL="301647" indent="-301647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NHS automatically invites everyone aged 55 for a one-off bowel screening test (if it’s available in the area)</a:t>
            </a:r>
          </a:p>
          <a:p>
            <a:pPr marL="301647" indent="-301647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NHS invites everyone aged 60 to 74 to do a home testing kit for bowel cancer</a:t>
            </a:r>
            <a:r>
              <a:rPr lang="en-GB" dirty="0">
                <a:solidFill>
                  <a:schemeClr val="bg1"/>
                </a:solidFill>
              </a:rPr>
              <a:t> (50-74 in Scotland)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595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50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628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3612">
              <a:defRPr/>
            </a:pPr>
            <a:fld id="{9CC9DABE-FF86-4170-93D6-606F457DBE40}" type="slidenum">
              <a:rPr lang="en-GB" sz="1900" kern="0">
                <a:solidFill>
                  <a:sysClr val="windowText" lastClr="000000"/>
                </a:solidFill>
              </a:rPr>
              <a:pPr defTabSz="983612">
                <a:defRPr/>
              </a:pPr>
              <a:t>20</a:t>
            </a:fld>
            <a:endParaRPr lang="en-GB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66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599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82% agree that diagnosing cancer early is everyone’s responsibility </a:t>
            </a:r>
          </a:p>
          <a:p>
            <a:r>
              <a:rPr lang="en-GB" dirty="0"/>
              <a:t>Although this is lower in those younger age groups (less than 44 years) and C2DE social grade (79% vs 85% in ABC1)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402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27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5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380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664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275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635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19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70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271">
              <a:defRPr/>
            </a:pPr>
            <a:endParaRPr lang="en-US" dirty="0">
              <a:solidFill>
                <a:schemeClr val="tx2"/>
              </a:solidFill>
              <a:ea typeface="Microsoft Himalaya" panose="01010100010101010101" pitchFamily="2" charset="0"/>
              <a:cs typeface="Segoe UI" panose="020B0502040204020203" pitchFamily="34" charset="0"/>
            </a:endParaRPr>
          </a:p>
          <a:p>
            <a:pPr defTabSz="96527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000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51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043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434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367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751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67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238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317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3695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04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11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55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13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97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00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07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6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E5FA-BEBB-4862-9C43-D14CCB29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DF61-D91B-41EB-AE86-A0DBDBFF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2346-9DC9-4EFE-9CC7-58A87388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9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FE78-1071-43B4-8733-6DC69482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8F19-6500-41F2-994F-0C0B8A755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A2526-AD2C-4E41-84D3-99AAD9431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D376-5FFC-4424-BA90-E81E512C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62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3BF9-E686-45D8-9BA8-4838328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1594B-2BB0-4059-A8A9-F6D66935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43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8949C-64B8-498D-ADBD-F438F908B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5733256"/>
            <a:ext cx="2139305" cy="9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7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>
          <p15:clr>
            <a:srgbClr val="FBAE40"/>
          </p15:clr>
        </p15:guide>
        <p15:guide id="8" pos="45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11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25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69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2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89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976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>
          <p15:clr>
            <a:srgbClr val="FBAE40"/>
          </p15:clr>
        </p15:guide>
        <p15:guide id="8" pos="45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07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181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46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795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9" y="3140968"/>
            <a:ext cx="3529608" cy="2304256"/>
          </a:xfrm>
        </p:spPr>
        <p:txBody>
          <a:bodyPr/>
          <a:lstStyle>
            <a:lvl1pPr marL="380990" indent="-380990">
              <a:buClr>
                <a:schemeClr val="tx2"/>
              </a:buClr>
              <a:buSzPct val="80000"/>
              <a:buFont typeface="Webdings" panose="05030102010509060703" pitchFamily="18" charset="2"/>
              <a:buChar char="/"/>
              <a:defRPr sz="2133">
                <a:latin typeface="+mn-lt"/>
              </a:defRPr>
            </a:lvl1pPr>
            <a:lvl2pPr>
              <a:defRPr sz="2667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67808" y="3140968"/>
            <a:ext cx="3529608" cy="2304256"/>
          </a:xfrm>
        </p:spPr>
        <p:txBody>
          <a:bodyPr/>
          <a:lstStyle>
            <a:lvl1pPr marL="380990" indent="-380990">
              <a:buClr>
                <a:schemeClr val="tx2"/>
              </a:buClr>
              <a:buSzPct val="80000"/>
              <a:buFont typeface="Webdings" panose="05030102010509060703" pitchFamily="18" charset="2"/>
              <a:buChar char="/"/>
              <a:defRPr sz="2133">
                <a:latin typeface="+mn-lt"/>
              </a:defRPr>
            </a:lvl1pPr>
            <a:lvl2pPr>
              <a:defRPr sz="2667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8088975" y="3140967"/>
            <a:ext cx="3529608" cy="2304256"/>
          </a:xfrm>
        </p:spPr>
        <p:txBody>
          <a:bodyPr/>
          <a:lstStyle>
            <a:lvl1pPr marL="380990" indent="-380990">
              <a:buClr>
                <a:schemeClr val="tx2"/>
              </a:buClr>
              <a:buSzPct val="80000"/>
              <a:buFont typeface="Webdings" panose="05030102010509060703" pitchFamily="18" charset="2"/>
              <a:buChar char="/"/>
              <a:defRPr sz="2133">
                <a:latin typeface="+mn-lt"/>
              </a:defRPr>
            </a:lvl1pPr>
            <a:lvl2pPr>
              <a:defRPr sz="2667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339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EAB04B8-6A6B-49D1-8CEF-A75049322F24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C0A3510-6402-4757-AE76-28596E070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28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5"/>
            <a:ext cx="3529608" cy="4098593"/>
          </a:xfrm>
        </p:spPr>
        <p:txBody>
          <a:bodyPr/>
          <a:lstStyle>
            <a:lvl1pPr marL="380990" indent="-380990">
              <a:buClr>
                <a:schemeClr val="tx2"/>
              </a:buClr>
              <a:buSzPct val="80000"/>
              <a:buFont typeface="Webdings" panose="05030102010509060703" pitchFamily="18" charset="2"/>
              <a:buChar char="/"/>
              <a:defRPr sz="2133">
                <a:latin typeface="+mn-lt"/>
              </a:defRPr>
            </a:lvl1pPr>
            <a:lvl2pPr>
              <a:defRPr sz="2667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52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1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00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 userDrawn="1">
          <p15:clr>
            <a:srgbClr val="FBAE40"/>
          </p15:clr>
        </p15:guide>
        <p15:guide id="8" pos="45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51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8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97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11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8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5EF75-4D52-440A-A177-AD7D86E6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E384-7329-4F48-9513-487423506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772816"/>
            <a:ext cx="10658475" cy="166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0DCD-F5B7-4664-87EE-F1FFDD43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7" y="6527928"/>
            <a:ext cx="766763" cy="330072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spAutoFit/>
          </a:bodyPr>
          <a:lstStyle>
            <a:lvl1pPr algn="ctr">
              <a:defRPr sz="1200">
                <a:solidFill>
                  <a:srgbClr val="666666"/>
                </a:solidFill>
              </a:defRPr>
            </a:lvl1pPr>
          </a:lstStyle>
          <a:p>
            <a:fld id="{F90E331C-8DD5-41DE-A1D8-42719F204B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64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1" r:id="rId5"/>
    <p:sldLayoutId id="2147483659" r:id="rId6"/>
    <p:sldLayoutId id="2147483660" r:id="rId7"/>
    <p:sldLayoutId id="2147483661" r:id="rId8"/>
    <p:sldLayoutId id="2147483662" r:id="rId9"/>
    <p:sldLayoutId id="2147483650" r:id="rId10"/>
    <p:sldLayoutId id="2147483652" r:id="rId11"/>
    <p:sldLayoutId id="2147483654" r:id="rId12"/>
    <p:sldLayoutId id="2147483655" r:id="rId13"/>
    <p:sldLayoutId id="2147483663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740" r:id="rId20"/>
    <p:sldLayoutId id="2147483742" r:id="rId21"/>
    <p:sldLayoutId id="2147483743" r:id="rId22"/>
    <p:sldLayoutId id="2147483744" r:id="rId23"/>
    <p:sldLayoutId id="214748374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6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chart" Target="../charts/chart7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8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chart" Target="../charts/chart9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0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chart" Target="../charts/chart11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chart" Target="../charts/chart15.xml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chart" Target="../charts/chart16.xml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chart" Target="../charts/chart17.xml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chart" Target="../charts/chart18.xml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chart" Target="../charts/chart23.xml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10" Type="http://schemas.openxmlformats.org/officeDocument/2006/relationships/chart" Target="../charts/chart29.xml"/><Relationship Id="rId4" Type="http://schemas.openxmlformats.org/officeDocument/2006/relationships/chart" Target="../charts/chart25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58.png"/><Relationship Id="rId4" Type="http://schemas.openxmlformats.org/officeDocument/2006/relationships/chart" Target="../charts/char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2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8.wdp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B4A53A-423F-4854-8192-4E0AC2F0F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2409796"/>
            <a:ext cx="7993063" cy="830997"/>
          </a:xfrm>
        </p:spPr>
        <p:txBody>
          <a:bodyPr/>
          <a:lstStyle/>
          <a:p>
            <a:r>
              <a:rPr lang="en-GB" sz="6000" dirty="0"/>
              <a:t>CAM +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814656-DEC0-4394-9C69-F9F889183783}"/>
              </a:ext>
            </a:extLst>
          </p:cNvPr>
          <p:cNvSpPr txBox="1">
            <a:spLocks/>
          </p:cNvSpPr>
          <p:nvPr/>
        </p:nvSpPr>
        <p:spPr>
          <a:xfrm>
            <a:off x="353683" y="3573016"/>
            <a:ext cx="7993063" cy="115212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  <a:p>
            <a:r>
              <a:rPr lang="en-US" sz="1800" b="1" dirty="0"/>
              <a:t>October 2019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507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54BBED9-FEB1-4110-A3CE-FC070104D991}"/>
              </a:ext>
            </a:extLst>
          </p:cNvPr>
          <p:cNvSpPr txBox="1">
            <a:spLocks/>
          </p:cNvSpPr>
          <p:nvPr/>
        </p:nvSpPr>
        <p:spPr>
          <a:xfrm>
            <a:off x="251545" y="326969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0" dirty="0"/>
              <a:t>Smoking was the unprompted risk factor related to cancer that most were aware of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D19CC9E-EA7F-4930-BAC2-D3E14366DAF2}"/>
              </a:ext>
            </a:extLst>
          </p:cNvPr>
          <p:cNvSpPr/>
          <p:nvPr/>
        </p:nvSpPr>
        <p:spPr bwMode="gray">
          <a:xfrm>
            <a:off x="1728864" y="1538824"/>
            <a:ext cx="9191671" cy="564088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Awareness of risk factors related to cancer by health behaviour </a:t>
            </a:r>
            <a:r>
              <a:rPr lang="en-GB" b="1" dirty="0">
                <a:solidFill>
                  <a:srgbClr val="FFFFFF"/>
                </a:solidFill>
              </a:rPr>
              <a:t>(%)</a:t>
            </a:r>
            <a:r>
              <a:rPr lang="en-GB" dirty="0">
                <a:solidFill>
                  <a:srgbClr val="FFFFFF"/>
                </a:solidFill>
              </a:rPr>
              <a:t> (unprompted awareness)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69BEC908-738C-43E2-A726-8AA477C14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759158"/>
              </p:ext>
            </p:extLst>
          </p:nvPr>
        </p:nvGraphicFramePr>
        <p:xfrm>
          <a:off x="18267" y="4203790"/>
          <a:ext cx="12192000" cy="168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85E440D-339E-4B5B-9EB9-A11DBF702769}"/>
              </a:ext>
            </a:extLst>
          </p:cNvPr>
          <p:cNvSpPr txBox="1"/>
          <p:nvPr/>
        </p:nvSpPr>
        <p:spPr>
          <a:xfrm>
            <a:off x="458110" y="582239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Smoking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13C25-E481-46F5-A519-BBCCED26341D}"/>
              </a:ext>
            </a:extLst>
          </p:cNvPr>
          <p:cNvSpPr txBox="1"/>
          <p:nvPr/>
        </p:nvSpPr>
        <p:spPr>
          <a:xfrm>
            <a:off x="8919021" y="5499229"/>
            <a:ext cx="1209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Not eating enough fruit and vegetables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BA1957-C86A-4CCB-831F-2B7902AA531C}"/>
              </a:ext>
            </a:extLst>
          </p:cNvPr>
          <p:cNvSpPr txBox="1"/>
          <p:nvPr/>
        </p:nvSpPr>
        <p:spPr>
          <a:xfrm>
            <a:off x="7293525" y="5606950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Eating processed meat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BA8FE3-0C98-4657-BDBD-B4321AA74B8C}"/>
              </a:ext>
            </a:extLst>
          </p:cNvPr>
          <p:cNvSpPr txBox="1"/>
          <p:nvPr/>
        </p:nvSpPr>
        <p:spPr>
          <a:xfrm>
            <a:off x="10803167" y="5499229"/>
            <a:ext cx="83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Not eating enough fibre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227306-C0D3-4C6B-914E-E43DE6E4AB19}"/>
              </a:ext>
            </a:extLst>
          </p:cNvPr>
          <p:cNvSpPr txBox="1"/>
          <p:nvPr/>
        </p:nvSpPr>
        <p:spPr>
          <a:xfrm>
            <a:off x="2169265" y="5513153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Not doing enough physical activity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815051-6DBB-44E1-93FD-B02B6A0ADA76}"/>
              </a:ext>
            </a:extLst>
          </p:cNvPr>
          <p:cNvSpPr txBox="1"/>
          <p:nvPr/>
        </p:nvSpPr>
        <p:spPr>
          <a:xfrm>
            <a:off x="3863752" y="572859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Being obese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3AB560-49B2-466F-B273-A70333EBEC30}"/>
              </a:ext>
            </a:extLst>
          </p:cNvPr>
          <p:cNvSpPr txBox="1"/>
          <p:nvPr/>
        </p:nvSpPr>
        <p:spPr>
          <a:xfrm>
            <a:off x="5546383" y="5714672"/>
            <a:ext cx="112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Being overweight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8CE57-585F-445F-8796-F75FB7D2C00F}"/>
              </a:ext>
            </a:extLst>
          </p:cNvPr>
          <p:cNvCxnSpPr>
            <a:cxnSpLocks/>
          </p:cNvCxnSpPr>
          <p:nvPr/>
        </p:nvCxnSpPr>
        <p:spPr>
          <a:xfrm>
            <a:off x="1815629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E7FC63-B408-4207-A629-5E01816E306F}"/>
              </a:ext>
            </a:extLst>
          </p:cNvPr>
          <p:cNvCxnSpPr>
            <a:cxnSpLocks/>
          </p:cNvCxnSpPr>
          <p:nvPr/>
        </p:nvCxnSpPr>
        <p:spPr>
          <a:xfrm>
            <a:off x="6939314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F96F68-F2E1-4E19-BEA1-77CCE05378BA}"/>
              </a:ext>
            </a:extLst>
          </p:cNvPr>
          <p:cNvCxnSpPr>
            <a:cxnSpLocks/>
          </p:cNvCxnSpPr>
          <p:nvPr/>
        </p:nvCxnSpPr>
        <p:spPr>
          <a:xfrm>
            <a:off x="8647209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02133-A2E9-4125-A0F7-305D84DB8656}"/>
              </a:ext>
            </a:extLst>
          </p:cNvPr>
          <p:cNvCxnSpPr>
            <a:cxnSpLocks/>
          </p:cNvCxnSpPr>
          <p:nvPr/>
        </p:nvCxnSpPr>
        <p:spPr>
          <a:xfrm>
            <a:off x="10355105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B7FF81-3C83-489D-9199-4AFBF1FA6AB8}"/>
              </a:ext>
            </a:extLst>
          </p:cNvPr>
          <p:cNvCxnSpPr>
            <a:cxnSpLocks/>
          </p:cNvCxnSpPr>
          <p:nvPr/>
        </p:nvCxnSpPr>
        <p:spPr>
          <a:xfrm>
            <a:off x="5231419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1C962E-B939-45BE-91AE-F144428AB4C9}"/>
              </a:ext>
            </a:extLst>
          </p:cNvPr>
          <p:cNvCxnSpPr>
            <a:cxnSpLocks/>
          </p:cNvCxnSpPr>
          <p:nvPr/>
        </p:nvCxnSpPr>
        <p:spPr>
          <a:xfrm>
            <a:off x="3523524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3092C22-9157-4B14-A3FB-98CE9F1ABA6A}"/>
              </a:ext>
            </a:extLst>
          </p:cNvPr>
          <p:cNvSpPr/>
          <p:nvPr/>
        </p:nvSpPr>
        <p:spPr>
          <a:xfrm>
            <a:off x="0" y="664567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Q28: W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hat things do you think could increase a person’s chance of developing cancer?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 Base: 2,880  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4FE6F8FD-E7ED-4D39-8FCD-94B241E3B9DF}"/>
              </a:ext>
            </a:extLst>
          </p:cNvPr>
          <p:cNvSpPr/>
          <p:nvPr/>
        </p:nvSpPr>
        <p:spPr>
          <a:xfrm>
            <a:off x="8755687" y="2713372"/>
            <a:ext cx="1541228" cy="1612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27EC7F8-95DA-43D6-9BCB-9BF0C1A56FE9}"/>
              </a:ext>
            </a:extLst>
          </p:cNvPr>
          <p:cNvSpPr txBox="1"/>
          <p:nvPr/>
        </p:nvSpPr>
        <p:spPr>
          <a:xfrm>
            <a:off x="8755686" y="2762834"/>
            <a:ext cx="172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Fruit &amp; Veg status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(days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 eat 5 a day)</a:t>
            </a:r>
          </a:p>
          <a:p>
            <a:endParaRPr lang="en-GB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bg2"/>
                </a:solidFill>
              </a:rPr>
              <a:t>Not at all - 0 (1%)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Now &amp; then - 1-2 (2%)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A few times - 3-4 (1%)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Most days - 5-6 (4%)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Every day - 7 (3%)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21B18D4-B9D0-4C3E-9B55-359F58DB8523}"/>
              </a:ext>
            </a:extLst>
          </p:cNvPr>
          <p:cNvSpPr/>
          <p:nvPr/>
        </p:nvSpPr>
        <p:spPr>
          <a:xfrm>
            <a:off x="10448380" y="2708920"/>
            <a:ext cx="1541228" cy="1612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CA4017F-EFC3-453E-810F-2F0C05614D96}"/>
              </a:ext>
            </a:extLst>
          </p:cNvPr>
          <p:cNvSpPr txBox="1"/>
          <p:nvPr/>
        </p:nvSpPr>
        <p:spPr>
          <a:xfrm>
            <a:off x="10448379" y="2758382"/>
            <a:ext cx="172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Fruit &amp; Veg status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(days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 eat 5 a day)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bg2"/>
                </a:solidFill>
              </a:rPr>
              <a:t>Not at all - 0 (1%)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Now &amp; then - 1-2 (0%)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A few times - 3-4 (1%)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Most days - 5-6 (1%)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Every day - 7 (2%)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42225B13-74C7-4A38-BAB4-F9E76B6ED254}"/>
              </a:ext>
            </a:extLst>
          </p:cNvPr>
          <p:cNvSpPr/>
          <p:nvPr/>
        </p:nvSpPr>
        <p:spPr>
          <a:xfrm>
            <a:off x="1902121" y="2711636"/>
            <a:ext cx="1541228" cy="12336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7D47B28-F44E-4165-8A6A-B7ED0C9A01B5}"/>
              </a:ext>
            </a:extLst>
          </p:cNvPr>
          <p:cNvSpPr txBox="1"/>
          <p:nvPr/>
        </p:nvSpPr>
        <p:spPr>
          <a:xfrm>
            <a:off x="1902120" y="2761097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Exercise status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(days exercise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)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bg2"/>
                </a:solidFill>
              </a:rPr>
              <a:t>Low - 0-1 (10%)</a:t>
            </a:r>
            <a:endParaRPr lang="en-GB" sz="1200" b="1" dirty="0">
              <a:solidFill>
                <a:schemeClr val="bg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Med - 2,3,4 (15%)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High - 5+ (20%)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45168E38-738E-4C7A-A624-ADD2CD283CC7}"/>
              </a:ext>
            </a:extLst>
          </p:cNvPr>
          <p:cNvSpPr/>
          <p:nvPr/>
        </p:nvSpPr>
        <p:spPr>
          <a:xfrm>
            <a:off x="5324695" y="2713372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E23927-ABED-46DB-A997-51B8DABC2B92}"/>
              </a:ext>
            </a:extLst>
          </p:cNvPr>
          <p:cNvSpPr txBox="1"/>
          <p:nvPr/>
        </p:nvSpPr>
        <p:spPr>
          <a:xfrm>
            <a:off x="5324694" y="2762834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BMI band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Underweight (2%)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Healthy (9%)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Overweight (11%)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Obese (12%)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1A71E3F-3476-44E5-934E-E8DC6B54BAB1}"/>
              </a:ext>
            </a:extLst>
          </p:cNvPr>
          <p:cNvSpPr/>
          <p:nvPr/>
        </p:nvSpPr>
        <p:spPr>
          <a:xfrm>
            <a:off x="3602512" y="2716454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EE45FF8-1800-4FDD-A5C8-855D5704F460}"/>
              </a:ext>
            </a:extLst>
          </p:cNvPr>
          <p:cNvSpPr txBox="1"/>
          <p:nvPr/>
        </p:nvSpPr>
        <p:spPr>
          <a:xfrm>
            <a:off x="3602511" y="2765916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BMI band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Underweight (12%)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Healthy (11%)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Overweight (9%)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Obese (12%)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6ED7D747-7F0A-46C9-AEAA-28505BE86A3F}"/>
              </a:ext>
            </a:extLst>
          </p:cNvPr>
          <p:cNvSpPr/>
          <p:nvPr/>
        </p:nvSpPr>
        <p:spPr>
          <a:xfrm>
            <a:off x="7040384" y="2713313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95FE8B5-9FAC-486A-9C4B-ABBE75552443}"/>
              </a:ext>
            </a:extLst>
          </p:cNvPr>
          <p:cNvSpPr txBox="1"/>
          <p:nvPr/>
        </p:nvSpPr>
        <p:spPr>
          <a:xfrm>
            <a:off x="7040383" y="2762775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BMI band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Underweight (6%)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Healthy (4%)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Overweight (3%)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Obese (4%)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7DFF3D80-C42A-47DB-BDF3-81F3FBDEF4C1}"/>
              </a:ext>
            </a:extLst>
          </p:cNvPr>
          <p:cNvSpPr/>
          <p:nvPr/>
        </p:nvSpPr>
        <p:spPr>
          <a:xfrm>
            <a:off x="184248" y="2716454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E62E2AE-1871-4524-B4DE-85D2EA4706FC}"/>
              </a:ext>
            </a:extLst>
          </p:cNvPr>
          <p:cNvSpPr txBox="1"/>
          <p:nvPr/>
        </p:nvSpPr>
        <p:spPr>
          <a:xfrm>
            <a:off x="184247" y="2765916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Smoking status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Never smoked (63%)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Ex-smokers (68%)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Occasional (61%)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Every day (63%)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A4B15-2114-4BCB-948A-842EBD005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17" y="4092953"/>
            <a:ext cx="1219202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3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54BBED9-FEB1-4110-A3CE-FC070104D991}"/>
              </a:ext>
            </a:extLst>
          </p:cNvPr>
          <p:cNvSpPr txBox="1">
            <a:spLocks/>
          </p:cNvSpPr>
          <p:nvPr/>
        </p:nvSpPr>
        <p:spPr>
          <a:xfrm>
            <a:off x="256424" y="125311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/>
              <a:t>People are aware preventable risk factors affect their chances of cancer, especially for ‘headline’ risk factors like smoking and obesity.</a:t>
            </a:r>
          </a:p>
          <a:p>
            <a:pPr>
              <a:defRPr/>
            </a:pPr>
            <a:r>
              <a:rPr lang="en-US" sz="2800" b="0" dirty="0">
                <a:solidFill>
                  <a:schemeClr val="bg2"/>
                </a:solidFill>
                <a:latin typeface="Calibri"/>
              </a:rPr>
              <a:t>In general, those more educated were more aware of risk factors</a:t>
            </a:r>
            <a:endParaRPr lang="en-GB" sz="2800" b="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D19CC9E-EA7F-4930-BAC2-D3E14366DAF2}"/>
              </a:ext>
            </a:extLst>
          </p:cNvPr>
          <p:cNvSpPr/>
          <p:nvPr/>
        </p:nvSpPr>
        <p:spPr bwMode="gray">
          <a:xfrm>
            <a:off x="1728865" y="1538824"/>
            <a:ext cx="8739602" cy="30600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Awareness of risk factors related to cancer </a:t>
            </a:r>
            <a:r>
              <a:rPr lang="en-GB" b="1" dirty="0">
                <a:solidFill>
                  <a:srgbClr val="FFFFFF"/>
                </a:solidFill>
              </a:rPr>
              <a:t>(%)</a:t>
            </a:r>
            <a:r>
              <a:rPr lang="en-GB" dirty="0">
                <a:solidFill>
                  <a:srgbClr val="FFFFFF"/>
                </a:solidFill>
              </a:rPr>
              <a:t> (higher responses)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69BEC908-738C-43E2-A726-8AA477C14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448966"/>
              </p:ext>
            </p:extLst>
          </p:nvPr>
        </p:nvGraphicFramePr>
        <p:xfrm>
          <a:off x="47748" y="3626005"/>
          <a:ext cx="12192000" cy="168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85073B4-6118-4CF6-A524-DCAD846B9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204725"/>
              </p:ext>
            </p:extLst>
          </p:nvPr>
        </p:nvGraphicFramePr>
        <p:xfrm>
          <a:off x="-18248" y="5193520"/>
          <a:ext cx="12192000" cy="130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85E440D-339E-4B5B-9EB9-A11DBF702769}"/>
              </a:ext>
            </a:extLst>
          </p:cNvPr>
          <p:cNvSpPr txBox="1"/>
          <p:nvPr/>
        </p:nvSpPr>
        <p:spPr>
          <a:xfrm>
            <a:off x="400079" y="49606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Smoking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13C25-E481-46F5-A519-BBCCED26341D}"/>
              </a:ext>
            </a:extLst>
          </p:cNvPr>
          <p:cNvSpPr txBox="1"/>
          <p:nvPr/>
        </p:nvSpPr>
        <p:spPr>
          <a:xfrm>
            <a:off x="7768829" y="4760089"/>
            <a:ext cx="1209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Being </a:t>
            </a:r>
          </a:p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over-</a:t>
            </a:r>
          </a:p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weight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BA1957-C86A-4CCB-831F-2B7902AA531C}"/>
              </a:ext>
            </a:extLst>
          </p:cNvPr>
          <p:cNvSpPr txBox="1"/>
          <p:nvPr/>
        </p:nvSpPr>
        <p:spPr>
          <a:xfrm>
            <a:off x="6356242" y="488677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Being obese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BA8FE3-0C98-4657-BDBD-B4321AA74B8C}"/>
              </a:ext>
            </a:extLst>
          </p:cNvPr>
          <p:cNvSpPr txBox="1"/>
          <p:nvPr/>
        </p:nvSpPr>
        <p:spPr>
          <a:xfrm>
            <a:off x="9401280" y="4689099"/>
            <a:ext cx="839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Having a close relative with cancer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227306-C0D3-4C6B-914E-E43DE6E4AB19}"/>
              </a:ext>
            </a:extLst>
          </p:cNvPr>
          <p:cNvSpPr txBox="1"/>
          <p:nvPr/>
        </p:nvSpPr>
        <p:spPr>
          <a:xfrm>
            <a:off x="4861994" y="486781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Drinking alcohol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815051-6DBB-44E1-93FD-B02B6A0ADA76}"/>
              </a:ext>
            </a:extLst>
          </p:cNvPr>
          <p:cNvSpPr txBox="1"/>
          <p:nvPr/>
        </p:nvSpPr>
        <p:spPr>
          <a:xfrm>
            <a:off x="1958478" y="490680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Getting sunburnt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3AB560-49B2-466F-B273-A70333EBEC30}"/>
              </a:ext>
            </a:extLst>
          </p:cNvPr>
          <p:cNvSpPr txBox="1"/>
          <p:nvPr/>
        </p:nvSpPr>
        <p:spPr>
          <a:xfrm>
            <a:off x="3417572" y="4867811"/>
            <a:ext cx="95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Passive smoking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AA3042-916D-49D7-A296-EB1F14931553}"/>
              </a:ext>
            </a:extLst>
          </p:cNvPr>
          <p:cNvSpPr txBox="1"/>
          <p:nvPr/>
        </p:nvSpPr>
        <p:spPr>
          <a:xfrm>
            <a:off x="10880430" y="4793269"/>
            <a:ext cx="91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Infection with HPV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8CE57-585F-445F-8796-F75FB7D2C00F}"/>
              </a:ext>
            </a:extLst>
          </p:cNvPr>
          <p:cNvCxnSpPr>
            <a:cxnSpLocks/>
          </p:cNvCxnSpPr>
          <p:nvPr/>
        </p:nvCxnSpPr>
        <p:spPr>
          <a:xfrm>
            <a:off x="1595008" y="4213651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E7FC63-B408-4207-A629-5E01816E306F}"/>
              </a:ext>
            </a:extLst>
          </p:cNvPr>
          <p:cNvCxnSpPr>
            <a:cxnSpLocks/>
          </p:cNvCxnSpPr>
          <p:nvPr/>
        </p:nvCxnSpPr>
        <p:spPr>
          <a:xfrm>
            <a:off x="6077752" y="4213651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F96F68-F2E1-4E19-BEA1-77CCE05378BA}"/>
              </a:ext>
            </a:extLst>
          </p:cNvPr>
          <p:cNvCxnSpPr>
            <a:cxnSpLocks/>
          </p:cNvCxnSpPr>
          <p:nvPr/>
        </p:nvCxnSpPr>
        <p:spPr>
          <a:xfrm>
            <a:off x="7572000" y="4213651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02133-A2E9-4125-A0F7-305D84DB8656}"/>
              </a:ext>
            </a:extLst>
          </p:cNvPr>
          <p:cNvCxnSpPr>
            <a:cxnSpLocks/>
          </p:cNvCxnSpPr>
          <p:nvPr/>
        </p:nvCxnSpPr>
        <p:spPr>
          <a:xfrm>
            <a:off x="9066248" y="4213651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F7C2838-CA66-47BD-992A-D9C226F83C36}"/>
              </a:ext>
            </a:extLst>
          </p:cNvPr>
          <p:cNvCxnSpPr>
            <a:cxnSpLocks/>
          </p:cNvCxnSpPr>
          <p:nvPr/>
        </p:nvCxnSpPr>
        <p:spPr>
          <a:xfrm>
            <a:off x="10560496" y="4213651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B7FF81-3C83-489D-9199-4AFBF1FA6AB8}"/>
              </a:ext>
            </a:extLst>
          </p:cNvPr>
          <p:cNvCxnSpPr>
            <a:cxnSpLocks/>
          </p:cNvCxnSpPr>
          <p:nvPr/>
        </p:nvCxnSpPr>
        <p:spPr>
          <a:xfrm>
            <a:off x="4583504" y="4213651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1C962E-B939-45BE-91AE-F144428AB4C9}"/>
              </a:ext>
            </a:extLst>
          </p:cNvPr>
          <p:cNvCxnSpPr>
            <a:cxnSpLocks/>
          </p:cNvCxnSpPr>
          <p:nvPr/>
        </p:nvCxnSpPr>
        <p:spPr>
          <a:xfrm>
            <a:off x="3089256" y="4213651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3092C22-9157-4B14-A3FB-98CE9F1ABA6A}"/>
              </a:ext>
            </a:extLst>
          </p:cNvPr>
          <p:cNvSpPr/>
          <p:nvPr/>
        </p:nvSpPr>
        <p:spPr>
          <a:xfrm>
            <a:off x="0" y="664567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Q29: Which of the following, if any, do you think could increase a person's chance of developing cancer? Base: 2,880 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BFC5F68-D82B-4B7E-AED9-75D3366092EF}"/>
              </a:ext>
            </a:extLst>
          </p:cNvPr>
          <p:cNvSpPr/>
          <p:nvPr/>
        </p:nvSpPr>
        <p:spPr>
          <a:xfrm>
            <a:off x="3265005" y="2850290"/>
            <a:ext cx="1324248" cy="10833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FB741-20B8-43A4-B80D-4D94E554DD90}"/>
              </a:ext>
            </a:extLst>
          </p:cNvPr>
          <p:cNvSpPr txBox="1"/>
          <p:nvPr/>
        </p:nvSpPr>
        <p:spPr>
          <a:xfrm>
            <a:off x="3265005" y="3001426"/>
            <a:ext cx="117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Lower awareness in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C2DE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3583A36-39AF-436F-9A0C-EC243F760026}"/>
              </a:ext>
            </a:extLst>
          </p:cNvPr>
          <p:cNvSpPr txBox="1"/>
          <p:nvPr/>
        </p:nvSpPr>
        <p:spPr>
          <a:xfrm>
            <a:off x="4876742" y="3010319"/>
            <a:ext cx="117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Lower awareness in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C2DE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5AE3960-DBFE-41EC-BCCC-B4C5F188ACFA}"/>
              </a:ext>
            </a:extLst>
          </p:cNvPr>
          <p:cNvSpPr/>
          <p:nvPr/>
        </p:nvSpPr>
        <p:spPr>
          <a:xfrm>
            <a:off x="7909870" y="1982464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9</a:t>
            </a:r>
            <a:endParaRPr lang="en-GB" sz="4400" b="1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A7C40AB-C2B9-4EE1-8C5A-20AF57815B72}"/>
              </a:ext>
            </a:extLst>
          </p:cNvPr>
          <p:cNvGrpSpPr/>
          <p:nvPr/>
        </p:nvGrpSpPr>
        <p:grpSpPr>
          <a:xfrm>
            <a:off x="416893" y="2017415"/>
            <a:ext cx="7272808" cy="613721"/>
            <a:chOff x="4066785" y="2185119"/>
            <a:chExt cx="7272808" cy="643090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6351781-D47C-40FC-A0E2-371EBA27B96E}"/>
                </a:ext>
              </a:extLst>
            </p:cNvPr>
            <p:cNvSpPr txBox="1"/>
            <p:nvPr/>
          </p:nvSpPr>
          <p:spPr>
            <a:xfrm>
              <a:off x="4255899" y="2185119"/>
              <a:ext cx="7083694" cy="3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</a:rPr>
                <a:t>% Yes, I think this could increase a person’s chances of developing cancer</a:t>
              </a:r>
              <a:endParaRPr lang="en-GB" sz="16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E805FB9-DA18-48AF-B276-ACDEF376F901}"/>
                </a:ext>
              </a:extLst>
            </p:cNvPr>
            <p:cNvSpPr txBox="1"/>
            <p:nvPr/>
          </p:nvSpPr>
          <p:spPr>
            <a:xfrm>
              <a:off x="4255899" y="2473454"/>
              <a:ext cx="7083694" cy="3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</a:rPr>
                <a:t>% No, I don’t think this could increase a person’s chances of developing cancer</a:t>
              </a:r>
              <a:endParaRPr lang="en-GB" sz="16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B6B2D62-32AB-4D99-A21B-D167D21FA79A}"/>
                </a:ext>
              </a:extLst>
            </p:cNvPr>
            <p:cNvSpPr/>
            <p:nvPr/>
          </p:nvSpPr>
          <p:spPr>
            <a:xfrm>
              <a:off x="4066785" y="2573342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81016D9-2D76-4A0E-A035-BC2161090837}"/>
                </a:ext>
              </a:extLst>
            </p:cNvPr>
            <p:cNvSpPr/>
            <p:nvPr/>
          </p:nvSpPr>
          <p:spPr>
            <a:xfrm>
              <a:off x="4066785" y="2295455"/>
              <a:ext cx="1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974EFE8-1928-4E49-A053-2E8C1C3579D9}"/>
              </a:ext>
            </a:extLst>
          </p:cNvPr>
          <p:cNvSpPr txBox="1"/>
          <p:nvPr/>
        </p:nvSpPr>
        <p:spPr>
          <a:xfrm>
            <a:off x="8763188" y="1976839"/>
            <a:ext cx="272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number of correct risk factors recognised</a:t>
            </a:r>
            <a:endParaRPr lang="en-GB" b="1" dirty="0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9581E2A4-9274-4D20-B812-53ACE517C965}"/>
              </a:ext>
            </a:extLst>
          </p:cNvPr>
          <p:cNvSpPr/>
          <p:nvPr/>
        </p:nvSpPr>
        <p:spPr>
          <a:xfrm>
            <a:off x="4702599" y="2850289"/>
            <a:ext cx="1318499" cy="108970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FFAB776-A6B6-4895-9DAC-FB3CB9E80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7" y="5974782"/>
            <a:ext cx="921034" cy="922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048857-A810-4781-AC52-D57758CC8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86" y="5865595"/>
            <a:ext cx="1067043" cy="10688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CC7582-5373-47E9-AC31-843C26F10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05" y="5952461"/>
            <a:ext cx="921034" cy="9225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D6D9390-FB56-426F-B4A4-3FD9D6BB1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83" y="5931015"/>
            <a:ext cx="1067043" cy="1068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3E34B9-F586-4098-8D42-F677D953E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8924" y="6043886"/>
            <a:ext cx="921027" cy="9210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74D333-B899-4ADD-B4BD-6F6E3BA853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80" y="6043886"/>
            <a:ext cx="946272" cy="9462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F5715C-9118-47DB-BA6D-C283246DFE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43" y="5980184"/>
            <a:ext cx="921026" cy="9225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68A8B75-6136-43FD-99E3-B93269BDAC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67" y="5907053"/>
            <a:ext cx="1067043" cy="10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1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85073B4-6118-4CF6-A524-DCAD846B9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048830"/>
              </p:ext>
            </p:extLst>
          </p:nvPr>
        </p:nvGraphicFramePr>
        <p:xfrm>
          <a:off x="15207" y="4986709"/>
          <a:ext cx="12192000" cy="140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B54BBED9-FEB1-4110-A3CE-FC070104D991}"/>
              </a:ext>
            </a:extLst>
          </p:cNvPr>
          <p:cNvSpPr txBox="1">
            <a:spLocks/>
          </p:cNvSpPr>
          <p:nvPr/>
        </p:nvSpPr>
        <p:spPr>
          <a:xfrm>
            <a:off x="256424" y="125311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/>
              <a:t>But there is less clarity around eating healthily and physical activity, </a:t>
            </a:r>
          </a:p>
          <a:p>
            <a:pPr>
              <a:defRPr/>
            </a:pPr>
            <a:r>
              <a:rPr lang="en-US" sz="2800" b="0" dirty="0"/>
              <a:t>and some are also confused about stress and mobile phones – does it or does it not cause cancer? 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D19CC9E-EA7F-4930-BAC2-D3E14366DAF2}"/>
              </a:ext>
            </a:extLst>
          </p:cNvPr>
          <p:cNvSpPr/>
          <p:nvPr/>
        </p:nvSpPr>
        <p:spPr bwMode="gray">
          <a:xfrm>
            <a:off x="1844888" y="1538824"/>
            <a:ext cx="8505659" cy="30600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Awareness of risk factors related to cancer </a:t>
            </a:r>
            <a:r>
              <a:rPr lang="en-GB" b="1" dirty="0">
                <a:solidFill>
                  <a:srgbClr val="FFFFFF"/>
                </a:solidFill>
              </a:rPr>
              <a:t>(%)</a:t>
            </a:r>
            <a:r>
              <a:rPr lang="en-GB" dirty="0">
                <a:solidFill>
                  <a:srgbClr val="FFFFFF"/>
                </a:solidFill>
              </a:rPr>
              <a:t> (lower responses)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69BEC908-738C-43E2-A726-8AA477C14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336505"/>
              </p:ext>
            </p:extLst>
          </p:nvPr>
        </p:nvGraphicFramePr>
        <p:xfrm>
          <a:off x="-44157" y="3673736"/>
          <a:ext cx="12192000" cy="209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E46E57-B284-436E-A1E6-4E16687421FD}"/>
              </a:ext>
            </a:extLst>
          </p:cNvPr>
          <p:cNvSpPr txBox="1"/>
          <p:nvPr/>
        </p:nvSpPr>
        <p:spPr>
          <a:xfrm>
            <a:off x="10706141" y="4744528"/>
            <a:ext cx="887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Using mobile phones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00B4A0-DC20-4B1C-AE78-E25A573C56D8}"/>
              </a:ext>
            </a:extLst>
          </p:cNvPr>
          <p:cNvSpPr txBox="1"/>
          <p:nvPr/>
        </p:nvSpPr>
        <p:spPr>
          <a:xfrm>
            <a:off x="9017880" y="481989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Feeling stressed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7EB49-C701-45B4-B0BD-6CDBCFD39BCE}"/>
              </a:ext>
            </a:extLst>
          </p:cNvPr>
          <p:cNvSpPr txBox="1"/>
          <p:nvPr/>
        </p:nvSpPr>
        <p:spPr>
          <a:xfrm>
            <a:off x="5566587" y="4640450"/>
            <a:ext cx="105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Not eating enough fruit &amp; veg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DC58EB-F466-4B6E-B984-00023C916B41}"/>
              </a:ext>
            </a:extLst>
          </p:cNvPr>
          <p:cNvSpPr txBox="1"/>
          <p:nvPr/>
        </p:nvSpPr>
        <p:spPr>
          <a:xfrm>
            <a:off x="3893981" y="4640450"/>
            <a:ext cx="992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Not doing enough physical activity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B62E43-87F0-4051-931F-69CFE0F280D5}"/>
              </a:ext>
            </a:extLst>
          </p:cNvPr>
          <p:cNvSpPr txBox="1"/>
          <p:nvPr/>
        </p:nvSpPr>
        <p:spPr>
          <a:xfrm>
            <a:off x="428634" y="4758109"/>
            <a:ext cx="1063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Eating processed meat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C462DA-7641-4804-8E93-C08169CDDC31}"/>
              </a:ext>
            </a:extLst>
          </p:cNvPr>
          <p:cNvSpPr txBox="1"/>
          <p:nvPr/>
        </p:nvSpPr>
        <p:spPr>
          <a:xfrm>
            <a:off x="2228371" y="4854713"/>
            <a:ext cx="88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Being older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FB2695-F3DE-42FE-AC71-422339ABF9A3}"/>
              </a:ext>
            </a:extLst>
          </p:cNvPr>
          <p:cNvSpPr txBox="1"/>
          <p:nvPr/>
        </p:nvSpPr>
        <p:spPr>
          <a:xfrm>
            <a:off x="7269395" y="4729017"/>
            <a:ext cx="959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Not eating enough fibre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8CE57-585F-445F-8796-F75FB7D2C00F}"/>
              </a:ext>
            </a:extLst>
          </p:cNvPr>
          <p:cNvCxnSpPr>
            <a:cxnSpLocks/>
          </p:cNvCxnSpPr>
          <p:nvPr/>
        </p:nvCxnSpPr>
        <p:spPr>
          <a:xfrm>
            <a:off x="1844888" y="4196816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E7FC63-B408-4207-A629-5E01816E306F}"/>
              </a:ext>
            </a:extLst>
          </p:cNvPr>
          <p:cNvCxnSpPr>
            <a:cxnSpLocks/>
          </p:cNvCxnSpPr>
          <p:nvPr/>
        </p:nvCxnSpPr>
        <p:spPr>
          <a:xfrm>
            <a:off x="5231904" y="4227441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F96F68-F2E1-4E19-BEA1-77CCE05378BA}"/>
              </a:ext>
            </a:extLst>
          </p:cNvPr>
          <p:cNvCxnSpPr>
            <a:cxnSpLocks/>
          </p:cNvCxnSpPr>
          <p:nvPr/>
        </p:nvCxnSpPr>
        <p:spPr>
          <a:xfrm>
            <a:off x="6960096" y="4196816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02133-A2E9-4125-A0F7-305D84DB8656}"/>
              </a:ext>
            </a:extLst>
          </p:cNvPr>
          <p:cNvCxnSpPr>
            <a:cxnSpLocks/>
          </p:cNvCxnSpPr>
          <p:nvPr/>
        </p:nvCxnSpPr>
        <p:spPr>
          <a:xfrm>
            <a:off x="8629870" y="4241293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CEC32A-ACDC-442C-8C3D-8AD85D101EFF}"/>
              </a:ext>
            </a:extLst>
          </p:cNvPr>
          <p:cNvCxnSpPr>
            <a:cxnSpLocks/>
          </p:cNvCxnSpPr>
          <p:nvPr/>
        </p:nvCxnSpPr>
        <p:spPr>
          <a:xfrm>
            <a:off x="10353953" y="4216323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B7FF81-3C83-489D-9199-4AFBF1FA6AB8}"/>
              </a:ext>
            </a:extLst>
          </p:cNvPr>
          <p:cNvCxnSpPr>
            <a:cxnSpLocks/>
          </p:cNvCxnSpPr>
          <p:nvPr/>
        </p:nvCxnSpPr>
        <p:spPr>
          <a:xfrm>
            <a:off x="3503712" y="4196816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3092C22-9157-4B14-A3FB-98CE9F1ABA6A}"/>
              </a:ext>
            </a:extLst>
          </p:cNvPr>
          <p:cNvSpPr/>
          <p:nvPr/>
        </p:nvSpPr>
        <p:spPr>
          <a:xfrm>
            <a:off x="-1" y="6515819"/>
            <a:ext cx="8887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Q29: Which of the following, if any, do you think could increase a person's chance of developing cancer? Base: 2,880 </a:t>
            </a:r>
          </a:p>
          <a:p>
            <a:r>
              <a:rPr lang="en-GB" sz="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NOTE: Statements in red are </a:t>
            </a:r>
            <a:r>
              <a:rPr lang="en-GB" sz="8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risk factors related to cancer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FEB6BEB-5600-49A6-8546-5B1A20A3DC77}"/>
              </a:ext>
            </a:extLst>
          </p:cNvPr>
          <p:cNvSpPr/>
          <p:nvPr/>
        </p:nvSpPr>
        <p:spPr>
          <a:xfrm>
            <a:off x="372584" y="2727796"/>
            <a:ext cx="1197369" cy="9221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32F9823-4973-4BBE-8162-38AC72271B68}"/>
              </a:ext>
            </a:extLst>
          </p:cNvPr>
          <p:cNvSpPr txBox="1"/>
          <p:nvPr/>
        </p:nvSpPr>
        <p:spPr>
          <a:xfrm>
            <a:off x="417862" y="2822193"/>
            <a:ext cx="107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Lower awareness in C2DE</a:t>
            </a:r>
            <a:endParaRPr lang="it-IT" sz="1200" b="1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7062684-AAEC-47E5-9D3D-E67890543CDC}"/>
              </a:ext>
            </a:extLst>
          </p:cNvPr>
          <p:cNvSpPr/>
          <p:nvPr/>
        </p:nvSpPr>
        <p:spPr>
          <a:xfrm>
            <a:off x="5378570" y="2703049"/>
            <a:ext cx="1227347" cy="9340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A857AAE-F2DB-49F8-9BBB-29812EF1002E}"/>
              </a:ext>
            </a:extLst>
          </p:cNvPr>
          <p:cNvSpPr txBox="1"/>
          <p:nvPr/>
        </p:nvSpPr>
        <p:spPr>
          <a:xfrm>
            <a:off x="5433759" y="2827789"/>
            <a:ext cx="123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Lower awareness in C2DE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498315B-238A-4007-96EC-BCDC84BF8085}"/>
              </a:ext>
            </a:extLst>
          </p:cNvPr>
          <p:cNvSpPr/>
          <p:nvPr/>
        </p:nvSpPr>
        <p:spPr>
          <a:xfrm>
            <a:off x="8768983" y="4785813"/>
            <a:ext cx="3061321" cy="710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3E30C28-AE49-4A89-80BA-794B39D2C383}"/>
              </a:ext>
            </a:extLst>
          </p:cNvPr>
          <p:cNvSpPr/>
          <p:nvPr/>
        </p:nvSpPr>
        <p:spPr>
          <a:xfrm>
            <a:off x="7909870" y="1982464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9</a:t>
            </a:r>
            <a:endParaRPr lang="en-GB" sz="4400" b="1" dirty="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EA71CA3-CC16-489F-89C5-8B1EE3DD93DD}"/>
              </a:ext>
            </a:extLst>
          </p:cNvPr>
          <p:cNvGrpSpPr/>
          <p:nvPr/>
        </p:nvGrpSpPr>
        <p:grpSpPr>
          <a:xfrm>
            <a:off x="416893" y="2017415"/>
            <a:ext cx="7272808" cy="613721"/>
            <a:chOff x="4066785" y="2185119"/>
            <a:chExt cx="7272808" cy="643090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3D5A941-46D1-4909-9F21-BE6BEEF2434B}"/>
                </a:ext>
              </a:extLst>
            </p:cNvPr>
            <p:cNvSpPr txBox="1"/>
            <p:nvPr/>
          </p:nvSpPr>
          <p:spPr>
            <a:xfrm>
              <a:off x="4255899" y="2185119"/>
              <a:ext cx="7083694" cy="3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</a:rPr>
                <a:t>% Yes, I think this could increase a person’s chances of developing cancer</a:t>
              </a:r>
              <a:endParaRPr lang="en-GB" sz="16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47CA42A-4CB4-4B0C-A8C8-308CAE88D713}"/>
                </a:ext>
              </a:extLst>
            </p:cNvPr>
            <p:cNvSpPr txBox="1"/>
            <p:nvPr/>
          </p:nvSpPr>
          <p:spPr>
            <a:xfrm>
              <a:off x="4255899" y="2473454"/>
              <a:ext cx="7083694" cy="3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</a:rPr>
                <a:t>% No, I don’t think this could increase a person’s chances of developing cancer</a:t>
              </a:r>
              <a:endParaRPr lang="en-GB" sz="16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394B87C-B829-42A2-93FF-5036176FC5FC}"/>
                </a:ext>
              </a:extLst>
            </p:cNvPr>
            <p:cNvSpPr/>
            <p:nvPr/>
          </p:nvSpPr>
          <p:spPr>
            <a:xfrm>
              <a:off x="4066785" y="2573342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0AD767B-2E8E-439D-BB57-7703411D2251}"/>
                </a:ext>
              </a:extLst>
            </p:cNvPr>
            <p:cNvSpPr/>
            <p:nvPr/>
          </p:nvSpPr>
          <p:spPr>
            <a:xfrm>
              <a:off x="4066785" y="2295455"/>
              <a:ext cx="1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3F3ABC65-149B-401C-9A12-2312257B74DB}"/>
              </a:ext>
            </a:extLst>
          </p:cNvPr>
          <p:cNvSpPr txBox="1"/>
          <p:nvPr/>
        </p:nvSpPr>
        <p:spPr>
          <a:xfrm>
            <a:off x="8763188" y="1976839"/>
            <a:ext cx="276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number of correct risk factors recognised</a:t>
            </a:r>
            <a:endParaRPr lang="en-GB" b="1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B9027BF0-2A30-41FD-AB8B-B1FCA50B6646}"/>
              </a:ext>
            </a:extLst>
          </p:cNvPr>
          <p:cNvSpPr/>
          <p:nvPr/>
        </p:nvSpPr>
        <p:spPr>
          <a:xfrm>
            <a:off x="7227776" y="2710139"/>
            <a:ext cx="1197369" cy="9198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DB76A7D-8188-4A26-85CD-D6523E7ED582}"/>
              </a:ext>
            </a:extLst>
          </p:cNvPr>
          <p:cNvSpPr txBox="1"/>
          <p:nvPr/>
        </p:nvSpPr>
        <p:spPr>
          <a:xfrm>
            <a:off x="7291786" y="2858020"/>
            <a:ext cx="123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Lower awareness in C2DE</a:t>
            </a:r>
            <a:endParaRPr lang="it-IT" sz="1200" b="1" dirty="0">
              <a:solidFill>
                <a:schemeClr val="tx2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ECDAE9-C347-4175-A359-4330A3021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3" y="3534177"/>
            <a:ext cx="928996" cy="930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EEA3C3-432F-47D5-8321-4E93E745C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54" y="3428176"/>
            <a:ext cx="944418" cy="9444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BA33B4D-6EE1-4D76-AC90-1953335A7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22" y="3470435"/>
            <a:ext cx="928996" cy="9289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316CFD-28F1-4FFF-A817-528286FC7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61" y="3500176"/>
            <a:ext cx="1034276" cy="10359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277B0E4-2F86-42AD-B3CC-12F4C81DB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43" y="3416580"/>
            <a:ext cx="1219202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5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54BBED9-FEB1-4110-A3CE-FC070104D991}"/>
              </a:ext>
            </a:extLst>
          </p:cNvPr>
          <p:cNvSpPr txBox="1">
            <a:spLocks/>
          </p:cNvSpPr>
          <p:nvPr/>
        </p:nvSpPr>
        <p:spPr>
          <a:xfrm>
            <a:off x="256424" y="125311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/>
              <a:t>Those who never eat 5 a day have lower recognition of ‘not eating enough fruit and vegetables’ and ‘not eating enough </a:t>
            </a:r>
            <a:r>
              <a:rPr lang="en-US" sz="2800" b="0" dirty="0" err="1"/>
              <a:t>fibre</a:t>
            </a:r>
            <a:r>
              <a:rPr lang="en-US" sz="2800" b="0" dirty="0"/>
              <a:t>’ as risk factors relating to cancer.  </a:t>
            </a:r>
            <a:endParaRPr lang="en-GB" sz="2800" b="0" dirty="0">
              <a:latin typeface="Calibri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D19CC9E-EA7F-4930-BAC2-D3E14366DAF2}"/>
              </a:ext>
            </a:extLst>
          </p:cNvPr>
          <p:cNvSpPr/>
          <p:nvPr/>
        </p:nvSpPr>
        <p:spPr bwMode="gray">
          <a:xfrm>
            <a:off x="1728865" y="1232911"/>
            <a:ext cx="8719515" cy="611914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Awareness of risk factors related to cancer by health behaviour  </a:t>
            </a:r>
            <a:r>
              <a:rPr lang="en-GB" b="1" dirty="0">
                <a:solidFill>
                  <a:srgbClr val="FFFFFF"/>
                </a:solidFill>
              </a:rPr>
              <a:t>(%)</a:t>
            </a:r>
            <a:r>
              <a:rPr lang="en-GB" dirty="0">
                <a:solidFill>
                  <a:srgbClr val="FFFFFF"/>
                </a:solidFill>
              </a:rPr>
              <a:t> (prompted)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69BEC908-738C-43E2-A726-8AA477C145C1}"/>
              </a:ext>
            </a:extLst>
          </p:cNvPr>
          <p:cNvGraphicFramePr/>
          <p:nvPr/>
        </p:nvGraphicFramePr>
        <p:xfrm>
          <a:off x="0" y="3933056"/>
          <a:ext cx="12192000" cy="168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85073B4-6118-4CF6-A524-DCAD846B9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125241"/>
              </p:ext>
            </p:extLst>
          </p:nvPr>
        </p:nvGraphicFramePr>
        <p:xfrm>
          <a:off x="0" y="5437788"/>
          <a:ext cx="12192000" cy="130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8CE57-585F-445F-8796-F75FB7D2C00F}"/>
              </a:ext>
            </a:extLst>
          </p:cNvPr>
          <p:cNvCxnSpPr>
            <a:cxnSpLocks/>
          </p:cNvCxnSpPr>
          <p:nvPr/>
        </p:nvCxnSpPr>
        <p:spPr>
          <a:xfrm>
            <a:off x="1815629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E7FC63-B408-4207-A629-5E01816E306F}"/>
              </a:ext>
            </a:extLst>
          </p:cNvPr>
          <p:cNvCxnSpPr>
            <a:cxnSpLocks/>
          </p:cNvCxnSpPr>
          <p:nvPr/>
        </p:nvCxnSpPr>
        <p:spPr>
          <a:xfrm>
            <a:off x="6939314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F96F68-F2E1-4E19-BEA1-77CCE05378BA}"/>
              </a:ext>
            </a:extLst>
          </p:cNvPr>
          <p:cNvCxnSpPr>
            <a:cxnSpLocks/>
          </p:cNvCxnSpPr>
          <p:nvPr/>
        </p:nvCxnSpPr>
        <p:spPr>
          <a:xfrm>
            <a:off x="8647209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02133-A2E9-4125-A0F7-305D84DB8656}"/>
              </a:ext>
            </a:extLst>
          </p:cNvPr>
          <p:cNvCxnSpPr>
            <a:cxnSpLocks/>
          </p:cNvCxnSpPr>
          <p:nvPr/>
        </p:nvCxnSpPr>
        <p:spPr>
          <a:xfrm>
            <a:off x="10355105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B7FF81-3C83-489D-9199-4AFBF1FA6AB8}"/>
              </a:ext>
            </a:extLst>
          </p:cNvPr>
          <p:cNvCxnSpPr>
            <a:cxnSpLocks/>
          </p:cNvCxnSpPr>
          <p:nvPr/>
        </p:nvCxnSpPr>
        <p:spPr>
          <a:xfrm>
            <a:off x="5231419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1C962E-B939-45BE-91AE-F144428AB4C9}"/>
              </a:ext>
            </a:extLst>
          </p:cNvPr>
          <p:cNvCxnSpPr>
            <a:cxnSpLocks/>
          </p:cNvCxnSpPr>
          <p:nvPr/>
        </p:nvCxnSpPr>
        <p:spPr>
          <a:xfrm>
            <a:off x="3523524" y="4293096"/>
            <a:ext cx="0" cy="2181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3092C22-9157-4B14-A3FB-98CE9F1ABA6A}"/>
              </a:ext>
            </a:extLst>
          </p:cNvPr>
          <p:cNvSpPr/>
          <p:nvPr/>
        </p:nvSpPr>
        <p:spPr>
          <a:xfrm>
            <a:off x="0" y="664567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Q29: Which of the following, if any, do you think could increase a person's chance of developing cancer? Base: 2,880  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A7C40AB-C2B9-4EE1-8C5A-20AF57815B72}"/>
              </a:ext>
            </a:extLst>
          </p:cNvPr>
          <p:cNvGrpSpPr/>
          <p:nvPr/>
        </p:nvGrpSpPr>
        <p:grpSpPr>
          <a:xfrm>
            <a:off x="2466124" y="2017415"/>
            <a:ext cx="7272808" cy="613721"/>
            <a:chOff x="4066785" y="2185119"/>
            <a:chExt cx="7272808" cy="643090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6351781-D47C-40FC-A0E2-371EBA27B96E}"/>
                </a:ext>
              </a:extLst>
            </p:cNvPr>
            <p:cNvSpPr txBox="1"/>
            <p:nvPr/>
          </p:nvSpPr>
          <p:spPr>
            <a:xfrm>
              <a:off x="4255899" y="2185119"/>
              <a:ext cx="7083694" cy="3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</a:rPr>
                <a:t>% Yes, I think this could increase a person’s chances of developing cancer</a:t>
              </a:r>
              <a:endParaRPr lang="en-GB" sz="16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E805FB9-DA18-48AF-B276-ACDEF376F901}"/>
                </a:ext>
              </a:extLst>
            </p:cNvPr>
            <p:cNvSpPr txBox="1"/>
            <p:nvPr/>
          </p:nvSpPr>
          <p:spPr>
            <a:xfrm>
              <a:off x="4255899" y="2473454"/>
              <a:ext cx="7083694" cy="3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</a:rPr>
                <a:t>% No, I don’t think this could increase a person’s chances of developing cancer</a:t>
              </a:r>
              <a:endParaRPr lang="en-GB" sz="16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B6B2D62-32AB-4D99-A21B-D167D21FA79A}"/>
                </a:ext>
              </a:extLst>
            </p:cNvPr>
            <p:cNvSpPr/>
            <p:nvPr/>
          </p:nvSpPr>
          <p:spPr>
            <a:xfrm>
              <a:off x="4066785" y="2573342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81016D9-2D76-4A0E-A035-BC2161090837}"/>
                </a:ext>
              </a:extLst>
            </p:cNvPr>
            <p:cNvSpPr/>
            <p:nvPr/>
          </p:nvSpPr>
          <p:spPr>
            <a:xfrm>
              <a:off x="4066785" y="2295455"/>
              <a:ext cx="1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4FE6F8FD-E7ED-4D39-8FCD-94B241E3B9DF}"/>
              </a:ext>
            </a:extLst>
          </p:cNvPr>
          <p:cNvSpPr/>
          <p:nvPr/>
        </p:nvSpPr>
        <p:spPr>
          <a:xfrm>
            <a:off x="8755687" y="2831295"/>
            <a:ext cx="1541228" cy="1612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27EC7F8-95DA-43D6-9BCB-9BF0C1A56FE9}"/>
              </a:ext>
            </a:extLst>
          </p:cNvPr>
          <p:cNvSpPr txBox="1"/>
          <p:nvPr/>
        </p:nvSpPr>
        <p:spPr>
          <a:xfrm>
            <a:off x="8711296" y="2880757"/>
            <a:ext cx="172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Fruit &amp; Veg status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(days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 eat 5 a day)</a:t>
            </a:r>
          </a:p>
          <a:p>
            <a:endParaRPr lang="en-GB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bg2"/>
                </a:solidFill>
              </a:rPr>
              <a:t>Not at all - 0 (41%)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Now &amp; then - 1-2 (45%)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A few times - 3-4 (48%)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Most days - 5-6 (60%)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Every day - 7 (57%)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21B18D4-B9D0-4C3E-9B55-359F58DB8523}"/>
              </a:ext>
            </a:extLst>
          </p:cNvPr>
          <p:cNvSpPr/>
          <p:nvPr/>
        </p:nvSpPr>
        <p:spPr>
          <a:xfrm>
            <a:off x="10448380" y="2826843"/>
            <a:ext cx="1541228" cy="1612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CA4017F-EFC3-453E-810F-2F0C05614D96}"/>
              </a:ext>
            </a:extLst>
          </p:cNvPr>
          <p:cNvSpPr txBox="1"/>
          <p:nvPr/>
        </p:nvSpPr>
        <p:spPr>
          <a:xfrm>
            <a:off x="10412867" y="2876305"/>
            <a:ext cx="172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Fruit &amp; Veg status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(days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 eat 5 a day)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bg2"/>
                </a:solidFill>
              </a:rPr>
              <a:t>Not at all - 0 (34%)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Now &amp; then - 1-2 (39%)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A few times - 3-4 (43%)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Most days - 5-6 (54%)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Every day - 7 (53%)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42225B13-74C7-4A38-BAB4-F9E76B6ED254}"/>
              </a:ext>
            </a:extLst>
          </p:cNvPr>
          <p:cNvSpPr/>
          <p:nvPr/>
        </p:nvSpPr>
        <p:spPr>
          <a:xfrm>
            <a:off x="7049894" y="2829559"/>
            <a:ext cx="1541228" cy="12336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7D47B28-F44E-4165-8A6A-B7ED0C9A01B5}"/>
              </a:ext>
            </a:extLst>
          </p:cNvPr>
          <p:cNvSpPr txBox="1"/>
          <p:nvPr/>
        </p:nvSpPr>
        <p:spPr>
          <a:xfrm>
            <a:off x="7049893" y="2879020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Exercise status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(days exercise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)</a:t>
            </a:r>
          </a:p>
          <a:p>
            <a:endParaRPr lang="en-US" sz="1200" b="1" dirty="0">
              <a:solidFill>
                <a:schemeClr val="bg2"/>
              </a:solidFill>
            </a:endParaRPr>
          </a:p>
          <a:p>
            <a:r>
              <a:rPr lang="en-US" sz="1200" b="1" dirty="0">
                <a:solidFill>
                  <a:schemeClr val="bg2"/>
                </a:solidFill>
              </a:rPr>
              <a:t>Low - 0-1 (42%)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Med - 2,3,4 (53%)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High - 5+ (60%)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45168E38-738E-4C7A-A624-ADD2CD283CC7}"/>
              </a:ext>
            </a:extLst>
          </p:cNvPr>
          <p:cNvSpPr/>
          <p:nvPr/>
        </p:nvSpPr>
        <p:spPr>
          <a:xfrm>
            <a:off x="5324695" y="2831295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E23927-ABED-46DB-A997-51B8DABC2B92}"/>
              </a:ext>
            </a:extLst>
          </p:cNvPr>
          <p:cNvSpPr txBox="1"/>
          <p:nvPr/>
        </p:nvSpPr>
        <p:spPr>
          <a:xfrm>
            <a:off x="5324694" y="2880757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BMI band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Underweight (58%)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Healthy (67%)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Overweight (63%)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Obese (54%)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1A71E3F-3476-44E5-934E-E8DC6B54BAB1}"/>
              </a:ext>
            </a:extLst>
          </p:cNvPr>
          <p:cNvSpPr/>
          <p:nvPr/>
        </p:nvSpPr>
        <p:spPr>
          <a:xfrm>
            <a:off x="3602512" y="2834377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EE45FF8-1800-4FDD-A5C8-855D5704F460}"/>
              </a:ext>
            </a:extLst>
          </p:cNvPr>
          <p:cNvSpPr txBox="1"/>
          <p:nvPr/>
        </p:nvSpPr>
        <p:spPr>
          <a:xfrm>
            <a:off x="3602511" y="2883839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BMI band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Underweight (64%)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Healthy (76%)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Overweight (75%)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Obese (70%)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6ED7D747-7F0A-46C9-AEAA-28505BE86A3F}"/>
              </a:ext>
            </a:extLst>
          </p:cNvPr>
          <p:cNvSpPr/>
          <p:nvPr/>
        </p:nvSpPr>
        <p:spPr>
          <a:xfrm>
            <a:off x="1893380" y="2834377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95FE8B5-9FAC-486A-9C4B-ABBE75552443}"/>
              </a:ext>
            </a:extLst>
          </p:cNvPr>
          <p:cNvSpPr txBox="1"/>
          <p:nvPr/>
        </p:nvSpPr>
        <p:spPr>
          <a:xfrm>
            <a:off x="1893379" y="2883839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BMI band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Underweight (68%)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Healthy (76%)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Overweight (78%)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Obese (73%)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7DFF3D80-C42A-47DB-BDF3-81F3FBDEF4C1}"/>
              </a:ext>
            </a:extLst>
          </p:cNvPr>
          <p:cNvSpPr/>
          <p:nvPr/>
        </p:nvSpPr>
        <p:spPr>
          <a:xfrm>
            <a:off x="184248" y="2834377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E62E2AE-1871-4524-B4DE-85D2EA4706FC}"/>
              </a:ext>
            </a:extLst>
          </p:cNvPr>
          <p:cNvSpPr txBox="1"/>
          <p:nvPr/>
        </p:nvSpPr>
        <p:spPr>
          <a:xfrm>
            <a:off x="184247" y="2883839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Smoking status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Never smoked (96%)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Ex-smokers (96%)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Occasional (92%)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Every day (91%)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AE4EACB-36AD-4B5B-8568-138B54449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4" y="5128363"/>
            <a:ext cx="921034" cy="9225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BECFDAA-05E3-419A-8830-A4D620BDE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7991" y="5129905"/>
            <a:ext cx="921027" cy="9210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EFC4D83-FA2A-4C02-9A0B-DA767118D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36" y="5123129"/>
            <a:ext cx="946272" cy="9462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A5A36-A3CC-4D08-B622-669A47DD9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27" y="5142787"/>
            <a:ext cx="928996" cy="9305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350FAFB-AEF0-4352-A71E-A7162B597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5160582"/>
            <a:ext cx="928996" cy="92899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6C358C-4B43-4B33-8EE3-915C5D2802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87" y="5078265"/>
            <a:ext cx="1034276" cy="10359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D5E2A43-8686-47B0-A97C-166041C138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34" y="4974840"/>
            <a:ext cx="1219202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0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E58EC-17A5-44B6-8200-16B74C6E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1988840"/>
            <a:ext cx="8209311" cy="1044807"/>
          </a:xfrm>
        </p:spPr>
        <p:txBody>
          <a:bodyPr/>
          <a:lstStyle/>
          <a:p>
            <a:r>
              <a:rPr lang="en-US" dirty="0"/>
              <a:t> Screening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67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917C0D-053F-49D7-94D0-16E5E5DE80D9}"/>
              </a:ext>
            </a:extLst>
          </p:cNvPr>
          <p:cNvSpPr/>
          <p:nvPr/>
        </p:nvSpPr>
        <p:spPr>
          <a:xfrm>
            <a:off x="0" y="0"/>
            <a:ext cx="933636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5E58EC-17A5-44B6-8200-16B74C6E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80728"/>
            <a:ext cx="6769147" cy="5249129"/>
          </a:xfrm>
        </p:spPr>
        <p:txBody>
          <a:bodyPr/>
          <a:lstStyle/>
          <a:p>
            <a:r>
              <a:rPr lang="en-GB" sz="23900" b="1" dirty="0">
                <a:solidFill>
                  <a:schemeClr val="bg1"/>
                </a:solidFill>
              </a:rPr>
              <a:t>87%</a:t>
            </a:r>
            <a:br>
              <a:rPr lang="en-GB" sz="138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Have been to a cervical cancer screening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DCD54-746B-415B-AC2F-6DF9D15AE6A8}"/>
              </a:ext>
            </a:extLst>
          </p:cNvPr>
          <p:cNvSpPr txBox="1"/>
          <p:nvPr/>
        </p:nvSpPr>
        <p:spPr>
          <a:xfrm>
            <a:off x="5591944" y="105273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ED136-9122-41B3-8B95-C0FAD475856E}"/>
              </a:ext>
            </a:extLst>
          </p:cNvPr>
          <p:cNvSpPr txBox="1"/>
          <p:nvPr/>
        </p:nvSpPr>
        <p:spPr>
          <a:xfrm>
            <a:off x="1040" y="6518255"/>
            <a:ext cx="790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Q31: </a:t>
            </a:r>
            <a:r>
              <a:rPr lang="en-US" sz="800" dirty="0">
                <a:solidFill>
                  <a:schemeClr val="bg1"/>
                </a:solidFill>
              </a:rPr>
              <a:t>Have you ever been for a cervical screening test? Base: 1,266 (Not eligible=1%, Don’t know/Prefer not to say=2%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n-US" sz="800" dirty="0">
                <a:solidFill>
                  <a:schemeClr val="bg1"/>
                </a:solidFill>
              </a:rPr>
              <a:t>NOTE: Statements marked with ‘*’ only asked of those that are eligible for cervical screening (women, non-binary or transgender men aged 25 or over)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F19F7E-0EAB-4E9D-AEB8-B23727EF3527}"/>
              </a:ext>
            </a:extLst>
          </p:cNvPr>
          <p:cNvSpPr/>
          <p:nvPr/>
        </p:nvSpPr>
        <p:spPr>
          <a:xfrm>
            <a:off x="6592528" y="2190997"/>
            <a:ext cx="1357104" cy="10028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DA24F-64EE-4B4D-AA92-9C77395DF7F0}"/>
              </a:ext>
            </a:extLst>
          </p:cNvPr>
          <p:cNvSpPr txBox="1"/>
          <p:nvPr/>
        </p:nvSpPr>
        <p:spPr>
          <a:xfrm>
            <a:off x="6592528" y="2204864"/>
            <a:ext cx="1456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Age breakdown: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25-34: 78%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35-44: 84%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45-54: 88%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55-64: 96%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F45609-2BD8-4F56-BDB2-882BC21648F4}"/>
              </a:ext>
            </a:extLst>
          </p:cNvPr>
          <p:cNvSpPr/>
          <p:nvPr/>
        </p:nvSpPr>
        <p:spPr>
          <a:xfrm>
            <a:off x="6592528" y="3288845"/>
            <a:ext cx="3040182" cy="70235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DFC2E9-44B0-4985-A70F-10C2D2FD0617}"/>
              </a:ext>
            </a:extLst>
          </p:cNvPr>
          <p:cNvSpPr txBox="1"/>
          <p:nvPr/>
        </p:nvSpPr>
        <p:spPr>
          <a:xfrm>
            <a:off x="6592528" y="3308747"/>
            <a:ext cx="390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Eligible age groups: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Woman/those with a cervix aged 25-49: 82%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Woman/those with a cervix aged 50-64: 95%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68F4D-8694-4D2E-B18F-C42F73178B22}"/>
              </a:ext>
            </a:extLst>
          </p:cNvPr>
          <p:cNvSpPr txBox="1"/>
          <p:nvPr/>
        </p:nvSpPr>
        <p:spPr>
          <a:xfrm>
            <a:off x="8048534" y="2327974"/>
            <a:ext cx="3770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Younger women have lower screening attendance</a:t>
            </a:r>
          </a:p>
        </p:txBody>
      </p:sp>
    </p:spTree>
    <p:extLst>
      <p:ext uri="{BB962C8B-B14F-4D97-AF65-F5344CB8AC3E}">
        <p14:creationId xmlns:p14="http://schemas.microsoft.com/office/powerpoint/2010/main" val="55528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323F7-B60D-4D7A-BCC5-B0D93E4F75D1}"/>
              </a:ext>
            </a:extLst>
          </p:cNvPr>
          <p:cNvSpPr/>
          <p:nvPr/>
        </p:nvSpPr>
        <p:spPr>
          <a:xfrm>
            <a:off x="0" y="0"/>
            <a:ext cx="3826058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1144-2FF4-49F2-946C-066F53C6EECA}"/>
              </a:ext>
            </a:extLst>
          </p:cNvPr>
          <p:cNvSpPr txBox="1"/>
          <p:nvPr/>
        </p:nvSpPr>
        <p:spPr>
          <a:xfrm>
            <a:off x="3826058" y="6325257"/>
            <a:ext cx="831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Q32: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Thinking about the last time you were invited for cervical screening, did any of the following put you off going?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Unweighted base: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121 (those eligible that had been invited but never previously attended)  </a:t>
            </a:r>
          </a:p>
          <a:p>
            <a:pPr lvl="0"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Prefer not to say=12%, Don’t remember=5%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03AA4-DA40-4C95-872D-E69A0147D57D}"/>
              </a:ext>
            </a:extLst>
          </p:cNvPr>
          <p:cNvGrpSpPr/>
          <p:nvPr/>
        </p:nvGrpSpPr>
        <p:grpSpPr>
          <a:xfrm>
            <a:off x="222152" y="1560233"/>
            <a:ext cx="3425576" cy="2976331"/>
            <a:chOff x="1115616" y="1635645"/>
            <a:chExt cx="1614966" cy="1447356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1AC5D36-4E70-4EE2-A2FA-3C704BFC82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3666437"/>
                </p:ext>
              </p:extLst>
            </p:nvPr>
          </p:nvGraphicFramePr>
          <p:xfrm>
            <a:off x="1115616" y="1635645"/>
            <a:ext cx="1614966" cy="1447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97F78BB-410E-48A3-BB22-0498AF210D6A}"/>
                </a:ext>
              </a:extLst>
            </p:cNvPr>
            <p:cNvSpPr/>
            <p:nvPr/>
          </p:nvSpPr>
          <p:spPr>
            <a:xfrm>
              <a:off x="1231608" y="1658989"/>
              <a:ext cx="1381304" cy="1400667"/>
            </a:xfrm>
            <a:prstGeom prst="arc">
              <a:avLst>
                <a:gd name="adj1" fmla="val 16200000"/>
                <a:gd name="adj2" fmla="val 18618881"/>
              </a:avLst>
            </a:prstGeom>
            <a:ln w="12700">
              <a:solidFill>
                <a:schemeClr val="bg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1D2A4A"/>
                </a:solidFill>
                <a:latin typeface="Segoe U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D9EC684-5AA7-4E5E-ABE4-F0E594B82B95}"/>
              </a:ext>
            </a:extLst>
          </p:cNvPr>
          <p:cNvSpPr txBox="1"/>
          <p:nvPr/>
        </p:nvSpPr>
        <p:spPr bwMode="gray">
          <a:xfrm>
            <a:off x="401659" y="4469582"/>
            <a:ext cx="3122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% Who said ‘Nothing put me off going’</a:t>
            </a:r>
            <a:endParaRPr lang="en-GB" sz="1100" b="1" dirty="0">
              <a:solidFill>
                <a:srgbClr val="E3DFE2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959F3-CBD5-4489-90F9-FF8838A560B2}"/>
              </a:ext>
            </a:extLst>
          </p:cNvPr>
          <p:cNvSpPr txBox="1"/>
          <p:nvPr/>
        </p:nvSpPr>
        <p:spPr bwMode="gray">
          <a:xfrm>
            <a:off x="1284268" y="2549953"/>
            <a:ext cx="127251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5867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1</a:t>
            </a:r>
            <a:r>
              <a:rPr lang="en-GB" sz="5867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AD8237F2-804F-4C17-ADC1-29F0DCAB2C13}"/>
              </a:ext>
            </a:extLst>
          </p:cNvPr>
          <p:cNvSpPr/>
          <p:nvPr/>
        </p:nvSpPr>
        <p:spPr bwMode="gray">
          <a:xfrm>
            <a:off x="130196" y="105580"/>
            <a:ext cx="3580662" cy="578237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Potential barriers to cervical screening (%)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6CABE7E-0C03-43A0-8699-11DADCE50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23475"/>
              </p:ext>
            </p:extLst>
          </p:nvPr>
        </p:nvGraphicFramePr>
        <p:xfrm>
          <a:off x="4012585" y="1161618"/>
          <a:ext cx="7945560" cy="4786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793">
                  <a:extLst>
                    <a:ext uri="{9D8B030D-6E8A-4147-A177-3AD203B41FA5}">
                      <a16:colId xmlns:a16="http://schemas.microsoft.com/office/drawing/2014/main" val="3427790231"/>
                    </a:ext>
                  </a:extLst>
                </a:gridCol>
                <a:gridCol w="6144840">
                  <a:extLst>
                    <a:ext uri="{9D8B030D-6E8A-4147-A177-3AD203B41FA5}">
                      <a16:colId xmlns:a16="http://schemas.microsoft.com/office/drawing/2014/main" val="2940847526"/>
                    </a:ext>
                  </a:extLst>
                </a:gridCol>
                <a:gridCol w="994927">
                  <a:extLst>
                    <a:ext uri="{9D8B030D-6E8A-4147-A177-3AD203B41FA5}">
                      <a16:colId xmlns:a16="http://schemas.microsoft.com/office/drawing/2014/main" val="4098959080"/>
                    </a:ext>
                  </a:extLst>
                </a:gridCol>
              </a:tblGrid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</a:t>
                      </a:r>
                      <a:endParaRPr lang="en-GB" sz="16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was too embarrassed to go for cervical screening 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41511"/>
                  </a:ext>
                </a:extLst>
              </a:tr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</a:t>
                      </a:r>
                      <a:endParaRPr lang="en-GB" sz="16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was worried that cervical screening might be painful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21%</a:t>
                      </a:r>
                      <a:endParaRPr lang="en-GB" sz="16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144939"/>
                  </a:ext>
                </a:extLst>
              </a:tr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was too frightened of what the test might find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12%</a:t>
                      </a:r>
                      <a:endParaRPr lang="en-GB" sz="16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30666"/>
                  </a:ext>
                </a:extLst>
              </a:tr>
              <a:tr h="3831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8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didn’t want a man to carry out the screening test 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52015"/>
                  </a:ext>
                </a:extLst>
              </a:tr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8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didn’t have any symptoms of cervical cancer</a:t>
                      </a:r>
                      <a:endParaRPr lang="en-GB" sz="14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11%</a:t>
                      </a:r>
                      <a:endParaRPr lang="en-GB" sz="16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7329"/>
                  </a:ext>
                </a:extLst>
              </a:tr>
              <a:tr h="3831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think that I am at risk of cervical cancer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75959"/>
                  </a:ext>
                </a:extLst>
              </a:tr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8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was too busy to go for cervical screening 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8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8%</a:t>
                      </a:r>
                    </a:p>
                  </a:txBody>
                  <a:tcPr anchor="ctr">
                    <a:solidFill>
                      <a:srgbClr val="FFC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114807"/>
                  </a:ext>
                </a:extLst>
              </a:tr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was too afraid of having treatment if I was found to have cancer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510049"/>
                  </a:ext>
                </a:extLst>
              </a:tr>
              <a:tr h="4061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8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had other more important things to worry about than cervical screening </a:t>
                      </a:r>
                    </a:p>
                  </a:txBody>
                  <a:tcPr marL="68580" marR="68580" marT="0" marB="0" anchor="ctr">
                    <a:solidFill>
                      <a:srgbClr val="FFC8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7%</a:t>
                      </a:r>
                    </a:p>
                  </a:txBody>
                  <a:tcPr anchor="ctr">
                    <a:solidFill>
                      <a:srgbClr val="FFC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99397"/>
                  </a:ext>
                </a:extLst>
              </a:tr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10.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had a bad experience of cervical screening in the past 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2234"/>
                  </a:ext>
                </a:extLst>
              </a:tr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thinking about the test, I decided that the risks of taking part outweigh the benefits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4%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960772"/>
                  </a:ext>
                </a:extLst>
              </a:tr>
              <a:tr h="395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12.</a:t>
                      </a:r>
                      <a:endParaRPr lang="en-GB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didn’t want anyone to know I had been for cervical screening 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202800"/>
                  </a:ext>
                </a:extLst>
              </a:tr>
            </a:tbl>
          </a:graphicData>
        </a:graphic>
      </p:graphicFrame>
      <p:sp>
        <p:nvSpPr>
          <p:cNvPr id="28" name="Title 3">
            <a:extLst>
              <a:ext uri="{FF2B5EF4-FFF2-40B4-BE49-F238E27FC236}">
                <a16:creationId xmlns:a16="http://schemas.microsoft.com/office/drawing/2014/main" id="{75F97CD7-521D-4240-86BF-69B865CA5C35}"/>
              </a:ext>
            </a:extLst>
          </p:cNvPr>
          <p:cNvSpPr txBox="1">
            <a:spLocks/>
          </p:cNvSpPr>
          <p:nvPr/>
        </p:nvSpPr>
        <p:spPr>
          <a:xfrm>
            <a:off x="4053277" y="260648"/>
            <a:ext cx="7864175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0" dirty="0"/>
              <a:t>Of those who have not attended a cervical screening, 4 in 10 were too embarrassed to go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B1BD2A-32C7-465C-96FB-0A0FAA2662EE}"/>
              </a:ext>
            </a:extLst>
          </p:cNvPr>
          <p:cNvSpPr/>
          <p:nvPr/>
        </p:nvSpPr>
        <p:spPr>
          <a:xfrm>
            <a:off x="174824" y="838453"/>
            <a:ext cx="34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Those eligible who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</a:rPr>
              <a:t>have never</a:t>
            </a:r>
            <a:r>
              <a:rPr lang="en-US" dirty="0">
                <a:solidFill>
                  <a:srgbClr val="FFFFFF"/>
                </a:solidFill>
              </a:rPr>
              <a:t> previously attended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A93A23-1041-4E3B-B907-21DC662728F1}"/>
              </a:ext>
            </a:extLst>
          </p:cNvPr>
          <p:cNvSpPr/>
          <p:nvPr/>
        </p:nvSpPr>
        <p:spPr>
          <a:xfrm>
            <a:off x="505578" y="5836090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GB" sz="4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E1974-A05E-43B9-84A0-21CC668E19A8}"/>
              </a:ext>
            </a:extLst>
          </p:cNvPr>
          <p:cNvSpPr txBox="1"/>
          <p:nvPr/>
        </p:nvSpPr>
        <p:spPr>
          <a:xfrm>
            <a:off x="1229745" y="5872925"/>
            <a:ext cx="226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Average number of barriers mentioned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8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FF08BC90-C50D-44B0-9299-41E41A58D42F}"/>
              </a:ext>
            </a:extLst>
          </p:cNvPr>
          <p:cNvGraphicFramePr>
            <a:graphicFrameLocks noGrp="1"/>
          </p:cNvGraphicFramePr>
          <p:nvPr/>
        </p:nvGraphicFramePr>
        <p:xfrm>
          <a:off x="485022" y="1641583"/>
          <a:ext cx="2488550" cy="420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0">
                  <a:extLst>
                    <a:ext uri="{9D8B030D-6E8A-4147-A177-3AD203B41FA5}">
                      <a16:colId xmlns:a16="http://schemas.microsoft.com/office/drawing/2014/main" val="2070139415"/>
                    </a:ext>
                  </a:extLst>
                </a:gridCol>
              </a:tblGrid>
              <a:tr h="15024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Segoe UI Semibold" panose="020B0702040204020203" pitchFamily="34" charset="0"/>
                        </a:rPr>
                        <a:t>Cervical screening </a:t>
                      </a:r>
                      <a:r>
                        <a:rPr lang="en-US" sz="1800" b="1" u="sng" dirty="0">
                          <a:latin typeface="+mj-lt"/>
                          <a:cs typeface="Segoe UI Semibold" panose="020B0702040204020203" pitchFamily="34" charset="0"/>
                        </a:rPr>
                        <a:t>saves lives</a:t>
                      </a: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en-GB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92274"/>
                  </a:ext>
                </a:extLst>
              </a:tr>
              <a:tr h="1356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7999"/>
                  </a:ext>
                </a:extLst>
              </a:tr>
              <a:tr h="1343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="1" dirty="0">
                        <a:solidFill>
                          <a:schemeClr val="bg2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48486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E6E22D9-17DF-4DF1-BD41-D007146D38CA}"/>
              </a:ext>
            </a:extLst>
          </p:cNvPr>
          <p:cNvGraphicFramePr>
            <a:graphicFrameLocks noGrp="1"/>
          </p:cNvGraphicFramePr>
          <p:nvPr/>
        </p:nvGraphicFramePr>
        <p:xfrm>
          <a:off x="3359696" y="1641583"/>
          <a:ext cx="2488550" cy="420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0">
                  <a:extLst>
                    <a:ext uri="{9D8B030D-6E8A-4147-A177-3AD203B41FA5}">
                      <a16:colId xmlns:a16="http://schemas.microsoft.com/office/drawing/2014/main" val="2070139415"/>
                    </a:ext>
                  </a:extLst>
                </a:gridCol>
              </a:tblGrid>
              <a:tr h="15024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Segoe UI Semibold" panose="020B0702040204020203" pitchFamily="34" charset="0"/>
                        </a:rPr>
                        <a:t>Cervical screening can help to </a:t>
                      </a:r>
                      <a:r>
                        <a:rPr lang="en-US" sz="1800" b="1" u="sng" dirty="0">
                          <a:latin typeface="+mj-lt"/>
                          <a:cs typeface="Segoe UI Semibold" panose="020B0702040204020203" pitchFamily="34" charset="0"/>
                        </a:rPr>
                        <a:t>detect cancer early</a:t>
                      </a: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92274"/>
                  </a:ext>
                </a:extLst>
              </a:tr>
              <a:tr h="1356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7999"/>
                  </a:ext>
                </a:extLst>
              </a:tr>
              <a:tr h="1343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="1" dirty="0">
                        <a:solidFill>
                          <a:schemeClr val="bg2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48486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335D44E4-29DD-4F3B-9E63-3C185207CDFD}"/>
              </a:ext>
            </a:extLst>
          </p:cNvPr>
          <p:cNvGraphicFramePr>
            <a:graphicFrameLocks noGrp="1"/>
          </p:cNvGraphicFramePr>
          <p:nvPr/>
        </p:nvGraphicFramePr>
        <p:xfrm>
          <a:off x="6234369" y="1641583"/>
          <a:ext cx="2488550" cy="420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0">
                  <a:extLst>
                    <a:ext uri="{9D8B030D-6E8A-4147-A177-3AD203B41FA5}">
                      <a16:colId xmlns:a16="http://schemas.microsoft.com/office/drawing/2014/main" val="2070139415"/>
                    </a:ext>
                  </a:extLst>
                </a:gridCol>
              </a:tblGrid>
              <a:tr h="15024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Segoe UI Semibold" panose="020B0702040204020203" pitchFamily="34" charset="0"/>
                        </a:rPr>
                        <a:t>Cervical screening can pick up cancer at a stage when </a:t>
                      </a:r>
                      <a:r>
                        <a:rPr lang="en-US" sz="1800" b="1" u="sng" dirty="0">
                          <a:latin typeface="+mj-lt"/>
                          <a:cs typeface="Segoe UI Semibold" panose="020B0702040204020203" pitchFamily="34" charset="0"/>
                        </a:rPr>
                        <a:t>it’s easier to treat successfully</a:t>
                      </a: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92274"/>
                  </a:ext>
                </a:extLst>
              </a:tr>
              <a:tr h="1356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7999"/>
                  </a:ext>
                </a:extLst>
              </a:tr>
              <a:tr h="1343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="1" dirty="0">
                        <a:solidFill>
                          <a:schemeClr val="bg2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48486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F390962-8160-4D85-B9BA-DFC0AD1B3970}"/>
              </a:ext>
            </a:extLst>
          </p:cNvPr>
          <p:cNvGraphicFramePr>
            <a:graphicFrameLocks noGrp="1"/>
          </p:cNvGraphicFramePr>
          <p:nvPr/>
        </p:nvGraphicFramePr>
        <p:xfrm>
          <a:off x="9109042" y="1641583"/>
          <a:ext cx="2488550" cy="420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0">
                  <a:extLst>
                    <a:ext uri="{9D8B030D-6E8A-4147-A177-3AD203B41FA5}">
                      <a16:colId xmlns:a16="http://schemas.microsoft.com/office/drawing/2014/main" val="2070139415"/>
                    </a:ext>
                  </a:extLst>
                </a:gridCol>
              </a:tblGrid>
              <a:tr h="13672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Segoe UI Semibold" panose="020B0702040204020203" pitchFamily="34" charset="0"/>
                        </a:rPr>
                        <a:t>Cervical screening picks up cell changes that can be treated </a:t>
                      </a:r>
                      <a:r>
                        <a:rPr lang="en-US" sz="1800" b="1" u="sng" dirty="0">
                          <a:latin typeface="+mj-lt"/>
                          <a:cs typeface="Segoe UI Semibold" panose="020B0702040204020203" pitchFamily="34" charset="0"/>
                        </a:rPr>
                        <a:t>before they even become cancer</a:t>
                      </a:r>
                      <a:endParaRPr lang="en-GB" sz="1800" b="1" u="sng" dirty="0">
                        <a:latin typeface="+mj-lt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92274"/>
                  </a:ext>
                </a:extLst>
              </a:tr>
              <a:tr h="1360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7999"/>
                  </a:ext>
                </a:extLst>
              </a:tr>
              <a:tr h="1348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="1" dirty="0">
                        <a:solidFill>
                          <a:schemeClr val="bg2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48486"/>
                  </a:ext>
                </a:extLst>
              </a:tr>
            </a:tbl>
          </a:graphicData>
        </a:graphic>
      </p:graphicFrame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876927A-7CBD-4058-92DC-040BD22B70D2}"/>
              </a:ext>
            </a:extLst>
          </p:cNvPr>
          <p:cNvSpPr/>
          <p:nvPr/>
        </p:nvSpPr>
        <p:spPr>
          <a:xfrm>
            <a:off x="332944" y="4521197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2239EAA-7926-4262-8C8D-78E90C08871A}"/>
              </a:ext>
            </a:extLst>
          </p:cNvPr>
          <p:cNvSpPr/>
          <p:nvPr/>
        </p:nvSpPr>
        <p:spPr>
          <a:xfrm>
            <a:off x="3212059" y="4521197"/>
            <a:ext cx="1357104" cy="15575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2920-9BBA-4B51-98CE-5F4B2AA1D60A}"/>
              </a:ext>
            </a:extLst>
          </p:cNvPr>
          <p:cNvSpPr/>
          <p:nvPr/>
        </p:nvSpPr>
        <p:spPr>
          <a:xfrm>
            <a:off x="6105181" y="4521198"/>
            <a:ext cx="1357104" cy="15679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2E2791-BC1F-4A7A-B8EA-64527916C1D2}"/>
              </a:ext>
            </a:extLst>
          </p:cNvPr>
          <p:cNvSpPr/>
          <p:nvPr/>
        </p:nvSpPr>
        <p:spPr>
          <a:xfrm>
            <a:off x="8993843" y="4525386"/>
            <a:ext cx="1357104" cy="1563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B22874-4A78-49AF-9C0C-82B53A9CFF4B}"/>
              </a:ext>
            </a:extLst>
          </p:cNvPr>
          <p:cNvSpPr txBox="1"/>
          <p:nvPr/>
        </p:nvSpPr>
        <p:spPr>
          <a:xfrm>
            <a:off x="206327" y="4448978"/>
            <a:ext cx="160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18-24: 92%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25-44: 92%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45-54: 96%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55-64: 97%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65-74: 100%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75+: 95%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4E2CA9-0CF0-4AA6-91F8-F3366B706B95}"/>
              </a:ext>
            </a:extLst>
          </p:cNvPr>
          <p:cNvSpPr txBox="1"/>
          <p:nvPr/>
        </p:nvSpPr>
        <p:spPr>
          <a:xfrm>
            <a:off x="3089146" y="4436889"/>
            <a:ext cx="160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18-24: 94%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25-44: 92%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45-54: 96%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55-64: 97%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65-74: 100%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75+: 97%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A813E1-D33C-43FA-A719-AA321FE2BDB0}"/>
              </a:ext>
            </a:extLst>
          </p:cNvPr>
          <p:cNvSpPr txBox="1"/>
          <p:nvPr/>
        </p:nvSpPr>
        <p:spPr>
          <a:xfrm>
            <a:off x="5999729" y="4429226"/>
            <a:ext cx="160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18-24: 90%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25-44: 90%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45-54: 95%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55-64: 97%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65-74: 99%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75+: 97%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BF232F-6EDD-4A85-A403-EB36157DCFA6}"/>
              </a:ext>
            </a:extLst>
          </p:cNvPr>
          <p:cNvSpPr txBox="1"/>
          <p:nvPr/>
        </p:nvSpPr>
        <p:spPr>
          <a:xfrm>
            <a:off x="8875228" y="4409602"/>
            <a:ext cx="160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18-24: 76%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25-44: 86%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45-54: 87%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55-64: 91%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65-74: 91%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75+: 89%</a:t>
            </a:r>
          </a:p>
        </p:txBody>
      </p:sp>
      <p:sp>
        <p:nvSpPr>
          <p:cNvPr id="52" name="Title 3">
            <a:extLst>
              <a:ext uri="{FF2B5EF4-FFF2-40B4-BE49-F238E27FC236}">
                <a16:creationId xmlns:a16="http://schemas.microsoft.com/office/drawing/2014/main" id="{046FB41F-7D5F-45EF-A771-30E516D3647B}"/>
              </a:ext>
            </a:extLst>
          </p:cNvPr>
          <p:cNvSpPr txBox="1">
            <a:spLocks/>
          </p:cNvSpPr>
          <p:nvPr/>
        </p:nvSpPr>
        <p:spPr>
          <a:xfrm>
            <a:off x="259861" y="128580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800" b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B07FFEC-3CDD-4935-AABA-618F384E1744}"/>
              </a:ext>
            </a:extLst>
          </p:cNvPr>
          <p:cNvSpPr txBox="1"/>
          <p:nvPr/>
        </p:nvSpPr>
        <p:spPr>
          <a:xfrm>
            <a:off x="1040" y="6641982"/>
            <a:ext cx="7905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Q34: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For each of the following statements about cervical cancer screening, please say if you think they are true or false. Base: 2,880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763B672-1628-45C5-8340-3331495A2123}"/>
              </a:ext>
            </a:extLst>
          </p:cNvPr>
          <p:cNvSpPr/>
          <p:nvPr/>
        </p:nvSpPr>
        <p:spPr>
          <a:xfrm>
            <a:off x="1189237" y="3309829"/>
            <a:ext cx="1080120" cy="108012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95%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True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7BBA4BF-E283-4711-BC7B-6470A2CF95BD}"/>
              </a:ext>
            </a:extLst>
          </p:cNvPr>
          <p:cNvSpPr/>
          <p:nvPr/>
        </p:nvSpPr>
        <p:spPr>
          <a:xfrm>
            <a:off x="4063911" y="3309829"/>
            <a:ext cx="1080120" cy="108012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95%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True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CE3DF7F-7157-40D5-86DA-E42C812D8200}"/>
              </a:ext>
            </a:extLst>
          </p:cNvPr>
          <p:cNvSpPr/>
          <p:nvPr/>
        </p:nvSpPr>
        <p:spPr>
          <a:xfrm>
            <a:off x="6938584" y="3309829"/>
            <a:ext cx="1080120" cy="108012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93%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True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34BB476-F01D-4C4C-9827-667D4890DD4E}"/>
              </a:ext>
            </a:extLst>
          </p:cNvPr>
          <p:cNvSpPr/>
          <p:nvPr/>
        </p:nvSpPr>
        <p:spPr>
          <a:xfrm>
            <a:off x="9813257" y="3309829"/>
            <a:ext cx="1080120" cy="108012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87%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True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694C9A3-6F51-4D49-9521-E5CA1CD78DA0}"/>
              </a:ext>
            </a:extLst>
          </p:cNvPr>
          <p:cNvSpPr/>
          <p:nvPr/>
        </p:nvSpPr>
        <p:spPr>
          <a:xfrm>
            <a:off x="1713834" y="4521197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870337-C54C-40A9-970A-BC19B84E8D85}"/>
              </a:ext>
            </a:extLst>
          </p:cNvPr>
          <p:cNvSpPr txBox="1"/>
          <p:nvPr/>
        </p:nvSpPr>
        <p:spPr>
          <a:xfrm>
            <a:off x="1712490" y="4390572"/>
            <a:ext cx="136484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/>
              <a:t>Those eligible aged 25-49: 95%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Those eligible aged 50-64: 98%</a:t>
            </a:r>
          </a:p>
          <a:p>
            <a:pPr algn="ctr"/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9EB3EE3-5369-4CC6-A5CC-4C05FE451C01}"/>
              </a:ext>
            </a:extLst>
          </p:cNvPr>
          <p:cNvSpPr/>
          <p:nvPr/>
        </p:nvSpPr>
        <p:spPr>
          <a:xfrm>
            <a:off x="4598088" y="4530964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7E4AAE-8098-4C03-8CF6-909D2C660108}"/>
              </a:ext>
            </a:extLst>
          </p:cNvPr>
          <p:cNvSpPr txBox="1"/>
          <p:nvPr/>
        </p:nvSpPr>
        <p:spPr>
          <a:xfrm>
            <a:off x="4610322" y="4332236"/>
            <a:ext cx="136484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/>
              <a:t>Those eligible aged 25-49: 96%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Those eligible aged 50-64: 98%</a:t>
            </a:r>
          </a:p>
          <a:p>
            <a:pPr algn="ctr"/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6A88532-D8A2-4BEF-BC7C-A556C324AE9D}"/>
              </a:ext>
            </a:extLst>
          </p:cNvPr>
          <p:cNvSpPr/>
          <p:nvPr/>
        </p:nvSpPr>
        <p:spPr>
          <a:xfrm>
            <a:off x="7485910" y="4512041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ED1A406-9216-4169-BF38-EA7BE579B4F5}"/>
              </a:ext>
            </a:extLst>
          </p:cNvPr>
          <p:cNvSpPr txBox="1"/>
          <p:nvPr/>
        </p:nvSpPr>
        <p:spPr>
          <a:xfrm>
            <a:off x="7512631" y="4332236"/>
            <a:ext cx="136484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/>
              <a:t>Those eligible aged 25-49: 94%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Those eligible aged 50-64: 98%</a:t>
            </a:r>
          </a:p>
          <a:p>
            <a:pPr algn="ctr"/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9F2E40C-2643-4845-B5B3-A778F7E3D990}"/>
              </a:ext>
            </a:extLst>
          </p:cNvPr>
          <p:cNvSpPr/>
          <p:nvPr/>
        </p:nvSpPr>
        <p:spPr>
          <a:xfrm>
            <a:off x="10364223" y="4512799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58F9D2-8412-4C51-B732-3BC0A524239C}"/>
              </a:ext>
            </a:extLst>
          </p:cNvPr>
          <p:cNvSpPr txBox="1"/>
          <p:nvPr/>
        </p:nvSpPr>
        <p:spPr>
          <a:xfrm>
            <a:off x="10387420" y="4311114"/>
            <a:ext cx="136484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/>
              <a:t>Those eligible aged 25-49: 91%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Those eligible aged 50-64: 96%</a:t>
            </a:r>
          </a:p>
          <a:p>
            <a:pPr algn="ctr"/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A92F3-0B0E-403D-8E9D-22CDE27109C8}"/>
              </a:ext>
            </a:extLst>
          </p:cNvPr>
          <p:cNvSpPr txBox="1"/>
          <p:nvPr/>
        </p:nvSpPr>
        <p:spPr>
          <a:xfrm>
            <a:off x="403828" y="318144"/>
            <a:ext cx="11382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Museo Sans Rounded 300" panose="02000000000000000000" pitchFamily="50" charset="0"/>
              </a:rPr>
              <a:t>Positive perceptions overall but lower agreement with preventive statement. </a:t>
            </a:r>
          </a:p>
          <a:p>
            <a:r>
              <a:rPr lang="en-GB" sz="3200" b="1" dirty="0">
                <a:solidFill>
                  <a:schemeClr val="tx2"/>
                </a:solidFill>
                <a:latin typeface="Museo Sans Rounded 100" panose="020000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9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61E6BE-B4A4-4E25-939F-1C5103ED9100}"/>
              </a:ext>
            </a:extLst>
          </p:cNvPr>
          <p:cNvSpPr/>
          <p:nvPr/>
        </p:nvSpPr>
        <p:spPr>
          <a:xfrm>
            <a:off x="0" y="0"/>
            <a:ext cx="9336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3782F0C-C807-4484-90DB-2E7FF075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80728"/>
            <a:ext cx="6769147" cy="5249129"/>
          </a:xfrm>
        </p:spPr>
        <p:txBody>
          <a:bodyPr/>
          <a:lstStyle/>
          <a:p>
            <a:r>
              <a:rPr lang="en-GB" sz="23900" b="1" dirty="0">
                <a:solidFill>
                  <a:schemeClr val="bg1"/>
                </a:solidFill>
              </a:rPr>
              <a:t>81%</a:t>
            </a:r>
            <a:br>
              <a:rPr lang="en-GB" sz="138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Have completed a bowel cancer screening kit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23151-BD48-495D-8D1C-B514CAE3F938}"/>
              </a:ext>
            </a:extLst>
          </p:cNvPr>
          <p:cNvSpPr txBox="1"/>
          <p:nvPr/>
        </p:nvSpPr>
        <p:spPr>
          <a:xfrm>
            <a:off x="5591944" y="105273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4ED46-F3BD-4326-88DE-14ACB582AD4A}"/>
              </a:ext>
            </a:extLst>
          </p:cNvPr>
          <p:cNvSpPr txBox="1"/>
          <p:nvPr/>
        </p:nvSpPr>
        <p:spPr>
          <a:xfrm>
            <a:off x="1040" y="6525344"/>
            <a:ext cx="790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Q35: </a:t>
            </a:r>
            <a:r>
              <a:rPr lang="en-US" sz="800" dirty="0">
                <a:solidFill>
                  <a:schemeClr val="bg1"/>
                </a:solidFill>
              </a:rPr>
              <a:t>Have you ever completed a bowel cancer stool test kit? Base: 1,352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n-US" sz="800" dirty="0">
                <a:solidFill>
                  <a:schemeClr val="bg1"/>
                </a:solidFill>
              </a:rPr>
              <a:t>NOTE: Statements marked with ‘*’ filtered by those that are eligible for bowel cancer screening (60+ in England &amp; Wales, 50+ in Scotland)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051164-8C82-41AC-83E7-246EB3275A8A}"/>
              </a:ext>
            </a:extLst>
          </p:cNvPr>
          <p:cNvSpPr/>
          <p:nvPr/>
        </p:nvSpPr>
        <p:spPr>
          <a:xfrm>
            <a:off x="6656218" y="1628800"/>
            <a:ext cx="1357104" cy="8943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98B8CD-B7D9-49B5-A673-E58712C0B883}"/>
              </a:ext>
            </a:extLst>
          </p:cNvPr>
          <p:cNvSpPr txBox="1"/>
          <p:nvPr/>
        </p:nvSpPr>
        <p:spPr>
          <a:xfrm>
            <a:off x="6656218" y="1651544"/>
            <a:ext cx="145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Age breakdown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55-64: 51%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65-74: 89%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75+: 74%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3E100F-896B-4E80-BF7D-5AF1C58CD551}"/>
              </a:ext>
            </a:extLst>
          </p:cNvPr>
          <p:cNvSpPr/>
          <p:nvPr/>
        </p:nvSpPr>
        <p:spPr>
          <a:xfrm>
            <a:off x="6656218" y="2582632"/>
            <a:ext cx="3040182" cy="70235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898CE6-B239-418D-805F-AB031D3AA377}"/>
              </a:ext>
            </a:extLst>
          </p:cNvPr>
          <p:cNvSpPr txBox="1"/>
          <p:nvPr/>
        </p:nvSpPr>
        <p:spPr>
          <a:xfrm>
            <a:off x="6656218" y="2602534"/>
            <a:ext cx="390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Eligible age groups: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All aged 60+ (England &amp; Wales): 81%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All aged 50+ (Scotland): 83%</a:t>
            </a:r>
          </a:p>
        </p:txBody>
      </p:sp>
    </p:spTree>
    <p:extLst>
      <p:ext uri="{BB962C8B-B14F-4D97-AF65-F5344CB8AC3E}">
        <p14:creationId xmlns:p14="http://schemas.microsoft.com/office/powerpoint/2010/main" val="70134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B25CF7-4765-475D-9D28-8010623A7627}"/>
              </a:ext>
            </a:extLst>
          </p:cNvPr>
          <p:cNvSpPr/>
          <p:nvPr/>
        </p:nvSpPr>
        <p:spPr>
          <a:xfrm>
            <a:off x="0" y="0"/>
            <a:ext cx="3826058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1144-2FF4-49F2-946C-066F53C6EECA}"/>
              </a:ext>
            </a:extLst>
          </p:cNvPr>
          <p:cNvSpPr txBox="1"/>
          <p:nvPr/>
        </p:nvSpPr>
        <p:spPr>
          <a:xfrm>
            <a:off x="3836026" y="6271024"/>
            <a:ext cx="836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Q36: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Thinking about the last time you received a bowel cancer stool test kit, did any of the following put you off completing it?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Unweighted base: </a:t>
            </a: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123  (those eligible that have received a kit but not completed it)</a:t>
            </a:r>
          </a:p>
          <a:p>
            <a:pPr lvl="0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Prefer not to say=13%, Don’t remember=9%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03AA4-DA40-4C95-872D-E69A0147D57D}"/>
              </a:ext>
            </a:extLst>
          </p:cNvPr>
          <p:cNvGrpSpPr/>
          <p:nvPr/>
        </p:nvGrpSpPr>
        <p:grpSpPr>
          <a:xfrm>
            <a:off x="234299" y="1635689"/>
            <a:ext cx="3425576" cy="2976331"/>
            <a:chOff x="1115616" y="1635645"/>
            <a:chExt cx="1614966" cy="1447356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1AC5D36-4E70-4EE2-A2FA-3C704BFC82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4198708"/>
                </p:ext>
              </p:extLst>
            </p:nvPr>
          </p:nvGraphicFramePr>
          <p:xfrm>
            <a:off x="1115616" y="1635645"/>
            <a:ext cx="1614966" cy="1447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97F78BB-410E-48A3-BB22-0498AF210D6A}"/>
                </a:ext>
              </a:extLst>
            </p:cNvPr>
            <p:cNvSpPr/>
            <p:nvPr/>
          </p:nvSpPr>
          <p:spPr>
            <a:xfrm>
              <a:off x="1231608" y="1658989"/>
              <a:ext cx="1381304" cy="1400667"/>
            </a:xfrm>
            <a:prstGeom prst="arc">
              <a:avLst>
                <a:gd name="adj1" fmla="val 16200000"/>
                <a:gd name="adj2" fmla="val 19026862"/>
              </a:avLst>
            </a:prstGeom>
            <a:ln w="12700">
              <a:solidFill>
                <a:schemeClr val="bg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1D2A4A"/>
                </a:solidFill>
                <a:latin typeface="Segoe U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D9EC684-5AA7-4E5E-ABE4-F0E594B82B95}"/>
              </a:ext>
            </a:extLst>
          </p:cNvPr>
          <p:cNvSpPr txBox="1"/>
          <p:nvPr/>
        </p:nvSpPr>
        <p:spPr bwMode="gray">
          <a:xfrm>
            <a:off x="423643" y="4481809"/>
            <a:ext cx="3122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% Who said ‘Nothing put me off completing it’</a:t>
            </a:r>
            <a:endParaRPr lang="en-GB" sz="1200" b="1" dirty="0">
              <a:solidFill>
                <a:srgbClr val="E3DFE2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959F3-CBD5-4489-90F9-FF8838A560B2}"/>
              </a:ext>
            </a:extLst>
          </p:cNvPr>
          <p:cNvSpPr txBox="1"/>
          <p:nvPr/>
        </p:nvSpPr>
        <p:spPr bwMode="gray">
          <a:xfrm>
            <a:off x="1309048" y="2674885"/>
            <a:ext cx="127251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5867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12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4B3398D-3694-41AC-9519-B7416053A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21968"/>
              </p:ext>
            </p:extLst>
          </p:nvPr>
        </p:nvGraphicFramePr>
        <p:xfrm>
          <a:off x="4076044" y="1191969"/>
          <a:ext cx="7761459" cy="454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29">
                  <a:extLst>
                    <a:ext uri="{9D8B030D-6E8A-4147-A177-3AD203B41FA5}">
                      <a16:colId xmlns:a16="http://schemas.microsoft.com/office/drawing/2014/main" val="3427790231"/>
                    </a:ext>
                  </a:extLst>
                </a:gridCol>
                <a:gridCol w="6049284">
                  <a:extLst>
                    <a:ext uri="{9D8B030D-6E8A-4147-A177-3AD203B41FA5}">
                      <a16:colId xmlns:a16="http://schemas.microsoft.com/office/drawing/2014/main" val="2940847526"/>
                    </a:ext>
                  </a:extLst>
                </a:gridCol>
                <a:gridCol w="960246">
                  <a:extLst>
                    <a:ext uri="{9D8B030D-6E8A-4147-A177-3AD203B41FA5}">
                      <a16:colId xmlns:a16="http://schemas.microsoft.com/office/drawing/2014/main" val="4098959080"/>
                    </a:ext>
                  </a:extLst>
                </a:gridCol>
              </a:tblGrid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found it too messy to complete the bowel cancer screening stool test kit 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44449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didn’t have any symptoms of bowel cancer 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17%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741498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found it too embarrassing to complete the bowel cancer screening stool test kit 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00603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was too frightened of what the stool test might find</a:t>
                      </a:r>
                      <a:endParaRPr lang="en-GB" sz="1800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00226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found it too difficult to complete the stool test kit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7750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had other more important things to worry about than bowel screening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36778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think that I am at risk of developing bowel cancer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13319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was too busy to complete the stool test kit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144939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was too afraid of having treatment if I was found to have cancer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57172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10.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thinking about the test, I decided that the risks of taking part outweigh the benefits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29504"/>
                  </a:ext>
                </a:extLst>
              </a:tr>
              <a:tr h="4099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11.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didn’t want anyone to know that I had completed the stool test kit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2%</a:t>
                      </a:r>
                      <a:endParaRPr lang="en-GB" sz="16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63366"/>
                  </a:ext>
                </a:extLst>
              </a:tr>
            </a:tbl>
          </a:graphicData>
        </a:graphic>
      </p:graphicFrame>
      <p:sp>
        <p:nvSpPr>
          <p:cNvPr id="20" name="Parallelogram 19">
            <a:extLst>
              <a:ext uri="{FF2B5EF4-FFF2-40B4-BE49-F238E27FC236}">
                <a16:creationId xmlns:a16="http://schemas.microsoft.com/office/drawing/2014/main" id="{CFDBB2C4-3466-4234-96BC-3F9175AC53B2}"/>
              </a:ext>
            </a:extLst>
          </p:cNvPr>
          <p:cNvSpPr/>
          <p:nvPr/>
        </p:nvSpPr>
        <p:spPr bwMode="gray">
          <a:xfrm>
            <a:off x="130196" y="114458"/>
            <a:ext cx="3580662" cy="8662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Potential barriers to completing bowel cancer screening kit (%)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F17525-7D4A-4D66-B046-5B6109873935}"/>
              </a:ext>
            </a:extLst>
          </p:cNvPr>
          <p:cNvSpPr/>
          <p:nvPr/>
        </p:nvSpPr>
        <p:spPr>
          <a:xfrm>
            <a:off x="363816" y="587727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en-GB" sz="4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10E484-373D-4C53-8C59-B408C2555133}"/>
              </a:ext>
            </a:extLst>
          </p:cNvPr>
          <p:cNvSpPr txBox="1"/>
          <p:nvPr/>
        </p:nvSpPr>
        <p:spPr>
          <a:xfrm>
            <a:off x="1093784" y="5944217"/>
            <a:ext cx="226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Average number of barriers mentioned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A760CC0E-4085-4C25-AD58-BF42FF1EAE2F}"/>
              </a:ext>
            </a:extLst>
          </p:cNvPr>
          <p:cNvSpPr txBox="1">
            <a:spLocks/>
          </p:cNvSpPr>
          <p:nvPr/>
        </p:nvSpPr>
        <p:spPr>
          <a:xfrm>
            <a:off x="4079776" y="125311"/>
            <a:ext cx="7982028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/>
              <a:t>Embarrassment was one of the top barriers to completing the test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1456CB-B58B-4A08-AD48-E0F4FF5D36F6}"/>
              </a:ext>
            </a:extLst>
          </p:cNvPr>
          <p:cNvSpPr/>
          <p:nvPr/>
        </p:nvSpPr>
        <p:spPr>
          <a:xfrm>
            <a:off x="174824" y="980728"/>
            <a:ext cx="34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Filtered on those eligible who have never completed</a:t>
            </a:r>
          </a:p>
        </p:txBody>
      </p:sp>
    </p:spTree>
    <p:extLst>
      <p:ext uri="{BB962C8B-B14F-4D97-AF65-F5344CB8AC3E}">
        <p14:creationId xmlns:p14="http://schemas.microsoft.com/office/powerpoint/2010/main" val="277808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E58EC-17A5-44B6-8200-16B74C6E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997718"/>
            <a:ext cx="7993063" cy="1495794"/>
          </a:xfrm>
        </p:spPr>
        <p:txBody>
          <a:bodyPr/>
          <a:lstStyle/>
          <a:p>
            <a:r>
              <a:rPr lang="en-US" dirty="0"/>
              <a:t>Background &amp; </a:t>
            </a:r>
            <a:br>
              <a:rPr lang="en-US" dirty="0"/>
            </a:br>
            <a:r>
              <a:rPr lang="en-US" dirty="0"/>
              <a:t>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94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FF08BC90-C50D-44B0-9299-41E41A58D42F}"/>
              </a:ext>
            </a:extLst>
          </p:cNvPr>
          <p:cNvGraphicFramePr>
            <a:graphicFrameLocks noGrp="1"/>
          </p:cNvGraphicFramePr>
          <p:nvPr/>
        </p:nvGraphicFramePr>
        <p:xfrm>
          <a:off x="491934" y="1641583"/>
          <a:ext cx="2488550" cy="420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0">
                  <a:extLst>
                    <a:ext uri="{9D8B030D-6E8A-4147-A177-3AD203B41FA5}">
                      <a16:colId xmlns:a16="http://schemas.microsoft.com/office/drawing/2014/main" val="2070139415"/>
                    </a:ext>
                  </a:extLst>
                </a:gridCol>
              </a:tblGrid>
              <a:tr h="15024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Segoe UI Semibold" panose="020B0702040204020203" pitchFamily="34" charset="0"/>
                        </a:rPr>
                        <a:t>Bowel cancer screening </a:t>
                      </a:r>
                      <a:r>
                        <a:rPr lang="en-US" sz="1800" b="1" u="sng" dirty="0">
                          <a:latin typeface="+mj-lt"/>
                          <a:cs typeface="Segoe UI Semibold" panose="020B0702040204020203" pitchFamily="34" charset="0"/>
                        </a:rPr>
                        <a:t>saves lives</a:t>
                      </a: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en-GB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92274"/>
                  </a:ext>
                </a:extLst>
              </a:tr>
              <a:tr h="1356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7999"/>
                  </a:ext>
                </a:extLst>
              </a:tr>
              <a:tr h="1343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="1" dirty="0">
                        <a:solidFill>
                          <a:schemeClr val="bg2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48486"/>
                  </a:ext>
                </a:extLst>
              </a:tr>
            </a:tbl>
          </a:graphicData>
        </a:graphic>
      </p:graphicFrame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65D3890-3880-4005-9F7D-08069B8E282E}"/>
              </a:ext>
            </a:extLst>
          </p:cNvPr>
          <p:cNvSpPr/>
          <p:nvPr/>
        </p:nvSpPr>
        <p:spPr>
          <a:xfrm>
            <a:off x="1754891" y="4521197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AEE0FB-09F5-4C95-9FBB-984DC4653003}"/>
              </a:ext>
            </a:extLst>
          </p:cNvPr>
          <p:cNvSpPr txBox="1"/>
          <p:nvPr/>
        </p:nvSpPr>
        <p:spPr>
          <a:xfrm>
            <a:off x="1754891" y="4519455"/>
            <a:ext cx="136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Eligible age groups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All aged 60-74 (</a:t>
            </a:r>
            <a:r>
              <a:rPr lang="en-US" sz="1200" b="1" dirty="0" err="1"/>
              <a:t>Eng</a:t>
            </a:r>
            <a:r>
              <a:rPr lang="en-US" sz="1200" b="1" dirty="0"/>
              <a:t> &amp; Wal): 97%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All aged 50-74 (</a:t>
            </a:r>
            <a:r>
              <a:rPr lang="en-US" sz="1200" b="1" dirty="0" err="1"/>
              <a:t>Sco</a:t>
            </a:r>
            <a:r>
              <a:rPr lang="en-US" sz="1200" b="1" dirty="0"/>
              <a:t>): 98%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C1A5CE-BB03-439E-A65C-30683A67D743}"/>
              </a:ext>
            </a:extLst>
          </p:cNvPr>
          <p:cNvSpPr/>
          <p:nvPr/>
        </p:nvSpPr>
        <p:spPr>
          <a:xfrm>
            <a:off x="388586" y="4521197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D4E244-F09A-4BDC-9A40-6E4F29D5583B}"/>
              </a:ext>
            </a:extLst>
          </p:cNvPr>
          <p:cNvSpPr txBox="1"/>
          <p:nvPr/>
        </p:nvSpPr>
        <p:spPr>
          <a:xfrm>
            <a:off x="274680" y="4519453"/>
            <a:ext cx="160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Age breakdown</a:t>
            </a:r>
          </a:p>
          <a:p>
            <a:pPr algn="ctr"/>
            <a:endParaRPr lang="en-US" sz="1200" b="1" dirty="0">
              <a:solidFill>
                <a:schemeClr val="tx2"/>
              </a:solidFill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18-24: 93%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25-44: 90%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45-54: 95%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55-64: 96%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65-74: 99%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75+: 97%</a:t>
            </a:r>
          </a:p>
        </p:txBody>
      </p:sp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335D44E4-29DD-4F3B-9E63-3C185207CDFD}"/>
              </a:ext>
            </a:extLst>
          </p:cNvPr>
          <p:cNvGraphicFramePr>
            <a:graphicFrameLocks noGrp="1"/>
          </p:cNvGraphicFramePr>
          <p:nvPr/>
        </p:nvGraphicFramePr>
        <p:xfrm>
          <a:off x="6241281" y="1641583"/>
          <a:ext cx="2488550" cy="420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0">
                  <a:extLst>
                    <a:ext uri="{9D8B030D-6E8A-4147-A177-3AD203B41FA5}">
                      <a16:colId xmlns:a16="http://schemas.microsoft.com/office/drawing/2014/main" val="2070139415"/>
                    </a:ext>
                  </a:extLst>
                </a:gridCol>
              </a:tblGrid>
              <a:tr h="15024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Segoe UI Semibold" panose="020B0702040204020203" pitchFamily="34" charset="0"/>
                        </a:rPr>
                        <a:t>Bowel cancer screening can pick up cancer at a stage when </a:t>
                      </a:r>
                      <a:r>
                        <a:rPr lang="en-US" sz="1800" b="1" u="sng" dirty="0">
                          <a:latin typeface="+mj-lt"/>
                          <a:cs typeface="Segoe UI Semibold" panose="020B0702040204020203" pitchFamily="34" charset="0"/>
                        </a:rPr>
                        <a:t>it’s easier to treat successfully</a:t>
                      </a: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92274"/>
                  </a:ext>
                </a:extLst>
              </a:tr>
              <a:tr h="1356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7999"/>
                  </a:ext>
                </a:extLst>
              </a:tr>
              <a:tr h="1343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="1" dirty="0">
                        <a:solidFill>
                          <a:schemeClr val="bg2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48486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E6E22D9-17DF-4DF1-BD41-D007146D38CA}"/>
              </a:ext>
            </a:extLst>
          </p:cNvPr>
          <p:cNvGraphicFramePr>
            <a:graphicFrameLocks noGrp="1"/>
          </p:cNvGraphicFramePr>
          <p:nvPr/>
        </p:nvGraphicFramePr>
        <p:xfrm>
          <a:off x="3366608" y="1641583"/>
          <a:ext cx="2488550" cy="420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0">
                  <a:extLst>
                    <a:ext uri="{9D8B030D-6E8A-4147-A177-3AD203B41FA5}">
                      <a16:colId xmlns:a16="http://schemas.microsoft.com/office/drawing/2014/main" val="2070139415"/>
                    </a:ext>
                  </a:extLst>
                </a:gridCol>
              </a:tblGrid>
              <a:tr h="15024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Segoe UI Semibold" panose="020B0702040204020203" pitchFamily="34" charset="0"/>
                        </a:rPr>
                        <a:t>Bowel cancer screening can help to </a:t>
                      </a:r>
                      <a:r>
                        <a:rPr lang="en-US" sz="1800" b="1" u="sng" dirty="0">
                          <a:latin typeface="+mj-lt"/>
                          <a:cs typeface="Segoe UI Semibold" panose="020B0702040204020203" pitchFamily="34" charset="0"/>
                        </a:rPr>
                        <a:t>detect cancer early</a:t>
                      </a: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+mj-lt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92274"/>
                  </a:ext>
                </a:extLst>
              </a:tr>
              <a:tr h="1356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7999"/>
                  </a:ext>
                </a:extLst>
              </a:tr>
              <a:tr h="1343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="1" dirty="0">
                        <a:solidFill>
                          <a:schemeClr val="bg2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48486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4B07FFEC-3CDD-4935-AABA-618F384E1744}"/>
              </a:ext>
            </a:extLst>
          </p:cNvPr>
          <p:cNvSpPr txBox="1"/>
          <p:nvPr/>
        </p:nvSpPr>
        <p:spPr>
          <a:xfrm>
            <a:off x="1040" y="6641982"/>
            <a:ext cx="7905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Q38: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For each of the following statements about bowel cancer screening, please say if you think they are true or false. Base: 2,880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itle 3">
            <a:extLst>
              <a:ext uri="{FF2B5EF4-FFF2-40B4-BE49-F238E27FC236}">
                <a16:creationId xmlns:a16="http://schemas.microsoft.com/office/drawing/2014/main" id="{F571AF95-17B1-4041-9020-07E9D192652A}"/>
              </a:ext>
            </a:extLst>
          </p:cNvPr>
          <p:cNvSpPr txBox="1">
            <a:spLocks/>
          </p:cNvSpPr>
          <p:nvPr/>
        </p:nvSpPr>
        <p:spPr>
          <a:xfrm>
            <a:off x="252236" y="137271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800" b="0" dirty="0">
              <a:latin typeface="Calibri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0A0B94F-7E70-4E1D-BF49-69F1BDBBC1EB}"/>
              </a:ext>
            </a:extLst>
          </p:cNvPr>
          <p:cNvSpPr/>
          <p:nvPr/>
        </p:nvSpPr>
        <p:spPr>
          <a:xfrm>
            <a:off x="1196149" y="3309829"/>
            <a:ext cx="1080120" cy="10801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94%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True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EB464C4-41B0-4E95-A221-9515585C3F35}"/>
              </a:ext>
            </a:extLst>
          </p:cNvPr>
          <p:cNvSpPr/>
          <p:nvPr/>
        </p:nvSpPr>
        <p:spPr>
          <a:xfrm>
            <a:off x="4070823" y="3309829"/>
            <a:ext cx="1080120" cy="10801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94%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True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CEA78E-5CFF-4B4B-8C8C-51B3904023A0}"/>
              </a:ext>
            </a:extLst>
          </p:cNvPr>
          <p:cNvSpPr/>
          <p:nvPr/>
        </p:nvSpPr>
        <p:spPr>
          <a:xfrm>
            <a:off x="6945496" y="3309829"/>
            <a:ext cx="1080120" cy="10801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92%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True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9DA3E63-CBF1-4F6D-9B2A-5212FD922B45}"/>
              </a:ext>
            </a:extLst>
          </p:cNvPr>
          <p:cNvSpPr/>
          <p:nvPr/>
        </p:nvSpPr>
        <p:spPr>
          <a:xfrm>
            <a:off x="3268906" y="4521197"/>
            <a:ext cx="1357104" cy="15575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992DAA3-4AB9-4396-BF48-5423E0DF9CA4}"/>
              </a:ext>
            </a:extLst>
          </p:cNvPr>
          <p:cNvSpPr/>
          <p:nvPr/>
        </p:nvSpPr>
        <p:spPr>
          <a:xfrm>
            <a:off x="6116654" y="4521198"/>
            <a:ext cx="1357104" cy="15679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48B75A3-AC13-4913-9428-899C6DF79425}"/>
              </a:ext>
            </a:extLst>
          </p:cNvPr>
          <p:cNvGraphicFramePr>
            <a:graphicFrameLocks noGrp="1"/>
          </p:cNvGraphicFramePr>
          <p:nvPr/>
        </p:nvGraphicFramePr>
        <p:xfrm>
          <a:off x="9140454" y="1645772"/>
          <a:ext cx="2488550" cy="420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0">
                  <a:extLst>
                    <a:ext uri="{9D8B030D-6E8A-4147-A177-3AD203B41FA5}">
                      <a16:colId xmlns:a16="http://schemas.microsoft.com/office/drawing/2014/main" val="2070139415"/>
                    </a:ext>
                  </a:extLst>
                </a:gridCol>
              </a:tblGrid>
              <a:tr h="13672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Segoe UI Semibold" panose="020B0702040204020203" pitchFamily="34" charset="0"/>
                        </a:rPr>
                        <a:t>Bowel cancer screening can detect </a:t>
                      </a:r>
                      <a:r>
                        <a:rPr lang="en-US" sz="1800" b="1" u="sng" dirty="0">
                          <a:latin typeface="+mj-lt"/>
                          <a:cs typeface="Segoe UI Semibold" panose="020B0702040204020203" pitchFamily="34" charset="0"/>
                        </a:rPr>
                        <a:t>invisible signs of bowel cancer</a:t>
                      </a:r>
                    </a:p>
                    <a:p>
                      <a:pPr algn="ctr"/>
                      <a:endParaRPr lang="en-US" sz="1800" b="1" u="sng" dirty="0">
                        <a:latin typeface="+mj-lt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en-GB" sz="1800" b="1" u="sng" dirty="0">
                        <a:latin typeface="+mj-lt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92274"/>
                  </a:ext>
                </a:extLst>
              </a:tr>
              <a:tr h="1360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7999"/>
                  </a:ext>
                </a:extLst>
              </a:tr>
              <a:tr h="1348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="1" dirty="0">
                        <a:solidFill>
                          <a:schemeClr val="bg2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848486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E9A3E569-5218-47CC-AA60-CA3AF516BFFC}"/>
              </a:ext>
            </a:extLst>
          </p:cNvPr>
          <p:cNvSpPr/>
          <p:nvPr/>
        </p:nvSpPr>
        <p:spPr>
          <a:xfrm>
            <a:off x="9844669" y="3314018"/>
            <a:ext cx="1080120" cy="10801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84%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True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FCFB3F-5145-4E0B-93E2-4827EC549A7E}"/>
              </a:ext>
            </a:extLst>
          </p:cNvPr>
          <p:cNvSpPr/>
          <p:nvPr/>
        </p:nvSpPr>
        <p:spPr>
          <a:xfrm>
            <a:off x="9015178" y="4525386"/>
            <a:ext cx="1357104" cy="1563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41C108-61BC-4FC1-BE4D-899A752D10E7}"/>
              </a:ext>
            </a:extLst>
          </p:cNvPr>
          <p:cNvSpPr txBox="1"/>
          <p:nvPr/>
        </p:nvSpPr>
        <p:spPr>
          <a:xfrm>
            <a:off x="3148336" y="4529222"/>
            <a:ext cx="160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Age breakdown</a:t>
            </a:r>
          </a:p>
          <a:p>
            <a:pPr algn="ctr"/>
            <a:endParaRPr lang="en-US" sz="1200" b="1" dirty="0">
              <a:solidFill>
                <a:schemeClr val="tx2"/>
              </a:solidFill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18-24: 89%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25-44: 90%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45-54: 96%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55-64: 97%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65-74: 99%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75+: 98%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E14722-F559-48DA-872B-E8740E2415CD}"/>
              </a:ext>
            </a:extLst>
          </p:cNvPr>
          <p:cNvSpPr txBox="1"/>
          <p:nvPr/>
        </p:nvSpPr>
        <p:spPr>
          <a:xfrm>
            <a:off x="5999563" y="4529222"/>
            <a:ext cx="160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Age breakdown</a:t>
            </a:r>
          </a:p>
          <a:p>
            <a:pPr algn="ctr"/>
            <a:endParaRPr lang="en-US" sz="1200" b="1" dirty="0">
              <a:solidFill>
                <a:schemeClr val="tx2"/>
              </a:solidFill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18-24: 86%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25-44: 88%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45-54: 95%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55-64: 96%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65-74: 99%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75+: 96%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2A6F92-AB6C-4331-83E2-10C0841F4F56}"/>
              </a:ext>
            </a:extLst>
          </p:cNvPr>
          <p:cNvSpPr txBox="1"/>
          <p:nvPr/>
        </p:nvSpPr>
        <p:spPr>
          <a:xfrm>
            <a:off x="8897639" y="4529222"/>
            <a:ext cx="160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Age breakdown</a:t>
            </a:r>
          </a:p>
          <a:p>
            <a:pPr algn="ctr"/>
            <a:endParaRPr lang="en-US" sz="1200" b="1" dirty="0">
              <a:solidFill>
                <a:schemeClr val="tx2"/>
              </a:solidFill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18-24: 73%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25-44: 80%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45-54: 87%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55-64: 87%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65-74: 91%</a:t>
            </a:r>
          </a:p>
          <a:p>
            <a:pPr algn="ctr"/>
            <a:r>
              <a:rPr lang="en-GB" sz="1200" b="1" dirty="0">
                <a:solidFill>
                  <a:schemeClr val="tx2"/>
                </a:solidFill>
              </a:rPr>
              <a:t>75+: 89%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9C7A98E-609C-4EF1-9A64-CA3221AA2BF9}"/>
              </a:ext>
            </a:extLst>
          </p:cNvPr>
          <p:cNvSpPr/>
          <p:nvPr/>
        </p:nvSpPr>
        <p:spPr>
          <a:xfrm>
            <a:off x="4607406" y="4515990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B8CF98-0806-4041-85EF-94BE0D56E082}"/>
              </a:ext>
            </a:extLst>
          </p:cNvPr>
          <p:cNvSpPr txBox="1"/>
          <p:nvPr/>
        </p:nvSpPr>
        <p:spPr>
          <a:xfrm>
            <a:off x="4607406" y="4514248"/>
            <a:ext cx="136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Eligible age groups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All aged 60-74 (</a:t>
            </a:r>
            <a:r>
              <a:rPr lang="en-US" sz="1200" b="1" dirty="0" err="1"/>
              <a:t>Eng</a:t>
            </a:r>
            <a:r>
              <a:rPr lang="en-US" sz="1200" b="1" dirty="0"/>
              <a:t> &amp; Wal): 99%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All aged 50-74 (</a:t>
            </a:r>
            <a:r>
              <a:rPr lang="en-US" sz="1200" b="1" dirty="0" err="1"/>
              <a:t>Sco</a:t>
            </a:r>
            <a:r>
              <a:rPr lang="en-US" sz="1200" b="1" dirty="0"/>
              <a:t>): 98%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2768F9A-4677-4ED7-8E52-61BAACC865E3}"/>
              </a:ext>
            </a:extLst>
          </p:cNvPr>
          <p:cNvSpPr/>
          <p:nvPr/>
        </p:nvSpPr>
        <p:spPr>
          <a:xfrm>
            <a:off x="7487356" y="4510783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51ED18-AD87-4C5D-B9F1-6DF51279A1DC}"/>
              </a:ext>
            </a:extLst>
          </p:cNvPr>
          <p:cNvSpPr txBox="1"/>
          <p:nvPr/>
        </p:nvSpPr>
        <p:spPr>
          <a:xfrm>
            <a:off x="7487356" y="4509041"/>
            <a:ext cx="136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Eligible age groups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All aged 60-74 (</a:t>
            </a:r>
            <a:r>
              <a:rPr lang="en-US" sz="1200" b="1" dirty="0" err="1"/>
              <a:t>Eng</a:t>
            </a:r>
            <a:r>
              <a:rPr lang="en-US" sz="1200" b="1" dirty="0"/>
              <a:t> &amp; Wal): 97%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All aged 50-74 (</a:t>
            </a:r>
            <a:r>
              <a:rPr lang="en-US" sz="1200" b="1" dirty="0" err="1"/>
              <a:t>Sco</a:t>
            </a:r>
            <a:r>
              <a:rPr lang="en-US" sz="1200" b="1" dirty="0"/>
              <a:t>): 98%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6268CBA-83FE-4B7E-AA46-078F058B9160}"/>
              </a:ext>
            </a:extLst>
          </p:cNvPr>
          <p:cNvSpPr/>
          <p:nvPr/>
        </p:nvSpPr>
        <p:spPr>
          <a:xfrm>
            <a:off x="10381129" y="4510782"/>
            <a:ext cx="1357104" cy="15679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6BF521-6DF1-4807-AD93-41F845DBEBB9}"/>
              </a:ext>
            </a:extLst>
          </p:cNvPr>
          <p:cNvSpPr txBox="1"/>
          <p:nvPr/>
        </p:nvSpPr>
        <p:spPr>
          <a:xfrm>
            <a:off x="10381129" y="4509040"/>
            <a:ext cx="1364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Eligible age groups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All aged 60-74 (</a:t>
            </a:r>
            <a:r>
              <a:rPr lang="en-US" sz="1200" b="1" dirty="0" err="1"/>
              <a:t>Eng</a:t>
            </a:r>
            <a:r>
              <a:rPr lang="en-US" sz="1200" b="1" dirty="0"/>
              <a:t> &amp; Wal): 89%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All aged 50-74 (</a:t>
            </a:r>
            <a:r>
              <a:rPr lang="en-US" sz="1200" b="1" dirty="0" err="1"/>
              <a:t>Sco</a:t>
            </a:r>
            <a:r>
              <a:rPr lang="en-US" sz="1200" b="1" dirty="0"/>
              <a:t>): 88%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512101-5087-48E3-80BD-C9F62CF73B57}"/>
              </a:ext>
            </a:extLst>
          </p:cNvPr>
          <p:cNvSpPr txBox="1"/>
          <p:nvPr/>
        </p:nvSpPr>
        <p:spPr>
          <a:xfrm>
            <a:off x="403828" y="318144"/>
            <a:ext cx="11382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tx2"/>
                </a:solidFill>
                <a:latin typeface="Museo Sans Rounded 300" panose="02000000000000000000" pitchFamily="50" charset="0"/>
              </a:rPr>
              <a:t>Positive perceptions overall but lower agreement with preventive statement. Lower positive perceptions in non-white groups</a:t>
            </a:r>
          </a:p>
          <a:p>
            <a:r>
              <a:rPr lang="en-GB" sz="3200" b="1" dirty="0">
                <a:solidFill>
                  <a:schemeClr val="tx2"/>
                </a:solidFill>
                <a:latin typeface="Museo Sans Rounded 100" panose="020000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E58EC-17A5-44B6-8200-16B74C6E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997718"/>
            <a:ext cx="8281319" cy="1431282"/>
          </a:xfrm>
        </p:spPr>
        <p:txBody>
          <a:bodyPr/>
          <a:lstStyle/>
          <a:p>
            <a:r>
              <a:rPr lang="en-US" dirty="0"/>
              <a:t>Early diagnosis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463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0091C6D6-99AF-4D9D-8253-E67CF796E6BB}"/>
              </a:ext>
            </a:extLst>
          </p:cNvPr>
          <p:cNvSpPr txBox="1"/>
          <p:nvPr/>
        </p:nvSpPr>
        <p:spPr>
          <a:xfrm>
            <a:off x="0" y="6523008"/>
            <a:ext cx="7968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Q21: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To what extent do you agree or disagree with the following statements? Base: 2,880 </a:t>
            </a:r>
          </a:p>
          <a:p>
            <a:pPr lvl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Prefer not to say=0.5%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9110434-176B-4D31-91EE-055E23A6759F}"/>
              </a:ext>
            </a:extLst>
          </p:cNvPr>
          <p:cNvSpPr txBox="1">
            <a:spLocks/>
          </p:cNvSpPr>
          <p:nvPr/>
        </p:nvSpPr>
        <p:spPr>
          <a:xfrm>
            <a:off x="258877" y="125510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/>
              <a:t>The majority of people believe they have an element of control when it comes to early diagnosis of cancer</a:t>
            </a:r>
            <a:endParaRPr lang="en-GB" sz="2800" b="0" dirty="0">
              <a:latin typeface="Calibri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EB75D669-C253-47B2-BA67-E9BC6C2368A4}"/>
              </a:ext>
            </a:extLst>
          </p:cNvPr>
          <p:cNvSpPr/>
          <p:nvPr/>
        </p:nvSpPr>
        <p:spPr bwMode="gray">
          <a:xfrm>
            <a:off x="2954787" y="1538824"/>
            <a:ext cx="6309565" cy="30600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Agreement with statements on cancer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7959F0-90E7-4EF3-AE75-2A478366B3B1}"/>
              </a:ext>
            </a:extLst>
          </p:cNvPr>
          <p:cNvGrpSpPr>
            <a:grpSpLocks noChangeAspect="1"/>
          </p:cNvGrpSpPr>
          <p:nvPr/>
        </p:nvGrpSpPr>
        <p:grpSpPr>
          <a:xfrm>
            <a:off x="2954787" y="2370511"/>
            <a:ext cx="4011701" cy="3276406"/>
            <a:chOff x="1720738" y="1870578"/>
            <a:chExt cx="678652" cy="682005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D6BDD3BA-C073-4EB2-8360-49CA51400ACD}"/>
                </a:ext>
              </a:extLst>
            </p:cNvPr>
            <p:cNvGraphicFramePr/>
            <p:nvPr/>
          </p:nvGraphicFramePr>
          <p:xfrm>
            <a:off x="1720738" y="1877583"/>
            <a:ext cx="678652" cy="67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9F96BE-5A13-4CEC-A419-2FD3609D05B6}"/>
                </a:ext>
              </a:extLst>
            </p:cNvPr>
            <p:cNvSpPr/>
            <p:nvPr/>
          </p:nvSpPr>
          <p:spPr>
            <a:xfrm>
              <a:off x="1811570" y="1870578"/>
              <a:ext cx="249671" cy="768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8428" algn="l"/>
                </a:tabLst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Agree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CA47596-A90F-47AC-895E-C2393F880E95}"/>
              </a:ext>
            </a:extLst>
          </p:cNvPr>
          <p:cNvSpPr txBox="1"/>
          <p:nvPr/>
        </p:nvSpPr>
        <p:spPr>
          <a:xfrm>
            <a:off x="4079776" y="3730753"/>
            <a:ext cx="1475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“Diagnosing cancer early is everyone’s responsibility”</a:t>
            </a:r>
            <a:endParaRPr lang="en-GB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1B658B-A84A-4722-801D-F4258DEBC28B}"/>
              </a:ext>
            </a:extLst>
          </p:cNvPr>
          <p:cNvSpPr/>
          <p:nvPr/>
        </p:nvSpPr>
        <p:spPr>
          <a:xfrm>
            <a:off x="3484762" y="2637557"/>
            <a:ext cx="1475875" cy="3693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8428" algn="l"/>
              </a:tabLst>
              <a:defRPr/>
            </a:pPr>
            <a:r>
              <a:rPr lang="en-GB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Disa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gree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1379016-E0D3-46E6-8F09-671F110B27FA}"/>
              </a:ext>
            </a:extLst>
          </p:cNvPr>
          <p:cNvSpPr/>
          <p:nvPr/>
        </p:nvSpPr>
        <p:spPr>
          <a:xfrm>
            <a:off x="3484761" y="2929378"/>
            <a:ext cx="1475875" cy="3693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8428" algn="l"/>
              </a:tabLst>
              <a:defRPr/>
            </a:pPr>
            <a:r>
              <a:rPr lang="en-GB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Don’t know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8B3FB2-56E0-4AE9-BDA1-C04ED672E2F3}"/>
              </a:ext>
            </a:extLst>
          </p:cNvPr>
          <p:cNvSpPr/>
          <p:nvPr/>
        </p:nvSpPr>
        <p:spPr>
          <a:xfrm>
            <a:off x="7212646" y="3186783"/>
            <a:ext cx="1727330" cy="123140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61139E-B744-450D-B713-D6194D215255}"/>
              </a:ext>
            </a:extLst>
          </p:cNvPr>
          <p:cNvSpPr txBox="1"/>
          <p:nvPr/>
        </p:nvSpPr>
        <p:spPr>
          <a:xfrm>
            <a:off x="7320136" y="3350135"/>
            <a:ext cx="182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Nation breakdown: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1200" b="1" dirty="0">
                <a:solidFill>
                  <a:schemeClr val="accent1"/>
                </a:solidFill>
              </a:rPr>
              <a:t>England: 82%</a:t>
            </a:r>
          </a:p>
          <a:p>
            <a:r>
              <a:rPr lang="en-GB" sz="1200" b="1" dirty="0">
                <a:solidFill>
                  <a:schemeClr val="accent1"/>
                </a:solidFill>
              </a:rPr>
              <a:t>Scotland: 78%</a:t>
            </a:r>
          </a:p>
          <a:p>
            <a:r>
              <a:rPr lang="en-GB" sz="1200" b="1" dirty="0">
                <a:solidFill>
                  <a:schemeClr val="accent1"/>
                </a:solidFill>
              </a:rPr>
              <a:t>Wales: 80%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D4E0DD-EE82-4855-928E-32372BFB269D}"/>
              </a:ext>
            </a:extLst>
          </p:cNvPr>
          <p:cNvCxnSpPr>
            <a:cxnSpLocks/>
          </p:cNvCxnSpPr>
          <p:nvPr/>
        </p:nvCxnSpPr>
        <p:spPr>
          <a:xfrm flipH="1">
            <a:off x="11609485" y="5643492"/>
            <a:ext cx="14176" cy="8155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755F82-228C-40C1-A3F3-AEA3A696DB93}"/>
              </a:ext>
            </a:extLst>
          </p:cNvPr>
          <p:cNvSpPr/>
          <p:nvPr/>
        </p:nvSpPr>
        <p:spPr>
          <a:xfrm>
            <a:off x="11190695" y="3272616"/>
            <a:ext cx="855335" cy="30260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3092C22-9157-4B14-A3FB-98CE9F1ABA6A}"/>
              </a:ext>
            </a:extLst>
          </p:cNvPr>
          <p:cNvSpPr/>
          <p:nvPr/>
        </p:nvSpPr>
        <p:spPr>
          <a:xfrm>
            <a:off x="0" y="6361944"/>
            <a:ext cx="624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Q26: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Please list as many warning signs and symptoms of cancer as you can think of. Base: 2,880 – coded verbatim responses over 5% shown </a:t>
            </a:r>
          </a:p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 sure =24%</a:t>
            </a:r>
          </a:p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 in bowel/bladder habits includes blood in poo/pee and change in bowel/bladder habits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732387-8440-4C9E-8C2F-0FF1E860788E}"/>
              </a:ext>
            </a:extLst>
          </p:cNvPr>
          <p:cNvSpPr/>
          <p:nvPr/>
        </p:nvSpPr>
        <p:spPr>
          <a:xfrm>
            <a:off x="631753" y="2761944"/>
            <a:ext cx="3600000" cy="360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5E33C4-57FD-42A9-8EF9-379FC6A12A38}"/>
              </a:ext>
            </a:extLst>
          </p:cNvPr>
          <p:cNvSpPr/>
          <p:nvPr/>
        </p:nvSpPr>
        <p:spPr>
          <a:xfrm>
            <a:off x="6986482" y="2204864"/>
            <a:ext cx="1728000" cy="172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2B0631-70B7-4D68-B41E-348AA2AE2B5E}"/>
              </a:ext>
            </a:extLst>
          </p:cNvPr>
          <p:cNvSpPr/>
          <p:nvPr/>
        </p:nvSpPr>
        <p:spPr>
          <a:xfrm>
            <a:off x="6986482" y="4509312"/>
            <a:ext cx="1728000" cy="172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F8C0FB-ED60-42BD-B051-D3734736886D}"/>
              </a:ext>
            </a:extLst>
          </p:cNvPr>
          <p:cNvSpPr/>
          <p:nvPr/>
        </p:nvSpPr>
        <p:spPr>
          <a:xfrm>
            <a:off x="9032921" y="220486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8D719B-FF66-4FC7-97E8-B91123823A2D}"/>
              </a:ext>
            </a:extLst>
          </p:cNvPr>
          <p:cNvSpPr/>
          <p:nvPr/>
        </p:nvSpPr>
        <p:spPr>
          <a:xfrm>
            <a:off x="9032921" y="5157192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D7306E-3573-4FF2-B057-60CC52C83205}"/>
              </a:ext>
            </a:extLst>
          </p:cNvPr>
          <p:cNvSpPr/>
          <p:nvPr/>
        </p:nvSpPr>
        <p:spPr>
          <a:xfrm>
            <a:off x="9032921" y="3734788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886FD0-DAED-4851-AA28-5C443B80CBC1}"/>
              </a:ext>
            </a:extLst>
          </p:cNvPr>
          <p:cNvSpPr/>
          <p:nvPr/>
        </p:nvSpPr>
        <p:spPr>
          <a:xfrm>
            <a:off x="10348831" y="221374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BC6DAA-8AA6-4032-85C0-E03D25473AF1}"/>
              </a:ext>
            </a:extLst>
          </p:cNvPr>
          <p:cNvSpPr/>
          <p:nvPr/>
        </p:nvSpPr>
        <p:spPr>
          <a:xfrm>
            <a:off x="11263661" y="221374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6B006B-EADA-4207-A81E-FEA779679F59}"/>
              </a:ext>
            </a:extLst>
          </p:cNvPr>
          <p:cNvSpPr/>
          <p:nvPr/>
        </p:nvSpPr>
        <p:spPr>
          <a:xfrm>
            <a:off x="10348831" y="5483171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26E4CC-B842-4CE4-9BE2-5C03E383354C}"/>
              </a:ext>
            </a:extLst>
          </p:cNvPr>
          <p:cNvSpPr/>
          <p:nvPr/>
        </p:nvSpPr>
        <p:spPr>
          <a:xfrm>
            <a:off x="11263661" y="5483171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FFE608-541F-4F5F-84E0-0B8510B08737}"/>
              </a:ext>
            </a:extLst>
          </p:cNvPr>
          <p:cNvSpPr/>
          <p:nvPr/>
        </p:nvSpPr>
        <p:spPr>
          <a:xfrm>
            <a:off x="10348831" y="335699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4C5F04-AD6D-4540-939C-56E26AF2EBB7}"/>
              </a:ext>
            </a:extLst>
          </p:cNvPr>
          <p:cNvSpPr/>
          <p:nvPr/>
        </p:nvSpPr>
        <p:spPr>
          <a:xfrm>
            <a:off x="11263661" y="335699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16318E-9091-4D77-9A37-A7037E3AFF2A}"/>
              </a:ext>
            </a:extLst>
          </p:cNvPr>
          <p:cNvSpPr/>
          <p:nvPr/>
        </p:nvSpPr>
        <p:spPr>
          <a:xfrm>
            <a:off x="10346871" y="4484904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F4A6BC-8537-4E52-BAD8-64296373848D}"/>
              </a:ext>
            </a:extLst>
          </p:cNvPr>
          <p:cNvSpPr/>
          <p:nvPr/>
        </p:nvSpPr>
        <p:spPr>
          <a:xfrm>
            <a:off x="11261701" y="4484904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DAA71-92EF-4C48-A183-7A86E8D39E01}"/>
              </a:ext>
            </a:extLst>
          </p:cNvPr>
          <p:cNvSpPr txBox="1"/>
          <p:nvPr/>
        </p:nvSpPr>
        <p:spPr>
          <a:xfrm>
            <a:off x="973530" y="3126611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Lump/swelling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2AAE3D-CDFC-4784-9482-4DE6A6D30B4B}"/>
              </a:ext>
            </a:extLst>
          </p:cNvPr>
          <p:cNvSpPr txBox="1"/>
          <p:nvPr/>
        </p:nvSpPr>
        <p:spPr>
          <a:xfrm>
            <a:off x="7223772" y="2380198"/>
            <a:ext cx="12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Pain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F2FFF0-7D70-491D-8CF5-4CC4BC5A5616}"/>
              </a:ext>
            </a:extLst>
          </p:cNvPr>
          <p:cNvSpPr txBox="1"/>
          <p:nvPr/>
        </p:nvSpPr>
        <p:spPr>
          <a:xfrm>
            <a:off x="7174356" y="4716252"/>
            <a:ext cx="135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Weight loss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93C332-E030-4441-92C3-827E615CDFF7}"/>
              </a:ext>
            </a:extLst>
          </p:cNvPr>
          <p:cNvSpPr txBox="1"/>
          <p:nvPr/>
        </p:nvSpPr>
        <p:spPr>
          <a:xfrm>
            <a:off x="8940412" y="2271408"/>
            <a:ext cx="126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Fatigue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74EE04-4D12-426B-8B71-62C0079AD2DC}"/>
              </a:ext>
            </a:extLst>
          </p:cNvPr>
          <p:cNvSpPr txBox="1"/>
          <p:nvPr/>
        </p:nvSpPr>
        <p:spPr>
          <a:xfrm>
            <a:off x="8940412" y="3794788"/>
            <a:ext cx="126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Bleeding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301852-EF05-4626-9AB0-6AA4D1D7B56F}"/>
              </a:ext>
            </a:extLst>
          </p:cNvPr>
          <p:cNvSpPr txBox="1"/>
          <p:nvPr/>
        </p:nvSpPr>
        <p:spPr>
          <a:xfrm>
            <a:off x="8987113" y="5210136"/>
            <a:ext cx="116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Blood in poo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A47CA2-6A87-4EDF-BE01-EFD685BBCEC7}"/>
              </a:ext>
            </a:extLst>
          </p:cNvPr>
          <p:cNvSpPr txBox="1"/>
          <p:nvPr/>
        </p:nvSpPr>
        <p:spPr>
          <a:xfrm>
            <a:off x="10282103" y="2249579"/>
            <a:ext cx="880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Blood in pee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04DDE4-1BB6-49B6-87BE-259F82458B03}"/>
              </a:ext>
            </a:extLst>
          </p:cNvPr>
          <p:cNvSpPr txBox="1"/>
          <p:nvPr/>
        </p:nvSpPr>
        <p:spPr>
          <a:xfrm>
            <a:off x="10308722" y="3405185"/>
            <a:ext cx="804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Change in mole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4DB1BF-F0EB-4A89-854F-1AD527E23166}"/>
              </a:ext>
            </a:extLst>
          </p:cNvPr>
          <p:cNvSpPr txBox="1"/>
          <p:nvPr/>
        </p:nvSpPr>
        <p:spPr>
          <a:xfrm>
            <a:off x="11191573" y="2249579"/>
            <a:ext cx="880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Unusual symptom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0D15F7-AF87-4012-B997-8D1D9A73CF7D}"/>
              </a:ext>
            </a:extLst>
          </p:cNvPr>
          <p:cNvSpPr txBox="1"/>
          <p:nvPr/>
        </p:nvSpPr>
        <p:spPr>
          <a:xfrm>
            <a:off x="11218192" y="3589229"/>
            <a:ext cx="804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Cough 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D3608A-D414-4788-BCD6-3B870C47FEF1}"/>
              </a:ext>
            </a:extLst>
          </p:cNvPr>
          <p:cNvSpPr txBox="1"/>
          <p:nvPr/>
        </p:nvSpPr>
        <p:spPr>
          <a:xfrm>
            <a:off x="10282103" y="4542530"/>
            <a:ext cx="880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Persistent cough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BBB05D-D297-4A81-99ED-BD212BE77E5E}"/>
              </a:ext>
            </a:extLst>
          </p:cNvPr>
          <p:cNvSpPr txBox="1"/>
          <p:nvPr/>
        </p:nvSpPr>
        <p:spPr>
          <a:xfrm>
            <a:off x="10271470" y="5535397"/>
            <a:ext cx="880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Headache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998362-9549-45FF-949D-80A384F7FC1B}"/>
              </a:ext>
            </a:extLst>
          </p:cNvPr>
          <p:cNvSpPr txBox="1"/>
          <p:nvPr/>
        </p:nvSpPr>
        <p:spPr>
          <a:xfrm>
            <a:off x="11191573" y="4535407"/>
            <a:ext cx="8800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Change in bowel habits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5DD02F-991B-419C-894F-99B4E2BD4A59}"/>
              </a:ext>
            </a:extLst>
          </p:cNvPr>
          <p:cNvSpPr txBox="1"/>
          <p:nvPr/>
        </p:nvSpPr>
        <p:spPr>
          <a:xfrm>
            <a:off x="11218192" y="5616874"/>
            <a:ext cx="804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Loss of appetite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BFDED-A209-4F54-9DBD-2BD75EA494D9}"/>
              </a:ext>
            </a:extLst>
          </p:cNvPr>
          <p:cNvSpPr txBox="1"/>
          <p:nvPr/>
        </p:nvSpPr>
        <p:spPr>
          <a:xfrm>
            <a:off x="1066086" y="3469779"/>
            <a:ext cx="277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50</a:t>
            </a:r>
            <a:r>
              <a:rPr lang="en-US" sz="6600" b="1" dirty="0">
                <a:solidFill>
                  <a:schemeClr val="bg1"/>
                </a:solidFill>
              </a:rPr>
              <a:t>%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441CFD-7EDC-4F6A-8515-3400F0D141F8}"/>
              </a:ext>
            </a:extLst>
          </p:cNvPr>
          <p:cNvSpPr txBox="1"/>
          <p:nvPr/>
        </p:nvSpPr>
        <p:spPr>
          <a:xfrm>
            <a:off x="6969816" y="2505670"/>
            <a:ext cx="175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29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23AD30-FD71-4DBA-8469-6F3B3CD2FC69}"/>
              </a:ext>
            </a:extLst>
          </p:cNvPr>
          <p:cNvSpPr txBox="1"/>
          <p:nvPr/>
        </p:nvSpPr>
        <p:spPr>
          <a:xfrm>
            <a:off x="6960096" y="4882334"/>
            <a:ext cx="175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24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05EE2A-F64C-4F4C-9998-594A0778D732}"/>
              </a:ext>
            </a:extLst>
          </p:cNvPr>
          <p:cNvSpPr txBox="1"/>
          <p:nvPr/>
        </p:nvSpPr>
        <p:spPr>
          <a:xfrm>
            <a:off x="9053164" y="2494487"/>
            <a:ext cx="102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16</a:t>
            </a:r>
            <a:r>
              <a:rPr lang="en-US" sz="2000" b="1" dirty="0">
                <a:solidFill>
                  <a:schemeClr val="bg1"/>
                </a:solidFill>
              </a:rPr>
              <a:t>%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4A743E-2952-4644-A3B3-8B868F7B06F1}"/>
              </a:ext>
            </a:extLst>
          </p:cNvPr>
          <p:cNvSpPr txBox="1"/>
          <p:nvPr/>
        </p:nvSpPr>
        <p:spPr>
          <a:xfrm>
            <a:off x="9066159" y="4028806"/>
            <a:ext cx="102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16</a:t>
            </a:r>
            <a:r>
              <a:rPr lang="en-US" sz="2000" b="1" dirty="0">
                <a:solidFill>
                  <a:schemeClr val="bg1"/>
                </a:solidFill>
              </a:rPr>
              <a:t>%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042524-A1F2-40EF-AF63-AB7363F8867B}"/>
              </a:ext>
            </a:extLst>
          </p:cNvPr>
          <p:cNvSpPr txBox="1"/>
          <p:nvPr/>
        </p:nvSpPr>
        <p:spPr>
          <a:xfrm>
            <a:off x="9062383" y="5642098"/>
            <a:ext cx="102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15</a:t>
            </a:r>
            <a:r>
              <a:rPr lang="en-US" sz="2000" b="1" dirty="0">
                <a:solidFill>
                  <a:schemeClr val="bg1"/>
                </a:solidFill>
              </a:rPr>
              <a:t>%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97F09E-4E0E-4E75-BC06-CBFA1B3EAD50}"/>
              </a:ext>
            </a:extLst>
          </p:cNvPr>
          <p:cNvSpPr txBox="1"/>
          <p:nvPr/>
        </p:nvSpPr>
        <p:spPr>
          <a:xfrm>
            <a:off x="10182452" y="2585858"/>
            <a:ext cx="102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12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5F6B78-3CCD-4C71-AA40-C44C2B01FACA}"/>
              </a:ext>
            </a:extLst>
          </p:cNvPr>
          <p:cNvSpPr txBox="1"/>
          <p:nvPr/>
        </p:nvSpPr>
        <p:spPr>
          <a:xfrm>
            <a:off x="10200456" y="3717032"/>
            <a:ext cx="102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11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D6577D-8A0C-4C58-9103-C1DB78D32272}"/>
              </a:ext>
            </a:extLst>
          </p:cNvPr>
          <p:cNvSpPr txBox="1"/>
          <p:nvPr/>
        </p:nvSpPr>
        <p:spPr>
          <a:xfrm>
            <a:off x="10173233" y="5688656"/>
            <a:ext cx="102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8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185C0B-6C1A-48CD-8705-5DF4E1839221}"/>
              </a:ext>
            </a:extLst>
          </p:cNvPr>
          <p:cNvSpPr txBox="1"/>
          <p:nvPr/>
        </p:nvSpPr>
        <p:spPr>
          <a:xfrm>
            <a:off x="11118556" y="2588453"/>
            <a:ext cx="102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8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4EF499E-BFDA-4B04-8373-A9CA693EF7A8}"/>
              </a:ext>
            </a:extLst>
          </p:cNvPr>
          <p:cNvSpPr txBox="1"/>
          <p:nvPr/>
        </p:nvSpPr>
        <p:spPr>
          <a:xfrm>
            <a:off x="11073336" y="6420198"/>
            <a:ext cx="102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B70B32A-1EBA-444E-ADB1-A54BF42F3317}"/>
              </a:ext>
            </a:extLst>
          </p:cNvPr>
          <p:cNvSpPr/>
          <p:nvPr/>
        </p:nvSpPr>
        <p:spPr>
          <a:xfrm>
            <a:off x="1705494" y="4846414"/>
            <a:ext cx="1357104" cy="10934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EA1188-9520-437B-9464-E63F73F1CCE3}"/>
              </a:ext>
            </a:extLst>
          </p:cNvPr>
          <p:cNvGrpSpPr/>
          <p:nvPr/>
        </p:nvGrpSpPr>
        <p:grpSpPr>
          <a:xfrm>
            <a:off x="1843583" y="4781546"/>
            <a:ext cx="880196" cy="646331"/>
            <a:chOff x="-444796" y="1728932"/>
            <a:chExt cx="880196" cy="64633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E5EC180-516B-440D-9BD1-6545063AB580}"/>
                </a:ext>
              </a:extLst>
            </p:cNvPr>
            <p:cNvSpPr txBox="1"/>
            <p:nvPr/>
          </p:nvSpPr>
          <p:spPr>
            <a:xfrm>
              <a:off x="-444796" y="172893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R</a:t>
              </a:r>
              <a:endParaRPr lang="en-GB" sz="3600" b="1" dirty="0">
                <a:solidFill>
                  <a:schemeClr val="tx2"/>
                </a:solidFill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308BA7F-8094-4F1A-BED1-3ED92A04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53" y="1853393"/>
              <a:ext cx="449453" cy="449453"/>
            </a:xfrm>
            <a:prstGeom prst="rect">
              <a:avLst/>
            </a:prstGeom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62C0914-B4CD-4573-B008-F0C5E7C6F9C6}"/>
              </a:ext>
            </a:extLst>
          </p:cNvPr>
          <p:cNvCxnSpPr>
            <a:cxnSpLocks/>
          </p:cNvCxnSpPr>
          <p:nvPr/>
        </p:nvCxnSpPr>
        <p:spPr>
          <a:xfrm flipH="1">
            <a:off x="1798608" y="5343999"/>
            <a:ext cx="122095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064145D-447C-4C20-9F2F-01C3607EA2E9}"/>
              </a:ext>
            </a:extLst>
          </p:cNvPr>
          <p:cNvSpPr txBox="1"/>
          <p:nvPr/>
        </p:nvSpPr>
        <p:spPr>
          <a:xfrm>
            <a:off x="1705494" y="5303165"/>
            <a:ext cx="145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+ (Age) 18-24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- (Gender) Male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- (Ethn.) Non-white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5A12436-7CF0-49C1-82CF-D328746C4BD9}"/>
              </a:ext>
            </a:extLst>
          </p:cNvPr>
          <p:cNvSpPr/>
          <p:nvPr/>
        </p:nvSpPr>
        <p:spPr>
          <a:xfrm>
            <a:off x="7183268" y="3312190"/>
            <a:ext cx="1357104" cy="10934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53FF628-CA29-40AF-A37F-2A607C87496C}"/>
              </a:ext>
            </a:extLst>
          </p:cNvPr>
          <p:cNvGrpSpPr/>
          <p:nvPr/>
        </p:nvGrpSpPr>
        <p:grpSpPr>
          <a:xfrm>
            <a:off x="7445164" y="3240888"/>
            <a:ext cx="838541" cy="646331"/>
            <a:chOff x="-384720" y="1863082"/>
            <a:chExt cx="838541" cy="64633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2C05C16-28CC-45FE-9FE5-A52E2A2D2103}"/>
                </a:ext>
              </a:extLst>
            </p:cNvPr>
            <p:cNvSpPr txBox="1"/>
            <p:nvPr/>
          </p:nvSpPr>
          <p:spPr>
            <a:xfrm>
              <a:off x="-384720" y="186308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2"/>
                  </a:solidFill>
                </a:rPr>
                <a:t>R</a:t>
              </a:r>
              <a:endParaRPr lang="en-GB" sz="3600" b="1" dirty="0">
                <a:solidFill>
                  <a:schemeClr val="bg2"/>
                </a:solidFill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C2587AD-AECD-4024-81E1-B1BB0FFE3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" y="1948158"/>
              <a:ext cx="449453" cy="449453"/>
            </a:xfrm>
            <a:prstGeom prst="rect">
              <a:avLst/>
            </a:prstGeom>
          </p:spPr>
        </p:pic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04D72E8-E517-4459-904E-F46B3B6B0C13}"/>
              </a:ext>
            </a:extLst>
          </p:cNvPr>
          <p:cNvCxnSpPr>
            <a:cxnSpLocks/>
          </p:cNvCxnSpPr>
          <p:nvPr/>
        </p:nvCxnSpPr>
        <p:spPr>
          <a:xfrm flipH="1">
            <a:off x="7246398" y="3799196"/>
            <a:ext cx="122095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28A0179-EC19-49E3-A94D-3C618C816DE4}"/>
              </a:ext>
            </a:extLst>
          </p:cNvPr>
          <p:cNvSpPr txBox="1"/>
          <p:nvPr/>
        </p:nvSpPr>
        <p:spPr>
          <a:xfrm>
            <a:off x="7183268" y="3767306"/>
            <a:ext cx="145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+ (Educ.) Degree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- (Gender) Male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- (Socio) C2DE</a:t>
            </a:r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6068278-FEC4-4375-8B5F-44ED7BE16D19}"/>
              </a:ext>
            </a:extLst>
          </p:cNvPr>
          <p:cNvSpPr/>
          <p:nvPr/>
        </p:nvSpPr>
        <p:spPr>
          <a:xfrm>
            <a:off x="7202524" y="5687176"/>
            <a:ext cx="1357104" cy="933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DBF0117-F43C-44F9-BA21-E995E77DE381}"/>
              </a:ext>
            </a:extLst>
          </p:cNvPr>
          <p:cNvGrpSpPr/>
          <p:nvPr/>
        </p:nvGrpSpPr>
        <p:grpSpPr>
          <a:xfrm>
            <a:off x="7445164" y="5615874"/>
            <a:ext cx="838541" cy="646331"/>
            <a:chOff x="-384720" y="1863082"/>
            <a:chExt cx="838541" cy="6463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44E6207-2771-445E-AE22-3ED9D2903087}"/>
                </a:ext>
              </a:extLst>
            </p:cNvPr>
            <p:cNvSpPr txBox="1"/>
            <p:nvPr/>
          </p:nvSpPr>
          <p:spPr>
            <a:xfrm>
              <a:off x="-384720" y="186308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2"/>
                  </a:solidFill>
                </a:rPr>
                <a:t>R</a:t>
              </a:r>
              <a:endParaRPr lang="en-GB" sz="3600" b="1" dirty="0">
                <a:solidFill>
                  <a:schemeClr val="bg2"/>
                </a:solidFill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FAB7466-70AF-448A-AFD3-E6834463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" y="1948158"/>
              <a:ext cx="449453" cy="449453"/>
            </a:xfrm>
            <a:prstGeom prst="rect">
              <a:avLst/>
            </a:prstGeom>
          </p:spPr>
        </p:pic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4A747AB-C202-490A-AAA5-8DC47F258868}"/>
              </a:ext>
            </a:extLst>
          </p:cNvPr>
          <p:cNvCxnSpPr>
            <a:cxnSpLocks/>
          </p:cNvCxnSpPr>
          <p:nvPr/>
        </p:nvCxnSpPr>
        <p:spPr>
          <a:xfrm flipH="1">
            <a:off x="7265654" y="6174182"/>
            <a:ext cx="122095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A3E6E88-9054-4610-8201-30DC6C58E973}"/>
              </a:ext>
            </a:extLst>
          </p:cNvPr>
          <p:cNvSpPr txBox="1"/>
          <p:nvPr/>
        </p:nvSpPr>
        <p:spPr>
          <a:xfrm>
            <a:off x="7202524" y="6142292"/>
            <a:ext cx="145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- (Age) 18-54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- (Gender) Male</a:t>
            </a:r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95583E-C588-48A7-B2BF-B087962EE4FA}"/>
              </a:ext>
            </a:extLst>
          </p:cNvPr>
          <p:cNvSpPr txBox="1"/>
          <p:nvPr/>
        </p:nvSpPr>
        <p:spPr>
          <a:xfrm>
            <a:off x="10220531" y="4855853"/>
            <a:ext cx="102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9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5" name="TextBox 22">
            <a:extLst>
              <a:ext uri="{FF2B5EF4-FFF2-40B4-BE49-F238E27FC236}">
                <a16:creationId xmlns:a16="http://schemas.microsoft.com/office/drawing/2014/main" id="{171D5DBD-1FFC-417E-8019-044A3C87332C}"/>
              </a:ext>
            </a:extLst>
          </p:cNvPr>
          <p:cNvSpPr txBox="1"/>
          <p:nvPr/>
        </p:nvSpPr>
        <p:spPr>
          <a:xfrm>
            <a:off x="2042031" y="1849364"/>
            <a:ext cx="48692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/>
              <a:t>3</a:t>
            </a:r>
            <a:r>
              <a:rPr lang="en-US" b="1" dirty="0"/>
              <a:t> Average number of signs /symptoms recalled (unprompted) </a:t>
            </a:r>
            <a:endParaRPr lang="en-GB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2D8977E-3431-4CB2-9550-6DBBC91D4279}"/>
              </a:ext>
            </a:extLst>
          </p:cNvPr>
          <p:cNvSpPr/>
          <p:nvPr/>
        </p:nvSpPr>
        <p:spPr>
          <a:xfrm>
            <a:off x="4554922" y="3335001"/>
            <a:ext cx="2108390" cy="21485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0482AF-C97A-4E0F-8892-A115E0C3F92A}"/>
              </a:ext>
            </a:extLst>
          </p:cNvPr>
          <p:cNvSpPr txBox="1"/>
          <p:nvPr/>
        </p:nvSpPr>
        <p:spPr>
          <a:xfrm>
            <a:off x="4746149" y="3582500"/>
            <a:ext cx="163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Change in bowel/bladder habits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E4E4D5-ADDC-4F40-97C1-A040E2001245}"/>
              </a:ext>
            </a:extLst>
          </p:cNvPr>
          <p:cNvSpPr txBox="1"/>
          <p:nvPr/>
        </p:nvSpPr>
        <p:spPr>
          <a:xfrm>
            <a:off x="4804719" y="4420669"/>
            <a:ext cx="175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36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88" name="Title 3">
            <a:extLst>
              <a:ext uri="{FF2B5EF4-FFF2-40B4-BE49-F238E27FC236}">
                <a16:creationId xmlns:a16="http://schemas.microsoft.com/office/drawing/2014/main" id="{8F56143E-A6DE-4246-8231-6DD3C3AB3BEB}"/>
              </a:ext>
            </a:extLst>
          </p:cNvPr>
          <p:cNvSpPr txBox="1">
            <a:spLocks/>
          </p:cNvSpPr>
          <p:nvPr/>
        </p:nvSpPr>
        <p:spPr>
          <a:xfrm>
            <a:off x="52529" y="48348"/>
            <a:ext cx="12648728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/>
              <a:t>Top of mind awareness of signs and symptoms is still low but higher for more obvious </a:t>
            </a:r>
          </a:p>
          <a:p>
            <a:pPr>
              <a:defRPr/>
            </a:pPr>
            <a:r>
              <a:rPr lang="en-US" sz="2400" dirty="0"/>
              <a:t>symptoms</a:t>
            </a:r>
            <a:r>
              <a:rPr lang="en-US" sz="2400" b="0" dirty="0"/>
              <a:t>.</a:t>
            </a:r>
          </a:p>
          <a:p>
            <a:pPr>
              <a:defRPr/>
            </a:pPr>
            <a:r>
              <a:rPr lang="en-US" sz="2400" dirty="0"/>
              <a:t>Generally men can recall fewer symptoms than women. </a:t>
            </a: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</a:rPr>
              <a:t>How do we raise awareness of vague symptoms? How do we raise awareness in men?</a:t>
            </a:r>
          </a:p>
        </p:txBody>
      </p:sp>
    </p:spTree>
    <p:extLst>
      <p:ext uri="{BB962C8B-B14F-4D97-AF65-F5344CB8AC3E}">
        <p14:creationId xmlns:p14="http://schemas.microsoft.com/office/powerpoint/2010/main" val="861618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4EDB09-24CA-43CB-97BF-5E585D1D4185}"/>
              </a:ext>
            </a:extLst>
          </p:cNvPr>
          <p:cNvSpPr txBox="1"/>
          <p:nvPr/>
        </p:nvSpPr>
        <p:spPr>
          <a:xfrm>
            <a:off x="59145" y="6632900"/>
            <a:ext cx="8332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Q27: Which of the following, if any, do you think could be warning signs or symptoms of cancer? Base: 2,880 </a:t>
            </a:r>
            <a:endParaRPr kumimoji="0" lang="en-GB" sz="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EE5081-B96A-4C2C-B664-1FAE5F410022}"/>
              </a:ext>
            </a:extLst>
          </p:cNvPr>
          <p:cNvSpPr/>
          <p:nvPr/>
        </p:nvSpPr>
        <p:spPr>
          <a:xfrm>
            <a:off x="3227988" y="1448705"/>
            <a:ext cx="1995204" cy="3203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rPr>
              <a:t>% </a:t>
            </a:r>
            <a:r>
              <a:rPr lang="en-GB" sz="1600" b="1" kern="0" dirty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rPr>
              <a:t>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rPr>
              <a:t>es, this could be a sign of cancer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85C6-EB6E-4F68-9E92-B539603978DE}"/>
              </a:ext>
            </a:extLst>
          </p:cNvPr>
          <p:cNvSpPr txBox="1"/>
          <p:nvPr/>
        </p:nvSpPr>
        <p:spPr>
          <a:xfrm>
            <a:off x="4893264" y="2215825"/>
            <a:ext cx="293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An unexplained lump or swelling 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AA52BD-74F6-4ECF-9459-2DC9E044BD30}"/>
              </a:ext>
            </a:extLst>
          </p:cNvPr>
          <p:cNvSpPr txBox="1"/>
          <p:nvPr/>
        </p:nvSpPr>
        <p:spPr>
          <a:xfrm>
            <a:off x="4767908" y="5055134"/>
            <a:ext cx="318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A persistent change in bowel habits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35F09-2128-49EC-8556-82134DA22BDD}"/>
              </a:ext>
            </a:extLst>
          </p:cNvPr>
          <p:cNvSpPr txBox="1"/>
          <p:nvPr/>
        </p:nvSpPr>
        <p:spPr>
          <a:xfrm>
            <a:off x="4623891" y="3162562"/>
            <a:ext cx="347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A change in the appearance of a mole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0D406A-ECB0-4089-9E41-3E027380635C}"/>
              </a:ext>
            </a:extLst>
          </p:cNvPr>
          <p:cNvSpPr txBox="1"/>
          <p:nvPr/>
        </p:nvSpPr>
        <p:spPr>
          <a:xfrm>
            <a:off x="4767908" y="4119932"/>
            <a:ext cx="318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Unexplained bleeding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2D18B-8099-45A0-B575-B3630DC2B758}"/>
              </a:ext>
            </a:extLst>
          </p:cNvPr>
          <p:cNvSpPr txBox="1"/>
          <p:nvPr/>
        </p:nvSpPr>
        <p:spPr>
          <a:xfrm>
            <a:off x="4767908" y="6001871"/>
            <a:ext cx="318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Unexplained weight loss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B0876F3B-02CD-43D6-87F7-0E2663BDA3C6}"/>
              </a:ext>
            </a:extLst>
          </p:cNvPr>
          <p:cNvGraphicFramePr/>
          <p:nvPr/>
        </p:nvGraphicFramePr>
        <p:xfrm>
          <a:off x="3318222" y="1781695"/>
          <a:ext cx="2560619" cy="498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itle 3">
            <a:extLst>
              <a:ext uri="{FF2B5EF4-FFF2-40B4-BE49-F238E27FC236}">
                <a16:creationId xmlns:a16="http://schemas.microsoft.com/office/drawing/2014/main" id="{5C17B306-334D-4A29-9E55-E9F1162A1115}"/>
              </a:ext>
            </a:extLst>
          </p:cNvPr>
          <p:cNvSpPr txBox="1">
            <a:spLocks/>
          </p:cNvSpPr>
          <p:nvPr/>
        </p:nvSpPr>
        <p:spPr>
          <a:xfrm>
            <a:off x="-1824880" y="5592784"/>
            <a:ext cx="1165348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C47664C-8B09-45A8-86E1-238841E141F2}"/>
              </a:ext>
            </a:extLst>
          </p:cNvPr>
          <p:cNvGraphicFramePr/>
          <p:nvPr/>
        </p:nvGraphicFramePr>
        <p:xfrm>
          <a:off x="6054526" y="1774459"/>
          <a:ext cx="2413958" cy="498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9F5CB0BE-02F3-4801-B8BE-536C56312727}"/>
              </a:ext>
            </a:extLst>
          </p:cNvPr>
          <p:cNvSpPr/>
          <p:nvPr/>
        </p:nvSpPr>
        <p:spPr>
          <a:xfrm>
            <a:off x="6687710" y="1437203"/>
            <a:ext cx="2214622" cy="3203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chemeClr val="accent1"/>
                </a:solidFill>
                <a:latin typeface="+mj-lt"/>
              </a:rPr>
              <a:t>% No, I don’t think this could be a sign of cancer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92F653-C573-40C5-8162-ECB98E8F9C83}"/>
              </a:ext>
            </a:extLst>
          </p:cNvPr>
          <p:cNvSpPr/>
          <p:nvPr/>
        </p:nvSpPr>
        <p:spPr>
          <a:xfrm>
            <a:off x="0" y="4319366"/>
            <a:ext cx="1958103" cy="7478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bg2"/>
                </a:solidFill>
                <a:latin typeface="+mj-lt"/>
                <a:cs typeface="Segoe UI Semibold" panose="020B0702040204020203" pitchFamily="34" charset="0"/>
              </a:rPr>
              <a:t>Average number of signs / symptoms </a:t>
            </a:r>
            <a:r>
              <a:rPr lang="en-US" b="1" kern="0" dirty="0" err="1">
                <a:solidFill>
                  <a:schemeClr val="bg2"/>
                </a:solidFill>
                <a:latin typeface="+mj-lt"/>
                <a:cs typeface="Segoe UI Semibold" panose="020B0702040204020203" pitchFamily="34" charset="0"/>
              </a:rPr>
              <a:t>recognised</a:t>
            </a:r>
            <a:r>
              <a:rPr lang="en-US" b="1" kern="0" dirty="0">
                <a:solidFill>
                  <a:schemeClr val="bg2"/>
                </a:solidFill>
                <a:latin typeface="+mj-lt"/>
                <a:cs typeface="Segoe UI Semibold" panose="020B0702040204020203" pitchFamily="34" charset="0"/>
              </a:rPr>
              <a:t> (prompted)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43CC6E-9FD2-470D-A00E-1EA3D11A84F3}"/>
              </a:ext>
            </a:extLst>
          </p:cNvPr>
          <p:cNvSpPr/>
          <p:nvPr/>
        </p:nvSpPr>
        <p:spPr>
          <a:xfrm>
            <a:off x="323598" y="2558250"/>
            <a:ext cx="1368000" cy="136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8</a:t>
            </a:r>
            <a:endParaRPr lang="en-GB" sz="4800" b="1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76084B01-8FBA-4C51-A0B1-267FF4B0604B}"/>
              </a:ext>
            </a:extLst>
          </p:cNvPr>
          <p:cNvSpPr txBox="1">
            <a:spLocks/>
          </p:cNvSpPr>
          <p:nvPr/>
        </p:nvSpPr>
        <p:spPr>
          <a:xfrm>
            <a:off x="9072414" y="2722442"/>
            <a:ext cx="2922606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Recognition is generally lower in men and non-white</a:t>
            </a:r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Recognition is higher in those more educated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8B2E7B1-6B7B-4F43-AA07-D29C7E4F529D}"/>
              </a:ext>
            </a:extLst>
          </p:cNvPr>
          <p:cNvSpPr/>
          <p:nvPr/>
        </p:nvSpPr>
        <p:spPr>
          <a:xfrm>
            <a:off x="8456292" y="2840712"/>
            <a:ext cx="392944" cy="584942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B57AE953-DA35-4842-8E99-57CA2873A8EE}"/>
              </a:ext>
            </a:extLst>
          </p:cNvPr>
          <p:cNvSpPr/>
          <p:nvPr/>
        </p:nvSpPr>
        <p:spPr>
          <a:xfrm rot="10800000">
            <a:off x="8456292" y="3762910"/>
            <a:ext cx="392944" cy="584942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BBEE95EA-DD2F-4435-A2EC-7C66BF292C9D}"/>
              </a:ext>
            </a:extLst>
          </p:cNvPr>
          <p:cNvSpPr txBox="1">
            <a:spLocks/>
          </p:cNvSpPr>
          <p:nvPr/>
        </p:nvSpPr>
        <p:spPr>
          <a:xfrm>
            <a:off x="252236" y="276100"/>
            <a:ext cx="1165348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/>
              <a:t>People </a:t>
            </a:r>
            <a:r>
              <a:rPr lang="en-US" sz="2400" dirty="0" err="1"/>
              <a:t>recognise</a:t>
            </a:r>
            <a:r>
              <a:rPr lang="en-US" sz="2400" dirty="0"/>
              <a:t> a much higher number of signs and symptoms when presented with them. More obvious signs are </a:t>
            </a:r>
            <a:r>
              <a:rPr lang="en-US" sz="2400" dirty="0" err="1"/>
              <a:t>recognised</a:t>
            </a:r>
            <a:r>
              <a:rPr lang="en-US" sz="2400" dirty="0"/>
              <a:t> consistently. </a:t>
            </a:r>
            <a:r>
              <a:rPr lang="en-US" sz="2400" dirty="0">
                <a:solidFill>
                  <a:schemeClr val="bg2"/>
                </a:solidFill>
              </a:rPr>
              <a:t>How do we raise awareness of vague symptoms?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8FDDB-A3EF-4A6B-A4A4-F808EB25B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30" y="1904922"/>
            <a:ext cx="964259" cy="96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10FD8-2250-437F-983E-FA9225791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47" y="2805161"/>
            <a:ext cx="981820" cy="981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7F6D57-B207-4DC9-91EB-A86F9E798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53" y="3704352"/>
            <a:ext cx="1013932" cy="1013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37F635-A5AD-4EB9-895E-F4822720F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38" y="5641168"/>
            <a:ext cx="969887" cy="9698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01B6E6-A31D-49B0-968E-74AE9137BE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265" y="4649239"/>
            <a:ext cx="1084017" cy="10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4EDB09-24CA-43CB-97BF-5E585D1D4185}"/>
              </a:ext>
            </a:extLst>
          </p:cNvPr>
          <p:cNvSpPr txBox="1"/>
          <p:nvPr/>
        </p:nvSpPr>
        <p:spPr>
          <a:xfrm>
            <a:off x="3835704" y="6643253"/>
            <a:ext cx="8332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Q27: Which of the following, if any, do you think could be warning signs or symptoms of cancer? Base: 2,880 </a:t>
            </a:r>
            <a:endParaRPr kumimoji="0" lang="en-GB" sz="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D2383-C5B5-4082-A591-CB02C4410A9E}"/>
              </a:ext>
            </a:extLst>
          </p:cNvPr>
          <p:cNvSpPr txBox="1"/>
          <p:nvPr/>
        </p:nvSpPr>
        <p:spPr>
          <a:xfrm>
            <a:off x="4658260" y="4871896"/>
            <a:ext cx="3184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A persistent difficulty swallowing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A7CDCE-CE42-4712-8C4D-C351FDADF45C}"/>
              </a:ext>
            </a:extLst>
          </p:cNvPr>
          <p:cNvSpPr txBox="1"/>
          <p:nvPr/>
        </p:nvSpPr>
        <p:spPr>
          <a:xfrm>
            <a:off x="4741971" y="2968052"/>
            <a:ext cx="31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A persistent cough or hoarseness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721F32-DC9C-4A29-9225-43966F31745A}"/>
              </a:ext>
            </a:extLst>
          </p:cNvPr>
          <p:cNvSpPr txBox="1"/>
          <p:nvPr/>
        </p:nvSpPr>
        <p:spPr>
          <a:xfrm>
            <a:off x="4619193" y="3921940"/>
            <a:ext cx="293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Persistent unexplained pain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CF852-9963-49A2-8DF5-94ABB8DFE555}"/>
              </a:ext>
            </a:extLst>
          </p:cNvPr>
          <p:cNvSpPr txBox="1"/>
          <p:nvPr/>
        </p:nvSpPr>
        <p:spPr>
          <a:xfrm>
            <a:off x="4620620" y="2014164"/>
            <a:ext cx="354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A persistent change in bladder habits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3D86CC-AD91-4AF5-ABC8-1A31ECE78022}"/>
              </a:ext>
            </a:extLst>
          </p:cNvPr>
          <p:cNvSpPr txBox="1"/>
          <p:nvPr/>
        </p:nvSpPr>
        <p:spPr>
          <a:xfrm>
            <a:off x="4741971" y="5824802"/>
            <a:ext cx="31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A sore that does not heal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B0876F3B-02CD-43D6-87F7-0E2663BDA3C6}"/>
              </a:ext>
            </a:extLst>
          </p:cNvPr>
          <p:cNvGraphicFramePr/>
          <p:nvPr/>
        </p:nvGraphicFramePr>
        <p:xfrm>
          <a:off x="3338884" y="1602129"/>
          <a:ext cx="2560619" cy="498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Title 3">
            <a:extLst>
              <a:ext uri="{FF2B5EF4-FFF2-40B4-BE49-F238E27FC236}">
                <a16:creationId xmlns:a16="http://schemas.microsoft.com/office/drawing/2014/main" id="{88E989A0-45AA-4822-AC3E-399670D9BCDE}"/>
              </a:ext>
            </a:extLst>
          </p:cNvPr>
          <p:cNvSpPr txBox="1">
            <a:spLocks/>
          </p:cNvSpPr>
          <p:nvPr/>
        </p:nvSpPr>
        <p:spPr>
          <a:xfrm>
            <a:off x="203156" y="116632"/>
            <a:ext cx="11725491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latin typeface="Calibri"/>
              </a:rPr>
              <a:t>There is less certainty around more subtle signs</a:t>
            </a:r>
            <a:r>
              <a:rPr lang="en-US" sz="2400" b="0" dirty="0">
                <a:latin typeface="Calibri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chemeClr val="bg2"/>
                </a:solidFill>
              </a:rPr>
              <a:t>How do we raise awareness of vague symptoms?</a:t>
            </a:r>
            <a:endParaRPr lang="en-US" sz="2400" b="0" dirty="0">
              <a:latin typeface="Calibri"/>
            </a:endParaRPr>
          </a:p>
          <a:p>
            <a:pPr>
              <a:defRPr/>
            </a:pPr>
            <a:endParaRPr lang="en-US" sz="2400" b="0" dirty="0"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D1A496-54CA-4888-9A67-ACFC4250E302}"/>
              </a:ext>
            </a:extLst>
          </p:cNvPr>
          <p:cNvSpPr/>
          <p:nvPr/>
        </p:nvSpPr>
        <p:spPr>
          <a:xfrm>
            <a:off x="3550587" y="1276817"/>
            <a:ext cx="1617217" cy="3203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rPr>
              <a:t>% </a:t>
            </a:r>
            <a:r>
              <a:rPr lang="en-GB" sz="1600" b="1" kern="0" dirty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rPr>
              <a:t>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rPr>
              <a:t>es, this could be a sign of cancer 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BDBEBB38-9025-4F14-A575-949C03EAD056}"/>
              </a:ext>
            </a:extLst>
          </p:cNvPr>
          <p:cNvGraphicFramePr/>
          <p:nvPr/>
        </p:nvGraphicFramePr>
        <p:xfrm>
          <a:off x="6577315" y="1678327"/>
          <a:ext cx="2413958" cy="498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00E81EC5-021C-41F0-97C3-FD54ED467B09}"/>
              </a:ext>
            </a:extLst>
          </p:cNvPr>
          <p:cNvSpPr/>
          <p:nvPr/>
        </p:nvSpPr>
        <p:spPr>
          <a:xfrm>
            <a:off x="7666324" y="1325261"/>
            <a:ext cx="1830703" cy="3203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chemeClr val="accent1"/>
                </a:solidFill>
                <a:latin typeface="+mj-lt"/>
              </a:rPr>
              <a:t>% No, I don’t think this could be a sign of cancer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D8D112-ACFD-4287-B253-A19F07F0939C}"/>
              </a:ext>
            </a:extLst>
          </p:cNvPr>
          <p:cNvSpPr/>
          <p:nvPr/>
        </p:nvSpPr>
        <p:spPr>
          <a:xfrm>
            <a:off x="-35160" y="4562799"/>
            <a:ext cx="1607223" cy="36221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bg2"/>
                </a:solidFill>
                <a:latin typeface="+mj-lt"/>
                <a:cs typeface="Segoe UI Semibold" panose="020B0702040204020203" pitchFamily="34" charset="0"/>
              </a:rPr>
              <a:t>Average number of signs / symptoms </a:t>
            </a:r>
            <a:r>
              <a:rPr lang="en-US" b="1" kern="0" dirty="0" err="1">
                <a:solidFill>
                  <a:schemeClr val="bg2"/>
                </a:solidFill>
                <a:latin typeface="+mj-lt"/>
                <a:cs typeface="Segoe UI Semibold" panose="020B0702040204020203" pitchFamily="34" charset="0"/>
              </a:rPr>
              <a:t>recognised</a:t>
            </a:r>
            <a:r>
              <a:rPr lang="en-US" b="1" kern="0" dirty="0">
                <a:solidFill>
                  <a:schemeClr val="bg2"/>
                </a:solidFill>
                <a:latin typeface="+mj-lt"/>
                <a:cs typeface="Segoe UI Semibold" panose="020B0702040204020203" pitchFamily="34" charset="0"/>
              </a:rPr>
              <a:t> (prompted)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A397EF-DBAA-4AA8-8A7F-E7B67687211E}"/>
              </a:ext>
            </a:extLst>
          </p:cNvPr>
          <p:cNvSpPr/>
          <p:nvPr/>
        </p:nvSpPr>
        <p:spPr>
          <a:xfrm>
            <a:off x="123764" y="2558526"/>
            <a:ext cx="1291174" cy="123051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8</a:t>
            </a:r>
            <a:endParaRPr lang="en-GB" sz="4800" b="1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41C54355-DC0E-4A7B-8103-33324B771CF6}"/>
              </a:ext>
            </a:extLst>
          </p:cNvPr>
          <p:cNvSpPr txBox="1">
            <a:spLocks/>
          </p:cNvSpPr>
          <p:nvPr/>
        </p:nvSpPr>
        <p:spPr>
          <a:xfrm>
            <a:off x="9501635" y="3174043"/>
            <a:ext cx="2922606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Recognition is generally lower in men and non-white</a:t>
            </a:r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Recognition is higher in those more educated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87535DD-36A0-42A5-B69F-1D5193C1ABBF}"/>
              </a:ext>
            </a:extLst>
          </p:cNvPr>
          <p:cNvSpPr/>
          <p:nvPr/>
        </p:nvSpPr>
        <p:spPr>
          <a:xfrm>
            <a:off x="9104083" y="3302616"/>
            <a:ext cx="392944" cy="584942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2707ACD-5B05-4AF8-B370-B3765D76FE21}"/>
              </a:ext>
            </a:extLst>
          </p:cNvPr>
          <p:cNvSpPr/>
          <p:nvPr/>
        </p:nvSpPr>
        <p:spPr>
          <a:xfrm rot="10800000">
            <a:off x="9104083" y="4286954"/>
            <a:ext cx="392944" cy="584942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23D9C-CEDE-4477-A5AE-53E3DF177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39" y="4579425"/>
            <a:ext cx="961416" cy="96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0237D-2521-464A-BD4E-54F6A82E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39" y="5479130"/>
            <a:ext cx="961416" cy="961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E50EE-831A-4C2F-B5D4-3D2D80825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39" y="3549888"/>
            <a:ext cx="1029537" cy="1029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FB198-DBD8-41AC-82A4-B7D96662D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1" y="2540267"/>
            <a:ext cx="1015149" cy="10151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0A0199-04A9-4C4F-A8D6-C398B41F8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334" y="1588223"/>
            <a:ext cx="1084017" cy="10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31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B71144-2FF4-49F2-946C-066F53C6EECA}"/>
              </a:ext>
            </a:extLst>
          </p:cNvPr>
          <p:cNvSpPr txBox="1"/>
          <p:nvPr/>
        </p:nvSpPr>
        <p:spPr>
          <a:xfrm>
            <a:off x="476" y="6417216"/>
            <a:ext cx="790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Q22: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The last time you saw or spoke to a medical professional about your health, did any of the following play a role in your decision to do so? Base: 2,880</a:t>
            </a:r>
          </a:p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Don’t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rememb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er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=16%</a:t>
            </a:r>
          </a:p>
          <a:p>
            <a:pPr lvl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Prefer not to say =3 %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2D0B80D-1252-4FCE-B76E-7FAEA6338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688064"/>
              </p:ext>
            </p:extLst>
          </p:nvPr>
        </p:nvGraphicFramePr>
        <p:xfrm>
          <a:off x="-177959" y="2204336"/>
          <a:ext cx="12547918" cy="350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Parallelogram 30">
            <a:extLst>
              <a:ext uri="{FF2B5EF4-FFF2-40B4-BE49-F238E27FC236}">
                <a16:creationId xmlns:a16="http://schemas.microsoft.com/office/drawing/2014/main" id="{FA7EC2F2-5741-42A6-9F2D-CA3127733D7D}"/>
              </a:ext>
            </a:extLst>
          </p:cNvPr>
          <p:cNvSpPr/>
          <p:nvPr/>
        </p:nvSpPr>
        <p:spPr bwMode="gray">
          <a:xfrm>
            <a:off x="2610782" y="126751"/>
            <a:ext cx="7325678" cy="30600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Factors contributing to speaking to a medical professional </a:t>
            </a:r>
            <a:r>
              <a:rPr lang="en-GB" b="1" dirty="0">
                <a:solidFill>
                  <a:srgbClr val="FFFFFF"/>
                </a:solidFill>
              </a:rPr>
              <a:t>(%)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E10FF-2B63-4E93-9AAB-C32DA8ADFE59}"/>
              </a:ext>
            </a:extLst>
          </p:cNvPr>
          <p:cNvSpPr txBox="1"/>
          <p:nvPr/>
        </p:nvSpPr>
        <p:spPr>
          <a:xfrm>
            <a:off x="8828722" y="4785120"/>
            <a:ext cx="10925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had a symptom that I thought might be a sign of cancer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3EDA49-B2F7-4205-AB0A-7CE108D2D5CD}"/>
              </a:ext>
            </a:extLst>
          </p:cNvPr>
          <p:cNvSpPr txBox="1"/>
          <p:nvPr/>
        </p:nvSpPr>
        <p:spPr>
          <a:xfrm>
            <a:off x="5557289" y="4785120"/>
            <a:ext cx="1092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had a symptom that was unusual for me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92578-C164-44B9-AA10-A0F5DAE42DE6}"/>
              </a:ext>
            </a:extLst>
          </p:cNvPr>
          <p:cNvSpPr txBox="1"/>
          <p:nvPr/>
        </p:nvSpPr>
        <p:spPr>
          <a:xfrm>
            <a:off x="1172822" y="4785120"/>
            <a:ext cx="109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had a symptom that was painful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AF6571-F587-4101-ABEF-BCE0008FF6D3}"/>
              </a:ext>
            </a:extLst>
          </p:cNvPr>
          <p:cNvSpPr txBox="1"/>
          <p:nvPr/>
        </p:nvSpPr>
        <p:spPr>
          <a:xfrm>
            <a:off x="9936460" y="4785120"/>
            <a:ext cx="1092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knew someone who had a similar symptom, and it turned out to be serious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51D35-DC62-4F4B-B7FA-B838F9B32077}"/>
              </a:ext>
            </a:extLst>
          </p:cNvPr>
          <p:cNvSpPr txBox="1"/>
          <p:nvPr/>
        </p:nvSpPr>
        <p:spPr>
          <a:xfrm>
            <a:off x="2267116" y="4785120"/>
            <a:ext cx="109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had a symptom that didn’t go away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E46A91-D61A-4046-8662-B7A464DCD880}"/>
              </a:ext>
            </a:extLst>
          </p:cNvPr>
          <p:cNvSpPr txBox="1"/>
          <p:nvPr/>
        </p:nvSpPr>
        <p:spPr>
          <a:xfrm>
            <a:off x="7739724" y="4785120"/>
            <a:ext cx="109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My friends / family encouraged me to go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5EB08-B97D-4153-B6E1-322F6161DB1F}"/>
              </a:ext>
            </a:extLst>
          </p:cNvPr>
          <p:cNvSpPr txBox="1"/>
          <p:nvPr/>
        </p:nvSpPr>
        <p:spPr>
          <a:xfrm>
            <a:off x="3368574" y="4785120"/>
            <a:ext cx="1092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had a symptom, but I didn’t know what was causing it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35216-4A71-4052-A814-9DBECB785DFB}"/>
              </a:ext>
            </a:extLst>
          </p:cNvPr>
          <p:cNvSpPr txBox="1"/>
          <p:nvPr/>
        </p:nvSpPr>
        <p:spPr>
          <a:xfrm>
            <a:off x="65084" y="4785120"/>
            <a:ext cx="109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had a symptom that was bothersome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F7601A-6D8E-4784-9A76-E69370A027B3}"/>
              </a:ext>
            </a:extLst>
          </p:cNvPr>
          <p:cNvSpPr txBox="1"/>
          <p:nvPr/>
        </p:nvSpPr>
        <p:spPr>
          <a:xfrm>
            <a:off x="4458722" y="4785120"/>
            <a:ext cx="109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had a feeling that something wasn’t right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F34D9-091E-46B7-BEC4-897107D9C8DD}"/>
              </a:ext>
            </a:extLst>
          </p:cNvPr>
          <p:cNvSpPr txBox="1"/>
          <p:nvPr/>
        </p:nvSpPr>
        <p:spPr>
          <a:xfrm>
            <a:off x="11036934" y="4785120"/>
            <a:ext cx="1092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had seen information about this symptom in the media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400C2-9F70-49BF-995E-9198B92FBCF9}"/>
              </a:ext>
            </a:extLst>
          </p:cNvPr>
          <p:cNvSpPr txBox="1"/>
          <p:nvPr/>
        </p:nvSpPr>
        <p:spPr>
          <a:xfrm>
            <a:off x="6646978" y="4785120"/>
            <a:ext cx="109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have never sought medical attention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3DAEC5F-8FB6-4F37-84B9-FFFE1BEEB03C}"/>
              </a:ext>
            </a:extLst>
          </p:cNvPr>
          <p:cNvSpPr txBox="1">
            <a:spLocks/>
          </p:cNvSpPr>
          <p:nvPr/>
        </p:nvSpPr>
        <p:spPr>
          <a:xfrm>
            <a:off x="611374" y="621480"/>
            <a:ext cx="1150520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/>
              <a:t>The top reasons are those that have a clear impact (e.g. give them pain, bother them). Peer encouragement was important prompt for younger people. </a:t>
            </a: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</a:rPr>
              <a:t>Can we better communicate the experience of symptoms and harness peer encouragement?</a:t>
            </a:r>
            <a:endParaRPr lang="en-GB" sz="2400" dirty="0">
              <a:solidFill>
                <a:schemeClr val="accent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667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48966-88E6-4FE6-8E44-C9341B724391}"/>
              </a:ext>
            </a:extLst>
          </p:cNvPr>
          <p:cNvSpPr/>
          <p:nvPr/>
        </p:nvSpPr>
        <p:spPr>
          <a:xfrm>
            <a:off x="0" y="0"/>
            <a:ext cx="3826058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9DFBD64-E00C-4B5D-A205-FE1CC899F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547084"/>
              </p:ext>
            </p:extLst>
          </p:nvPr>
        </p:nvGraphicFramePr>
        <p:xfrm>
          <a:off x="5305870" y="1183681"/>
          <a:ext cx="7416825" cy="510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DE14200-AEC2-4F82-90FC-8C1B8C8E44B9}"/>
              </a:ext>
            </a:extLst>
          </p:cNvPr>
          <p:cNvGrpSpPr/>
          <p:nvPr/>
        </p:nvGrpSpPr>
        <p:grpSpPr>
          <a:xfrm>
            <a:off x="191344" y="2001013"/>
            <a:ext cx="3425576" cy="2976331"/>
            <a:chOff x="1115616" y="1635645"/>
            <a:chExt cx="1614966" cy="1447356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686E825-DFFA-4000-BB0D-EE935B4F09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00625226"/>
                </p:ext>
              </p:extLst>
            </p:nvPr>
          </p:nvGraphicFramePr>
          <p:xfrm>
            <a:off x="1115616" y="1635645"/>
            <a:ext cx="1614966" cy="1447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4084418-30B9-421A-899D-EC801E874724}"/>
                </a:ext>
              </a:extLst>
            </p:cNvPr>
            <p:cNvSpPr/>
            <p:nvPr/>
          </p:nvSpPr>
          <p:spPr>
            <a:xfrm>
              <a:off x="1231608" y="1658989"/>
              <a:ext cx="1381304" cy="1400667"/>
            </a:xfrm>
            <a:prstGeom prst="arc">
              <a:avLst>
                <a:gd name="adj1" fmla="val 16200000"/>
                <a:gd name="adj2" fmla="val 3278483"/>
              </a:avLst>
            </a:prstGeom>
            <a:ln w="12700">
              <a:solidFill>
                <a:schemeClr val="bg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1D2A4A"/>
                </a:solidFill>
                <a:latin typeface="Segoe U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657898-1445-40DE-A955-9B0E8657DA2F}"/>
              </a:ext>
            </a:extLst>
          </p:cNvPr>
          <p:cNvSpPr txBox="1"/>
          <p:nvPr/>
        </p:nvSpPr>
        <p:spPr bwMode="gray">
          <a:xfrm>
            <a:off x="66378" y="5026108"/>
            <a:ext cx="3657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% Who said ‘Nothing put me off seeking medical attention’</a:t>
            </a:r>
            <a:endParaRPr lang="en-GB" sz="1200" b="1" dirty="0">
              <a:solidFill>
                <a:srgbClr val="E3DFE2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DF51E-2DE2-4148-9178-6F29BD6B2E91}"/>
              </a:ext>
            </a:extLst>
          </p:cNvPr>
          <p:cNvSpPr txBox="1"/>
          <p:nvPr/>
        </p:nvSpPr>
        <p:spPr bwMode="gray">
          <a:xfrm>
            <a:off x="1266366" y="2991572"/>
            <a:ext cx="127251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5867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D5A26-AF54-4593-8F4F-2CFC1C95B3F5}"/>
              </a:ext>
            </a:extLst>
          </p:cNvPr>
          <p:cNvSpPr txBox="1"/>
          <p:nvPr/>
        </p:nvSpPr>
        <p:spPr>
          <a:xfrm>
            <a:off x="3799268" y="6563213"/>
            <a:ext cx="835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Q24: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Thinking about the last time you considered seeing or speaking to a medical professional about your health, did any of the following put you off, or make you delay doing so? Base: 2,880</a:t>
            </a:r>
          </a:p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Don’t remember =8%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FC898-5080-46D3-A5DD-BCED5B921BA6}"/>
              </a:ext>
            </a:extLst>
          </p:cNvPr>
          <p:cNvSpPr txBox="1"/>
          <p:nvPr/>
        </p:nvSpPr>
        <p:spPr>
          <a:xfrm>
            <a:off x="5485989" y="3846246"/>
            <a:ext cx="4066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found it embarrassing talking about my symptoms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3C586A-0418-4B43-BE30-619452291D74}"/>
              </a:ext>
            </a:extLst>
          </p:cNvPr>
          <p:cNvSpPr txBox="1"/>
          <p:nvPr/>
        </p:nvSpPr>
        <p:spPr>
          <a:xfrm>
            <a:off x="5092987" y="1519292"/>
            <a:ext cx="4459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worried about wasting the healthcare professional’s time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B1C312-03C1-43FE-8410-EBCA0947910C}"/>
              </a:ext>
            </a:extLst>
          </p:cNvPr>
          <p:cNvSpPr txBox="1"/>
          <p:nvPr/>
        </p:nvSpPr>
        <p:spPr>
          <a:xfrm>
            <a:off x="3783142" y="2184136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found it difficult to get an appointment with a particular health professional 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A7765FA-23E0-4FA6-B5E4-8ABE5CF7D9F0}"/>
              </a:ext>
            </a:extLst>
          </p:cNvPr>
          <p:cNvSpPr/>
          <p:nvPr/>
        </p:nvSpPr>
        <p:spPr bwMode="gray">
          <a:xfrm>
            <a:off x="132180" y="86321"/>
            <a:ext cx="3484740" cy="592062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Barriers to seeking medical attention (%)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60BFAB-C936-4A9B-ACF8-2FC66D0B2A22}"/>
              </a:ext>
            </a:extLst>
          </p:cNvPr>
          <p:cNvSpPr txBox="1"/>
          <p:nvPr/>
        </p:nvSpPr>
        <p:spPr>
          <a:xfrm>
            <a:off x="3783142" y="1186870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found it difficult to get an appointment at a convenient time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4C9FD1-6458-4D2F-9591-91CD0826E392}"/>
              </a:ext>
            </a:extLst>
          </p:cNvPr>
          <p:cNvSpPr txBox="1"/>
          <p:nvPr/>
        </p:nvSpPr>
        <p:spPr>
          <a:xfrm>
            <a:off x="3783142" y="3181402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was too busy to make time to seek medical attention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625BD9-729D-469E-AF4D-4F4B373A4A1B}"/>
              </a:ext>
            </a:extLst>
          </p:cNvPr>
          <p:cNvSpPr txBox="1"/>
          <p:nvPr/>
        </p:nvSpPr>
        <p:spPr>
          <a:xfrm>
            <a:off x="3783142" y="3513824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had too many other things to worry about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716D4B-F2DA-4524-9C47-5273B133420B}"/>
              </a:ext>
            </a:extLst>
          </p:cNvPr>
          <p:cNvSpPr txBox="1"/>
          <p:nvPr/>
        </p:nvSpPr>
        <p:spPr>
          <a:xfrm>
            <a:off x="3783142" y="2848980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worried about what they might find wrong with me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57AFEB-0FD8-44FD-9B63-D5A44110E846}"/>
              </a:ext>
            </a:extLst>
          </p:cNvPr>
          <p:cNvSpPr txBox="1"/>
          <p:nvPr/>
        </p:nvSpPr>
        <p:spPr>
          <a:xfrm>
            <a:off x="3783142" y="4843512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didn’t feel confident talking about my symptoms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5F3C8A-23B6-4BF7-82B8-86FECF273212}"/>
              </a:ext>
            </a:extLst>
          </p:cNvPr>
          <p:cNvSpPr txBox="1"/>
          <p:nvPr/>
        </p:nvSpPr>
        <p:spPr>
          <a:xfrm>
            <a:off x="3783142" y="4511090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I’ve had a bad experience with a health care professional in the past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F399CF-42D4-4A43-A0C1-794715B49088}"/>
              </a:ext>
            </a:extLst>
          </p:cNvPr>
          <p:cNvSpPr txBox="1"/>
          <p:nvPr/>
        </p:nvSpPr>
        <p:spPr>
          <a:xfrm>
            <a:off x="3783142" y="2516558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worried they wouldn’t take my symptoms seriously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8FD686-F74B-4CCE-8213-0B02BB638B7D}"/>
              </a:ext>
            </a:extLst>
          </p:cNvPr>
          <p:cNvSpPr txBox="1"/>
          <p:nvPr/>
        </p:nvSpPr>
        <p:spPr>
          <a:xfrm>
            <a:off x="3783142" y="5175934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worried about what tests they might want to do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4EB741-B758-4032-973B-623DD7F82E5C}"/>
              </a:ext>
            </a:extLst>
          </p:cNvPr>
          <p:cNvSpPr txBox="1"/>
          <p:nvPr/>
        </p:nvSpPr>
        <p:spPr>
          <a:xfrm>
            <a:off x="3783142" y="1851714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didn’t want to be seen as someone who makes a fuss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D32AD0-99EA-47D9-B9C1-1762C7BA16E2}"/>
              </a:ext>
            </a:extLst>
          </p:cNvPr>
          <p:cNvSpPr txBox="1"/>
          <p:nvPr/>
        </p:nvSpPr>
        <p:spPr>
          <a:xfrm>
            <a:off x="3783142" y="4178668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didn’t want to talk to a receptionist about my symptoms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F6F3D0-0E11-489F-A1E3-C7310B166ED1}"/>
              </a:ext>
            </a:extLst>
          </p:cNvPr>
          <p:cNvSpPr txBox="1"/>
          <p:nvPr/>
        </p:nvSpPr>
        <p:spPr>
          <a:xfrm>
            <a:off x="3783142" y="5840776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worried about the possibility of having treatment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D46B9A-65B3-4BF8-8E5B-88EF7C8EB55F}"/>
              </a:ext>
            </a:extLst>
          </p:cNvPr>
          <p:cNvSpPr txBox="1"/>
          <p:nvPr/>
        </p:nvSpPr>
        <p:spPr>
          <a:xfrm>
            <a:off x="3783142" y="5508356"/>
            <a:ext cx="57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10000"/>
                  </a:schemeClr>
                </a:solidFill>
              </a:rPr>
              <a:t>I worried about the impact on my employment from taking time off </a:t>
            </a:r>
            <a:endParaRPr lang="en-GB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021669D4-A4CD-4D70-8D8E-C0A4D318819E}"/>
              </a:ext>
            </a:extLst>
          </p:cNvPr>
          <p:cNvSpPr txBox="1">
            <a:spLocks/>
          </p:cNvSpPr>
          <p:nvPr/>
        </p:nvSpPr>
        <p:spPr>
          <a:xfrm>
            <a:off x="3834009" y="125510"/>
            <a:ext cx="8357991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latin typeface="Calibri"/>
              </a:rPr>
              <a:t>1 in 2 stated they had faced an issue that put them off, or delayed them seeking medical attention.</a:t>
            </a:r>
            <a:endParaRPr lang="en-GB" sz="2800" b="0" dirty="0">
              <a:latin typeface="Calibri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BA0CABE-128B-47F3-9B8F-11492AE4D561}"/>
              </a:ext>
            </a:extLst>
          </p:cNvPr>
          <p:cNvSpPr/>
          <p:nvPr/>
        </p:nvSpPr>
        <p:spPr>
          <a:xfrm>
            <a:off x="413048" y="956805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GB" sz="4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F33D2B-E7D9-4357-8D9A-84973BE9E04E}"/>
              </a:ext>
            </a:extLst>
          </p:cNvPr>
          <p:cNvSpPr txBox="1"/>
          <p:nvPr/>
        </p:nvSpPr>
        <p:spPr>
          <a:xfrm>
            <a:off x="1266366" y="951180"/>
            <a:ext cx="245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Average number of barriers mentioned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74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E58EC-17A5-44B6-8200-16B74C6E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997718"/>
            <a:ext cx="7993063" cy="747897"/>
          </a:xfrm>
        </p:spPr>
        <p:txBody>
          <a:bodyPr/>
          <a:lstStyle/>
          <a:p>
            <a:r>
              <a:rPr lang="en-GB" dirty="0"/>
              <a:t>Cancer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39503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5D304-C8EC-48DC-8F48-4D1F74F1D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r="41117"/>
          <a:stretch/>
        </p:blipFill>
        <p:spPr>
          <a:xfrm>
            <a:off x="0" y="-27384"/>
            <a:ext cx="3826058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DE14200-AEC2-4F82-90FC-8C1B8C8E44B9}"/>
              </a:ext>
            </a:extLst>
          </p:cNvPr>
          <p:cNvGrpSpPr/>
          <p:nvPr/>
        </p:nvGrpSpPr>
        <p:grpSpPr>
          <a:xfrm>
            <a:off x="191344" y="764704"/>
            <a:ext cx="3425576" cy="2976331"/>
            <a:chOff x="1115616" y="1635645"/>
            <a:chExt cx="1614966" cy="1447356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686E825-DFFA-4000-BB0D-EE935B4F095E}"/>
                </a:ext>
              </a:extLst>
            </p:cNvPr>
            <p:cNvGraphicFramePr/>
            <p:nvPr/>
          </p:nvGraphicFramePr>
          <p:xfrm>
            <a:off x="1115616" y="1635645"/>
            <a:ext cx="1614966" cy="1447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4084418-30B9-421A-899D-EC801E874724}"/>
                </a:ext>
              </a:extLst>
            </p:cNvPr>
            <p:cNvSpPr/>
            <p:nvPr/>
          </p:nvSpPr>
          <p:spPr>
            <a:xfrm>
              <a:off x="1231608" y="1658989"/>
              <a:ext cx="1381304" cy="1400667"/>
            </a:xfrm>
            <a:prstGeom prst="arc">
              <a:avLst>
                <a:gd name="adj1" fmla="val 16200000"/>
                <a:gd name="adj2" fmla="val 4293458"/>
              </a:avLst>
            </a:prstGeom>
            <a:ln w="12700">
              <a:solidFill>
                <a:schemeClr val="bg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1D2A4A"/>
                </a:solidFill>
                <a:latin typeface="Segoe U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657898-1445-40DE-A955-9B0E8657DA2F}"/>
              </a:ext>
            </a:extLst>
          </p:cNvPr>
          <p:cNvSpPr txBox="1"/>
          <p:nvPr/>
        </p:nvSpPr>
        <p:spPr bwMode="gray">
          <a:xfrm>
            <a:off x="120231" y="3761987"/>
            <a:ext cx="3580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% have looked for information about cancer from any source</a:t>
            </a:r>
            <a:endParaRPr lang="en-GB" sz="1200" b="1" dirty="0">
              <a:solidFill>
                <a:srgbClr val="E3DFE2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DF51E-2DE2-4148-9178-6F29BD6B2E91}"/>
              </a:ext>
            </a:extLst>
          </p:cNvPr>
          <p:cNvSpPr txBox="1"/>
          <p:nvPr/>
        </p:nvSpPr>
        <p:spPr bwMode="gray">
          <a:xfrm>
            <a:off x="1271464" y="1732816"/>
            <a:ext cx="127251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5867" b="1" dirty="0">
                <a:solidFill>
                  <a:srgbClr val="F2F2F2"/>
                </a:solidFill>
                <a:latin typeface="Segoe UI"/>
                <a:cs typeface="Segoe UI" panose="020B0502040204020203" pitchFamily="34" charset="0"/>
              </a:rPr>
              <a:t>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D5A26-AF54-4593-8F4F-2CFC1C95B3F5}"/>
              </a:ext>
            </a:extLst>
          </p:cNvPr>
          <p:cNvSpPr txBox="1"/>
          <p:nvPr/>
        </p:nvSpPr>
        <p:spPr>
          <a:xfrm>
            <a:off x="3834009" y="6525344"/>
            <a:ext cx="8238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Q39: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Have you ever looked for information about cancer from any source?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Q40: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You have mentioned that you looked for information about cancer. Where was the first place you looked for information?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Base: 2,880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EB2D5E4-F5EB-4721-AA6F-EDA8F6ED0B69}"/>
              </a:ext>
            </a:extLst>
          </p:cNvPr>
          <p:cNvSpPr txBox="1">
            <a:spLocks/>
          </p:cNvSpPr>
          <p:nvPr/>
        </p:nvSpPr>
        <p:spPr>
          <a:xfrm>
            <a:off x="5628026" y="1628800"/>
            <a:ext cx="4995237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E008B"/>
                </a:solidFill>
                <a:latin typeface="Calibri"/>
              </a:rPr>
              <a:t>First place looked for information on cancer (unprompted) </a:t>
            </a:r>
            <a:endParaRPr lang="en-GB" sz="1400" dirty="0">
              <a:solidFill>
                <a:srgbClr val="2E008B"/>
              </a:solidFill>
              <a:latin typeface="Calibri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2EDA7EA-BCD5-4DE4-A50D-F92F5472DC71}"/>
              </a:ext>
            </a:extLst>
          </p:cNvPr>
          <p:cNvSpPr/>
          <p:nvPr/>
        </p:nvSpPr>
        <p:spPr>
          <a:xfrm>
            <a:off x="4511824" y="5349889"/>
            <a:ext cx="3342793" cy="1059307"/>
          </a:xfrm>
          <a:prstGeom prst="wedgeRoundRectCallout">
            <a:avLst>
              <a:gd name="adj1" fmla="val 57787"/>
              <a:gd name="adj2" fmla="val 43668"/>
              <a:gd name="adj3" fmla="val 16667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Print media</a:t>
            </a:r>
          </a:p>
          <a:p>
            <a:pPr algn="ctr"/>
            <a:endParaRPr lang="en-US" sz="900" b="1" dirty="0">
              <a:solidFill>
                <a:schemeClr val="bg2"/>
              </a:solidFill>
            </a:endParaRP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Books/leaflets (5%)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Books at library (&lt;1%)</a:t>
            </a:r>
          </a:p>
          <a:p>
            <a:pPr algn="ctr"/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71B9ED63-F168-41B4-8F00-01B3807FF2CB}"/>
              </a:ext>
            </a:extLst>
          </p:cNvPr>
          <p:cNvSpPr/>
          <p:nvPr/>
        </p:nvSpPr>
        <p:spPr>
          <a:xfrm>
            <a:off x="8082414" y="2348880"/>
            <a:ext cx="3344400" cy="1816131"/>
          </a:xfrm>
          <a:prstGeom prst="wedgeRoundRectCallout">
            <a:avLst>
              <a:gd name="adj1" fmla="val 57592"/>
              <a:gd name="adj2" fmla="val 43966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Face to face with a medical professional</a:t>
            </a:r>
          </a:p>
          <a:p>
            <a:pPr algn="ctr"/>
            <a:endParaRPr lang="en-US" sz="900" b="1" dirty="0">
              <a:solidFill>
                <a:schemeClr val="accent1"/>
              </a:solidFill>
            </a:endParaRP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Doctor’s surgery (8%)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Hospital (2%)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Other healthcare professional (2%)</a:t>
            </a:r>
            <a:endParaRPr lang="en-US" sz="2000" b="1" dirty="0">
              <a:solidFill>
                <a:schemeClr val="accent1"/>
              </a:solidFill>
            </a:endParaRP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26CEFE08-9513-412B-AEA9-950FB90F259D}"/>
              </a:ext>
            </a:extLst>
          </p:cNvPr>
          <p:cNvSpPr/>
          <p:nvPr/>
        </p:nvSpPr>
        <p:spPr>
          <a:xfrm>
            <a:off x="4519867" y="2365913"/>
            <a:ext cx="3342793" cy="2863287"/>
          </a:xfrm>
          <a:prstGeom prst="wedgeRoundRectCallout">
            <a:avLst>
              <a:gd name="adj1" fmla="val -41433"/>
              <a:gd name="adj2" fmla="val -55915"/>
              <a:gd name="adj3" fmla="val 16667"/>
            </a:avLst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Online</a:t>
            </a:r>
            <a:endParaRPr lang="en-US" sz="1400" b="1" dirty="0">
              <a:solidFill>
                <a:schemeClr val="tx2"/>
              </a:solidFill>
            </a:endParaRPr>
          </a:p>
          <a:p>
            <a:pPr algn="ctr"/>
            <a:endParaRPr lang="en-US" sz="900" b="1" dirty="0">
              <a:solidFill>
                <a:schemeClr val="tx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Internet (unspecified) (42%)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NHS (23%)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Google (18%)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Macmillan (5%)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Cancer Research UK (4%)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Other cancer websites (2%)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Wikipedia (1%)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WebMD (&lt;1%)</a:t>
            </a: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Youtube</a:t>
            </a:r>
            <a:r>
              <a:rPr lang="en-US" sz="1400" b="1" dirty="0">
                <a:solidFill>
                  <a:schemeClr val="tx2"/>
                </a:solidFill>
              </a:rPr>
              <a:t> (&lt;1%)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Marie Curie (&lt;1%)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B5A0022-C36D-4A21-A3E1-60CD34318803}"/>
              </a:ext>
            </a:extLst>
          </p:cNvPr>
          <p:cNvSpPr/>
          <p:nvPr/>
        </p:nvSpPr>
        <p:spPr bwMode="gray">
          <a:xfrm>
            <a:off x="55179" y="114459"/>
            <a:ext cx="3718809" cy="598918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First place looked for information (%)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159D44B2-830C-4E5A-A6E2-5ADDB7477775}"/>
              </a:ext>
            </a:extLst>
          </p:cNvPr>
          <p:cNvSpPr txBox="1">
            <a:spLocks/>
          </p:cNvSpPr>
          <p:nvPr/>
        </p:nvSpPr>
        <p:spPr>
          <a:xfrm>
            <a:off x="3821316" y="125510"/>
            <a:ext cx="8370684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latin typeface="Calibri"/>
              </a:rPr>
              <a:t>The NHS and Google are widely used for initial information on cancer. Whilst some look for cancer charities, others prefer less traditional online sources. </a:t>
            </a:r>
            <a:endParaRPr lang="en-GB" sz="2800" b="0" dirty="0">
              <a:latin typeface="Calibri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86DE743-9291-4DB2-864F-E4F7E3A8F110}"/>
              </a:ext>
            </a:extLst>
          </p:cNvPr>
          <p:cNvSpPr/>
          <p:nvPr/>
        </p:nvSpPr>
        <p:spPr>
          <a:xfrm>
            <a:off x="8119619" y="4293096"/>
            <a:ext cx="3344400" cy="1015131"/>
          </a:xfrm>
          <a:prstGeom prst="wedgeRoundRectCallout">
            <a:avLst>
              <a:gd name="adj1" fmla="val 57592"/>
              <a:gd name="adj2" fmla="val 43966"/>
              <a:gd name="adj3" fmla="val 16667"/>
            </a:avLst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Other </a:t>
            </a:r>
          </a:p>
          <a:p>
            <a:pPr algn="ctr"/>
            <a:endParaRPr lang="en-US" sz="9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Other (2%)</a:t>
            </a:r>
          </a:p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Friends/family (1%)</a:t>
            </a:r>
          </a:p>
        </p:txBody>
      </p:sp>
    </p:spTree>
    <p:extLst>
      <p:ext uri="{BB962C8B-B14F-4D97-AF65-F5344CB8AC3E}">
        <p14:creationId xmlns:p14="http://schemas.microsoft.com/office/powerpoint/2010/main" val="398840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54BBED9-FEB1-4110-A3CE-FC070104D9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35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0" dirty="0">
              <a:solidFill>
                <a:schemeClr val="bg1"/>
              </a:solidFill>
              <a:latin typeface="Calibri"/>
            </a:endParaRPr>
          </a:p>
          <a:p>
            <a:pPr>
              <a:defRPr/>
            </a:pPr>
            <a:r>
              <a:rPr lang="en-US" sz="2800" b="0" dirty="0">
                <a:solidFill>
                  <a:schemeClr val="bg1"/>
                </a:solidFill>
                <a:latin typeface="Calibri"/>
              </a:rPr>
              <a:t>Project background </a:t>
            </a:r>
            <a:endParaRPr lang="en-GB" sz="2800" b="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C8FE0-A801-4D93-920F-D30B72C69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48425" r="39" b="25422"/>
          <a:stretch/>
        </p:blipFill>
        <p:spPr>
          <a:xfrm>
            <a:off x="0" y="4626502"/>
            <a:ext cx="12192000" cy="223224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295AF1-DC53-44F0-BA46-D97F4026D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66856"/>
              </p:ext>
            </p:extLst>
          </p:nvPr>
        </p:nvGraphicFramePr>
        <p:xfrm>
          <a:off x="0" y="4626502"/>
          <a:ext cx="12192000" cy="223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172530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113027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0718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65502896"/>
                    </a:ext>
                  </a:extLst>
                </a:gridCol>
              </a:tblGrid>
              <a:tr h="223149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Identify priority topics and audiences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bg1"/>
                          </a:solidFill>
                          <a:latin typeface="+mn-lt"/>
                          <a:ea typeface="Microsoft Himalaya" panose="01010100010101010101" pitchFamily="2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600" b="0" kern="1200" noProof="0" dirty="0">
                        <a:solidFill>
                          <a:schemeClr val="bg1"/>
                        </a:solidFill>
                        <a:latin typeface="+mn-lt"/>
                        <a:ea typeface="Microsoft Himalaya" panose="01010100010101010101" pitchFamily="2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Inform online content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Inform CRUK’s public health engagement activities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kern="1200" noProof="0" dirty="0">
                        <a:solidFill>
                          <a:schemeClr val="bg1"/>
                        </a:solidFill>
                        <a:latin typeface="+mn-lt"/>
                        <a:ea typeface="Microsoft Himalaya" panose="01010100010101010101" pitchFamily="2" charset="0"/>
                        <a:cs typeface="Segoe UI" panose="020B0502040204020203" pitchFamily="34" charset="0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Monitor, track and evaluate changes in public attitudes and awareness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29575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1AB7D96-F420-481C-A151-5DBF36ED8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1" y="4706809"/>
            <a:ext cx="1067043" cy="1067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2FBCFD-513C-4DC7-B478-036DBE68E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707387"/>
            <a:ext cx="1067043" cy="1067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B60674-A0E2-4600-A740-A5DE516D6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702709"/>
            <a:ext cx="1067043" cy="1067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EA24F5-E7CC-4543-8F5E-CAC79FEB6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69" y="4707387"/>
            <a:ext cx="1067043" cy="1067043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9786C2-26F6-49B9-98E0-FA6D68AB1876}"/>
              </a:ext>
            </a:extLst>
          </p:cNvPr>
          <p:cNvSpPr txBox="1">
            <a:spLocks/>
          </p:cNvSpPr>
          <p:nvPr/>
        </p:nvSpPr>
        <p:spPr>
          <a:xfrm>
            <a:off x="551384" y="1412776"/>
            <a:ext cx="11017223" cy="30963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5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 an in-depth understanding of current awareness, attitudes, beliefs and behaviours in relation to cancer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Behaviours related to risk factors (smoking, alcohol intake, diet, physical activity, BMI) 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Perceived control over cancer 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Prompts and barriers to help seeking 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Awareness of signs and symptoms of cancer and risk factors for cancer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Screening behaviours and barriers (bowel and cervical) </a:t>
            </a:r>
          </a:p>
        </p:txBody>
      </p:sp>
    </p:spTree>
    <p:extLst>
      <p:ext uri="{BB962C8B-B14F-4D97-AF65-F5344CB8AC3E}">
        <p14:creationId xmlns:p14="http://schemas.microsoft.com/office/powerpoint/2010/main" val="3350764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DBE6DF5-F2D6-4748-BE57-88B31B966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40" y="3734657"/>
            <a:ext cx="1021923" cy="10219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CC155-6150-43B5-AF00-9F899828351D}"/>
              </a:ext>
            </a:extLst>
          </p:cNvPr>
          <p:cNvSpPr txBox="1"/>
          <p:nvPr/>
        </p:nvSpPr>
        <p:spPr>
          <a:xfrm>
            <a:off x="-626" y="6525344"/>
            <a:ext cx="687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Q41: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What other sources of information have you used to find out about cancer? Base: 1,304  </a:t>
            </a:r>
          </a:p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Q42: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You have mentioned that you used the below sources to find out more about cancer. For each source, please provide more specific information. Verbatim 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ACE4C58A-EACD-4EE6-9070-B31D299353BD}"/>
              </a:ext>
            </a:extLst>
          </p:cNvPr>
          <p:cNvSpPr txBox="1">
            <a:spLocks/>
          </p:cNvSpPr>
          <p:nvPr/>
        </p:nvSpPr>
        <p:spPr>
          <a:xfrm>
            <a:off x="435" y="86203"/>
            <a:ext cx="12356572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>
                <a:latin typeface="Calibri"/>
              </a:rPr>
              <a:t>CRUK is mentioned as charity website visited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Men generally less likely to look for cancer information</a:t>
            </a:r>
            <a:endParaRPr lang="en-GB" sz="2800" dirty="0">
              <a:latin typeface="Calibri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980CE5A-C489-443A-B550-D2DC6AFEFBEF}"/>
              </a:ext>
            </a:extLst>
          </p:cNvPr>
          <p:cNvGraphicFramePr/>
          <p:nvPr/>
        </p:nvGraphicFramePr>
        <p:xfrm>
          <a:off x="94248" y="1340768"/>
          <a:ext cx="11949612" cy="254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1238889-4E4A-45A7-BFF2-61C28DF75A7A}"/>
              </a:ext>
            </a:extLst>
          </p:cNvPr>
          <p:cNvSpPr/>
          <p:nvPr/>
        </p:nvSpPr>
        <p:spPr>
          <a:xfrm>
            <a:off x="1571937" y="4763704"/>
            <a:ext cx="1188000" cy="1584176"/>
          </a:xfrm>
          <a:prstGeom prst="wedgeRoundRectCallout">
            <a:avLst>
              <a:gd name="adj1" fmla="val 8478"/>
              <a:gd name="adj2" fmla="val -61218"/>
              <a:gd name="adj3" fmla="val 1666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EC008C"/>
                </a:solidFill>
              </a:rPr>
              <a:t>From Dr’s surgery (14%)</a:t>
            </a:r>
          </a:p>
          <a:p>
            <a:pPr algn="ctr"/>
            <a:endParaRPr lang="en-US" sz="1100" dirty="0">
              <a:solidFill>
                <a:srgbClr val="EC008C"/>
              </a:solidFill>
            </a:endParaRPr>
          </a:p>
          <a:p>
            <a:pPr algn="ctr"/>
            <a:r>
              <a:rPr lang="en-US" sz="1100" dirty="0">
                <a:solidFill>
                  <a:srgbClr val="EC008C"/>
                </a:solidFill>
              </a:rPr>
              <a:t>Macmillan (11%)</a:t>
            </a:r>
          </a:p>
          <a:p>
            <a:pPr algn="ctr"/>
            <a:endParaRPr lang="en-US" sz="1100" dirty="0">
              <a:solidFill>
                <a:srgbClr val="EC008C"/>
              </a:solidFill>
            </a:endParaRPr>
          </a:p>
          <a:p>
            <a:pPr algn="ctr"/>
            <a:r>
              <a:rPr lang="en-US" sz="1100" dirty="0">
                <a:solidFill>
                  <a:srgbClr val="EC008C"/>
                </a:solidFill>
              </a:rPr>
              <a:t>NHS (8%)</a:t>
            </a:r>
          </a:p>
          <a:p>
            <a:pPr algn="ctr"/>
            <a:endParaRPr lang="en-US" sz="1100" dirty="0">
              <a:solidFill>
                <a:srgbClr val="EC008C"/>
              </a:solidFill>
            </a:endParaRPr>
          </a:p>
          <a:p>
            <a:pPr algn="ctr"/>
            <a:r>
              <a:rPr lang="en-US" sz="1100" dirty="0">
                <a:solidFill>
                  <a:srgbClr val="EC008C"/>
                </a:solidFill>
              </a:rPr>
              <a:t>CRUK (3%)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27F1BF2-8909-47A8-8714-28FF3C7DEB5D}"/>
              </a:ext>
            </a:extLst>
          </p:cNvPr>
          <p:cNvSpPr/>
          <p:nvPr/>
        </p:nvSpPr>
        <p:spPr>
          <a:xfrm>
            <a:off x="2880522" y="4763704"/>
            <a:ext cx="1188000" cy="1584176"/>
          </a:xfrm>
          <a:prstGeom prst="wedgeRoundRectCallout">
            <a:avLst>
              <a:gd name="adj1" fmla="val 7676"/>
              <a:gd name="adj2" fmla="val -61218"/>
              <a:gd name="adj3" fmla="val 1666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Doctor (49%)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Nurse (17%)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Hospital (7%)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9F56110-026B-4A3E-8BA8-077227C9BDE1}"/>
              </a:ext>
            </a:extLst>
          </p:cNvPr>
          <p:cNvSpPr/>
          <p:nvPr/>
        </p:nvSpPr>
        <p:spPr>
          <a:xfrm>
            <a:off x="4189107" y="4763704"/>
            <a:ext cx="1188000" cy="1584176"/>
          </a:xfrm>
          <a:prstGeom prst="wedgeRoundRectCallout">
            <a:avLst>
              <a:gd name="adj1" fmla="val 7676"/>
              <a:gd name="adj2" fmla="val -62773"/>
              <a:gd name="adj3" fmla="val 1666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Google (12%)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CRUK (6%)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WebMD (5%)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23D7EFA-94BD-40E1-8750-C6E8C263CF56}"/>
              </a:ext>
            </a:extLst>
          </p:cNvPr>
          <p:cNvSpPr/>
          <p:nvPr/>
        </p:nvSpPr>
        <p:spPr>
          <a:xfrm>
            <a:off x="5497692" y="4763704"/>
            <a:ext cx="1188000" cy="1584176"/>
          </a:xfrm>
          <a:prstGeom prst="wedgeRoundRectCallout">
            <a:avLst>
              <a:gd name="adj1" fmla="val 7676"/>
              <a:gd name="adj2" fmla="val -59662"/>
              <a:gd name="adj3" fmla="val 1666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EC008C"/>
                </a:solidFill>
              </a:rPr>
              <a:t>Macmillan (36%)</a:t>
            </a:r>
          </a:p>
          <a:p>
            <a:pPr lvl="0" algn="ctr"/>
            <a:endParaRPr lang="en-US" sz="1100" dirty="0">
              <a:solidFill>
                <a:srgbClr val="EC008C"/>
              </a:solidFill>
            </a:endParaRPr>
          </a:p>
          <a:p>
            <a:pPr lvl="0" algn="ctr"/>
            <a:r>
              <a:rPr lang="en-US" sz="1100" dirty="0">
                <a:solidFill>
                  <a:srgbClr val="EC008C"/>
                </a:solidFill>
              </a:rPr>
              <a:t>CRUK (36%)</a:t>
            </a:r>
          </a:p>
          <a:p>
            <a:pPr lvl="0" algn="ctr"/>
            <a:endParaRPr lang="en-US" sz="1100" dirty="0">
              <a:solidFill>
                <a:srgbClr val="EC008C"/>
              </a:solidFill>
            </a:endParaRPr>
          </a:p>
          <a:p>
            <a:pPr lvl="0" algn="ctr"/>
            <a:r>
              <a:rPr lang="en-US" sz="1100" dirty="0">
                <a:solidFill>
                  <a:srgbClr val="EC008C"/>
                </a:solidFill>
              </a:rPr>
              <a:t>Breast Cancer Care (4%)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E205D05-02EA-4ED3-A80B-6CC30D19A24A}"/>
              </a:ext>
            </a:extLst>
          </p:cNvPr>
          <p:cNvSpPr/>
          <p:nvPr/>
        </p:nvSpPr>
        <p:spPr>
          <a:xfrm>
            <a:off x="6806277" y="4763704"/>
            <a:ext cx="1188000" cy="1584176"/>
          </a:xfrm>
          <a:prstGeom prst="wedgeRoundRectCallout">
            <a:avLst>
              <a:gd name="adj1" fmla="val 7676"/>
              <a:gd name="adj2" fmla="val -58105"/>
              <a:gd name="adj3" fmla="val 1666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Macmillan (7%)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Facebook (5%)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NHS (5%)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CRUK (3%)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B68F9580-AB97-47CE-A219-BE9D8A45588A}"/>
              </a:ext>
            </a:extLst>
          </p:cNvPr>
          <p:cNvSpPr/>
          <p:nvPr/>
        </p:nvSpPr>
        <p:spPr>
          <a:xfrm>
            <a:off x="8114862" y="4763704"/>
            <a:ext cx="1188000" cy="1584176"/>
          </a:xfrm>
          <a:prstGeom prst="wedgeRoundRectCallout">
            <a:avLst>
              <a:gd name="adj1" fmla="val 7676"/>
              <a:gd name="adj2" fmla="val -60439"/>
              <a:gd name="adj3" fmla="val 1666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Macmillan (26%)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CRUK (8%)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Breast Cancer Care (7%)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5D842F2-3970-4965-845C-AF80CE887975}"/>
              </a:ext>
            </a:extLst>
          </p:cNvPr>
          <p:cNvSpPr/>
          <p:nvPr/>
        </p:nvSpPr>
        <p:spPr>
          <a:xfrm>
            <a:off x="9423447" y="4763704"/>
            <a:ext cx="1188000" cy="1584176"/>
          </a:xfrm>
          <a:prstGeom prst="wedgeRoundRectCallout">
            <a:avLst>
              <a:gd name="adj1" fmla="val 9280"/>
              <a:gd name="adj2" fmla="val -59662"/>
              <a:gd name="adj3" fmla="val 1666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Macmillan (39%)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CRUK (17%)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Marie Curie (4%)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BB7DB05-FFBC-444D-BE9B-C4AD2ED6FF92}"/>
              </a:ext>
            </a:extLst>
          </p:cNvPr>
          <p:cNvSpPr/>
          <p:nvPr/>
        </p:nvSpPr>
        <p:spPr>
          <a:xfrm>
            <a:off x="10732032" y="4763704"/>
            <a:ext cx="1188000" cy="1584176"/>
          </a:xfrm>
          <a:prstGeom prst="wedgeRoundRectCallout">
            <a:avLst>
              <a:gd name="adj1" fmla="val 8478"/>
              <a:gd name="adj2" fmla="val -60439"/>
              <a:gd name="adj3" fmla="val 16667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Friends/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Family (25%)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Websites (13%)</a:t>
            </a:r>
          </a:p>
          <a:p>
            <a:pPr algn="ctr"/>
            <a:endParaRPr lang="en-US" sz="1100" dirty="0">
              <a:solidFill>
                <a:schemeClr val="bg2"/>
              </a:solidFill>
            </a:endParaRPr>
          </a:p>
          <a:p>
            <a:pPr algn="ctr"/>
            <a:r>
              <a:rPr lang="en-US" sz="1100" dirty="0">
                <a:solidFill>
                  <a:schemeClr val="bg2"/>
                </a:solidFill>
              </a:rPr>
              <a:t>Google (9%)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3ED7224-0177-4083-995D-9709183C382B}"/>
              </a:ext>
            </a:extLst>
          </p:cNvPr>
          <p:cNvSpPr/>
          <p:nvPr/>
        </p:nvSpPr>
        <p:spPr bwMode="gray">
          <a:xfrm>
            <a:off x="2945262" y="1551341"/>
            <a:ext cx="6309565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228BD8-C605-4110-8148-E231EF655BD3}"/>
              </a:ext>
            </a:extLst>
          </p:cNvPr>
          <p:cNvSpPr/>
          <p:nvPr/>
        </p:nvSpPr>
        <p:spPr>
          <a:xfrm>
            <a:off x="3047783" y="1517031"/>
            <a:ext cx="608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Other sources of information used to find out about cancer (%)</a:t>
            </a:r>
          </a:p>
        </p:txBody>
      </p:sp>
      <p:pic>
        <p:nvPicPr>
          <p:cNvPr id="1026" name="Picture 2" descr="Image result for nhs logo black and white">
            <a:extLst>
              <a:ext uri="{FF2B5EF4-FFF2-40B4-BE49-F238E27FC236}">
                <a16:creationId xmlns:a16="http://schemas.microsoft.com/office/drawing/2014/main" id="{AF36E3FB-02C2-4B96-8F68-2D71D8E2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3" y="3877691"/>
            <a:ext cx="617373" cy="6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36C5B4-18EA-4B47-8530-DED70A8876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38" y="3902830"/>
            <a:ext cx="480267" cy="4802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9D38B2-AE42-4B43-90A7-241F82535A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8" y="3989748"/>
            <a:ext cx="478800" cy="478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1C05ED-5113-4244-AB9D-4068CDBEFA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01" y="3964492"/>
            <a:ext cx="478800" cy="478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8378A7-7A4A-439F-8E8E-3EE5ED3609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212" y="3956667"/>
            <a:ext cx="478800" cy="478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808E11-8B72-46D5-9486-5536055861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85" y="3666935"/>
            <a:ext cx="1023386" cy="10233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A7DE44-710F-484E-BD05-3F3E988484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691202"/>
            <a:ext cx="1021923" cy="10219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7DB797E-2C01-415E-AA54-1E4568AF05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241" y="3931242"/>
            <a:ext cx="478800" cy="478800"/>
          </a:xfrm>
          <a:prstGeom prst="rect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17EDA805-4998-4F06-A704-11214727AD30}"/>
              </a:ext>
            </a:extLst>
          </p:cNvPr>
          <p:cNvSpPr/>
          <p:nvPr/>
        </p:nvSpPr>
        <p:spPr>
          <a:xfrm>
            <a:off x="8166476" y="6390206"/>
            <a:ext cx="3726712" cy="130950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21ECCCE1-B4A6-40E6-B237-530EADEBD286}"/>
              </a:ext>
            </a:extLst>
          </p:cNvPr>
          <p:cNvSpPr txBox="1">
            <a:spLocks/>
          </p:cNvSpPr>
          <p:nvPr/>
        </p:nvSpPr>
        <p:spPr>
          <a:xfrm>
            <a:off x="8632658" y="6489261"/>
            <a:ext cx="2788626" cy="33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Calibri"/>
              </a:rPr>
              <a:t>Note: Low base sizes</a:t>
            </a:r>
            <a:endParaRPr lang="en-GB" sz="1400" dirty="0">
              <a:solidFill>
                <a:schemeClr val="bg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571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D9CC155-6150-43B5-AF00-9F899828351D}"/>
              </a:ext>
            </a:extLst>
          </p:cNvPr>
          <p:cNvSpPr txBox="1"/>
          <p:nvPr/>
        </p:nvSpPr>
        <p:spPr>
          <a:xfrm>
            <a:off x="-626" y="6646539"/>
            <a:ext cx="5040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Q43: 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 what extent do you agree or disagree with the following statements about Cancer Research UK? Base: 2,880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ACE4C58A-EACD-4EE6-9070-B31D299353BD}"/>
              </a:ext>
            </a:extLst>
          </p:cNvPr>
          <p:cNvSpPr txBox="1">
            <a:spLocks/>
          </p:cNvSpPr>
          <p:nvPr/>
        </p:nvSpPr>
        <p:spPr>
          <a:xfrm>
            <a:off x="259861" y="128583"/>
            <a:ext cx="11479959" cy="820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latin typeface="Calibri"/>
              </a:rPr>
              <a:t>CRUK is widely seen as the leading provider of information regarding the prevention and early diagnosis of cancer. </a:t>
            </a:r>
          </a:p>
          <a:p>
            <a:pPr>
              <a:defRPr/>
            </a:pPr>
            <a:r>
              <a:rPr lang="en-US" sz="2800" b="0" dirty="0"/>
              <a:t>      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223929C-66B1-4FD5-9CA0-F754AA26B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846673"/>
              </p:ext>
            </p:extLst>
          </p:nvPr>
        </p:nvGraphicFramePr>
        <p:xfrm>
          <a:off x="911424" y="1392305"/>
          <a:ext cx="9640537" cy="484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DE2D13-24B0-4DE3-851C-C6B279C8196A}"/>
              </a:ext>
            </a:extLst>
          </p:cNvPr>
          <p:cNvSpPr txBox="1"/>
          <p:nvPr/>
        </p:nvSpPr>
        <p:spPr>
          <a:xfrm>
            <a:off x="191344" y="2046842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Cancer Research UK is the…</a:t>
            </a:r>
            <a:endParaRPr lang="en-GB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CE6E0-A122-4674-90CA-1A20132AEBB8}"/>
              </a:ext>
            </a:extLst>
          </p:cNvPr>
          <p:cNvSpPr txBox="1"/>
          <p:nvPr/>
        </p:nvSpPr>
        <p:spPr>
          <a:xfrm>
            <a:off x="-250695" y="3011122"/>
            <a:ext cx="189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Cancer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981C5C-49C2-4608-9DA8-D29C06D509D0}"/>
              </a:ext>
            </a:extLst>
          </p:cNvPr>
          <p:cNvSpPr txBox="1"/>
          <p:nvPr/>
        </p:nvSpPr>
        <p:spPr>
          <a:xfrm>
            <a:off x="-189244" y="5173491"/>
            <a:ext cx="189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Lifestyle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A961F-9353-47C6-AD51-673F20130245}"/>
              </a:ext>
            </a:extLst>
          </p:cNvPr>
          <p:cNvCxnSpPr>
            <a:cxnSpLocks/>
          </p:cNvCxnSpPr>
          <p:nvPr/>
        </p:nvCxnSpPr>
        <p:spPr>
          <a:xfrm flipV="1">
            <a:off x="914258" y="4240575"/>
            <a:ext cx="9271857" cy="3639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04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5D4C36-430B-48C8-A9C2-EA2635B3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1988840"/>
            <a:ext cx="11773307" cy="2215991"/>
          </a:xfrm>
        </p:spPr>
        <p:txBody>
          <a:bodyPr/>
          <a:lstStyle/>
          <a:p>
            <a:r>
              <a:rPr lang="en-GB" dirty="0"/>
              <a:t>The CAM </a:t>
            </a:r>
            <a:r>
              <a:rPr lang="en-GB"/>
              <a:t>Plus 2019 results </a:t>
            </a:r>
            <a:r>
              <a:rPr lang="en-GB" dirty="0"/>
              <a:t>are only being shared internally and are embargoed until further notice -</a:t>
            </a:r>
            <a:br>
              <a:rPr lang="en-GB" dirty="0"/>
            </a:br>
            <a:r>
              <a:rPr lang="en-GB" dirty="0"/>
              <a:t>please do not share externally at present</a:t>
            </a:r>
            <a:br>
              <a:rPr lang="en-GB" dirty="0"/>
            </a:br>
            <a:endParaRPr lang="en-GB" b="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330A559-111D-4B86-995E-6C1E3446310B}"/>
              </a:ext>
            </a:extLst>
          </p:cNvPr>
          <p:cNvSpPr txBox="1">
            <a:spLocks/>
          </p:cNvSpPr>
          <p:nvPr/>
        </p:nvSpPr>
        <p:spPr>
          <a:xfrm>
            <a:off x="227348" y="6021288"/>
            <a:ext cx="11737303" cy="10525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For more information contact </a:t>
            </a:r>
            <a:r>
              <a:rPr lang="en-GB" sz="3600" dirty="0">
                <a:solidFill>
                  <a:schemeClr val="accent1"/>
                </a:solidFill>
              </a:rPr>
              <a:t>carina.crawford@cancer.org.uk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803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E58EC-17A5-44B6-8200-16B74C6E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2718782"/>
            <a:ext cx="7993063" cy="747897"/>
          </a:xfrm>
        </p:spPr>
        <p:txBody>
          <a:bodyPr/>
          <a:lstStyle/>
          <a:p>
            <a:r>
              <a:rPr lang="en-US" dirty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480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E58EC-17A5-44B6-8200-16B74C6E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998702"/>
            <a:ext cx="7993063" cy="747897"/>
          </a:xfrm>
        </p:spPr>
        <p:txBody>
          <a:bodyPr/>
          <a:lstStyle/>
          <a:p>
            <a:r>
              <a:rPr lang="en-US" dirty="0"/>
              <a:t>Who we spoke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3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>
            <a:extLst>
              <a:ext uri="{FF2B5EF4-FFF2-40B4-BE49-F238E27FC236}">
                <a16:creationId xmlns:a16="http://schemas.microsoft.com/office/drawing/2014/main" id="{74541A35-428E-40C9-A49F-1F0BDC0BE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 b="37220"/>
          <a:stretch/>
        </p:blipFill>
        <p:spPr>
          <a:xfrm>
            <a:off x="0" y="0"/>
            <a:ext cx="12200590" cy="1704740"/>
          </a:xfrm>
          <a:prstGeom prst="rect">
            <a:avLst/>
          </a:prstGeom>
        </p:spPr>
      </p:pic>
      <p:sp>
        <p:nvSpPr>
          <p:cNvPr id="233" name="Title 3">
            <a:extLst>
              <a:ext uri="{FF2B5EF4-FFF2-40B4-BE49-F238E27FC236}">
                <a16:creationId xmlns:a16="http://schemas.microsoft.com/office/drawing/2014/main" id="{83309B21-07E7-4333-9105-105E033E7478}"/>
              </a:ext>
            </a:extLst>
          </p:cNvPr>
          <p:cNvSpPr txBox="1">
            <a:spLocks/>
          </p:cNvSpPr>
          <p:nvPr/>
        </p:nvSpPr>
        <p:spPr>
          <a:xfrm>
            <a:off x="256424" y="124526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chemeClr val="bg1"/>
                </a:solidFill>
                <a:latin typeface="Calibri"/>
              </a:rPr>
              <a:t>Demographic dashboard 1</a:t>
            </a:r>
            <a:endParaRPr lang="en-GB" sz="2800" b="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1A10872-8711-48E5-A600-108B29286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312944"/>
              </p:ext>
            </p:extLst>
          </p:nvPr>
        </p:nvGraphicFramePr>
        <p:xfrm>
          <a:off x="291849" y="1938098"/>
          <a:ext cx="2203751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96C70B0-C273-43D0-B3F3-C9180E9D9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173499"/>
              </p:ext>
            </p:extLst>
          </p:nvPr>
        </p:nvGraphicFramePr>
        <p:xfrm>
          <a:off x="2567608" y="1938098"/>
          <a:ext cx="2203751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BCD262-5149-4089-8019-A0AF9BE7E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765218"/>
              </p:ext>
            </p:extLst>
          </p:nvPr>
        </p:nvGraphicFramePr>
        <p:xfrm>
          <a:off x="1559496" y="4890426"/>
          <a:ext cx="2203751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CE8EDD2-919E-4496-BB74-01AE5A0A7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7" y="2082114"/>
            <a:ext cx="1944216" cy="1944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FFF39B-6337-43F0-806E-362B4F5D29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27" y="2082114"/>
            <a:ext cx="1944216" cy="1944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71ECF9-9F65-4DF9-86D5-81F12140C3B7}"/>
              </a:ext>
            </a:extLst>
          </p:cNvPr>
          <p:cNvSpPr/>
          <p:nvPr/>
        </p:nvSpPr>
        <p:spPr bwMode="gray">
          <a:xfrm>
            <a:off x="2776649" y="3567497"/>
            <a:ext cx="1139396" cy="538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2538" algn="l"/>
              </a:tabLst>
              <a:defRPr/>
            </a:pPr>
            <a:r>
              <a:rPr lang="en-GB" sz="2800" b="1" kern="0" dirty="0">
                <a:solidFill>
                  <a:srgbClr val="00B6ED"/>
                </a:solidFill>
                <a:ea typeface="Open Sans Extrabold" pitchFamily="34" charset="0"/>
                <a:cs typeface="Segoe UI Semibold" panose="020B0702040204020203" pitchFamily="34" charset="0"/>
              </a:rPr>
              <a:t>51</a:t>
            </a:r>
            <a:r>
              <a:rPr lang="en-GB" sz="1000" b="1" kern="0" dirty="0">
                <a:solidFill>
                  <a:srgbClr val="00B6ED"/>
                </a:solidFill>
                <a:ea typeface="Open Sans Extrabold" pitchFamily="34" charset="0"/>
                <a:cs typeface="Segoe UI Semibold" panose="020B0702040204020203" pitchFamily="34" charset="0"/>
              </a:rPr>
              <a:t>%</a:t>
            </a:r>
            <a:endParaRPr kumimoji="0" lang="en-GB" sz="2800" b="1" i="0" u="none" strike="noStrike" kern="0" cap="none" spc="-100" normalizeH="0" baseline="0" noProof="0" dirty="0">
              <a:ln>
                <a:noFill/>
              </a:ln>
              <a:solidFill>
                <a:srgbClr val="00B6ED"/>
              </a:solidFill>
              <a:effectLst/>
              <a:uLnTx/>
              <a:uFillTx/>
              <a:ea typeface="Open Sans Condensed Light" panose="020B030603050402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4B48651-EB3F-40AC-B433-BBE40F82B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508828"/>
              </p:ext>
            </p:extLst>
          </p:nvPr>
        </p:nvGraphicFramePr>
        <p:xfrm>
          <a:off x="-24680" y="4854586"/>
          <a:ext cx="2203751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CBD61AC-5038-4916-8B2E-DD45C721F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937984"/>
              </p:ext>
            </p:extLst>
          </p:nvPr>
        </p:nvGraphicFramePr>
        <p:xfrm>
          <a:off x="3143672" y="4854586"/>
          <a:ext cx="2203751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1FBD776-1692-4088-960F-E2504A740340}"/>
              </a:ext>
            </a:extLst>
          </p:cNvPr>
          <p:cNvSpPr/>
          <p:nvPr/>
        </p:nvSpPr>
        <p:spPr bwMode="gray">
          <a:xfrm>
            <a:off x="1176688" y="5544374"/>
            <a:ext cx="1139396" cy="538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2538" algn="l"/>
              </a:tabLst>
              <a:defRPr/>
            </a:pPr>
            <a:r>
              <a:rPr lang="en-GB" sz="2000" b="1" kern="0" dirty="0">
                <a:solidFill>
                  <a:srgbClr val="EC008C"/>
                </a:solidFill>
                <a:ea typeface="Open Sans Extrabold" pitchFamily="34" charset="0"/>
                <a:cs typeface="Segoe UI Semibold" panose="020B0702040204020203" pitchFamily="34" charset="0"/>
              </a:rPr>
              <a:t>27</a:t>
            </a:r>
            <a:r>
              <a:rPr lang="en-GB" sz="1000" b="1" kern="0" dirty="0">
                <a:solidFill>
                  <a:srgbClr val="EC008C"/>
                </a:solidFill>
                <a:ea typeface="Open Sans Extrabold" pitchFamily="34" charset="0"/>
                <a:cs typeface="Segoe UI Semibold" panose="020B0702040204020203" pitchFamily="34" charset="0"/>
              </a:rPr>
              <a:t>%</a:t>
            </a:r>
            <a:endParaRPr kumimoji="0" lang="en-GB" sz="2000" b="1" i="0" u="none" strike="noStrike" kern="0" cap="none" spc="-100" normalizeH="0" baseline="0" noProof="0" dirty="0">
              <a:ln>
                <a:noFill/>
              </a:ln>
              <a:solidFill>
                <a:srgbClr val="EC008C"/>
              </a:solidFill>
              <a:effectLst/>
              <a:uLnTx/>
              <a:uFillTx/>
              <a:ea typeface="Open Sans Condensed Light" panose="020B03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4E1AD5-F45E-4219-BF6A-537E13079D05}"/>
              </a:ext>
            </a:extLst>
          </p:cNvPr>
          <p:cNvSpPr/>
          <p:nvPr/>
        </p:nvSpPr>
        <p:spPr bwMode="gray">
          <a:xfrm>
            <a:off x="2392513" y="5899823"/>
            <a:ext cx="1139396" cy="538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2538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ea typeface="Open Sans Extrabold" pitchFamily="34" charset="0"/>
                <a:cs typeface="Segoe UI Semibold" panose="020B0702040204020203" pitchFamily="34" charset="0"/>
              </a:rPr>
              <a:t>38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ea typeface="Open Sans Extrabold" pitchFamily="34" charset="0"/>
                <a:cs typeface="Segoe UI Semibold" panose="020B0702040204020203" pitchFamily="34" charset="0"/>
              </a:rPr>
              <a:t>%</a:t>
            </a:r>
            <a:endParaRPr kumimoji="0" lang="en-GB" sz="2000" b="1" i="0" u="none" strike="noStrike" kern="0" cap="none" spc="-100" normalizeH="0" baseline="0" noProof="0" dirty="0">
              <a:ln>
                <a:noFill/>
              </a:ln>
              <a:solidFill>
                <a:srgbClr val="EC008C"/>
              </a:solidFill>
              <a:effectLst/>
              <a:uLnTx/>
              <a:uFillTx/>
              <a:ea typeface="Open Sans Condensed Light" panose="020B03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6EA598-22BA-4A20-A569-ECF4D2562B06}"/>
              </a:ext>
            </a:extLst>
          </p:cNvPr>
          <p:cNvSpPr/>
          <p:nvPr/>
        </p:nvSpPr>
        <p:spPr bwMode="gray">
          <a:xfrm>
            <a:off x="4071330" y="5853864"/>
            <a:ext cx="1139396" cy="538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2538" algn="l"/>
              </a:tabLst>
              <a:defRPr/>
            </a:pPr>
            <a:r>
              <a:rPr lang="en-GB" sz="2000" b="1" kern="0" dirty="0">
                <a:solidFill>
                  <a:srgbClr val="EC008C"/>
                </a:solidFill>
                <a:ea typeface="Open Sans Extrabold" pitchFamily="34" charset="0"/>
                <a:cs typeface="Segoe UI Semibold" panose="020B0702040204020203" pitchFamily="34" charset="0"/>
              </a:rPr>
              <a:t>35</a:t>
            </a:r>
            <a:r>
              <a:rPr lang="en-GB" sz="1000" b="1" kern="0" dirty="0">
                <a:solidFill>
                  <a:srgbClr val="EC008C"/>
                </a:solidFill>
                <a:ea typeface="Open Sans Extrabold" pitchFamily="34" charset="0"/>
                <a:cs typeface="Segoe UI Semibold" panose="020B0702040204020203" pitchFamily="34" charset="0"/>
              </a:rPr>
              <a:t>%</a:t>
            </a:r>
            <a:endParaRPr kumimoji="0" lang="en-GB" sz="2000" b="1" i="0" u="none" strike="noStrike" kern="0" cap="none" spc="-100" normalizeH="0" baseline="0" noProof="0" dirty="0">
              <a:ln>
                <a:noFill/>
              </a:ln>
              <a:solidFill>
                <a:srgbClr val="EC008C"/>
              </a:solidFill>
              <a:effectLst/>
              <a:uLnTx/>
              <a:uFillTx/>
              <a:ea typeface="Open Sans Condensed Light" panose="020B03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010DA-C369-4F87-9244-7FE52C353AF8}"/>
              </a:ext>
            </a:extLst>
          </p:cNvPr>
          <p:cNvSpPr txBox="1"/>
          <p:nvPr/>
        </p:nvSpPr>
        <p:spPr>
          <a:xfrm>
            <a:off x="366769" y="5330976"/>
            <a:ext cx="139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EC008C"/>
                </a:solidFill>
              </a:rPr>
              <a:t>18-34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08E0E3-3E96-4F96-B760-3E4A75D7117F}"/>
              </a:ext>
            </a:extLst>
          </p:cNvPr>
          <p:cNvSpPr txBox="1"/>
          <p:nvPr/>
        </p:nvSpPr>
        <p:spPr>
          <a:xfrm>
            <a:off x="1963047" y="5318099"/>
            <a:ext cx="139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EC008C"/>
                </a:solidFill>
              </a:rPr>
              <a:t>35-54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F1FB6F-00EE-407C-9E3A-399FA4BEC047}"/>
              </a:ext>
            </a:extLst>
          </p:cNvPr>
          <p:cNvSpPr txBox="1"/>
          <p:nvPr/>
        </p:nvSpPr>
        <p:spPr>
          <a:xfrm>
            <a:off x="3547222" y="5317844"/>
            <a:ext cx="139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EC008C"/>
                </a:solidFill>
              </a:rPr>
              <a:t>55+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E980A8-A568-45BE-8AFD-0AA35284F9B5}"/>
              </a:ext>
            </a:extLst>
          </p:cNvPr>
          <p:cNvSpPr/>
          <p:nvPr/>
        </p:nvSpPr>
        <p:spPr bwMode="gray">
          <a:xfrm>
            <a:off x="613389" y="3557626"/>
            <a:ext cx="1139396" cy="538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2538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6ED"/>
                </a:solidFill>
                <a:effectLst/>
                <a:uLnTx/>
                <a:uFillTx/>
                <a:ea typeface="Open Sans Extrabold" pitchFamily="34" charset="0"/>
                <a:cs typeface="Segoe UI Semibold" panose="020B0702040204020203" pitchFamily="34" charset="0"/>
              </a:rPr>
              <a:t>49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B6ED"/>
                </a:solidFill>
                <a:effectLst/>
                <a:uLnTx/>
                <a:uFillTx/>
                <a:ea typeface="Open Sans Extrabold" pitchFamily="34" charset="0"/>
                <a:cs typeface="Segoe UI Semibold" panose="020B0702040204020203" pitchFamily="34" charset="0"/>
              </a:rPr>
              <a:t>%</a:t>
            </a:r>
            <a:endParaRPr kumimoji="0" lang="en-GB" sz="2800" b="1" i="0" u="none" strike="noStrike" kern="0" cap="none" spc="-100" normalizeH="0" baseline="0" noProof="0" dirty="0">
              <a:ln>
                <a:noFill/>
              </a:ln>
              <a:solidFill>
                <a:srgbClr val="00B6ED"/>
              </a:solidFill>
              <a:effectLst/>
              <a:uLnTx/>
              <a:uFillTx/>
              <a:ea typeface="Open Sans Condensed Light" panose="020B03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710FBF-64A8-4907-8C50-7304FF53BC85}"/>
              </a:ext>
            </a:extLst>
          </p:cNvPr>
          <p:cNvSpPr txBox="1"/>
          <p:nvPr/>
        </p:nvSpPr>
        <p:spPr>
          <a:xfrm>
            <a:off x="-626" y="6646539"/>
            <a:ext cx="46281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Q1: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Which of the following best describes you?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Q2: How old are you? Q10: Where do you live? Base: 2,880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F2F50210-462A-437B-9BD8-40AD19D8892D}"/>
              </a:ext>
            </a:extLst>
          </p:cNvPr>
          <p:cNvSpPr/>
          <p:nvPr/>
        </p:nvSpPr>
        <p:spPr bwMode="gray">
          <a:xfrm>
            <a:off x="1098147" y="4301363"/>
            <a:ext cx="3169959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Age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DE608CF8-549E-4A4D-87E4-9EC167A646CD}"/>
              </a:ext>
            </a:extLst>
          </p:cNvPr>
          <p:cNvSpPr/>
          <p:nvPr/>
        </p:nvSpPr>
        <p:spPr bwMode="gray">
          <a:xfrm>
            <a:off x="982628" y="1548188"/>
            <a:ext cx="3169959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Gender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0DB1EB90-C42F-422D-AF48-FA4F7EBD0A78}"/>
              </a:ext>
            </a:extLst>
          </p:cNvPr>
          <p:cNvSpPr/>
          <p:nvPr/>
        </p:nvSpPr>
        <p:spPr bwMode="gray">
          <a:xfrm>
            <a:off x="6454433" y="1548846"/>
            <a:ext cx="4898151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Place of residence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050FBF-E64B-4F57-89DE-0D05B1C94FF9}"/>
              </a:ext>
            </a:extLst>
          </p:cNvPr>
          <p:cNvGrpSpPr/>
          <p:nvPr/>
        </p:nvGrpSpPr>
        <p:grpSpPr>
          <a:xfrm>
            <a:off x="7175994" y="2147020"/>
            <a:ext cx="2689148" cy="4351642"/>
            <a:chOff x="7175994" y="2147020"/>
            <a:chExt cx="2689148" cy="4351642"/>
          </a:xfrm>
        </p:grpSpPr>
        <p:sp>
          <p:nvSpPr>
            <p:cNvPr id="34" name="Freeform 1">
              <a:extLst>
                <a:ext uri="{FF2B5EF4-FFF2-40B4-BE49-F238E27FC236}">
                  <a16:creationId xmlns:a16="http://schemas.microsoft.com/office/drawing/2014/main" id="{01DCFD5F-DCAB-4A6E-86F6-A1CDE3C71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0431" y="3224393"/>
              <a:ext cx="80739" cy="80600"/>
            </a:xfrm>
            <a:custGeom>
              <a:avLst/>
              <a:gdLst>
                <a:gd name="T0" fmla="*/ 404 w 444"/>
                <a:gd name="T1" fmla="*/ 420 h 482"/>
                <a:gd name="T2" fmla="*/ 404 w 444"/>
                <a:gd name="T3" fmla="*/ 420 h 482"/>
                <a:gd name="T4" fmla="*/ 404 w 444"/>
                <a:gd name="T5" fmla="*/ 413 h 482"/>
                <a:gd name="T6" fmla="*/ 389 w 444"/>
                <a:gd name="T7" fmla="*/ 260 h 482"/>
                <a:gd name="T8" fmla="*/ 427 w 444"/>
                <a:gd name="T9" fmla="*/ 46 h 482"/>
                <a:gd name="T10" fmla="*/ 427 w 444"/>
                <a:gd name="T11" fmla="*/ 46 h 482"/>
                <a:gd name="T12" fmla="*/ 366 w 444"/>
                <a:gd name="T13" fmla="*/ 39 h 482"/>
                <a:gd name="T14" fmla="*/ 298 w 444"/>
                <a:gd name="T15" fmla="*/ 84 h 482"/>
                <a:gd name="T16" fmla="*/ 237 w 444"/>
                <a:gd name="T17" fmla="*/ 23 h 482"/>
                <a:gd name="T18" fmla="*/ 152 w 444"/>
                <a:gd name="T19" fmla="*/ 16 h 482"/>
                <a:gd name="T20" fmla="*/ 114 w 444"/>
                <a:gd name="T21" fmla="*/ 107 h 482"/>
                <a:gd name="T22" fmla="*/ 183 w 444"/>
                <a:gd name="T23" fmla="*/ 229 h 482"/>
                <a:gd name="T24" fmla="*/ 152 w 444"/>
                <a:gd name="T25" fmla="*/ 306 h 482"/>
                <a:gd name="T26" fmla="*/ 38 w 444"/>
                <a:gd name="T27" fmla="*/ 298 h 482"/>
                <a:gd name="T28" fmla="*/ 23 w 444"/>
                <a:gd name="T29" fmla="*/ 420 h 482"/>
                <a:gd name="T30" fmla="*/ 137 w 444"/>
                <a:gd name="T31" fmla="*/ 413 h 482"/>
                <a:gd name="T32" fmla="*/ 122 w 444"/>
                <a:gd name="T33" fmla="*/ 466 h 482"/>
                <a:gd name="T34" fmla="*/ 168 w 444"/>
                <a:gd name="T35" fmla="*/ 466 h 482"/>
                <a:gd name="T36" fmla="*/ 229 w 444"/>
                <a:gd name="T37" fmla="*/ 420 h 482"/>
                <a:gd name="T38" fmla="*/ 366 w 444"/>
                <a:gd name="T39" fmla="*/ 359 h 482"/>
                <a:gd name="T40" fmla="*/ 404 w 444"/>
                <a:gd name="T41" fmla="*/ 42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482">
                  <a:moveTo>
                    <a:pt x="404" y="420"/>
                  </a:moveTo>
                  <a:lnTo>
                    <a:pt x="404" y="420"/>
                  </a:lnTo>
                  <a:lnTo>
                    <a:pt x="404" y="413"/>
                  </a:lnTo>
                  <a:cubicBezTo>
                    <a:pt x="443" y="306"/>
                    <a:pt x="389" y="336"/>
                    <a:pt x="389" y="260"/>
                  </a:cubicBezTo>
                  <a:cubicBezTo>
                    <a:pt x="389" y="191"/>
                    <a:pt x="404" y="115"/>
                    <a:pt x="427" y="46"/>
                  </a:cubicBezTo>
                  <a:lnTo>
                    <a:pt x="427" y="46"/>
                  </a:lnTo>
                  <a:cubicBezTo>
                    <a:pt x="404" y="39"/>
                    <a:pt x="389" y="31"/>
                    <a:pt x="366" y="39"/>
                  </a:cubicBezTo>
                  <a:cubicBezTo>
                    <a:pt x="343" y="39"/>
                    <a:pt x="328" y="84"/>
                    <a:pt x="298" y="84"/>
                  </a:cubicBezTo>
                  <a:cubicBezTo>
                    <a:pt x="267" y="77"/>
                    <a:pt x="259" y="39"/>
                    <a:pt x="237" y="23"/>
                  </a:cubicBezTo>
                  <a:cubicBezTo>
                    <a:pt x="206" y="16"/>
                    <a:pt x="175" y="0"/>
                    <a:pt x="152" y="16"/>
                  </a:cubicBezTo>
                  <a:cubicBezTo>
                    <a:pt x="130" y="31"/>
                    <a:pt x="107" y="69"/>
                    <a:pt x="114" y="107"/>
                  </a:cubicBezTo>
                  <a:cubicBezTo>
                    <a:pt x="122" y="153"/>
                    <a:pt x="175" y="184"/>
                    <a:pt x="183" y="229"/>
                  </a:cubicBezTo>
                  <a:cubicBezTo>
                    <a:pt x="183" y="260"/>
                    <a:pt x="175" y="291"/>
                    <a:pt x="152" y="306"/>
                  </a:cubicBezTo>
                  <a:cubicBezTo>
                    <a:pt x="114" y="321"/>
                    <a:pt x="68" y="275"/>
                    <a:pt x="38" y="298"/>
                  </a:cubicBezTo>
                  <a:cubicBezTo>
                    <a:pt x="7" y="329"/>
                    <a:pt x="0" y="390"/>
                    <a:pt x="23" y="420"/>
                  </a:cubicBezTo>
                  <a:cubicBezTo>
                    <a:pt x="45" y="451"/>
                    <a:pt x="99" y="390"/>
                    <a:pt x="137" y="413"/>
                  </a:cubicBezTo>
                  <a:cubicBezTo>
                    <a:pt x="152" y="420"/>
                    <a:pt x="107" y="451"/>
                    <a:pt x="122" y="466"/>
                  </a:cubicBezTo>
                  <a:cubicBezTo>
                    <a:pt x="130" y="481"/>
                    <a:pt x="152" y="474"/>
                    <a:pt x="168" y="466"/>
                  </a:cubicBezTo>
                  <a:cubicBezTo>
                    <a:pt x="191" y="458"/>
                    <a:pt x="206" y="436"/>
                    <a:pt x="229" y="420"/>
                  </a:cubicBezTo>
                  <a:cubicBezTo>
                    <a:pt x="275" y="397"/>
                    <a:pt x="313" y="352"/>
                    <a:pt x="366" y="359"/>
                  </a:cubicBezTo>
                  <a:cubicBezTo>
                    <a:pt x="397" y="359"/>
                    <a:pt x="389" y="397"/>
                    <a:pt x="404" y="420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15BD50EB-39BF-41CE-8D62-2448ECA7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182" y="4970227"/>
              <a:ext cx="59954" cy="71726"/>
            </a:xfrm>
            <a:custGeom>
              <a:avLst/>
              <a:gdLst>
                <a:gd name="T0" fmla="*/ 306 w 330"/>
                <a:gd name="T1" fmla="*/ 428 h 429"/>
                <a:gd name="T2" fmla="*/ 306 w 330"/>
                <a:gd name="T3" fmla="*/ 428 h 429"/>
                <a:gd name="T4" fmla="*/ 314 w 330"/>
                <a:gd name="T5" fmla="*/ 367 h 429"/>
                <a:gd name="T6" fmla="*/ 314 w 330"/>
                <a:gd name="T7" fmla="*/ 367 h 429"/>
                <a:gd name="T8" fmla="*/ 260 w 330"/>
                <a:gd name="T9" fmla="*/ 275 h 429"/>
                <a:gd name="T10" fmla="*/ 321 w 330"/>
                <a:gd name="T11" fmla="*/ 245 h 429"/>
                <a:gd name="T12" fmla="*/ 230 w 330"/>
                <a:gd name="T13" fmla="*/ 176 h 429"/>
                <a:gd name="T14" fmla="*/ 260 w 330"/>
                <a:gd name="T15" fmla="*/ 138 h 429"/>
                <a:gd name="T16" fmla="*/ 230 w 330"/>
                <a:gd name="T17" fmla="*/ 54 h 429"/>
                <a:gd name="T18" fmla="*/ 169 w 330"/>
                <a:gd name="T19" fmla="*/ 16 h 429"/>
                <a:gd name="T20" fmla="*/ 169 w 330"/>
                <a:gd name="T21" fmla="*/ 16 h 429"/>
                <a:gd name="T22" fmla="*/ 100 w 330"/>
                <a:gd name="T23" fmla="*/ 16 h 429"/>
                <a:gd name="T24" fmla="*/ 92 w 330"/>
                <a:gd name="T25" fmla="*/ 107 h 429"/>
                <a:gd name="T26" fmla="*/ 0 w 330"/>
                <a:gd name="T27" fmla="*/ 130 h 429"/>
                <a:gd name="T28" fmla="*/ 0 w 330"/>
                <a:gd name="T29" fmla="*/ 130 h 429"/>
                <a:gd name="T30" fmla="*/ 69 w 330"/>
                <a:gd name="T31" fmla="*/ 291 h 429"/>
                <a:gd name="T32" fmla="*/ 306 w 330"/>
                <a:gd name="T33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0" h="429">
                  <a:moveTo>
                    <a:pt x="306" y="428"/>
                  </a:moveTo>
                  <a:lnTo>
                    <a:pt x="306" y="428"/>
                  </a:lnTo>
                  <a:cubicBezTo>
                    <a:pt x="314" y="367"/>
                    <a:pt x="314" y="367"/>
                    <a:pt x="314" y="367"/>
                  </a:cubicBezTo>
                  <a:lnTo>
                    <a:pt x="314" y="367"/>
                  </a:lnTo>
                  <a:cubicBezTo>
                    <a:pt x="298" y="336"/>
                    <a:pt x="260" y="313"/>
                    <a:pt x="260" y="275"/>
                  </a:cubicBezTo>
                  <a:cubicBezTo>
                    <a:pt x="268" y="252"/>
                    <a:pt x="329" y="268"/>
                    <a:pt x="321" y="245"/>
                  </a:cubicBezTo>
                  <a:cubicBezTo>
                    <a:pt x="314" y="207"/>
                    <a:pt x="252" y="207"/>
                    <a:pt x="230" y="176"/>
                  </a:cubicBezTo>
                  <a:cubicBezTo>
                    <a:pt x="222" y="161"/>
                    <a:pt x="260" y="153"/>
                    <a:pt x="260" y="138"/>
                  </a:cubicBezTo>
                  <a:cubicBezTo>
                    <a:pt x="260" y="107"/>
                    <a:pt x="245" y="77"/>
                    <a:pt x="230" y="54"/>
                  </a:cubicBezTo>
                  <a:cubicBezTo>
                    <a:pt x="214" y="38"/>
                    <a:pt x="191" y="31"/>
                    <a:pt x="169" y="16"/>
                  </a:cubicBezTo>
                  <a:lnTo>
                    <a:pt x="169" y="16"/>
                  </a:lnTo>
                  <a:cubicBezTo>
                    <a:pt x="146" y="16"/>
                    <a:pt x="115" y="0"/>
                    <a:pt x="100" y="16"/>
                  </a:cubicBezTo>
                  <a:cubicBezTo>
                    <a:pt x="77" y="38"/>
                    <a:pt x="107" y="84"/>
                    <a:pt x="92" y="107"/>
                  </a:cubicBezTo>
                  <a:cubicBezTo>
                    <a:pt x="77" y="130"/>
                    <a:pt x="23" y="123"/>
                    <a:pt x="0" y="130"/>
                  </a:cubicBezTo>
                  <a:lnTo>
                    <a:pt x="0" y="130"/>
                  </a:lnTo>
                  <a:cubicBezTo>
                    <a:pt x="16" y="184"/>
                    <a:pt x="39" y="245"/>
                    <a:pt x="69" y="291"/>
                  </a:cubicBezTo>
                  <a:cubicBezTo>
                    <a:pt x="130" y="375"/>
                    <a:pt x="214" y="428"/>
                    <a:pt x="306" y="42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4267A093-18A9-4CA9-A0B1-898B433C8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7340" y="5004980"/>
              <a:ext cx="66349" cy="42149"/>
            </a:xfrm>
            <a:custGeom>
              <a:avLst/>
              <a:gdLst>
                <a:gd name="T0" fmla="*/ 0 w 368"/>
                <a:gd name="T1" fmla="*/ 221 h 253"/>
                <a:gd name="T2" fmla="*/ 0 w 368"/>
                <a:gd name="T3" fmla="*/ 221 h 253"/>
                <a:gd name="T4" fmla="*/ 8 w 368"/>
                <a:gd name="T5" fmla="*/ 160 h 253"/>
                <a:gd name="T6" fmla="*/ 8 w 368"/>
                <a:gd name="T7" fmla="*/ 160 h 253"/>
                <a:gd name="T8" fmla="*/ 76 w 368"/>
                <a:gd name="T9" fmla="*/ 114 h 253"/>
                <a:gd name="T10" fmla="*/ 84 w 368"/>
                <a:gd name="T11" fmla="*/ 68 h 253"/>
                <a:gd name="T12" fmla="*/ 122 w 368"/>
                <a:gd name="T13" fmla="*/ 68 h 253"/>
                <a:gd name="T14" fmla="*/ 130 w 368"/>
                <a:gd name="T15" fmla="*/ 15 h 253"/>
                <a:gd name="T16" fmla="*/ 130 w 368"/>
                <a:gd name="T17" fmla="*/ 15 h 253"/>
                <a:gd name="T18" fmla="*/ 183 w 368"/>
                <a:gd name="T19" fmla="*/ 7 h 253"/>
                <a:gd name="T20" fmla="*/ 214 w 368"/>
                <a:gd name="T21" fmla="*/ 53 h 253"/>
                <a:gd name="T22" fmla="*/ 214 w 368"/>
                <a:gd name="T23" fmla="*/ 53 h 253"/>
                <a:gd name="T24" fmla="*/ 221 w 368"/>
                <a:gd name="T25" fmla="*/ 129 h 253"/>
                <a:gd name="T26" fmla="*/ 313 w 368"/>
                <a:gd name="T27" fmla="*/ 106 h 253"/>
                <a:gd name="T28" fmla="*/ 298 w 368"/>
                <a:gd name="T29" fmla="*/ 145 h 253"/>
                <a:gd name="T30" fmla="*/ 336 w 368"/>
                <a:gd name="T31" fmla="*/ 160 h 253"/>
                <a:gd name="T32" fmla="*/ 336 w 368"/>
                <a:gd name="T33" fmla="*/ 183 h 253"/>
                <a:gd name="T34" fmla="*/ 367 w 368"/>
                <a:gd name="T35" fmla="*/ 221 h 253"/>
                <a:gd name="T36" fmla="*/ 367 w 368"/>
                <a:gd name="T37" fmla="*/ 221 h 253"/>
                <a:gd name="T38" fmla="*/ 298 w 368"/>
                <a:gd name="T39" fmla="*/ 244 h 253"/>
                <a:gd name="T40" fmla="*/ 229 w 368"/>
                <a:gd name="T41" fmla="*/ 252 h 253"/>
                <a:gd name="T42" fmla="*/ 160 w 368"/>
                <a:gd name="T43" fmla="*/ 244 h 253"/>
                <a:gd name="T44" fmla="*/ 122 w 368"/>
                <a:gd name="T45" fmla="*/ 229 h 253"/>
                <a:gd name="T46" fmla="*/ 122 w 368"/>
                <a:gd name="T47" fmla="*/ 229 h 253"/>
                <a:gd name="T48" fmla="*/ 130 w 368"/>
                <a:gd name="T49" fmla="*/ 168 h 253"/>
                <a:gd name="T50" fmla="*/ 0 w 368"/>
                <a:gd name="T51" fmla="*/ 22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53">
                  <a:moveTo>
                    <a:pt x="0" y="221"/>
                  </a:moveTo>
                  <a:lnTo>
                    <a:pt x="0" y="221"/>
                  </a:lnTo>
                  <a:cubicBezTo>
                    <a:pt x="8" y="160"/>
                    <a:pt x="8" y="160"/>
                    <a:pt x="8" y="160"/>
                  </a:cubicBezTo>
                  <a:lnTo>
                    <a:pt x="8" y="160"/>
                  </a:lnTo>
                  <a:cubicBezTo>
                    <a:pt x="30" y="145"/>
                    <a:pt x="53" y="137"/>
                    <a:pt x="76" y="114"/>
                  </a:cubicBezTo>
                  <a:cubicBezTo>
                    <a:pt x="84" y="106"/>
                    <a:pt x="76" y="84"/>
                    <a:pt x="84" y="68"/>
                  </a:cubicBezTo>
                  <a:cubicBezTo>
                    <a:pt x="92" y="61"/>
                    <a:pt x="115" y="76"/>
                    <a:pt x="122" y="68"/>
                  </a:cubicBezTo>
                  <a:cubicBezTo>
                    <a:pt x="138" y="53"/>
                    <a:pt x="130" y="30"/>
                    <a:pt x="130" y="15"/>
                  </a:cubicBezTo>
                  <a:lnTo>
                    <a:pt x="130" y="15"/>
                  </a:lnTo>
                  <a:cubicBezTo>
                    <a:pt x="153" y="15"/>
                    <a:pt x="168" y="0"/>
                    <a:pt x="183" y="7"/>
                  </a:cubicBezTo>
                  <a:cubicBezTo>
                    <a:pt x="199" y="15"/>
                    <a:pt x="206" y="38"/>
                    <a:pt x="214" y="53"/>
                  </a:cubicBezTo>
                  <a:lnTo>
                    <a:pt x="214" y="53"/>
                  </a:lnTo>
                  <a:cubicBezTo>
                    <a:pt x="221" y="76"/>
                    <a:pt x="199" y="114"/>
                    <a:pt x="221" y="129"/>
                  </a:cubicBezTo>
                  <a:cubicBezTo>
                    <a:pt x="252" y="145"/>
                    <a:pt x="282" y="99"/>
                    <a:pt x="313" y="106"/>
                  </a:cubicBezTo>
                  <a:cubicBezTo>
                    <a:pt x="328" y="114"/>
                    <a:pt x="298" y="137"/>
                    <a:pt x="298" y="145"/>
                  </a:cubicBezTo>
                  <a:cubicBezTo>
                    <a:pt x="305" y="160"/>
                    <a:pt x="328" y="145"/>
                    <a:pt x="336" y="160"/>
                  </a:cubicBezTo>
                  <a:cubicBezTo>
                    <a:pt x="344" y="160"/>
                    <a:pt x="328" y="175"/>
                    <a:pt x="336" y="183"/>
                  </a:cubicBezTo>
                  <a:cubicBezTo>
                    <a:pt x="344" y="198"/>
                    <a:pt x="351" y="206"/>
                    <a:pt x="367" y="221"/>
                  </a:cubicBezTo>
                  <a:lnTo>
                    <a:pt x="367" y="221"/>
                  </a:lnTo>
                  <a:cubicBezTo>
                    <a:pt x="344" y="229"/>
                    <a:pt x="321" y="244"/>
                    <a:pt x="298" y="244"/>
                  </a:cubicBezTo>
                  <a:cubicBezTo>
                    <a:pt x="275" y="252"/>
                    <a:pt x="252" y="252"/>
                    <a:pt x="229" y="252"/>
                  </a:cubicBezTo>
                  <a:cubicBezTo>
                    <a:pt x="206" y="252"/>
                    <a:pt x="183" y="252"/>
                    <a:pt x="160" y="244"/>
                  </a:cubicBezTo>
                  <a:cubicBezTo>
                    <a:pt x="138" y="244"/>
                    <a:pt x="138" y="236"/>
                    <a:pt x="122" y="229"/>
                  </a:cubicBezTo>
                  <a:lnTo>
                    <a:pt x="122" y="229"/>
                  </a:lnTo>
                  <a:cubicBezTo>
                    <a:pt x="138" y="206"/>
                    <a:pt x="138" y="183"/>
                    <a:pt x="130" y="168"/>
                  </a:cubicBezTo>
                  <a:cubicBezTo>
                    <a:pt x="84" y="206"/>
                    <a:pt x="38" y="221"/>
                    <a:pt x="0" y="22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2B6F7542-9782-4908-8647-14B9CC179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559" y="4959875"/>
              <a:ext cx="50362" cy="71726"/>
            </a:xfrm>
            <a:custGeom>
              <a:avLst/>
              <a:gdLst>
                <a:gd name="T0" fmla="*/ 0 w 276"/>
                <a:gd name="T1" fmla="*/ 77 h 429"/>
                <a:gd name="T2" fmla="*/ 0 w 276"/>
                <a:gd name="T3" fmla="*/ 77 h 429"/>
                <a:gd name="T4" fmla="*/ 61 w 276"/>
                <a:gd name="T5" fmla="*/ 115 h 429"/>
                <a:gd name="T6" fmla="*/ 91 w 276"/>
                <a:gd name="T7" fmla="*/ 199 h 429"/>
                <a:gd name="T8" fmla="*/ 61 w 276"/>
                <a:gd name="T9" fmla="*/ 237 h 429"/>
                <a:gd name="T10" fmla="*/ 152 w 276"/>
                <a:gd name="T11" fmla="*/ 306 h 429"/>
                <a:gd name="T12" fmla="*/ 91 w 276"/>
                <a:gd name="T13" fmla="*/ 336 h 429"/>
                <a:gd name="T14" fmla="*/ 145 w 276"/>
                <a:gd name="T15" fmla="*/ 428 h 429"/>
                <a:gd name="T16" fmla="*/ 145 w 276"/>
                <a:gd name="T17" fmla="*/ 428 h 429"/>
                <a:gd name="T18" fmla="*/ 213 w 276"/>
                <a:gd name="T19" fmla="*/ 382 h 429"/>
                <a:gd name="T20" fmla="*/ 221 w 276"/>
                <a:gd name="T21" fmla="*/ 336 h 429"/>
                <a:gd name="T22" fmla="*/ 259 w 276"/>
                <a:gd name="T23" fmla="*/ 336 h 429"/>
                <a:gd name="T24" fmla="*/ 267 w 276"/>
                <a:gd name="T25" fmla="*/ 283 h 429"/>
                <a:gd name="T26" fmla="*/ 267 w 276"/>
                <a:gd name="T27" fmla="*/ 283 h 429"/>
                <a:gd name="T28" fmla="*/ 236 w 276"/>
                <a:gd name="T29" fmla="*/ 260 h 429"/>
                <a:gd name="T30" fmla="*/ 213 w 276"/>
                <a:gd name="T31" fmla="*/ 222 h 429"/>
                <a:gd name="T32" fmla="*/ 190 w 276"/>
                <a:gd name="T33" fmla="*/ 168 h 429"/>
                <a:gd name="T34" fmla="*/ 167 w 276"/>
                <a:gd name="T35" fmla="*/ 46 h 429"/>
                <a:gd name="T36" fmla="*/ 167 w 276"/>
                <a:gd name="T37" fmla="*/ 46 h 429"/>
                <a:gd name="T38" fmla="*/ 53 w 276"/>
                <a:gd name="T39" fmla="*/ 0 h 429"/>
                <a:gd name="T40" fmla="*/ 53 w 276"/>
                <a:gd name="T41" fmla="*/ 0 h 429"/>
                <a:gd name="T42" fmla="*/ 0 w 276"/>
                <a:gd name="T43" fmla="*/ 7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29">
                  <a:moveTo>
                    <a:pt x="0" y="77"/>
                  </a:moveTo>
                  <a:lnTo>
                    <a:pt x="0" y="77"/>
                  </a:lnTo>
                  <a:cubicBezTo>
                    <a:pt x="22" y="92"/>
                    <a:pt x="45" y="99"/>
                    <a:pt x="61" y="115"/>
                  </a:cubicBezTo>
                  <a:cubicBezTo>
                    <a:pt x="76" y="138"/>
                    <a:pt x="91" y="168"/>
                    <a:pt x="91" y="199"/>
                  </a:cubicBezTo>
                  <a:cubicBezTo>
                    <a:pt x="91" y="214"/>
                    <a:pt x="53" y="222"/>
                    <a:pt x="61" y="237"/>
                  </a:cubicBezTo>
                  <a:cubicBezTo>
                    <a:pt x="83" y="268"/>
                    <a:pt x="145" y="268"/>
                    <a:pt x="152" y="306"/>
                  </a:cubicBezTo>
                  <a:cubicBezTo>
                    <a:pt x="160" y="329"/>
                    <a:pt x="99" y="313"/>
                    <a:pt x="91" y="336"/>
                  </a:cubicBezTo>
                  <a:cubicBezTo>
                    <a:pt x="91" y="374"/>
                    <a:pt x="129" y="397"/>
                    <a:pt x="145" y="428"/>
                  </a:cubicBezTo>
                  <a:lnTo>
                    <a:pt x="145" y="428"/>
                  </a:lnTo>
                  <a:cubicBezTo>
                    <a:pt x="167" y="413"/>
                    <a:pt x="190" y="405"/>
                    <a:pt x="213" y="382"/>
                  </a:cubicBezTo>
                  <a:cubicBezTo>
                    <a:pt x="221" y="374"/>
                    <a:pt x="213" y="352"/>
                    <a:pt x="221" y="336"/>
                  </a:cubicBezTo>
                  <a:cubicBezTo>
                    <a:pt x="229" y="329"/>
                    <a:pt x="252" y="344"/>
                    <a:pt x="259" y="336"/>
                  </a:cubicBezTo>
                  <a:cubicBezTo>
                    <a:pt x="275" y="321"/>
                    <a:pt x="267" y="298"/>
                    <a:pt x="267" y="283"/>
                  </a:cubicBezTo>
                  <a:lnTo>
                    <a:pt x="267" y="283"/>
                  </a:lnTo>
                  <a:cubicBezTo>
                    <a:pt x="259" y="275"/>
                    <a:pt x="244" y="268"/>
                    <a:pt x="236" y="260"/>
                  </a:cubicBezTo>
                  <a:cubicBezTo>
                    <a:pt x="221" y="252"/>
                    <a:pt x="221" y="237"/>
                    <a:pt x="213" y="222"/>
                  </a:cubicBezTo>
                  <a:cubicBezTo>
                    <a:pt x="206" y="206"/>
                    <a:pt x="190" y="184"/>
                    <a:pt x="190" y="168"/>
                  </a:cubicBezTo>
                  <a:cubicBezTo>
                    <a:pt x="175" y="130"/>
                    <a:pt x="175" y="84"/>
                    <a:pt x="167" y="46"/>
                  </a:cubicBezTo>
                  <a:lnTo>
                    <a:pt x="167" y="46"/>
                  </a:lnTo>
                  <a:cubicBezTo>
                    <a:pt x="53" y="0"/>
                    <a:pt x="53" y="0"/>
                    <a:pt x="53" y="0"/>
                  </a:cubicBezTo>
                  <a:lnTo>
                    <a:pt x="53" y="0"/>
                  </a:lnTo>
                  <a:cubicBezTo>
                    <a:pt x="0" y="77"/>
                    <a:pt x="0" y="77"/>
                    <a:pt x="0" y="7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A49BD1F-624F-4040-A35B-5E3F62A5D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811" y="4877796"/>
              <a:ext cx="83136" cy="113875"/>
            </a:xfrm>
            <a:custGeom>
              <a:avLst/>
              <a:gdLst>
                <a:gd name="T0" fmla="*/ 359 w 459"/>
                <a:gd name="T1" fmla="*/ 0 h 681"/>
                <a:gd name="T2" fmla="*/ 359 w 459"/>
                <a:gd name="T3" fmla="*/ 0 h 681"/>
                <a:gd name="T4" fmla="*/ 374 w 459"/>
                <a:gd name="T5" fmla="*/ 61 h 681"/>
                <a:gd name="T6" fmla="*/ 320 w 459"/>
                <a:gd name="T7" fmla="*/ 176 h 681"/>
                <a:gd name="T8" fmla="*/ 275 w 459"/>
                <a:gd name="T9" fmla="*/ 176 h 681"/>
                <a:gd name="T10" fmla="*/ 213 w 459"/>
                <a:gd name="T11" fmla="*/ 260 h 681"/>
                <a:gd name="T12" fmla="*/ 244 w 459"/>
                <a:gd name="T13" fmla="*/ 298 h 681"/>
                <a:gd name="T14" fmla="*/ 213 w 459"/>
                <a:gd name="T15" fmla="*/ 336 h 681"/>
                <a:gd name="T16" fmla="*/ 206 w 459"/>
                <a:gd name="T17" fmla="*/ 390 h 681"/>
                <a:gd name="T18" fmla="*/ 290 w 459"/>
                <a:gd name="T19" fmla="*/ 451 h 681"/>
                <a:gd name="T20" fmla="*/ 336 w 459"/>
                <a:gd name="T21" fmla="*/ 451 h 681"/>
                <a:gd name="T22" fmla="*/ 305 w 459"/>
                <a:gd name="T23" fmla="*/ 352 h 681"/>
                <a:gd name="T24" fmla="*/ 382 w 459"/>
                <a:gd name="T25" fmla="*/ 421 h 681"/>
                <a:gd name="T26" fmla="*/ 443 w 459"/>
                <a:gd name="T27" fmla="*/ 436 h 681"/>
                <a:gd name="T28" fmla="*/ 435 w 459"/>
                <a:gd name="T29" fmla="*/ 489 h 681"/>
                <a:gd name="T30" fmla="*/ 435 w 459"/>
                <a:gd name="T31" fmla="*/ 489 h 681"/>
                <a:gd name="T32" fmla="*/ 382 w 459"/>
                <a:gd name="T33" fmla="*/ 566 h 681"/>
                <a:gd name="T34" fmla="*/ 382 w 459"/>
                <a:gd name="T35" fmla="*/ 566 h 681"/>
                <a:gd name="T36" fmla="*/ 313 w 459"/>
                <a:gd name="T37" fmla="*/ 566 h 681"/>
                <a:gd name="T38" fmla="*/ 305 w 459"/>
                <a:gd name="T39" fmla="*/ 657 h 681"/>
                <a:gd name="T40" fmla="*/ 213 w 459"/>
                <a:gd name="T41" fmla="*/ 680 h 681"/>
                <a:gd name="T42" fmla="*/ 213 w 459"/>
                <a:gd name="T43" fmla="*/ 680 h 681"/>
                <a:gd name="T44" fmla="*/ 137 w 459"/>
                <a:gd name="T45" fmla="*/ 466 h 681"/>
                <a:gd name="T46" fmla="*/ 221 w 459"/>
                <a:gd name="T47" fmla="*/ 115 h 681"/>
                <a:gd name="T48" fmla="*/ 351 w 459"/>
                <a:gd name="T49" fmla="*/ 16 h 681"/>
                <a:gd name="T50" fmla="*/ 359 w 459"/>
                <a:gd name="T51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9" h="681">
                  <a:moveTo>
                    <a:pt x="359" y="0"/>
                  </a:moveTo>
                  <a:lnTo>
                    <a:pt x="359" y="0"/>
                  </a:lnTo>
                  <a:cubicBezTo>
                    <a:pt x="366" y="16"/>
                    <a:pt x="374" y="38"/>
                    <a:pt x="374" y="61"/>
                  </a:cubicBezTo>
                  <a:cubicBezTo>
                    <a:pt x="366" y="100"/>
                    <a:pt x="351" y="146"/>
                    <a:pt x="320" y="176"/>
                  </a:cubicBezTo>
                  <a:cubicBezTo>
                    <a:pt x="313" y="184"/>
                    <a:pt x="290" y="168"/>
                    <a:pt x="275" y="176"/>
                  </a:cubicBezTo>
                  <a:cubicBezTo>
                    <a:pt x="252" y="199"/>
                    <a:pt x="221" y="222"/>
                    <a:pt x="213" y="260"/>
                  </a:cubicBezTo>
                  <a:cubicBezTo>
                    <a:pt x="213" y="275"/>
                    <a:pt x="252" y="283"/>
                    <a:pt x="244" y="298"/>
                  </a:cubicBezTo>
                  <a:cubicBezTo>
                    <a:pt x="244" y="313"/>
                    <a:pt x="221" y="321"/>
                    <a:pt x="213" y="336"/>
                  </a:cubicBezTo>
                  <a:cubicBezTo>
                    <a:pt x="206" y="352"/>
                    <a:pt x="198" y="375"/>
                    <a:pt x="206" y="390"/>
                  </a:cubicBezTo>
                  <a:cubicBezTo>
                    <a:pt x="229" y="421"/>
                    <a:pt x="259" y="436"/>
                    <a:pt x="290" y="451"/>
                  </a:cubicBezTo>
                  <a:cubicBezTo>
                    <a:pt x="305" y="459"/>
                    <a:pt x="336" y="466"/>
                    <a:pt x="336" y="451"/>
                  </a:cubicBezTo>
                  <a:cubicBezTo>
                    <a:pt x="336" y="421"/>
                    <a:pt x="275" y="375"/>
                    <a:pt x="305" y="352"/>
                  </a:cubicBezTo>
                  <a:cubicBezTo>
                    <a:pt x="336" y="336"/>
                    <a:pt x="351" y="405"/>
                    <a:pt x="382" y="421"/>
                  </a:cubicBezTo>
                  <a:cubicBezTo>
                    <a:pt x="397" y="428"/>
                    <a:pt x="427" y="421"/>
                    <a:pt x="443" y="436"/>
                  </a:cubicBezTo>
                  <a:cubicBezTo>
                    <a:pt x="458" y="451"/>
                    <a:pt x="443" y="474"/>
                    <a:pt x="435" y="489"/>
                  </a:cubicBezTo>
                  <a:lnTo>
                    <a:pt x="435" y="489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59" y="566"/>
                    <a:pt x="328" y="550"/>
                    <a:pt x="313" y="566"/>
                  </a:cubicBezTo>
                  <a:cubicBezTo>
                    <a:pt x="290" y="588"/>
                    <a:pt x="320" y="634"/>
                    <a:pt x="305" y="657"/>
                  </a:cubicBezTo>
                  <a:cubicBezTo>
                    <a:pt x="290" y="680"/>
                    <a:pt x="236" y="673"/>
                    <a:pt x="213" y="680"/>
                  </a:cubicBezTo>
                  <a:lnTo>
                    <a:pt x="213" y="680"/>
                  </a:lnTo>
                  <a:cubicBezTo>
                    <a:pt x="190" y="604"/>
                    <a:pt x="183" y="527"/>
                    <a:pt x="137" y="466"/>
                  </a:cubicBezTo>
                  <a:cubicBezTo>
                    <a:pt x="0" y="329"/>
                    <a:pt x="168" y="237"/>
                    <a:pt x="221" y="115"/>
                  </a:cubicBezTo>
                  <a:cubicBezTo>
                    <a:pt x="244" y="54"/>
                    <a:pt x="313" y="54"/>
                    <a:pt x="351" y="16"/>
                  </a:cubicBezTo>
                  <a:cubicBezTo>
                    <a:pt x="351" y="8"/>
                    <a:pt x="359" y="8"/>
                    <a:pt x="359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49F43372-D01A-4A8A-A08D-DCA8950F9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2136" y="4949522"/>
              <a:ext cx="69547" cy="64332"/>
            </a:xfrm>
            <a:custGeom>
              <a:avLst/>
              <a:gdLst>
                <a:gd name="T0" fmla="*/ 7 w 383"/>
                <a:gd name="T1" fmla="*/ 107 h 383"/>
                <a:gd name="T2" fmla="*/ 7 w 383"/>
                <a:gd name="T3" fmla="*/ 107 h 383"/>
                <a:gd name="T4" fmla="*/ 30 w 383"/>
                <a:gd name="T5" fmla="*/ 229 h 383"/>
                <a:gd name="T6" fmla="*/ 53 w 383"/>
                <a:gd name="T7" fmla="*/ 283 h 383"/>
                <a:gd name="T8" fmla="*/ 76 w 383"/>
                <a:gd name="T9" fmla="*/ 321 h 383"/>
                <a:gd name="T10" fmla="*/ 107 w 383"/>
                <a:gd name="T11" fmla="*/ 344 h 383"/>
                <a:gd name="T12" fmla="*/ 107 w 383"/>
                <a:gd name="T13" fmla="*/ 344 h 383"/>
                <a:gd name="T14" fmla="*/ 160 w 383"/>
                <a:gd name="T15" fmla="*/ 336 h 383"/>
                <a:gd name="T16" fmla="*/ 191 w 383"/>
                <a:gd name="T17" fmla="*/ 382 h 383"/>
                <a:gd name="T18" fmla="*/ 191 w 383"/>
                <a:gd name="T19" fmla="*/ 382 h 383"/>
                <a:gd name="T20" fmla="*/ 229 w 383"/>
                <a:gd name="T21" fmla="*/ 359 h 383"/>
                <a:gd name="T22" fmla="*/ 237 w 383"/>
                <a:gd name="T23" fmla="*/ 290 h 383"/>
                <a:gd name="T24" fmla="*/ 229 w 383"/>
                <a:gd name="T25" fmla="*/ 214 h 383"/>
                <a:gd name="T26" fmla="*/ 305 w 383"/>
                <a:gd name="T27" fmla="*/ 245 h 383"/>
                <a:gd name="T28" fmla="*/ 382 w 383"/>
                <a:gd name="T29" fmla="*/ 222 h 383"/>
                <a:gd name="T30" fmla="*/ 382 w 383"/>
                <a:gd name="T31" fmla="*/ 222 h 383"/>
                <a:gd name="T32" fmla="*/ 321 w 383"/>
                <a:gd name="T33" fmla="*/ 168 h 383"/>
                <a:gd name="T34" fmla="*/ 313 w 383"/>
                <a:gd name="T35" fmla="*/ 130 h 383"/>
                <a:gd name="T36" fmla="*/ 237 w 383"/>
                <a:gd name="T37" fmla="*/ 84 h 383"/>
                <a:gd name="T38" fmla="*/ 153 w 383"/>
                <a:gd name="T39" fmla="*/ 23 h 383"/>
                <a:gd name="T40" fmla="*/ 153 w 383"/>
                <a:gd name="T41" fmla="*/ 23 h 383"/>
                <a:gd name="T42" fmla="*/ 92 w 383"/>
                <a:gd name="T43" fmla="*/ 46 h 383"/>
                <a:gd name="T44" fmla="*/ 61 w 383"/>
                <a:gd name="T45" fmla="*/ 0 h 383"/>
                <a:gd name="T46" fmla="*/ 7 w 383"/>
                <a:gd name="T47" fmla="*/ 46 h 383"/>
                <a:gd name="T48" fmla="*/ 7 w 383"/>
                <a:gd name="T49" fmla="*/ 10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" h="383">
                  <a:moveTo>
                    <a:pt x="7" y="107"/>
                  </a:moveTo>
                  <a:lnTo>
                    <a:pt x="7" y="107"/>
                  </a:lnTo>
                  <a:cubicBezTo>
                    <a:pt x="15" y="145"/>
                    <a:pt x="15" y="191"/>
                    <a:pt x="30" y="229"/>
                  </a:cubicBezTo>
                  <a:cubicBezTo>
                    <a:pt x="30" y="245"/>
                    <a:pt x="46" y="267"/>
                    <a:pt x="53" y="283"/>
                  </a:cubicBezTo>
                  <a:cubicBezTo>
                    <a:pt x="61" y="298"/>
                    <a:pt x="61" y="313"/>
                    <a:pt x="76" y="321"/>
                  </a:cubicBezTo>
                  <a:cubicBezTo>
                    <a:pt x="84" y="329"/>
                    <a:pt x="99" y="336"/>
                    <a:pt x="107" y="344"/>
                  </a:cubicBezTo>
                  <a:lnTo>
                    <a:pt x="107" y="344"/>
                  </a:lnTo>
                  <a:cubicBezTo>
                    <a:pt x="130" y="344"/>
                    <a:pt x="145" y="329"/>
                    <a:pt x="160" y="336"/>
                  </a:cubicBezTo>
                  <a:cubicBezTo>
                    <a:pt x="176" y="344"/>
                    <a:pt x="183" y="367"/>
                    <a:pt x="191" y="382"/>
                  </a:cubicBezTo>
                  <a:lnTo>
                    <a:pt x="191" y="382"/>
                  </a:lnTo>
                  <a:cubicBezTo>
                    <a:pt x="206" y="374"/>
                    <a:pt x="221" y="367"/>
                    <a:pt x="229" y="359"/>
                  </a:cubicBezTo>
                  <a:cubicBezTo>
                    <a:pt x="237" y="336"/>
                    <a:pt x="237" y="313"/>
                    <a:pt x="237" y="290"/>
                  </a:cubicBezTo>
                  <a:cubicBezTo>
                    <a:pt x="237" y="267"/>
                    <a:pt x="214" y="229"/>
                    <a:pt x="229" y="214"/>
                  </a:cubicBezTo>
                  <a:cubicBezTo>
                    <a:pt x="252" y="199"/>
                    <a:pt x="275" y="245"/>
                    <a:pt x="305" y="245"/>
                  </a:cubicBezTo>
                  <a:cubicBezTo>
                    <a:pt x="328" y="252"/>
                    <a:pt x="359" y="229"/>
                    <a:pt x="382" y="222"/>
                  </a:cubicBezTo>
                  <a:lnTo>
                    <a:pt x="382" y="222"/>
                  </a:lnTo>
                  <a:lnTo>
                    <a:pt x="321" y="168"/>
                  </a:lnTo>
                  <a:cubicBezTo>
                    <a:pt x="321" y="160"/>
                    <a:pt x="313" y="130"/>
                    <a:pt x="313" y="130"/>
                  </a:cubicBezTo>
                  <a:cubicBezTo>
                    <a:pt x="290" y="115"/>
                    <a:pt x="259" y="99"/>
                    <a:pt x="237" y="84"/>
                  </a:cubicBezTo>
                  <a:cubicBezTo>
                    <a:pt x="206" y="69"/>
                    <a:pt x="176" y="46"/>
                    <a:pt x="153" y="23"/>
                  </a:cubicBezTo>
                  <a:lnTo>
                    <a:pt x="153" y="23"/>
                  </a:lnTo>
                  <a:cubicBezTo>
                    <a:pt x="130" y="31"/>
                    <a:pt x="115" y="46"/>
                    <a:pt x="92" y="46"/>
                  </a:cubicBezTo>
                  <a:cubicBezTo>
                    <a:pt x="76" y="38"/>
                    <a:pt x="76" y="0"/>
                    <a:pt x="61" y="0"/>
                  </a:cubicBezTo>
                  <a:cubicBezTo>
                    <a:pt x="38" y="8"/>
                    <a:pt x="23" y="31"/>
                    <a:pt x="7" y="46"/>
                  </a:cubicBezTo>
                  <a:cubicBezTo>
                    <a:pt x="0" y="69"/>
                    <a:pt x="7" y="92"/>
                    <a:pt x="7" y="10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7582E32-195C-42AD-A425-4F740FACB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9315" y="4914768"/>
              <a:ext cx="88732" cy="71727"/>
            </a:xfrm>
            <a:custGeom>
              <a:avLst/>
              <a:gdLst>
                <a:gd name="T0" fmla="*/ 229 w 490"/>
                <a:gd name="T1" fmla="*/ 428 h 429"/>
                <a:gd name="T2" fmla="*/ 229 w 490"/>
                <a:gd name="T3" fmla="*/ 428 h 429"/>
                <a:gd name="T4" fmla="*/ 290 w 490"/>
                <a:gd name="T5" fmla="*/ 359 h 429"/>
                <a:gd name="T6" fmla="*/ 336 w 490"/>
                <a:gd name="T7" fmla="*/ 344 h 429"/>
                <a:gd name="T8" fmla="*/ 359 w 490"/>
                <a:gd name="T9" fmla="*/ 389 h 429"/>
                <a:gd name="T10" fmla="*/ 359 w 490"/>
                <a:gd name="T11" fmla="*/ 389 h 429"/>
                <a:gd name="T12" fmla="*/ 443 w 490"/>
                <a:gd name="T13" fmla="*/ 382 h 429"/>
                <a:gd name="T14" fmla="*/ 481 w 490"/>
                <a:gd name="T15" fmla="*/ 252 h 429"/>
                <a:gd name="T16" fmla="*/ 420 w 490"/>
                <a:gd name="T17" fmla="*/ 214 h 429"/>
                <a:gd name="T18" fmla="*/ 420 w 490"/>
                <a:gd name="T19" fmla="*/ 214 h 429"/>
                <a:gd name="T20" fmla="*/ 359 w 490"/>
                <a:gd name="T21" fmla="*/ 199 h 429"/>
                <a:gd name="T22" fmla="*/ 290 w 490"/>
                <a:gd name="T23" fmla="*/ 229 h 429"/>
                <a:gd name="T24" fmla="*/ 252 w 490"/>
                <a:gd name="T25" fmla="*/ 176 h 429"/>
                <a:gd name="T26" fmla="*/ 237 w 490"/>
                <a:gd name="T27" fmla="*/ 91 h 429"/>
                <a:gd name="T28" fmla="*/ 160 w 490"/>
                <a:gd name="T29" fmla="*/ 53 h 429"/>
                <a:gd name="T30" fmla="*/ 160 w 490"/>
                <a:gd name="T31" fmla="*/ 53 h 429"/>
                <a:gd name="T32" fmla="*/ 129 w 490"/>
                <a:gd name="T33" fmla="*/ 0 h 429"/>
                <a:gd name="T34" fmla="*/ 45 w 490"/>
                <a:gd name="T35" fmla="*/ 30 h 429"/>
                <a:gd name="T36" fmla="*/ 23 w 490"/>
                <a:gd name="T37" fmla="*/ 76 h 429"/>
                <a:gd name="T38" fmla="*/ 30 w 490"/>
                <a:gd name="T39" fmla="*/ 130 h 429"/>
                <a:gd name="T40" fmla="*/ 0 w 490"/>
                <a:gd name="T41" fmla="*/ 229 h 429"/>
                <a:gd name="T42" fmla="*/ 0 w 490"/>
                <a:gd name="T43" fmla="*/ 229 h 429"/>
                <a:gd name="T44" fmla="*/ 84 w 490"/>
                <a:gd name="T45" fmla="*/ 290 h 429"/>
                <a:gd name="T46" fmla="*/ 160 w 490"/>
                <a:gd name="T47" fmla="*/ 336 h 429"/>
                <a:gd name="T48" fmla="*/ 168 w 490"/>
                <a:gd name="T49" fmla="*/ 374 h 429"/>
                <a:gd name="T50" fmla="*/ 229 w 490"/>
                <a:gd name="T51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0" h="429">
                  <a:moveTo>
                    <a:pt x="229" y="428"/>
                  </a:moveTo>
                  <a:lnTo>
                    <a:pt x="229" y="428"/>
                  </a:lnTo>
                  <a:cubicBezTo>
                    <a:pt x="252" y="405"/>
                    <a:pt x="267" y="382"/>
                    <a:pt x="290" y="359"/>
                  </a:cubicBezTo>
                  <a:cubicBezTo>
                    <a:pt x="298" y="351"/>
                    <a:pt x="320" y="336"/>
                    <a:pt x="336" y="344"/>
                  </a:cubicBezTo>
                  <a:cubicBezTo>
                    <a:pt x="351" y="351"/>
                    <a:pt x="351" y="374"/>
                    <a:pt x="359" y="389"/>
                  </a:cubicBezTo>
                  <a:lnTo>
                    <a:pt x="359" y="389"/>
                  </a:lnTo>
                  <a:cubicBezTo>
                    <a:pt x="389" y="389"/>
                    <a:pt x="420" y="405"/>
                    <a:pt x="443" y="382"/>
                  </a:cubicBezTo>
                  <a:cubicBezTo>
                    <a:pt x="473" y="351"/>
                    <a:pt x="489" y="298"/>
                    <a:pt x="481" y="252"/>
                  </a:cubicBezTo>
                  <a:cubicBezTo>
                    <a:pt x="481" y="229"/>
                    <a:pt x="443" y="229"/>
                    <a:pt x="420" y="214"/>
                  </a:cubicBezTo>
                  <a:lnTo>
                    <a:pt x="420" y="214"/>
                  </a:lnTo>
                  <a:cubicBezTo>
                    <a:pt x="404" y="214"/>
                    <a:pt x="381" y="191"/>
                    <a:pt x="359" y="199"/>
                  </a:cubicBezTo>
                  <a:cubicBezTo>
                    <a:pt x="336" y="199"/>
                    <a:pt x="313" y="237"/>
                    <a:pt x="290" y="229"/>
                  </a:cubicBezTo>
                  <a:cubicBezTo>
                    <a:pt x="267" y="229"/>
                    <a:pt x="259" y="199"/>
                    <a:pt x="252" y="176"/>
                  </a:cubicBezTo>
                  <a:cubicBezTo>
                    <a:pt x="237" y="145"/>
                    <a:pt x="252" y="114"/>
                    <a:pt x="237" y="91"/>
                  </a:cubicBezTo>
                  <a:cubicBezTo>
                    <a:pt x="221" y="69"/>
                    <a:pt x="183" y="61"/>
                    <a:pt x="160" y="53"/>
                  </a:cubicBezTo>
                  <a:lnTo>
                    <a:pt x="160" y="53"/>
                  </a:lnTo>
                  <a:cubicBezTo>
                    <a:pt x="145" y="30"/>
                    <a:pt x="137" y="15"/>
                    <a:pt x="129" y="0"/>
                  </a:cubicBezTo>
                  <a:lnTo>
                    <a:pt x="45" y="30"/>
                  </a:lnTo>
                  <a:lnTo>
                    <a:pt x="23" y="76"/>
                  </a:lnTo>
                  <a:cubicBezTo>
                    <a:pt x="23" y="91"/>
                    <a:pt x="38" y="114"/>
                    <a:pt x="30" y="130"/>
                  </a:cubicBezTo>
                  <a:cubicBezTo>
                    <a:pt x="30" y="168"/>
                    <a:pt x="7" y="199"/>
                    <a:pt x="0" y="229"/>
                  </a:cubicBezTo>
                  <a:lnTo>
                    <a:pt x="0" y="229"/>
                  </a:lnTo>
                  <a:cubicBezTo>
                    <a:pt x="23" y="252"/>
                    <a:pt x="53" y="275"/>
                    <a:pt x="84" y="290"/>
                  </a:cubicBezTo>
                  <a:cubicBezTo>
                    <a:pt x="106" y="305"/>
                    <a:pt x="137" y="321"/>
                    <a:pt x="160" y="336"/>
                  </a:cubicBezTo>
                  <a:cubicBezTo>
                    <a:pt x="160" y="336"/>
                    <a:pt x="168" y="366"/>
                    <a:pt x="168" y="374"/>
                  </a:cubicBezTo>
                  <a:lnTo>
                    <a:pt x="229" y="428"/>
                  </a:ln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9E48B93-F162-455D-B5FD-D94D1C659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3312" y="4971705"/>
              <a:ext cx="80739" cy="70247"/>
            </a:xfrm>
            <a:custGeom>
              <a:avLst/>
              <a:gdLst>
                <a:gd name="T0" fmla="*/ 129 w 444"/>
                <a:gd name="T1" fmla="*/ 115 h 421"/>
                <a:gd name="T2" fmla="*/ 129 w 444"/>
                <a:gd name="T3" fmla="*/ 115 h 421"/>
                <a:gd name="T4" fmla="*/ 53 w 444"/>
                <a:gd name="T5" fmla="*/ 84 h 421"/>
                <a:gd name="T6" fmla="*/ 61 w 444"/>
                <a:gd name="T7" fmla="*/ 160 h 421"/>
                <a:gd name="T8" fmla="*/ 53 w 444"/>
                <a:gd name="T9" fmla="*/ 229 h 421"/>
                <a:gd name="T10" fmla="*/ 15 w 444"/>
                <a:gd name="T11" fmla="*/ 252 h 421"/>
                <a:gd name="T12" fmla="*/ 15 w 444"/>
                <a:gd name="T13" fmla="*/ 252 h 421"/>
                <a:gd name="T14" fmla="*/ 22 w 444"/>
                <a:gd name="T15" fmla="*/ 328 h 421"/>
                <a:gd name="T16" fmla="*/ 114 w 444"/>
                <a:gd name="T17" fmla="*/ 305 h 421"/>
                <a:gd name="T18" fmla="*/ 99 w 444"/>
                <a:gd name="T19" fmla="*/ 344 h 421"/>
                <a:gd name="T20" fmla="*/ 137 w 444"/>
                <a:gd name="T21" fmla="*/ 359 h 421"/>
                <a:gd name="T22" fmla="*/ 137 w 444"/>
                <a:gd name="T23" fmla="*/ 382 h 421"/>
                <a:gd name="T24" fmla="*/ 168 w 444"/>
                <a:gd name="T25" fmla="*/ 420 h 421"/>
                <a:gd name="T26" fmla="*/ 168 w 444"/>
                <a:gd name="T27" fmla="*/ 420 h 421"/>
                <a:gd name="T28" fmla="*/ 191 w 444"/>
                <a:gd name="T29" fmla="*/ 405 h 421"/>
                <a:gd name="T30" fmla="*/ 229 w 444"/>
                <a:gd name="T31" fmla="*/ 412 h 421"/>
                <a:gd name="T32" fmla="*/ 290 w 444"/>
                <a:gd name="T33" fmla="*/ 367 h 421"/>
                <a:gd name="T34" fmla="*/ 336 w 444"/>
                <a:gd name="T35" fmla="*/ 305 h 421"/>
                <a:gd name="T36" fmla="*/ 404 w 444"/>
                <a:gd name="T37" fmla="*/ 298 h 421"/>
                <a:gd name="T38" fmla="*/ 443 w 444"/>
                <a:gd name="T39" fmla="*/ 252 h 421"/>
                <a:gd name="T40" fmla="*/ 443 w 444"/>
                <a:gd name="T41" fmla="*/ 252 h 421"/>
                <a:gd name="T42" fmla="*/ 381 w 444"/>
                <a:gd name="T43" fmla="*/ 222 h 421"/>
                <a:gd name="T44" fmla="*/ 397 w 444"/>
                <a:gd name="T45" fmla="*/ 168 h 421"/>
                <a:gd name="T46" fmla="*/ 397 w 444"/>
                <a:gd name="T47" fmla="*/ 168 h 421"/>
                <a:gd name="T48" fmla="*/ 336 w 444"/>
                <a:gd name="T49" fmla="*/ 53 h 421"/>
                <a:gd name="T50" fmla="*/ 336 w 444"/>
                <a:gd name="T51" fmla="*/ 53 h 421"/>
                <a:gd name="T52" fmla="*/ 313 w 444"/>
                <a:gd name="T53" fmla="*/ 8 h 421"/>
                <a:gd name="T54" fmla="*/ 267 w 444"/>
                <a:gd name="T55" fmla="*/ 23 h 421"/>
                <a:gd name="T56" fmla="*/ 206 w 444"/>
                <a:gd name="T57" fmla="*/ 92 h 421"/>
                <a:gd name="T58" fmla="*/ 191 w 444"/>
                <a:gd name="T59" fmla="*/ 99 h 421"/>
                <a:gd name="T60" fmla="*/ 152 w 444"/>
                <a:gd name="T61" fmla="*/ 115 h 421"/>
                <a:gd name="T62" fmla="*/ 129 w 444"/>
                <a:gd name="T63" fmla="*/ 11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4" h="421">
                  <a:moveTo>
                    <a:pt x="129" y="115"/>
                  </a:moveTo>
                  <a:lnTo>
                    <a:pt x="129" y="115"/>
                  </a:lnTo>
                  <a:cubicBezTo>
                    <a:pt x="99" y="115"/>
                    <a:pt x="76" y="69"/>
                    <a:pt x="53" y="84"/>
                  </a:cubicBezTo>
                  <a:cubicBezTo>
                    <a:pt x="38" y="99"/>
                    <a:pt x="61" y="137"/>
                    <a:pt x="61" y="160"/>
                  </a:cubicBezTo>
                  <a:cubicBezTo>
                    <a:pt x="61" y="183"/>
                    <a:pt x="61" y="206"/>
                    <a:pt x="53" y="229"/>
                  </a:cubicBezTo>
                  <a:cubicBezTo>
                    <a:pt x="45" y="237"/>
                    <a:pt x="30" y="244"/>
                    <a:pt x="15" y="252"/>
                  </a:cubicBezTo>
                  <a:lnTo>
                    <a:pt x="15" y="252"/>
                  </a:lnTo>
                  <a:cubicBezTo>
                    <a:pt x="22" y="275"/>
                    <a:pt x="0" y="313"/>
                    <a:pt x="22" y="328"/>
                  </a:cubicBezTo>
                  <a:cubicBezTo>
                    <a:pt x="53" y="344"/>
                    <a:pt x="83" y="298"/>
                    <a:pt x="114" y="305"/>
                  </a:cubicBezTo>
                  <a:cubicBezTo>
                    <a:pt x="129" y="313"/>
                    <a:pt x="99" y="336"/>
                    <a:pt x="99" y="344"/>
                  </a:cubicBezTo>
                  <a:cubicBezTo>
                    <a:pt x="106" y="359"/>
                    <a:pt x="129" y="344"/>
                    <a:pt x="137" y="359"/>
                  </a:cubicBezTo>
                  <a:cubicBezTo>
                    <a:pt x="145" y="359"/>
                    <a:pt x="129" y="374"/>
                    <a:pt x="137" y="382"/>
                  </a:cubicBezTo>
                  <a:cubicBezTo>
                    <a:pt x="145" y="397"/>
                    <a:pt x="152" y="405"/>
                    <a:pt x="168" y="420"/>
                  </a:cubicBezTo>
                  <a:lnTo>
                    <a:pt x="168" y="420"/>
                  </a:lnTo>
                  <a:cubicBezTo>
                    <a:pt x="175" y="412"/>
                    <a:pt x="183" y="405"/>
                    <a:pt x="191" y="405"/>
                  </a:cubicBezTo>
                  <a:cubicBezTo>
                    <a:pt x="206" y="405"/>
                    <a:pt x="221" y="412"/>
                    <a:pt x="229" y="412"/>
                  </a:cubicBezTo>
                  <a:cubicBezTo>
                    <a:pt x="252" y="397"/>
                    <a:pt x="267" y="382"/>
                    <a:pt x="290" y="367"/>
                  </a:cubicBezTo>
                  <a:cubicBezTo>
                    <a:pt x="305" y="344"/>
                    <a:pt x="313" y="313"/>
                    <a:pt x="336" y="305"/>
                  </a:cubicBezTo>
                  <a:cubicBezTo>
                    <a:pt x="358" y="290"/>
                    <a:pt x="381" y="313"/>
                    <a:pt x="404" y="298"/>
                  </a:cubicBezTo>
                  <a:cubicBezTo>
                    <a:pt x="420" y="290"/>
                    <a:pt x="427" y="267"/>
                    <a:pt x="443" y="252"/>
                  </a:cubicBezTo>
                  <a:lnTo>
                    <a:pt x="443" y="252"/>
                  </a:lnTo>
                  <a:cubicBezTo>
                    <a:pt x="420" y="244"/>
                    <a:pt x="397" y="244"/>
                    <a:pt x="381" y="222"/>
                  </a:cubicBezTo>
                  <a:cubicBezTo>
                    <a:pt x="374" y="206"/>
                    <a:pt x="397" y="183"/>
                    <a:pt x="397" y="168"/>
                  </a:cubicBezTo>
                  <a:lnTo>
                    <a:pt x="397" y="168"/>
                  </a:lnTo>
                  <a:cubicBezTo>
                    <a:pt x="336" y="53"/>
                    <a:pt x="336" y="53"/>
                    <a:pt x="336" y="53"/>
                  </a:cubicBezTo>
                  <a:lnTo>
                    <a:pt x="336" y="53"/>
                  </a:lnTo>
                  <a:cubicBezTo>
                    <a:pt x="328" y="38"/>
                    <a:pt x="328" y="15"/>
                    <a:pt x="313" y="8"/>
                  </a:cubicBezTo>
                  <a:cubicBezTo>
                    <a:pt x="297" y="0"/>
                    <a:pt x="275" y="15"/>
                    <a:pt x="267" y="23"/>
                  </a:cubicBezTo>
                  <a:cubicBezTo>
                    <a:pt x="244" y="46"/>
                    <a:pt x="229" y="69"/>
                    <a:pt x="206" y="92"/>
                  </a:cubicBezTo>
                  <a:cubicBezTo>
                    <a:pt x="206" y="92"/>
                    <a:pt x="198" y="99"/>
                    <a:pt x="191" y="99"/>
                  </a:cubicBezTo>
                  <a:cubicBezTo>
                    <a:pt x="183" y="107"/>
                    <a:pt x="168" y="115"/>
                    <a:pt x="152" y="115"/>
                  </a:cubicBezTo>
                  <a:cubicBezTo>
                    <a:pt x="137" y="115"/>
                    <a:pt x="129" y="115"/>
                    <a:pt x="129" y="115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919E799-6BA5-4C30-9670-B20EEC9CF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866" y="4945824"/>
              <a:ext cx="75143" cy="53980"/>
            </a:xfrm>
            <a:custGeom>
              <a:avLst/>
              <a:gdLst>
                <a:gd name="T0" fmla="*/ 61 w 413"/>
                <a:gd name="T1" fmla="*/ 321 h 322"/>
                <a:gd name="T2" fmla="*/ 61 w 413"/>
                <a:gd name="T3" fmla="*/ 321 h 322"/>
                <a:gd name="T4" fmla="*/ 0 w 413"/>
                <a:gd name="T5" fmla="*/ 206 h 322"/>
                <a:gd name="T6" fmla="*/ 0 w 413"/>
                <a:gd name="T7" fmla="*/ 206 h 322"/>
                <a:gd name="T8" fmla="*/ 84 w 413"/>
                <a:gd name="T9" fmla="*/ 199 h 322"/>
                <a:gd name="T10" fmla="*/ 122 w 413"/>
                <a:gd name="T11" fmla="*/ 69 h 322"/>
                <a:gd name="T12" fmla="*/ 61 w 413"/>
                <a:gd name="T13" fmla="*/ 31 h 322"/>
                <a:gd name="T14" fmla="*/ 61 w 413"/>
                <a:gd name="T15" fmla="*/ 31 h 322"/>
                <a:gd name="T16" fmla="*/ 91 w 413"/>
                <a:gd name="T17" fmla="*/ 0 h 322"/>
                <a:gd name="T18" fmla="*/ 152 w 413"/>
                <a:gd name="T19" fmla="*/ 16 h 322"/>
                <a:gd name="T20" fmla="*/ 206 w 413"/>
                <a:gd name="T21" fmla="*/ 46 h 322"/>
                <a:gd name="T22" fmla="*/ 236 w 413"/>
                <a:gd name="T23" fmla="*/ 23 h 322"/>
                <a:gd name="T24" fmla="*/ 236 w 413"/>
                <a:gd name="T25" fmla="*/ 23 h 322"/>
                <a:gd name="T26" fmla="*/ 290 w 413"/>
                <a:gd name="T27" fmla="*/ 54 h 322"/>
                <a:gd name="T28" fmla="*/ 305 w 413"/>
                <a:gd name="T29" fmla="*/ 69 h 322"/>
                <a:gd name="T30" fmla="*/ 374 w 413"/>
                <a:gd name="T31" fmla="*/ 69 h 322"/>
                <a:gd name="T32" fmla="*/ 374 w 413"/>
                <a:gd name="T33" fmla="*/ 69 h 322"/>
                <a:gd name="T34" fmla="*/ 404 w 413"/>
                <a:gd name="T35" fmla="*/ 145 h 322"/>
                <a:gd name="T36" fmla="*/ 343 w 413"/>
                <a:gd name="T37" fmla="*/ 183 h 322"/>
                <a:gd name="T38" fmla="*/ 343 w 413"/>
                <a:gd name="T39" fmla="*/ 183 h 322"/>
                <a:gd name="T40" fmla="*/ 297 w 413"/>
                <a:gd name="T41" fmla="*/ 168 h 322"/>
                <a:gd name="T42" fmla="*/ 259 w 413"/>
                <a:gd name="T43" fmla="*/ 168 h 322"/>
                <a:gd name="T44" fmla="*/ 168 w 413"/>
                <a:gd name="T45" fmla="*/ 206 h 322"/>
                <a:gd name="T46" fmla="*/ 130 w 413"/>
                <a:gd name="T47" fmla="*/ 268 h 322"/>
                <a:gd name="T48" fmla="*/ 61 w 413"/>
                <a:gd name="T49" fmla="*/ 32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3" h="322">
                  <a:moveTo>
                    <a:pt x="61" y="321"/>
                  </a:moveTo>
                  <a:lnTo>
                    <a:pt x="61" y="321"/>
                  </a:lnTo>
                  <a:cubicBezTo>
                    <a:pt x="0" y="206"/>
                    <a:pt x="0" y="206"/>
                    <a:pt x="0" y="206"/>
                  </a:cubicBezTo>
                  <a:lnTo>
                    <a:pt x="0" y="206"/>
                  </a:lnTo>
                  <a:cubicBezTo>
                    <a:pt x="30" y="206"/>
                    <a:pt x="61" y="222"/>
                    <a:pt x="84" y="199"/>
                  </a:cubicBezTo>
                  <a:cubicBezTo>
                    <a:pt x="114" y="168"/>
                    <a:pt x="130" y="115"/>
                    <a:pt x="122" y="69"/>
                  </a:cubicBezTo>
                  <a:cubicBezTo>
                    <a:pt x="122" y="46"/>
                    <a:pt x="84" y="46"/>
                    <a:pt x="61" y="31"/>
                  </a:cubicBezTo>
                  <a:lnTo>
                    <a:pt x="61" y="31"/>
                  </a:lnTo>
                  <a:cubicBezTo>
                    <a:pt x="76" y="23"/>
                    <a:pt x="76" y="8"/>
                    <a:pt x="91" y="0"/>
                  </a:cubicBezTo>
                  <a:cubicBezTo>
                    <a:pt x="114" y="0"/>
                    <a:pt x="137" y="8"/>
                    <a:pt x="152" y="16"/>
                  </a:cubicBezTo>
                  <a:cubicBezTo>
                    <a:pt x="175" y="23"/>
                    <a:pt x="183" y="46"/>
                    <a:pt x="206" y="46"/>
                  </a:cubicBezTo>
                  <a:cubicBezTo>
                    <a:pt x="214" y="46"/>
                    <a:pt x="221" y="31"/>
                    <a:pt x="236" y="23"/>
                  </a:cubicBezTo>
                  <a:lnTo>
                    <a:pt x="236" y="23"/>
                  </a:lnTo>
                  <a:cubicBezTo>
                    <a:pt x="252" y="31"/>
                    <a:pt x="267" y="46"/>
                    <a:pt x="290" y="54"/>
                  </a:cubicBezTo>
                  <a:cubicBezTo>
                    <a:pt x="290" y="61"/>
                    <a:pt x="297" y="69"/>
                    <a:pt x="305" y="69"/>
                  </a:cubicBezTo>
                  <a:cubicBezTo>
                    <a:pt x="328" y="77"/>
                    <a:pt x="351" y="69"/>
                    <a:pt x="374" y="69"/>
                  </a:cubicBezTo>
                  <a:lnTo>
                    <a:pt x="374" y="69"/>
                  </a:lnTo>
                  <a:cubicBezTo>
                    <a:pt x="382" y="92"/>
                    <a:pt x="412" y="115"/>
                    <a:pt x="404" y="145"/>
                  </a:cubicBezTo>
                  <a:cubicBezTo>
                    <a:pt x="397" y="168"/>
                    <a:pt x="366" y="168"/>
                    <a:pt x="343" y="183"/>
                  </a:cubicBezTo>
                  <a:lnTo>
                    <a:pt x="343" y="183"/>
                  </a:lnTo>
                  <a:cubicBezTo>
                    <a:pt x="328" y="176"/>
                    <a:pt x="313" y="168"/>
                    <a:pt x="297" y="168"/>
                  </a:cubicBezTo>
                  <a:cubicBezTo>
                    <a:pt x="282" y="161"/>
                    <a:pt x="275" y="161"/>
                    <a:pt x="259" y="168"/>
                  </a:cubicBezTo>
                  <a:cubicBezTo>
                    <a:pt x="229" y="176"/>
                    <a:pt x="191" y="183"/>
                    <a:pt x="168" y="206"/>
                  </a:cubicBezTo>
                  <a:cubicBezTo>
                    <a:pt x="145" y="214"/>
                    <a:pt x="145" y="245"/>
                    <a:pt x="130" y="268"/>
                  </a:cubicBezTo>
                  <a:cubicBezTo>
                    <a:pt x="107" y="290"/>
                    <a:pt x="84" y="306"/>
                    <a:pt x="61" y="32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8502743-C5A3-42F6-BF61-70833F47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261" y="4972445"/>
              <a:ext cx="62352" cy="55459"/>
            </a:xfrm>
            <a:custGeom>
              <a:avLst/>
              <a:gdLst>
                <a:gd name="T0" fmla="*/ 23 w 345"/>
                <a:gd name="T1" fmla="*/ 160 h 329"/>
                <a:gd name="T2" fmla="*/ 23 w 345"/>
                <a:gd name="T3" fmla="*/ 160 h 329"/>
                <a:gd name="T4" fmla="*/ 92 w 345"/>
                <a:gd name="T5" fmla="*/ 107 h 329"/>
                <a:gd name="T6" fmla="*/ 130 w 345"/>
                <a:gd name="T7" fmla="*/ 45 h 329"/>
                <a:gd name="T8" fmla="*/ 221 w 345"/>
                <a:gd name="T9" fmla="*/ 7 h 329"/>
                <a:gd name="T10" fmla="*/ 259 w 345"/>
                <a:gd name="T11" fmla="*/ 7 h 329"/>
                <a:gd name="T12" fmla="*/ 305 w 345"/>
                <a:gd name="T13" fmla="*/ 22 h 329"/>
                <a:gd name="T14" fmla="*/ 305 w 345"/>
                <a:gd name="T15" fmla="*/ 22 h 329"/>
                <a:gd name="T16" fmla="*/ 344 w 345"/>
                <a:gd name="T17" fmla="*/ 61 h 329"/>
                <a:gd name="T18" fmla="*/ 305 w 345"/>
                <a:gd name="T19" fmla="*/ 76 h 329"/>
                <a:gd name="T20" fmla="*/ 267 w 345"/>
                <a:gd name="T21" fmla="*/ 114 h 329"/>
                <a:gd name="T22" fmla="*/ 290 w 345"/>
                <a:gd name="T23" fmla="*/ 168 h 329"/>
                <a:gd name="T24" fmla="*/ 221 w 345"/>
                <a:gd name="T25" fmla="*/ 198 h 329"/>
                <a:gd name="T26" fmla="*/ 275 w 345"/>
                <a:gd name="T27" fmla="*/ 267 h 329"/>
                <a:gd name="T28" fmla="*/ 244 w 345"/>
                <a:gd name="T29" fmla="*/ 320 h 329"/>
                <a:gd name="T30" fmla="*/ 244 w 345"/>
                <a:gd name="T31" fmla="*/ 320 h 329"/>
                <a:gd name="T32" fmla="*/ 183 w 345"/>
                <a:gd name="T33" fmla="*/ 297 h 329"/>
                <a:gd name="T34" fmla="*/ 145 w 345"/>
                <a:gd name="T35" fmla="*/ 305 h 329"/>
                <a:gd name="T36" fmla="*/ 69 w 345"/>
                <a:gd name="T37" fmla="*/ 244 h 329"/>
                <a:gd name="T38" fmla="*/ 69 w 345"/>
                <a:gd name="T39" fmla="*/ 244 h 329"/>
                <a:gd name="T40" fmla="*/ 7 w 345"/>
                <a:gd name="T41" fmla="*/ 214 h 329"/>
                <a:gd name="T42" fmla="*/ 23 w 345"/>
                <a:gd name="T43" fmla="*/ 1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" h="329">
                  <a:moveTo>
                    <a:pt x="23" y="160"/>
                  </a:moveTo>
                  <a:lnTo>
                    <a:pt x="23" y="160"/>
                  </a:lnTo>
                  <a:cubicBezTo>
                    <a:pt x="46" y="145"/>
                    <a:pt x="69" y="129"/>
                    <a:pt x="92" y="107"/>
                  </a:cubicBezTo>
                  <a:cubicBezTo>
                    <a:pt x="107" y="84"/>
                    <a:pt x="107" y="53"/>
                    <a:pt x="130" y="45"/>
                  </a:cubicBezTo>
                  <a:cubicBezTo>
                    <a:pt x="153" y="22"/>
                    <a:pt x="191" y="15"/>
                    <a:pt x="221" y="7"/>
                  </a:cubicBezTo>
                  <a:cubicBezTo>
                    <a:pt x="237" y="0"/>
                    <a:pt x="244" y="0"/>
                    <a:pt x="259" y="7"/>
                  </a:cubicBezTo>
                  <a:cubicBezTo>
                    <a:pt x="275" y="7"/>
                    <a:pt x="290" y="15"/>
                    <a:pt x="305" y="22"/>
                  </a:cubicBezTo>
                  <a:lnTo>
                    <a:pt x="305" y="22"/>
                  </a:lnTo>
                  <a:cubicBezTo>
                    <a:pt x="313" y="38"/>
                    <a:pt x="344" y="45"/>
                    <a:pt x="344" y="61"/>
                  </a:cubicBezTo>
                  <a:cubicBezTo>
                    <a:pt x="344" y="76"/>
                    <a:pt x="313" y="68"/>
                    <a:pt x="305" y="76"/>
                  </a:cubicBezTo>
                  <a:cubicBezTo>
                    <a:pt x="290" y="91"/>
                    <a:pt x="267" y="99"/>
                    <a:pt x="267" y="114"/>
                  </a:cubicBezTo>
                  <a:cubicBezTo>
                    <a:pt x="259" y="137"/>
                    <a:pt x="298" y="152"/>
                    <a:pt x="290" y="168"/>
                  </a:cubicBezTo>
                  <a:cubicBezTo>
                    <a:pt x="282" y="191"/>
                    <a:pt x="229" y="175"/>
                    <a:pt x="221" y="198"/>
                  </a:cubicBezTo>
                  <a:cubicBezTo>
                    <a:pt x="214" y="229"/>
                    <a:pt x="267" y="236"/>
                    <a:pt x="275" y="267"/>
                  </a:cubicBezTo>
                  <a:cubicBezTo>
                    <a:pt x="275" y="290"/>
                    <a:pt x="267" y="320"/>
                    <a:pt x="244" y="320"/>
                  </a:cubicBezTo>
                  <a:lnTo>
                    <a:pt x="244" y="320"/>
                  </a:lnTo>
                  <a:cubicBezTo>
                    <a:pt x="221" y="328"/>
                    <a:pt x="206" y="305"/>
                    <a:pt x="183" y="297"/>
                  </a:cubicBezTo>
                  <a:cubicBezTo>
                    <a:pt x="176" y="297"/>
                    <a:pt x="160" y="313"/>
                    <a:pt x="145" y="305"/>
                  </a:cubicBezTo>
                  <a:cubicBezTo>
                    <a:pt x="114" y="290"/>
                    <a:pt x="92" y="267"/>
                    <a:pt x="69" y="244"/>
                  </a:cubicBezTo>
                  <a:lnTo>
                    <a:pt x="69" y="244"/>
                  </a:lnTo>
                  <a:cubicBezTo>
                    <a:pt x="46" y="236"/>
                    <a:pt x="23" y="236"/>
                    <a:pt x="7" y="214"/>
                  </a:cubicBezTo>
                  <a:cubicBezTo>
                    <a:pt x="0" y="198"/>
                    <a:pt x="23" y="175"/>
                    <a:pt x="23" y="16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FFD53AA-0840-44C2-B125-6527A800B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0431" y="4947303"/>
              <a:ext cx="51161" cy="80600"/>
            </a:xfrm>
            <a:custGeom>
              <a:avLst/>
              <a:gdLst>
                <a:gd name="T0" fmla="*/ 91 w 283"/>
                <a:gd name="T1" fmla="*/ 175 h 482"/>
                <a:gd name="T2" fmla="*/ 91 w 283"/>
                <a:gd name="T3" fmla="*/ 175 h 482"/>
                <a:gd name="T4" fmla="*/ 152 w 283"/>
                <a:gd name="T5" fmla="*/ 137 h 482"/>
                <a:gd name="T6" fmla="*/ 122 w 283"/>
                <a:gd name="T7" fmla="*/ 61 h 482"/>
                <a:gd name="T8" fmla="*/ 122 w 283"/>
                <a:gd name="T9" fmla="*/ 61 h 482"/>
                <a:gd name="T10" fmla="*/ 99 w 283"/>
                <a:gd name="T11" fmla="*/ 15 h 482"/>
                <a:gd name="T12" fmla="*/ 145 w 283"/>
                <a:gd name="T13" fmla="*/ 0 h 482"/>
                <a:gd name="T14" fmla="*/ 145 w 283"/>
                <a:gd name="T15" fmla="*/ 0 h 482"/>
                <a:gd name="T16" fmla="*/ 229 w 283"/>
                <a:gd name="T17" fmla="*/ 30 h 482"/>
                <a:gd name="T18" fmla="*/ 229 w 283"/>
                <a:gd name="T19" fmla="*/ 30 h 482"/>
                <a:gd name="T20" fmla="*/ 259 w 283"/>
                <a:gd name="T21" fmla="*/ 69 h 482"/>
                <a:gd name="T22" fmla="*/ 244 w 283"/>
                <a:gd name="T23" fmla="*/ 99 h 482"/>
                <a:gd name="T24" fmla="*/ 237 w 283"/>
                <a:gd name="T25" fmla="*/ 114 h 482"/>
                <a:gd name="T26" fmla="*/ 237 w 283"/>
                <a:gd name="T27" fmla="*/ 114 h 482"/>
                <a:gd name="T28" fmla="*/ 244 w 283"/>
                <a:gd name="T29" fmla="*/ 160 h 482"/>
                <a:gd name="T30" fmla="*/ 275 w 283"/>
                <a:gd name="T31" fmla="*/ 175 h 482"/>
                <a:gd name="T32" fmla="*/ 267 w 283"/>
                <a:gd name="T33" fmla="*/ 229 h 482"/>
                <a:gd name="T34" fmla="*/ 267 w 283"/>
                <a:gd name="T35" fmla="*/ 229 h 482"/>
                <a:gd name="T36" fmla="*/ 229 w 283"/>
                <a:gd name="T37" fmla="*/ 275 h 482"/>
                <a:gd name="T38" fmla="*/ 206 w 283"/>
                <a:gd name="T39" fmla="*/ 282 h 482"/>
                <a:gd name="T40" fmla="*/ 168 w 283"/>
                <a:gd name="T41" fmla="*/ 359 h 482"/>
                <a:gd name="T42" fmla="*/ 130 w 283"/>
                <a:gd name="T43" fmla="*/ 367 h 482"/>
                <a:gd name="T44" fmla="*/ 137 w 283"/>
                <a:gd name="T45" fmla="*/ 466 h 482"/>
                <a:gd name="T46" fmla="*/ 137 w 283"/>
                <a:gd name="T47" fmla="*/ 466 h 482"/>
                <a:gd name="T48" fmla="*/ 99 w 283"/>
                <a:gd name="T49" fmla="*/ 481 h 482"/>
                <a:gd name="T50" fmla="*/ 99 w 283"/>
                <a:gd name="T51" fmla="*/ 481 h 482"/>
                <a:gd name="T52" fmla="*/ 30 w 283"/>
                <a:gd name="T53" fmla="*/ 473 h 482"/>
                <a:gd name="T54" fmla="*/ 30 w 283"/>
                <a:gd name="T55" fmla="*/ 473 h 482"/>
                <a:gd name="T56" fmla="*/ 61 w 283"/>
                <a:gd name="T57" fmla="*/ 420 h 482"/>
                <a:gd name="T58" fmla="*/ 7 w 283"/>
                <a:gd name="T59" fmla="*/ 351 h 482"/>
                <a:gd name="T60" fmla="*/ 76 w 283"/>
                <a:gd name="T61" fmla="*/ 321 h 482"/>
                <a:gd name="T62" fmla="*/ 53 w 283"/>
                <a:gd name="T63" fmla="*/ 267 h 482"/>
                <a:gd name="T64" fmla="*/ 91 w 283"/>
                <a:gd name="T65" fmla="*/ 229 h 482"/>
                <a:gd name="T66" fmla="*/ 130 w 283"/>
                <a:gd name="T67" fmla="*/ 214 h 482"/>
                <a:gd name="T68" fmla="*/ 91 w 283"/>
                <a:gd name="T69" fmla="*/ 17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82">
                  <a:moveTo>
                    <a:pt x="91" y="175"/>
                  </a:moveTo>
                  <a:lnTo>
                    <a:pt x="91" y="175"/>
                  </a:lnTo>
                  <a:cubicBezTo>
                    <a:pt x="114" y="160"/>
                    <a:pt x="145" y="160"/>
                    <a:pt x="152" y="137"/>
                  </a:cubicBezTo>
                  <a:cubicBezTo>
                    <a:pt x="160" y="107"/>
                    <a:pt x="130" y="84"/>
                    <a:pt x="122" y="61"/>
                  </a:cubicBezTo>
                  <a:lnTo>
                    <a:pt x="122" y="61"/>
                  </a:lnTo>
                  <a:cubicBezTo>
                    <a:pt x="114" y="46"/>
                    <a:pt x="91" y="30"/>
                    <a:pt x="99" y="15"/>
                  </a:cubicBezTo>
                  <a:cubicBezTo>
                    <a:pt x="99" y="0"/>
                    <a:pt x="130" y="0"/>
                    <a:pt x="145" y="0"/>
                  </a:cubicBezTo>
                  <a:lnTo>
                    <a:pt x="145" y="0"/>
                  </a:lnTo>
                  <a:cubicBezTo>
                    <a:pt x="229" y="30"/>
                    <a:pt x="229" y="30"/>
                    <a:pt x="229" y="30"/>
                  </a:cubicBezTo>
                  <a:lnTo>
                    <a:pt x="229" y="30"/>
                  </a:lnTo>
                  <a:cubicBezTo>
                    <a:pt x="244" y="46"/>
                    <a:pt x="259" y="53"/>
                    <a:pt x="259" y="69"/>
                  </a:cubicBezTo>
                  <a:cubicBezTo>
                    <a:pt x="259" y="84"/>
                    <a:pt x="244" y="84"/>
                    <a:pt x="244" y="99"/>
                  </a:cubicBezTo>
                  <a:cubicBezTo>
                    <a:pt x="244" y="107"/>
                    <a:pt x="237" y="107"/>
                    <a:pt x="237" y="114"/>
                  </a:cubicBezTo>
                  <a:lnTo>
                    <a:pt x="237" y="114"/>
                  </a:lnTo>
                  <a:cubicBezTo>
                    <a:pt x="237" y="130"/>
                    <a:pt x="244" y="145"/>
                    <a:pt x="244" y="160"/>
                  </a:cubicBezTo>
                  <a:cubicBezTo>
                    <a:pt x="252" y="168"/>
                    <a:pt x="275" y="168"/>
                    <a:pt x="275" y="175"/>
                  </a:cubicBezTo>
                  <a:cubicBezTo>
                    <a:pt x="282" y="191"/>
                    <a:pt x="267" y="214"/>
                    <a:pt x="267" y="229"/>
                  </a:cubicBezTo>
                  <a:lnTo>
                    <a:pt x="267" y="229"/>
                  </a:lnTo>
                  <a:cubicBezTo>
                    <a:pt x="252" y="244"/>
                    <a:pt x="244" y="260"/>
                    <a:pt x="229" y="275"/>
                  </a:cubicBezTo>
                  <a:cubicBezTo>
                    <a:pt x="221" y="282"/>
                    <a:pt x="206" y="275"/>
                    <a:pt x="206" y="282"/>
                  </a:cubicBezTo>
                  <a:cubicBezTo>
                    <a:pt x="191" y="305"/>
                    <a:pt x="191" y="336"/>
                    <a:pt x="168" y="359"/>
                  </a:cubicBezTo>
                  <a:cubicBezTo>
                    <a:pt x="160" y="367"/>
                    <a:pt x="130" y="351"/>
                    <a:pt x="130" y="367"/>
                  </a:cubicBezTo>
                  <a:cubicBezTo>
                    <a:pt x="122" y="397"/>
                    <a:pt x="137" y="435"/>
                    <a:pt x="137" y="466"/>
                  </a:cubicBezTo>
                  <a:lnTo>
                    <a:pt x="137" y="466"/>
                  </a:lnTo>
                  <a:cubicBezTo>
                    <a:pt x="99" y="481"/>
                    <a:pt x="99" y="481"/>
                    <a:pt x="99" y="481"/>
                  </a:cubicBezTo>
                  <a:lnTo>
                    <a:pt x="99" y="481"/>
                  </a:lnTo>
                  <a:cubicBezTo>
                    <a:pt x="30" y="473"/>
                    <a:pt x="30" y="473"/>
                    <a:pt x="30" y="473"/>
                  </a:cubicBezTo>
                  <a:lnTo>
                    <a:pt x="30" y="473"/>
                  </a:lnTo>
                  <a:cubicBezTo>
                    <a:pt x="53" y="473"/>
                    <a:pt x="61" y="443"/>
                    <a:pt x="61" y="420"/>
                  </a:cubicBezTo>
                  <a:cubicBezTo>
                    <a:pt x="53" y="389"/>
                    <a:pt x="0" y="382"/>
                    <a:pt x="7" y="351"/>
                  </a:cubicBezTo>
                  <a:cubicBezTo>
                    <a:pt x="15" y="328"/>
                    <a:pt x="68" y="344"/>
                    <a:pt x="76" y="321"/>
                  </a:cubicBezTo>
                  <a:cubicBezTo>
                    <a:pt x="84" y="305"/>
                    <a:pt x="45" y="290"/>
                    <a:pt x="53" y="267"/>
                  </a:cubicBezTo>
                  <a:cubicBezTo>
                    <a:pt x="53" y="252"/>
                    <a:pt x="76" y="244"/>
                    <a:pt x="91" y="229"/>
                  </a:cubicBezTo>
                  <a:cubicBezTo>
                    <a:pt x="99" y="221"/>
                    <a:pt x="130" y="229"/>
                    <a:pt x="130" y="214"/>
                  </a:cubicBezTo>
                  <a:cubicBezTo>
                    <a:pt x="130" y="198"/>
                    <a:pt x="99" y="191"/>
                    <a:pt x="91" y="175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FCA34B93-6E31-4F4B-9E10-8C706C426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598" y="4951001"/>
              <a:ext cx="59954" cy="46585"/>
            </a:xfrm>
            <a:custGeom>
              <a:avLst/>
              <a:gdLst>
                <a:gd name="T0" fmla="*/ 0 w 329"/>
                <a:gd name="T1" fmla="*/ 91 h 276"/>
                <a:gd name="T2" fmla="*/ 0 w 329"/>
                <a:gd name="T3" fmla="*/ 91 h 276"/>
                <a:gd name="T4" fmla="*/ 7 w 329"/>
                <a:gd name="T5" fmla="*/ 137 h 276"/>
                <a:gd name="T6" fmla="*/ 38 w 329"/>
                <a:gd name="T7" fmla="*/ 152 h 276"/>
                <a:gd name="T8" fmla="*/ 30 w 329"/>
                <a:gd name="T9" fmla="*/ 206 h 276"/>
                <a:gd name="T10" fmla="*/ 30 w 329"/>
                <a:gd name="T11" fmla="*/ 206 h 276"/>
                <a:gd name="T12" fmla="*/ 91 w 329"/>
                <a:gd name="T13" fmla="*/ 252 h 276"/>
                <a:gd name="T14" fmla="*/ 122 w 329"/>
                <a:gd name="T15" fmla="*/ 252 h 276"/>
                <a:gd name="T16" fmla="*/ 160 w 329"/>
                <a:gd name="T17" fmla="*/ 275 h 276"/>
                <a:gd name="T18" fmla="*/ 236 w 329"/>
                <a:gd name="T19" fmla="*/ 275 h 276"/>
                <a:gd name="T20" fmla="*/ 236 w 329"/>
                <a:gd name="T21" fmla="*/ 275 h 276"/>
                <a:gd name="T22" fmla="*/ 290 w 329"/>
                <a:gd name="T23" fmla="*/ 206 h 276"/>
                <a:gd name="T24" fmla="*/ 305 w 329"/>
                <a:gd name="T25" fmla="*/ 114 h 276"/>
                <a:gd name="T26" fmla="*/ 328 w 329"/>
                <a:gd name="T27" fmla="*/ 61 h 276"/>
                <a:gd name="T28" fmla="*/ 328 w 329"/>
                <a:gd name="T29" fmla="*/ 61 h 276"/>
                <a:gd name="T30" fmla="*/ 290 w 329"/>
                <a:gd name="T31" fmla="*/ 23 h 276"/>
                <a:gd name="T32" fmla="*/ 190 w 329"/>
                <a:gd name="T33" fmla="*/ 0 h 276"/>
                <a:gd name="T34" fmla="*/ 167 w 329"/>
                <a:gd name="T35" fmla="*/ 30 h 276"/>
                <a:gd name="T36" fmla="*/ 114 w 329"/>
                <a:gd name="T37" fmla="*/ 38 h 276"/>
                <a:gd name="T38" fmla="*/ 83 w 329"/>
                <a:gd name="T39" fmla="*/ 91 h 276"/>
                <a:gd name="T40" fmla="*/ 0 w 329"/>
                <a:gd name="T41" fmla="*/ 9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9" h="276">
                  <a:moveTo>
                    <a:pt x="0" y="91"/>
                  </a:moveTo>
                  <a:lnTo>
                    <a:pt x="0" y="91"/>
                  </a:lnTo>
                  <a:cubicBezTo>
                    <a:pt x="0" y="107"/>
                    <a:pt x="7" y="122"/>
                    <a:pt x="7" y="137"/>
                  </a:cubicBezTo>
                  <a:cubicBezTo>
                    <a:pt x="15" y="145"/>
                    <a:pt x="38" y="145"/>
                    <a:pt x="38" y="152"/>
                  </a:cubicBezTo>
                  <a:cubicBezTo>
                    <a:pt x="45" y="168"/>
                    <a:pt x="30" y="191"/>
                    <a:pt x="30" y="206"/>
                  </a:cubicBezTo>
                  <a:lnTo>
                    <a:pt x="30" y="206"/>
                  </a:lnTo>
                  <a:cubicBezTo>
                    <a:pt x="53" y="221"/>
                    <a:pt x="68" y="244"/>
                    <a:pt x="91" y="252"/>
                  </a:cubicBezTo>
                  <a:cubicBezTo>
                    <a:pt x="106" y="259"/>
                    <a:pt x="114" y="252"/>
                    <a:pt x="122" y="252"/>
                  </a:cubicBezTo>
                  <a:cubicBezTo>
                    <a:pt x="137" y="259"/>
                    <a:pt x="152" y="267"/>
                    <a:pt x="160" y="275"/>
                  </a:cubicBezTo>
                  <a:cubicBezTo>
                    <a:pt x="183" y="275"/>
                    <a:pt x="213" y="275"/>
                    <a:pt x="236" y="275"/>
                  </a:cubicBezTo>
                  <a:lnTo>
                    <a:pt x="236" y="275"/>
                  </a:lnTo>
                  <a:cubicBezTo>
                    <a:pt x="252" y="252"/>
                    <a:pt x="282" y="229"/>
                    <a:pt x="290" y="206"/>
                  </a:cubicBezTo>
                  <a:cubicBezTo>
                    <a:pt x="305" y="175"/>
                    <a:pt x="297" y="145"/>
                    <a:pt x="305" y="114"/>
                  </a:cubicBezTo>
                  <a:cubicBezTo>
                    <a:pt x="305" y="99"/>
                    <a:pt x="320" y="84"/>
                    <a:pt x="328" y="61"/>
                  </a:cubicBezTo>
                  <a:lnTo>
                    <a:pt x="328" y="61"/>
                  </a:lnTo>
                  <a:cubicBezTo>
                    <a:pt x="313" y="53"/>
                    <a:pt x="305" y="30"/>
                    <a:pt x="290" y="23"/>
                  </a:cubicBezTo>
                  <a:cubicBezTo>
                    <a:pt x="259" y="7"/>
                    <a:pt x="221" y="0"/>
                    <a:pt x="190" y="0"/>
                  </a:cubicBezTo>
                  <a:cubicBezTo>
                    <a:pt x="175" y="7"/>
                    <a:pt x="183" y="30"/>
                    <a:pt x="167" y="30"/>
                  </a:cubicBezTo>
                  <a:cubicBezTo>
                    <a:pt x="152" y="38"/>
                    <a:pt x="129" y="30"/>
                    <a:pt x="114" y="38"/>
                  </a:cubicBezTo>
                  <a:cubicBezTo>
                    <a:pt x="99" y="53"/>
                    <a:pt x="99" y="84"/>
                    <a:pt x="83" y="91"/>
                  </a:cubicBezTo>
                  <a:cubicBezTo>
                    <a:pt x="61" y="99"/>
                    <a:pt x="30" y="91"/>
                    <a:pt x="0" y="9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1C4BACD-03C8-43F6-A28F-77F41CDAE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2014" y="4985755"/>
              <a:ext cx="73544" cy="55459"/>
            </a:xfrm>
            <a:custGeom>
              <a:avLst/>
              <a:gdLst>
                <a:gd name="T0" fmla="*/ 145 w 406"/>
                <a:gd name="T1" fmla="*/ 0 h 329"/>
                <a:gd name="T2" fmla="*/ 145 w 406"/>
                <a:gd name="T3" fmla="*/ 0 h 329"/>
                <a:gd name="T4" fmla="*/ 206 w 406"/>
                <a:gd name="T5" fmla="*/ 46 h 329"/>
                <a:gd name="T6" fmla="*/ 237 w 406"/>
                <a:gd name="T7" fmla="*/ 46 h 329"/>
                <a:gd name="T8" fmla="*/ 275 w 406"/>
                <a:gd name="T9" fmla="*/ 69 h 329"/>
                <a:gd name="T10" fmla="*/ 351 w 406"/>
                <a:gd name="T11" fmla="*/ 69 h 329"/>
                <a:gd name="T12" fmla="*/ 351 w 406"/>
                <a:gd name="T13" fmla="*/ 69 h 329"/>
                <a:gd name="T14" fmla="*/ 405 w 406"/>
                <a:gd name="T15" fmla="*/ 115 h 329"/>
                <a:gd name="T16" fmla="*/ 367 w 406"/>
                <a:gd name="T17" fmla="*/ 191 h 329"/>
                <a:gd name="T18" fmla="*/ 344 w 406"/>
                <a:gd name="T19" fmla="*/ 214 h 329"/>
                <a:gd name="T20" fmla="*/ 344 w 406"/>
                <a:gd name="T21" fmla="*/ 214 h 329"/>
                <a:gd name="T22" fmla="*/ 290 w 406"/>
                <a:gd name="T23" fmla="*/ 252 h 329"/>
                <a:gd name="T24" fmla="*/ 244 w 406"/>
                <a:gd name="T25" fmla="*/ 237 h 329"/>
                <a:gd name="T26" fmla="*/ 176 w 406"/>
                <a:gd name="T27" fmla="*/ 237 h 329"/>
                <a:gd name="T28" fmla="*/ 153 w 406"/>
                <a:gd name="T29" fmla="*/ 328 h 329"/>
                <a:gd name="T30" fmla="*/ 99 w 406"/>
                <a:gd name="T31" fmla="*/ 305 h 329"/>
                <a:gd name="T32" fmla="*/ 99 w 406"/>
                <a:gd name="T33" fmla="*/ 267 h 329"/>
                <a:gd name="T34" fmla="*/ 15 w 406"/>
                <a:gd name="T35" fmla="*/ 237 h 329"/>
                <a:gd name="T36" fmla="*/ 15 w 406"/>
                <a:gd name="T37" fmla="*/ 237 h 329"/>
                <a:gd name="T38" fmla="*/ 8 w 406"/>
                <a:gd name="T39" fmla="*/ 138 h 329"/>
                <a:gd name="T40" fmla="*/ 46 w 406"/>
                <a:gd name="T41" fmla="*/ 130 h 329"/>
                <a:gd name="T42" fmla="*/ 84 w 406"/>
                <a:gd name="T43" fmla="*/ 53 h 329"/>
                <a:gd name="T44" fmla="*/ 107 w 406"/>
                <a:gd name="T45" fmla="*/ 46 h 329"/>
                <a:gd name="T46" fmla="*/ 145 w 406"/>
                <a:gd name="T4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6" h="329">
                  <a:moveTo>
                    <a:pt x="145" y="0"/>
                  </a:moveTo>
                  <a:lnTo>
                    <a:pt x="145" y="0"/>
                  </a:lnTo>
                  <a:cubicBezTo>
                    <a:pt x="168" y="15"/>
                    <a:pt x="183" y="38"/>
                    <a:pt x="206" y="46"/>
                  </a:cubicBezTo>
                  <a:cubicBezTo>
                    <a:pt x="221" y="53"/>
                    <a:pt x="229" y="46"/>
                    <a:pt x="237" y="46"/>
                  </a:cubicBezTo>
                  <a:cubicBezTo>
                    <a:pt x="252" y="53"/>
                    <a:pt x="267" y="61"/>
                    <a:pt x="275" y="69"/>
                  </a:cubicBezTo>
                  <a:cubicBezTo>
                    <a:pt x="298" y="69"/>
                    <a:pt x="328" y="69"/>
                    <a:pt x="351" y="69"/>
                  </a:cubicBezTo>
                  <a:lnTo>
                    <a:pt x="351" y="69"/>
                  </a:lnTo>
                  <a:cubicBezTo>
                    <a:pt x="367" y="84"/>
                    <a:pt x="397" y="92"/>
                    <a:pt x="405" y="115"/>
                  </a:cubicBezTo>
                  <a:cubicBezTo>
                    <a:pt x="405" y="145"/>
                    <a:pt x="382" y="168"/>
                    <a:pt x="367" y="191"/>
                  </a:cubicBezTo>
                  <a:cubicBezTo>
                    <a:pt x="367" y="199"/>
                    <a:pt x="351" y="206"/>
                    <a:pt x="344" y="214"/>
                  </a:cubicBezTo>
                  <a:lnTo>
                    <a:pt x="344" y="214"/>
                  </a:lnTo>
                  <a:cubicBezTo>
                    <a:pt x="321" y="229"/>
                    <a:pt x="313" y="252"/>
                    <a:pt x="290" y="252"/>
                  </a:cubicBezTo>
                  <a:cubicBezTo>
                    <a:pt x="275" y="260"/>
                    <a:pt x="260" y="237"/>
                    <a:pt x="244" y="237"/>
                  </a:cubicBezTo>
                  <a:cubicBezTo>
                    <a:pt x="221" y="229"/>
                    <a:pt x="198" y="237"/>
                    <a:pt x="176" y="237"/>
                  </a:cubicBezTo>
                  <a:cubicBezTo>
                    <a:pt x="176" y="237"/>
                    <a:pt x="153" y="321"/>
                    <a:pt x="153" y="328"/>
                  </a:cubicBezTo>
                  <a:cubicBezTo>
                    <a:pt x="145" y="328"/>
                    <a:pt x="99" y="305"/>
                    <a:pt x="99" y="305"/>
                  </a:cubicBezTo>
                  <a:cubicBezTo>
                    <a:pt x="92" y="305"/>
                    <a:pt x="99" y="267"/>
                    <a:pt x="99" y="267"/>
                  </a:cubicBezTo>
                  <a:cubicBezTo>
                    <a:pt x="69" y="260"/>
                    <a:pt x="46" y="252"/>
                    <a:pt x="15" y="237"/>
                  </a:cubicBezTo>
                  <a:lnTo>
                    <a:pt x="15" y="237"/>
                  </a:lnTo>
                  <a:cubicBezTo>
                    <a:pt x="15" y="206"/>
                    <a:pt x="0" y="168"/>
                    <a:pt x="8" y="138"/>
                  </a:cubicBezTo>
                  <a:cubicBezTo>
                    <a:pt x="8" y="122"/>
                    <a:pt x="38" y="138"/>
                    <a:pt x="46" y="130"/>
                  </a:cubicBezTo>
                  <a:cubicBezTo>
                    <a:pt x="69" y="107"/>
                    <a:pt x="69" y="76"/>
                    <a:pt x="84" y="53"/>
                  </a:cubicBezTo>
                  <a:cubicBezTo>
                    <a:pt x="84" y="46"/>
                    <a:pt x="99" y="53"/>
                    <a:pt x="107" y="46"/>
                  </a:cubicBezTo>
                  <a:cubicBezTo>
                    <a:pt x="122" y="31"/>
                    <a:pt x="130" y="15"/>
                    <a:pt x="145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F79DAB44-72C9-45FA-8A20-44972D34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003" y="5013853"/>
              <a:ext cx="321355" cy="190777"/>
            </a:xfrm>
            <a:custGeom>
              <a:avLst/>
              <a:gdLst>
                <a:gd name="T0" fmla="*/ 580 w 1773"/>
                <a:gd name="T1" fmla="*/ 176 h 1139"/>
                <a:gd name="T2" fmla="*/ 687 w 1773"/>
                <a:gd name="T3" fmla="*/ 199 h 1139"/>
                <a:gd name="T4" fmla="*/ 825 w 1773"/>
                <a:gd name="T5" fmla="*/ 168 h 1139"/>
                <a:gd name="T6" fmla="*/ 848 w 1773"/>
                <a:gd name="T7" fmla="*/ 153 h 1139"/>
                <a:gd name="T8" fmla="*/ 947 w 1773"/>
                <a:gd name="T9" fmla="*/ 115 h 1139"/>
                <a:gd name="T10" fmla="*/ 1061 w 1773"/>
                <a:gd name="T11" fmla="*/ 46 h 1139"/>
                <a:gd name="T12" fmla="*/ 1100 w 1773"/>
                <a:gd name="T13" fmla="*/ 0 h 1139"/>
                <a:gd name="T14" fmla="*/ 1214 w 1773"/>
                <a:gd name="T15" fmla="*/ 53 h 1139"/>
                <a:gd name="T16" fmla="*/ 1275 w 1773"/>
                <a:gd name="T17" fmla="*/ 76 h 1139"/>
                <a:gd name="T18" fmla="*/ 1344 w 1773"/>
                <a:gd name="T19" fmla="*/ 84 h 1139"/>
                <a:gd name="T20" fmla="*/ 1382 w 1773"/>
                <a:gd name="T21" fmla="*/ 69 h 1139"/>
                <a:gd name="T22" fmla="*/ 1466 w 1773"/>
                <a:gd name="T23" fmla="*/ 137 h 1139"/>
                <a:gd name="T24" fmla="*/ 1543 w 1773"/>
                <a:gd name="T25" fmla="*/ 69 h 1139"/>
                <a:gd name="T26" fmla="*/ 1657 w 1773"/>
                <a:gd name="T27" fmla="*/ 84 h 1139"/>
                <a:gd name="T28" fmla="*/ 1711 w 1773"/>
                <a:gd name="T29" fmla="*/ 46 h 1139"/>
                <a:gd name="T30" fmla="*/ 1734 w 1773"/>
                <a:gd name="T31" fmla="*/ 176 h 1139"/>
                <a:gd name="T32" fmla="*/ 1772 w 1773"/>
                <a:gd name="T33" fmla="*/ 389 h 1139"/>
                <a:gd name="T34" fmla="*/ 1764 w 1773"/>
                <a:gd name="T35" fmla="*/ 466 h 1139"/>
                <a:gd name="T36" fmla="*/ 1718 w 1773"/>
                <a:gd name="T37" fmla="*/ 520 h 1139"/>
                <a:gd name="T38" fmla="*/ 1634 w 1773"/>
                <a:gd name="T39" fmla="*/ 588 h 1139"/>
                <a:gd name="T40" fmla="*/ 1482 w 1773"/>
                <a:gd name="T41" fmla="*/ 626 h 1139"/>
                <a:gd name="T42" fmla="*/ 1214 w 1773"/>
                <a:gd name="T43" fmla="*/ 779 h 1139"/>
                <a:gd name="T44" fmla="*/ 1107 w 1773"/>
                <a:gd name="T45" fmla="*/ 909 h 1139"/>
                <a:gd name="T46" fmla="*/ 1100 w 1773"/>
                <a:gd name="T47" fmla="*/ 1001 h 1139"/>
                <a:gd name="T48" fmla="*/ 993 w 1773"/>
                <a:gd name="T49" fmla="*/ 1085 h 1139"/>
                <a:gd name="T50" fmla="*/ 848 w 1773"/>
                <a:gd name="T51" fmla="*/ 1131 h 1139"/>
                <a:gd name="T52" fmla="*/ 756 w 1773"/>
                <a:gd name="T53" fmla="*/ 1031 h 1139"/>
                <a:gd name="T54" fmla="*/ 596 w 1773"/>
                <a:gd name="T55" fmla="*/ 1069 h 1139"/>
                <a:gd name="T56" fmla="*/ 573 w 1773"/>
                <a:gd name="T57" fmla="*/ 1054 h 1139"/>
                <a:gd name="T58" fmla="*/ 504 w 1773"/>
                <a:gd name="T59" fmla="*/ 1031 h 1139"/>
                <a:gd name="T60" fmla="*/ 404 w 1773"/>
                <a:gd name="T61" fmla="*/ 886 h 1139"/>
                <a:gd name="T62" fmla="*/ 290 w 1773"/>
                <a:gd name="T63" fmla="*/ 703 h 1139"/>
                <a:gd name="T64" fmla="*/ 236 w 1773"/>
                <a:gd name="T65" fmla="*/ 634 h 1139"/>
                <a:gd name="T66" fmla="*/ 206 w 1773"/>
                <a:gd name="T67" fmla="*/ 603 h 1139"/>
                <a:gd name="T68" fmla="*/ 114 w 1773"/>
                <a:gd name="T69" fmla="*/ 351 h 1139"/>
                <a:gd name="T70" fmla="*/ 46 w 1773"/>
                <a:gd name="T71" fmla="*/ 321 h 1139"/>
                <a:gd name="T72" fmla="*/ 0 w 1773"/>
                <a:gd name="T73" fmla="*/ 237 h 1139"/>
                <a:gd name="T74" fmla="*/ 137 w 1773"/>
                <a:gd name="T75" fmla="*/ 206 h 1139"/>
                <a:gd name="T76" fmla="*/ 275 w 1773"/>
                <a:gd name="T77" fmla="*/ 206 h 1139"/>
                <a:gd name="T78" fmla="*/ 580 w 1773"/>
                <a:gd name="T79" fmla="*/ 176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3" h="1139">
                  <a:moveTo>
                    <a:pt x="580" y="176"/>
                  </a:moveTo>
                  <a:lnTo>
                    <a:pt x="580" y="176"/>
                  </a:lnTo>
                  <a:cubicBezTo>
                    <a:pt x="596" y="183"/>
                    <a:pt x="596" y="191"/>
                    <a:pt x="618" y="191"/>
                  </a:cubicBezTo>
                  <a:cubicBezTo>
                    <a:pt x="641" y="199"/>
                    <a:pt x="664" y="199"/>
                    <a:pt x="687" y="199"/>
                  </a:cubicBezTo>
                  <a:cubicBezTo>
                    <a:pt x="710" y="199"/>
                    <a:pt x="733" y="199"/>
                    <a:pt x="756" y="191"/>
                  </a:cubicBezTo>
                  <a:cubicBezTo>
                    <a:pt x="779" y="191"/>
                    <a:pt x="802" y="176"/>
                    <a:pt x="825" y="168"/>
                  </a:cubicBezTo>
                  <a:lnTo>
                    <a:pt x="825" y="168"/>
                  </a:lnTo>
                  <a:cubicBezTo>
                    <a:pt x="832" y="160"/>
                    <a:pt x="840" y="153"/>
                    <a:pt x="848" y="153"/>
                  </a:cubicBezTo>
                  <a:cubicBezTo>
                    <a:pt x="863" y="153"/>
                    <a:pt x="878" y="160"/>
                    <a:pt x="886" y="160"/>
                  </a:cubicBezTo>
                  <a:cubicBezTo>
                    <a:pt x="909" y="145"/>
                    <a:pt x="924" y="130"/>
                    <a:pt x="947" y="115"/>
                  </a:cubicBezTo>
                  <a:cubicBezTo>
                    <a:pt x="962" y="92"/>
                    <a:pt x="970" y="61"/>
                    <a:pt x="993" y="53"/>
                  </a:cubicBezTo>
                  <a:cubicBezTo>
                    <a:pt x="1015" y="38"/>
                    <a:pt x="1038" y="61"/>
                    <a:pt x="1061" y="46"/>
                  </a:cubicBezTo>
                  <a:cubicBezTo>
                    <a:pt x="1077" y="38"/>
                    <a:pt x="1084" y="15"/>
                    <a:pt x="1100" y="0"/>
                  </a:cubicBezTo>
                  <a:lnTo>
                    <a:pt x="1100" y="0"/>
                  </a:lnTo>
                  <a:cubicBezTo>
                    <a:pt x="1123" y="23"/>
                    <a:pt x="1145" y="46"/>
                    <a:pt x="1176" y="61"/>
                  </a:cubicBezTo>
                  <a:cubicBezTo>
                    <a:pt x="1191" y="69"/>
                    <a:pt x="1207" y="53"/>
                    <a:pt x="1214" y="53"/>
                  </a:cubicBezTo>
                  <a:cubicBezTo>
                    <a:pt x="1237" y="61"/>
                    <a:pt x="1252" y="84"/>
                    <a:pt x="1275" y="76"/>
                  </a:cubicBezTo>
                  <a:lnTo>
                    <a:pt x="1275" y="76"/>
                  </a:lnTo>
                  <a:cubicBezTo>
                    <a:pt x="1344" y="84"/>
                    <a:pt x="1344" y="84"/>
                    <a:pt x="1344" y="84"/>
                  </a:cubicBezTo>
                  <a:lnTo>
                    <a:pt x="1344" y="84"/>
                  </a:lnTo>
                  <a:cubicBezTo>
                    <a:pt x="1382" y="69"/>
                    <a:pt x="1382" y="69"/>
                    <a:pt x="1382" y="69"/>
                  </a:cubicBezTo>
                  <a:lnTo>
                    <a:pt x="1382" y="69"/>
                  </a:lnTo>
                  <a:cubicBezTo>
                    <a:pt x="1413" y="84"/>
                    <a:pt x="1436" y="92"/>
                    <a:pt x="1466" y="99"/>
                  </a:cubicBezTo>
                  <a:cubicBezTo>
                    <a:pt x="1466" y="99"/>
                    <a:pt x="1459" y="137"/>
                    <a:pt x="1466" y="137"/>
                  </a:cubicBezTo>
                  <a:cubicBezTo>
                    <a:pt x="1466" y="137"/>
                    <a:pt x="1512" y="160"/>
                    <a:pt x="1520" y="160"/>
                  </a:cubicBezTo>
                  <a:cubicBezTo>
                    <a:pt x="1520" y="153"/>
                    <a:pt x="1543" y="69"/>
                    <a:pt x="1543" y="69"/>
                  </a:cubicBezTo>
                  <a:cubicBezTo>
                    <a:pt x="1565" y="69"/>
                    <a:pt x="1588" y="61"/>
                    <a:pt x="1611" y="69"/>
                  </a:cubicBezTo>
                  <a:cubicBezTo>
                    <a:pt x="1627" y="69"/>
                    <a:pt x="1642" y="92"/>
                    <a:pt x="1657" y="84"/>
                  </a:cubicBezTo>
                  <a:cubicBezTo>
                    <a:pt x="1680" y="84"/>
                    <a:pt x="1688" y="61"/>
                    <a:pt x="1711" y="46"/>
                  </a:cubicBezTo>
                  <a:lnTo>
                    <a:pt x="1711" y="46"/>
                  </a:lnTo>
                  <a:cubicBezTo>
                    <a:pt x="1718" y="61"/>
                    <a:pt x="1734" y="76"/>
                    <a:pt x="1734" y="99"/>
                  </a:cubicBezTo>
                  <a:cubicBezTo>
                    <a:pt x="1741" y="122"/>
                    <a:pt x="1734" y="153"/>
                    <a:pt x="1734" y="176"/>
                  </a:cubicBezTo>
                  <a:cubicBezTo>
                    <a:pt x="1734" y="222"/>
                    <a:pt x="1726" y="260"/>
                    <a:pt x="1734" y="298"/>
                  </a:cubicBezTo>
                  <a:cubicBezTo>
                    <a:pt x="1741" y="336"/>
                    <a:pt x="1764" y="359"/>
                    <a:pt x="1772" y="389"/>
                  </a:cubicBezTo>
                  <a:cubicBezTo>
                    <a:pt x="1772" y="405"/>
                    <a:pt x="1764" y="412"/>
                    <a:pt x="1764" y="420"/>
                  </a:cubicBezTo>
                  <a:cubicBezTo>
                    <a:pt x="1764" y="435"/>
                    <a:pt x="1764" y="451"/>
                    <a:pt x="1764" y="466"/>
                  </a:cubicBezTo>
                  <a:lnTo>
                    <a:pt x="1764" y="466"/>
                  </a:lnTo>
                  <a:cubicBezTo>
                    <a:pt x="1749" y="481"/>
                    <a:pt x="1741" y="504"/>
                    <a:pt x="1718" y="520"/>
                  </a:cubicBezTo>
                  <a:cubicBezTo>
                    <a:pt x="1711" y="520"/>
                    <a:pt x="1695" y="512"/>
                    <a:pt x="1688" y="520"/>
                  </a:cubicBezTo>
                  <a:cubicBezTo>
                    <a:pt x="1657" y="535"/>
                    <a:pt x="1657" y="581"/>
                    <a:pt x="1634" y="588"/>
                  </a:cubicBezTo>
                  <a:cubicBezTo>
                    <a:pt x="1588" y="596"/>
                    <a:pt x="1558" y="535"/>
                    <a:pt x="1520" y="542"/>
                  </a:cubicBezTo>
                  <a:cubicBezTo>
                    <a:pt x="1489" y="550"/>
                    <a:pt x="1504" y="603"/>
                    <a:pt x="1482" y="626"/>
                  </a:cubicBezTo>
                  <a:cubicBezTo>
                    <a:pt x="1443" y="680"/>
                    <a:pt x="1405" y="741"/>
                    <a:pt x="1352" y="772"/>
                  </a:cubicBezTo>
                  <a:cubicBezTo>
                    <a:pt x="1313" y="795"/>
                    <a:pt x="1252" y="756"/>
                    <a:pt x="1214" y="779"/>
                  </a:cubicBezTo>
                  <a:cubicBezTo>
                    <a:pt x="1184" y="795"/>
                    <a:pt x="1176" y="833"/>
                    <a:pt x="1161" y="863"/>
                  </a:cubicBezTo>
                  <a:cubicBezTo>
                    <a:pt x="1145" y="878"/>
                    <a:pt x="1123" y="894"/>
                    <a:pt x="1107" y="909"/>
                  </a:cubicBezTo>
                  <a:cubicBezTo>
                    <a:pt x="1100" y="939"/>
                    <a:pt x="1100" y="970"/>
                    <a:pt x="1100" y="1001"/>
                  </a:cubicBezTo>
                  <a:lnTo>
                    <a:pt x="1100" y="1001"/>
                  </a:lnTo>
                  <a:cubicBezTo>
                    <a:pt x="1100" y="1001"/>
                    <a:pt x="1015" y="1039"/>
                    <a:pt x="1008" y="1039"/>
                  </a:cubicBezTo>
                  <a:cubicBezTo>
                    <a:pt x="993" y="1047"/>
                    <a:pt x="993" y="1085"/>
                    <a:pt x="993" y="1085"/>
                  </a:cubicBezTo>
                  <a:cubicBezTo>
                    <a:pt x="954" y="1077"/>
                    <a:pt x="916" y="1054"/>
                    <a:pt x="878" y="1069"/>
                  </a:cubicBezTo>
                  <a:cubicBezTo>
                    <a:pt x="855" y="1077"/>
                    <a:pt x="871" y="1131"/>
                    <a:pt x="848" y="1131"/>
                  </a:cubicBezTo>
                  <a:cubicBezTo>
                    <a:pt x="817" y="1138"/>
                    <a:pt x="786" y="1115"/>
                    <a:pt x="763" y="1092"/>
                  </a:cubicBezTo>
                  <a:cubicBezTo>
                    <a:pt x="756" y="1077"/>
                    <a:pt x="771" y="1047"/>
                    <a:pt x="756" y="1031"/>
                  </a:cubicBezTo>
                  <a:cubicBezTo>
                    <a:pt x="733" y="1008"/>
                    <a:pt x="702" y="1008"/>
                    <a:pt x="679" y="1016"/>
                  </a:cubicBezTo>
                  <a:cubicBezTo>
                    <a:pt x="649" y="1024"/>
                    <a:pt x="626" y="1054"/>
                    <a:pt x="596" y="1069"/>
                  </a:cubicBezTo>
                  <a:lnTo>
                    <a:pt x="596" y="1069"/>
                  </a:lnTo>
                  <a:cubicBezTo>
                    <a:pt x="596" y="1062"/>
                    <a:pt x="580" y="1054"/>
                    <a:pt x="573" y="1054"/>
                  </a:cubicBezTo>
                  <a:cubicBezTo>
                    <a:pt x="565" y="1047"/>
                    <a:pt x="557" y="1039"/>
                    <a:pt x="550" y="1031"/>
                  </a:cubicBezTo>
                  <a:cubicBezTo>
                    <a:pt x="527" y="1008"/>
                    <a:pt x="534" y="1016"/>
                    <a:pt x="504" y="1031"/>
                  </a:cubicBezTo>
                  <a:cubicBezTo>
                    <a:pt x="427" y="1077"/>
                    <a:pt x="466" y="985"/>
                    <a:pt x="435" y="962"/>
                  </a:cubicBezTo>
                  <a:cubicBezTo>
                    <a:pt x="404" y="932"/>
                    <a:pt x="404" y="932"/>
                    <a:pt x="404" y="886"/>
                  </a:cubicBezTo>
                  <a:cubicBezTo>
                    <a:pt x="412" y="825"/>
                    <a:pt x="359" y="795"/>
                    <a:pt x="343" y="749"/>
                  </a:cubicBezTo>
                  <a:cubicBezTo>
                    <a:pt x="336" y="741"/>
                    <a:pt x="305" y="710"/>
                    <a:pt x="290" y="703"/>
                  </a:cubicBezTo>
                  <a:cubicBezTo>
                    <a:pt x="267" y="687"/>
                    <a:pt x="252" y="657"/>
                    <a:pt x="236" y="634"/>
                  </a:cubicBezTo>
                  <a:lnTo>
                    <a:pt x="236" y="634"/>
                  </a:lnTo>
                  <a:cubicBezTo>
                    <a:pt x="229" y="626"/>
                    <a:pt x="198" y="611"/>
                    <a:pt x="206" y="603"/>
                  </a:cubicBezTo>
                  <a:lnTo>
                    <a:pt x="206" y="603"/>
                  </a:lnTo>
                  <a:cubicBezTo>
                    <a:pt x="282" y="581"/>
                    <a:pt x="336" y="573"/>
                    <a:pt x="282" y="481"/>
                  </a:cubicBezTo>
                  <a:cubicBezTo>
                    <a:pt x="244" y="428"/>
                    <a:pt x="175" y="382"/>
                    <a:pt x="114" y="351"/>
                  </a:cubicBezTo>
                  <a:cubicBezTo>
                    <a:pt x="46" y="321"/>
                    <a:pt x="46" y="321"/>
                    <a:pt x="46" y="321"/>
                  </a:cubicBezTo>
                  <a:lnTo>
                    <a:pt x="46" y="321"/>
                  </a:lnTo>
                  <a:cubicBezTo>
                    <a:pt x="30" y="290"/>
                    <a:pt x="15" y="267"/>
                    <a:pt x="0" y="237"/>
                  </a:cubicBezTo>
                  <a:lnTo>
                    <a:pt x="0" y="237"/>
                  </a:lnTo>
                  <a:cubicBezTo>
                    <a:pt x="15" y="229"/>
                    <a:pt x="61" y="183"/>
                    <a:pt x="84" y="183"/>
                  </a:cubicBezTo>
                  <a:cubicBezTo>
                    <a:pt x="107" y="176"/>
                    <a:pt x="114" y="199"/>
                    <a:pt x="137" y="206"/>
                  </a:cubicBezTo>
                  <a:cubicBezTo>
                    <a:pt x="175" y="214"/>
                    <a:pt x="236" y="214"/>
                    <a:pt x="275" y="206"/>
                  </a:cubicBezTo>
                  <a:lnTo>
                    <a:pt x="275" y="206"/>
                  </a:lnTo>
                  <a:cubicBezTo>
                    <a:pt x="343" y="290"/>
                    <a:pt x="427" y="336"/>
                    <a:pt x="511" y="275"/>
                  </a:cubicBezTo>
                  <a:cubicBezTo>
                    <a:pt x="527" y="260"/>
                    <a:pt x="565" y="214"/>
                    <a:pt x="580" y="17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2BDACC82-2DE7-469B-B762-B760E9A34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4265" y="5029382"/>
              <a:ext cx="141492" cy="120530"/>
            </a:xfrm>
            <a:custGeom>
              <a:avLst/>
              <a:gdLst>
                <a:gd name="T0" fmla="*/ 488 w 779"/>
                <a:gd name="T1" fmla="*/ 229 h 719"/>
                <a:gd name="T2" fmla="*/ 488 w 779"/>
                <a:gd name="T3" fmla="*/ 229 h 719"/>
                <a:gd name="T4" fmla="*/ 518 w 779"/>
                <a:gd name="T5" fmla="*/ 343 h 719"/>
                <a:gd name="T6" fmla="*/ 114 w 779"/>
                <a:gd name="T7" fmla="*/ 0 h 719"/>
                <a:gd name="T8" fmla="*/ 30 w 779"/>
                <a:gd name="T9" fmla="*/ 7 h 719"/>
                <a:gd name="T10" fmla="*/ 30 w 779"/>
                <a:gd name="T11" fmla="*/ 7 h 719"/>
                <a:gd name="T12" fmla="*/ 0 w 779"/>
                <a:gd name="T13" fmla="*/ 99 h 719"/>
                <a:gd name="T14" fmla="*/ 30 w 779"/>
                <a:gd name="T15" fmla="*/ 160 h 719"/>
                <a:gd name="T16" fmla="*/ 61 w 779"/>
                <a:gd name="T17" fmla="*/ 145 h 719"/>
                <a:gd name="T18" fmla="*/ 91 w 779"/>
                <a:gd name="T19" fmla="*/ 198 h 719"/>
                <a:gd name="T20" fmla="*/ 61 w 779"/>
                <a:gd name="T21" fmla="*/ 236 h 719"/>
                <a:gd name="T22" fmla="*/ 84 w 779"/>
                <a:gd name="T23" fmla="*/ 282 h 719"/>
                <a:gd name="T24" fmla="*/ 122 w 779"/>
                <a:gd name="T25" fmla="*/ 297 h 719"/>
                <a:gd name="T26" fmla="*/ 130 w 779"/>
                <a:gd name="T27" fmla="*/ 374 h 719"/>
                <a:gd name="T28" fmla="*/ 168 w 779"/>
                <a:gd name="T29" fmla="*/ 435 h 719"/>
                <a:gd name="T30" fmla="*/ 221 w 779"/>
                <a:gd name="T31" fmla="*/ 519 h 719"/>
                <a:gd name="T32" fmla="*/ 296 w 779"/>
                <a:gd name="T33" fmla="*/ 504 h 719"/>
                <a:gd name="T34" fmla="*/ 327 w 779"/>
                <a:gd name="T35" fmla="*/ 511 h 719"/>
                <a:gd name="T36" fmla="*/ 335 w 779"/>
                <a:gd name="T37" fmla="*/ 618 h 719"/>
                <a:gd name="T38" fmla="*/ 381 w 779"/>
                <a:gd name="T39" fmla="*/ 626 h 719"/>
                <a:gd name="T40" fmla="*/ 404 w 779"/>
                <a:gd name="T41" fmla="*/ 718 h 719"/>
                <a:gd name="T42" fmla="*/ 404 w 779"/>
                <a:gd name="T43" fmla="*/ 718 h 719"/>
                <a:gd name="T44" fmla="*/ 472 w 779"/>
                <a:gd name="T45" fmla="*/ 687 h 719"/>
                <a:gd name="T46" fmla="*/ 549 w 779"/>
                <a:gd name="T47" fmla="*/ 664 h 719"/>
                <a:gd name="T48" fmla="*/ 602 w 779"/>
                <a:gd name="T49" fmla="*/ 588 h 719"/>
                <a:gd name="T50" fmla="*/ 678 w 779"/>
                <a:gd name="T51" fmla="*/ 542 h 719"/>
                <a:gd name="T52" fmla="*/ 678 w 779"/>
                <a:gd name="T53" fmla="*/ 542 h 719"/>
                <a:gd name="T54" fmla="*/ 648 w 779"/>
                <a:gd name="T55" fmla="*/ 511 h 719"/>
                <a:gd name="T56" fmla="*/ 648 w 779"/>
                <a:gd name="T57" fmla="*/ 511 h 719"/>
                <a:gd name="T58" fmla="*/ 724 w 779"/>
                <a:gd name="T59" fmla="*/ 389 h 719"/>
                <a:gd name="T60" fmla="*/ 556 w 779"/>
                <a:gd name="T61" fmla="*/ 259 h 719"/>
                <a:gd name="T62" fmla="*/ 488 w 779"/>
                <a:gd name="T63" fmla="*/ 22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9" h="719">
                  <a:moveTo>
                    <a:pt x="488" y="229"/>
                  </a:moveTo>
                  <a:lnTo>
                    <a:pt x="488" y="229"/>
                  </a:lnTo>
                  <a:cubicBezTo>
                    <a:pt x="503" y="259"/>
                    <a:pt x="518" y="297"/>
                    <a:pt x="518" y="343"/>
                  </a:cubicBezTo>
                  <a:cubicBezTo>
                    <a:pt x="426" y="366"/>
                    <a:pt x="206" y="0"/>
                    <a:pt x="114" y="0"/>
                  </a:cubicBezTo>
                  <a:cubicBezTo>
                    <a:pt x="84" y="0"/>
                    <a:pt x="61" y="0"/>
                    <a:pt x="30" y="7"/>
                  </a:cubicBezTo>
                  <a:lnTo>
                    <a:pt x="30" y="7"/>
                  </a:lnTo>
                  <a:cubicBezTo>
                    <a:pt x="22" y="45"/>
                    <a:pt x="7" y="53"/>
                    <a:pt x="0" y="99"/>
                  </a:cubicBezTo>
                  <a:cubicBezTo>
                    <a:pt x="0" y="114"/>
                    <a:pt x="15" y="145"/>
                    <a:pt x="30" y="160"/>
                  </a:cubicBezTo>
                  <a:cubicBezTo>
                    <a:pt x="38" y="160"/>
                    <a:pt x="53" y="145"/>
                    <a:pt x="61" y="145"/>
                  </a:cubicBezTo>
                  <a:cubicBezTo>
                    <a:pt x="76" y="160"/>
                    <a:pt x="91" y="175"/>
                    <a:pt x="91" y="198"/>
                  </a:cubicBezTo>
                  <a:cubicBezTo>
                    <a:pt x="91" y="214"/>
                    <a:pt x="61" y="221"/>
                    <a:pt x="61" y="236"/>
                  </a:cubicBezTo>
                  <a:cubicBezTo>
                    <a:pt x="61" y="252"/>
                    <a:pt x="76" y="267"/>
                    <a:pt x="84" y="282"/>
                  </a:cubicBezTo>
                  <a:cubicBezTo>
                    <a:pt x="99" y="290"/>
                    <a:pt x="122" y="282"/>
                    <a:pt x="122" y="297"/>
                  </a:cubicBezTo>
                  <a:cubicBezTo>
                    <a:pt x="137" y="320"/>
                    <a:pt x="122" y="351"/>
                    <a:pt x="130" y="374"/>
                  </a:cubicBezTo>
                  <a:cubicBezTo>
                    <a:pt x="137" y="397"/>
                    <a:pt x="160" y="412"/>
                    <a:pt x="168" y="435"/>
                  </a:cubicBezTo>
                  <a:cubicBezTo>
                    <a:pt x="191" y="458"/>
                    <a:pt x="191" y="504"/>
                    <a:pt x="221" y="519"/>
                  </a:cubicBezTo>
                  <a:cubicBezTo>
                    <a:pt x="244" y="527"/>
                    <a:pt x="275" y="504"/>
                    <a:pt x="296" y="504"/>
                  </a:cubicBezTo>
                  <a:cubicBezTo>
                    <a:pt x="304" y="504"/>
                    <a:pt x="327" y="504"/>
                    <a:pt x="327" y="511"/>
                  </a:cubicBezTo>
                  <a:cubicBezTo>
                    <a:pt x="342" y="550"/>
                    <a:pt x="319" y="588"/>
                    <a:pt x="335" y="618"/>
                  </a:cubicBezTo>
                  <a:cubicBezTo>
                    <a:pt x="342" y="634"/>
                    <a:pt x="373" y="618"/>
                    <a:pt x="381" y="626"/>
                  </a:cubicBezTo>
                  <a:cubicBezTo>
                    <a:pt x="396" y="657"/>
                    <a:pt x="396" y="687"/>
                    <a:pt x="404" y="718"/>
                  </a:cubicBezTo>
                  <a:lnTo>
                    <a:pt x="404" y="718"/>
                  </a:lnTo>
                  <a:cubicBezTo>
                    <a:pt x="426" y="710"/>
                    <a:pt x="449" y="695"/>
                    <a:pt x="472" y="687"/>
                  </a:cubicBezTo>
                  <a:cubicBezTo>
                    <a:pt x="495" y="680"/>
                    <a:pt x="533" y="680"/>
                    <a:pt x="549" y="664"/>
                  </a:cubicBezTo>
                  <a:cubicBezTo>
                    <a:pt x="571" y="641"/>
                    <a:pt x="579" y="611"/>
                    <a:pt x="602" y="588"/>
                  </a:cubicBezTo>
                  <a:cubicBezTo>
                    <a:pt x="625" y="572"/>
                    <a:pt x="648" y="557"/>
                    <a:pt x="678" y="542"/>
                  </a:cubicBezTo>
                  <a:lnTo>
                    <a:pt x="678" y="542"/>
                  </a:lnTo>
                  <a:cubicBezTo>
                    <a:pt x="671" y="534"/>
                    <a:pt x="640" y="519"/>
                    <a:pt x="648" y="511"/>
                  </a:cubicBezTo>
                  <a:lnTo>
                    <a:pt x="648" y="511"/>
                  </a:lnTo>
                  <a:cubicBezTo>
                    <a:pt x="724" y="489"/>
                    <a:pt x="778" y="481"/>
                    <a:pt x="724" y="389"/>
                  </a:cubicBezTo>
                  <a:cubicBezTo>
                    <a:pt x="686" y="336"/>
                    <a:pt x="617" y="290"/>
                    <a:pt x="556" y="259"/>
                  </a:cubicBezTo>
                  <a:cubicBezTo>
                    <a:pt x="488" y="229"/>
                    <a:pt x="488" y="229"/>
                    <a:pt x="488" y="229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717CAAD-EBE5-42AF-94A3-ACEB9147B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860" y="5119594"/>
              <a:ext cx="188656" cy="120530"/>
            </a:xfrm>
            <a:custGeom>
              <a:avLst/>
              <a:gdLst>
                <a:gd name="T0" fmla="*/ 1008 w 1039"/>
                <a:gd name="T1" fmla="*/ 435 h 719"/>
                <a:gd name="T2" fmla="*/ 1008 w 1039"/>
                <a:gd name="T3" fmla="*/ 435 h 719"/>
                <a:gd name="T4" fmla="*/ 985 w 1039"/>
                <a:gd name="T5" fmla="*/ 420 h 719"/>
                <a:gd name="T6" fmla="*/ 962 w 1039"/>
                <a:gd name="T7" fmla="*/ 397 h 719"/>
                <a:gd name="T8" fmla="*/ 916 w 1039"/>
                <a:gd name="T9" fmla="*/ 397 h 719"/>
                <a:gd name="T10" fmla="*/ 847 w 1039"/>
                <a:gd name="T11" fmla="*/ 328 h 719"/>
                <a:gd name="T12" fmla="*/ 816 w 1039"/>
                <a:gd name="T13" fmla="*/ 252 h 719"/>
                <a:gd name="T14" fmla="*/ 755 w 1039"/>
                <a:gd name="T15" fmla="*/ 115 h 719"/>
                <a:gd name="T16" fmla="*/ 702 w 1039"/>
                <a:gd name="T17" fmla="*/ 69 h 719"/>
                <a:gd name="T18" fmla="*/ 648 w 1039"/>
                <a:gd name="T19" fmla="*/ 0 h 719"/>
                <a:gd name="T20" fmla="*/ 648 w 1039"/>
                <a:gd name="T21" fmla="*/ 0 h 719"/>
                <a:gd name="T22" fmla="*/ 572 w 1039"/>
                <a:gd name="T23" fmla="*/ 46 h 719"/>
                <a:gd name="T24" fmla="*/ 519 w 1039"/>
                <a:gd name="T25" fmla="*/ 122 h 719"/>
                <a:gd name="T26" fmla="*/ 442 w 1039"/>
                <a:gd name="T27" fmla="*/ 145 h 719"/>
                <a:gd name="T28" fmla="*/ 374 w 1039"/>
                <a:gd name="T29" fmla="*/ 176 h 719"/>
                <a:gd name="T30" fmla="*/ 374 w 1039"/>
                <a:gd name="T31" fmla="*/ 176 h 719"/>
                <a:gd name="T32" fmla="*/ 358 w 1039"/>
                <a:gd name="T33" fmla="*/ 260 h 719"/>
                <a:gd name="T34" fmla="*/ 381 w 1039"/>
                <a:gd name="T35" fmla="*/ 290 h 719"/>
                <a:gd name="T36" fmla="*/ 358 w 1039"/>
                <a:gd name="T37" fmla="*/ 382 h 719"/>
                <a:gd name="T38" fmla="*/ 458 w 1039"/>
                <a:gd name="T39" fmla="*/ 420 h 719"/>
                <a:gd name="T40" fmla="*/ 442 w 1039"/>
                <a:gd name="T41" fmla="*/ 481 h 719"/>
                <a:gd name="T42" fmla="*/ 274 w 1039"/>
                <a:gd name="T43" fmla="*/ 497 h 719"/>
                <a:gd name="T44" fmla="*/ 100 w 1039"/>
                <a:gd name="T45" fmla="*/ 512 h 719"/>
                <a:gd name="T46" fmla="*/ 0 w 1039"/>
                <a:gd name="T47" fmla="*/ 665 h 719"/>
                <a:gd name="T48" fmla="*/ 0 w 1039"/>
                <a:gd name="T49" fmla="*/ 665 h 719"/>
                <a:gd name="T50" fmla="*/ 92 w 1039"/>
                <a:gd name="T51" fmla="*/ 687 h 719"/>
                <a:gd name="T52" fmla="*/ 206 w 1039"/>
                <a:gd name="T53" fmla="*/ 710 h 719"/>
                <a:gd name="T54" fmla="*/ 305 w 1039"/>
                <a:gd name="T55" fmla="*/ 634 h 719"/>
                <a:gd name="T56" fmla="*/ 366 w 1039"/>
                <a:gd name="T57" fmla="*/ 680 h 719"/>
                <a:gd name="T58" fmla="*/ 366 w 1039"/>
                <a:gd name="T59" fmla="*/ 680 h 719"/>
                <a:gd name="T60" fmla="*/ 419 w 1039"/>
                <a:gd name="T61" fmla="*/ 649 h 719"/>
                <a:gd name="T62" fmla="*/ 519 w 1039"/>
                <a:gd name="T63" fmla="*/ 573 h 719"/>
                <a:gd name="T64" fmla="*/ 587 w 1039"/>
                <a:gd name="T65" fmla="*/ 504 h 719"/>
                <a:gd name="T66" fmla="*/ 633 w 1039"/>
                <a:gd name="T67" fmla="*/ 474 h 719"/>
                <a:gd name="T68" fmla="*/ 763 w 1039"/>
                <a:gd name="T69" fmla="*/ 519 h 719"/>
                <a:gd name="T70" fmla="*/ 885 w 1039"/>
                <a:gd name="T71" fmla="*/ 588 h 719"/>
                <a:gd name="T72" fmla="*/ 939 w 1039"/>
                <a:gd name="T73" fmla="*/ 619 h 719"/>
                <a:gd name="T74" fmla="*/ 1023 w 1039"/>
                <a:gd name="T75" fmla="*/ 512 h 719"/>
                <a:gd name="T76" fmla="*/ 1008 w 1039"/>
                <a:gd name="T77" fmla="*/ 435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9" h="719">
                  <a:moveTo>
                    <a:pt x="1008" y="435"/>
                  </a:moveTo>
                  <a:lnTo>
                    <a:pt x="1008" y="435"/>
                  </a:lnTo>
                  <a:cubicBezTo>
                    <a:pt x="1008" y="428"/>
                    <a:pt x="992" y="420"/>
                    <a:pt x="985" y="420"/>
                  </a:cubicBezTo>
                  <a:cubicBezTo>
                    <a:pt x="977" y="413"/>
                    <a:pt x="969" y="405"/>
                    <a:pt x="962" y="397"/>
                  </a:cubicBezTo>
                  <a:cubicBezTo>
                    <a:pt x="939" y="374"/>
                    <a:pt x="946" y="382"/>
                    <a:pt x="916" y="397"/>
                  </a:cubicBezTo>
                  <a:cubicBezTo>
                    <a:pt x="839" y="443"/>
                    <a:pt x="878" y="351"/>
                    <a:pt x="847" y="328"/>
                  </a:cubicBezTo>
                  <a:cubicBezTo>
                    <a:pt x="816" y="298"/>
                    <a:pt x="816" y="298"/>
                    <a:pt x="816" y="252"/>
                  </a:cubicBezTo>
                  <a:cubicBezTo>
                    <a:pt x="824" y="191"/>
                    <a:pt x="771" y="161"/>
                    <a:pt x="755" y="115"/>
                  </a:cubicBezTo>
                  <a:cubicBezTo>
                    <a:pt x="748" y="107"/>
                    <a:pt x="717" y="76"/>
                    <a:pt x="702" y="69"/>
                  </a:cubicBezTo>
                  <a:cubicBezTo>
                    <a:pt x="679" y="53"/>
                    <a:pt x="664" y="23"/>
                    <a:pt x="648" y="0"/>
                  </a:cubicBezTo>
                  <a:lnTo>
                    <a:pt x="648" y="0"/>
                  </a:lnTo>
                  <a:cubicBezTo>
                    <a:pt x="618" y="15"/>
                    <a:pt x="595" y="30"/>
                    <a:pt x="572" y="46"/>
                  </a:cubicBezTo>
                  <a:cubicBezTo>
                    <a:pt x="549" y="69"/>
                    <a:pt x="541" y="99"/>
                    <a:pt x="519" y="122"/>
                  </a:cubicBezTo>
                  <a:cubicBezTo>
                    <a:pt x="503" y="138"/>
                    <a:pt x="465" y="138"/>
                    <a:pt x="442" y="145"/>
                  </a:cubicBezTo>
                  <a:cubicBezTo>
                    <a:pt x="419" y="153"/>
                    <a:pt x="396" y="168"/>
                    <a:pt x="374" y="176"/>
                  </a:cubicBezTo>
                  <a:lnTo>
                    <a:pt x="374" y="176"/>
                  </a:lnTo>
                  <a:cubicBezTo>
                    <a:pt x="374" y="206"/>
                    <a:pt x="358" y="229"/>
                    <a:pt x="358" y="260"/>
                  </a:cubicBezTo>
                  <a:cubicBezTo>
                    <a:pt x="358" y="275"/>
                    <a:pt x="381" y="283"/>
                    <a:pt x="381" y="290"/>
                  </a:cubicBezTo>
                  <a:cubicBezTo>
                    <a:pt x="381" y="321"/>
                    <a:pt x="343" y="351"/>
                    <a:pt x="358" y="382"/>
                  </a:cubicBezTo>
                  <a:cubicBezTo>
                    <a:pt x="374" y="413"/>
                    <a:pt x="435" y="390"/>
                    <a:pt x="458" y="420"/>
                  </a:cubicBezTo>
                  <a:cubicBezTo>
                    <a:pt x="473" y="435"/>
                    <a:pt x="465" y="474"/>
                    <a:pt x="442" y="481"/>
                  </a:cubicBezTo>
                  <a:cubicBezTo>
                    <a:pt x="389" y="504"/>
                    <a:pt x="328" y="497"/>
                    <a:pt x="274" y="497"/>
                  </a:cubicBezTo>
                  <a:cubicBezTo>
                    <a:pt x="214" y="504"/>
                    <a:pt x="145" y="481"/>
                    <a:pt x="100" y="512"/>
                  </a:cubicBezTo>
                  <a:cubicBezTo>
                    <a:pt x="46" y="542"/>
                    <a:pt x="31" y="611"/>
                    <a:pt x="0" y="665"/>
                  </a:cubicBezTo>
                  <a:lnTo>
                    <a:pt x="0" y="665"/>
                  </a:lnTo>
                  <a:cubicBezTo>
                    <a:pt x="31" y="672"/>
                    <a:pt x="61" y="680"/>
                    <a:pt x="92" y="687"/>
                  </a:cubicBezTo>
                  <a:cubicBezTo>
                    <a:pt x="130" y="695"/>
                    <a:pt x="168" y="718"/>
                    <a:pt x="206" y="710"/>
                  </a:cubicBezTo>
                  <a:cubicBezTo>
                    <a:pt x="245" y="695"/>
                    <a:pt x="260" y="642"/>
                    <a:pt x="305" y="634"/>
                  </a:cubicBezTo>
                  <a:cubicBezTo>
                    <a:pt x="328" y="626"/>
                    <a:pt x="351" y="665"/>
                    <a:pt x="366" y="680"/>
                  </a:cubicBezTo>
                  <a:lnTo>
                    <a:pt x="366" y="680"/>
                  </a:lnTo>
                  <a:cubicBezTo>
                    <a:pt x="381" y="672"/>
                    <a:pt x="412" y="657"/>
                    <a:pt x="419" y="649"/>
                  </a:cubicBezTo>
                  <a:cubicBezTo>
                    <a:pt x="473" y="611"/>
                    <a:pt x="442" y="558"/>
                    <a:pt x="519" y="573"/>
                  </a:cubicBezTo>
                  <a:cubicBezTo>
                    <a:pt x="580" y="580"/>
                    <a:pt x="557" y="519"/>
                    <a:pt x="587" y="504"/>
                  </a:cubicBezTo>
                  <a:cubicBezTo>
                    <a:pt x="603" y="497"/>
                    <a:pt x="626" y="489"/>
                    <a:pt x="633" y="474"/>
                  </a:cubicBezTo>
                  <a:cubicBezTo>
                    <a:pt x="679" y="466"/>
                    <a:pt x="710" y="558"/>
                    <a:pt x="763" y="519"/>
                  </a:cubicBezTo>
                  <a:cubicBezTo>
                    <a:pt x="816" y="481"/>
                    <a:pt x="855" y="542"/>
                    <a:pt x="885" y="588"/>
                  </a:cubicBezTo>
                  <a:cubicBezTo>
                    <a:pt x="900" y="626"/>
                    <a:pt x="908" y="657"/>
                    <a:pt x="939" y="619"/>
                  </a:cubicBezTo>
                  <a:cubicBezTo>
                    <a:pt x="977" y="573"/>
                    <a:pt x="1038" y="580"/>
                    <a:pt x="1023" y="512"/>
                  </a:cubicBezTo>
                  <a:cubicBezTo>
                    <a:pt x="1023" y="497"/>
                    <a:pt x="1015" y="435"/>
                    <a:pt x="1008" y="435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90B1AF9B-EEA3-4E87-B1A6-A1D42C387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030" y="4990931"/>
              <a:ext cx="85535" cy="62853"/>
            </a:xfrm>
            <a:custGeom>
              <a:avLst/>
              <a:gdLst>
                <a:gd name="T0" fmla="*/ 198 w 474"/>
                <a:gd name="T1" fmla="*/ 374 h 375"/>
                <a:gd name="T2" fmla="*/ 198 w 474"/>
                <a:gd name="T3" fmla="*/ 374 h 375"/>
                <a:gd name="T4" fmla="*/ 282 w 474"/>
                <a:gd name="T5" fmla="*/ 320 h 375"/>
                <a:gd name="T6" fmla="*/ 335 w 474"/>
                <a:gd name="T7" fmla="*/ 343 h 375"/>
                <a:gd name="T8" fmla="*/ 473 w 474"/>
                <a:gd name="T9" fmla="*/ 343 h 375"/>
                <a:gd name="T10" fmla="*/ 473 w 474"/>
                <a:gd name="T11" fmla="*/ 343 h 375"/>
                <a:gd name="T12" fmla="*/ 297 w 474"/>
                <a:gd name="T13" fmla="*/ 0 h 375"/>
                <a:gd name="T14" fmla="*/ 114 w 474"/>
                <a:gd name="T15" fmla="*/ 99 h 375"/>
                <a:gd name="T16" fmla="*/ 175 w 474"/>
                <a:gd name="T17" fmla="*/ 328 h 375"/>
                <a:gd name="T18" fmla="*/ 198 w 474"/>
                <a:gd name="T19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375">
                  <a:moveTo>
                    <a:pt x="198" y="374"/>
                  </a:moveTo>
                  <a:lnTo>
                    <a:pt x="198" y="374"/>
                  </a:lnTo>
                  <a:cubicBezTo>
                    <a:pt x="213" y="366"/>
                    <a:pt x="259" y="320"/>
                    <a:pt x="282" y="320"/>
                  </a:cubicBezTo>
                  <a:cubicBezTo>
                    <a:pt x="305" y="313"/>
                    <a:pt x="312" y="336"/>
                    <a:pt x="335" y="343"/>
                  </a:cubicBezTo>
                  <a:cubicBezTo>
                    <a:pt x="373" y="351"/>
                    <a:pt x="434" y="351"/>
                    <a:pt x="473" y="343"/>
                  </a:cubicBezTo>
                  <a:lnTo>
                    <a:pt x="473" y="343"/>
                  </a:lnTo>
                  <a:cubicBezTo>
                    <a:pt x="381" y="236"/>
                    <a:pt x="312" y="68"/>
                    <a:pt x="297" y="0"/>
                  </a:cubicBezTo>
                  <a:cubicBezTo>
                    <a:pt x="266" y="0"/>
                    <a:pt x="167" y="84"/>
                    <a:pt x="114" y="99"/>
                  </a:cubicBezTo>
                  <a:cubicBezTo>
                    <a:pt x="0" y="137"/>
                    <a:pt x="137" y="259"/>
                    <a:pt x="175" y="328"/>
                  </a:cubicBezTo>
                  <a:cubicBezTo>
                    <a:pt x="182" y="343"/>
                    <a:pt x="190" y="359"/>
                    <a:pt x="198" y="37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333B70CD-DBC8-45AD-B2B5-64DC97E23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3511" y="5030122"/>
              <a:ext cx="151884" cy="211482"/>
            </a:xfrm>
            <a:custGeom>
              <a:avLst/>
              <a:gdLst>
                <a:gd name="T0" fmla="*/ 366 w 840"/>
                <a:gd name="T1" fmla="*/ 1200 h 1262"/>
                <a:gd name="T2" fmla="*/ 366 w 840"/>
                <a:gd name="T3" fmla="*/ 1200 h 1262"/>
                <a:gd name="T4" fmla="*/ 358 w 840"/>
                <a:gd name="T5" fmla="*/ 1192 h 1262"/>
                <a:gd name="T6" fmla="*/ 358 w 840"/>
                <a:gd name="T7" fmla="*/ 1192 h 1262"/>
                <a:gd name="T8" fmla="*/ 275 w 840"/>
                <a:gd name="T9" fmla="*/ 1245 h 1262"/>
                <a:gd name="T10" fmla="*/ 183 w 840"/>
                <a:gd name="T11" fmla="*/ 1261 h 1262"/>
                <a:gd name="T12" fmla="*/ 183 w 840"/>
                <a:gd name="T13" fmla="*/ 1261 h 1262"/>
                <a:gd name="T14" fmla="*/ 198 w 840"/>
                <a:gd name="T15" fmla="*/ 1177 h 1262"/>
                <a:gd name="T16" fmla="*/ 229 w 840"/>
                <a:gd name="T17" fmla="*/ 1123 h 1262"/>
                <a:gd name="T18" fmla="*/ 191 w 840"/>
                <a:gd name="T19" fmla="*/ 1077 h 1262"/>
                <a:gd name="T20" fmla="*/ 259 w 840"/>
                <a:gd name="T21" fmla="*/ 1009 h 1262"/>
                <a:gd name="T22" fmla="*/ 236 w 840"/>
                <a:gd name="T23" fmla="*/ 948 h 1262"/>
                <a:gd name="T24" fmla="*/ 236 w 840"/>
                <a:gd name="T25" fmla="*/ 948 h 1262"/>
                <a:gd name="T26" fmla="*/ 236 w 840"/>
                <a:gd name="T27" fmla="*/ 886 h 1262"/>
                <a:gd name="T28" fmla="*/ 198 w 840"/>
                <a:gd name="T29" fmla="*/ 802 h 1262"/>
                <a:gd name="T30" fmla="*/ 236 w 840"/>
                <a:gd name="T31" fmla="*/ 779 h 1262"/>
                <a:gd name="T32" fmla="*/ 206 w 840"/>
                <a:gd name="T33" fmla="*/ 734 h 1262"/>
                <a:gd name="T34" fmla="*/ 206 w 840"/>
                <a:gd name="T35" fmla="*/ 688 h 1262"/>
                <a:gd name="T36" fmla="*/ 129 w 840"/>
                <a:gd name="T37" fmla="*/ 680 h 1262"/>
                <a:gd name="T38" fmla="*/ 15 w 840"/>
                <a:gd name="T39" fmla="*/ 680 h 1262"/>
                <a:gd name="T40" fmla="*/ 84 w 840"/>
                <a:gd name="T41" fmla="*/ 611 h 1262"/>
                <a:gd name="T42" fmla="*/ 214 w 840"/>
                <a:gd name="T43" fmla="*/ 466 h 1262"/>
                <a:gd name="T44" fmla="*/ 221 w 840"/>
                <a:gd name="T45" fmla="*/ 336 h 1262"/>
                <a:gd name="T46" fmla="*/ 129 w 840"/>
                <a:gd name="T47" fmla="*/ 275 h 1262"/>
                <a:gd name="T48" fmla="*/ 145 w 840"/>
                <a:gd name="T49" fmla="*/ 107 h 1262"/>
                <a:gd name="T50" fmla="*/ 145 w 840"/>
                <a:gd name="T51" fmla="*/ 107 h 1262"/>
                <a:gd name="T52" fmla="*/ 366 w 840"/>
                <a:gd name="T53" fmla="*/ 0 h 1262"/>
                <a:gd name="T54" fmla="*/ 366 w 840"/>
                <a:gd name="T55" fmla="*/ 0 h 1262"/>
                <a:gd name="T56" fmla="*/ 336 w 840"/>
                <a:gd name="T57" fmla="*/ 92 h 1262"/>
                <a:gd name="T58" fmla="*/ 366 w 840"/>
                <a:gd name="T59" fmla="*/ 153 h 1262"/>
                <a:gd name="T60" fmla="*/ 397 w 840"/>
                <a:gd name="T61" fmla="*/ 138 h 1262"/>
                <a:gd name="T62" fmla="*/ 427 w 840"/>
                <a:gd name="T63" fmla="*/ 191 h 1262"/>
                <a:gd name="T64" fmla="*/ 397 w 840"/>
                <a:gd name="T65" fmla="*/ 229 h 1262"/>
                <a:gd name="T66" fmla="*/ 420 w 840"/>
                <a:gd name="T67" fmla="*/ 275 h 1262"/>
                <a:gd name="T68" fmla="*/ 458 w 840"/>
                <a:gd name="T69" fmla="*/ 290 h 1262"/>
                <a:gd name="T70" fmla="*/ 466 w 840"/>
                <a:gd name="T71" fmla="*/ 367 h 1262"/>
                <a:gd name="T72" fmla="*/ 504 w 840"/>
                <a:gd name="T73" fmla="*/ 428 h 1262"/>
                <a:gd name="T74" fmla="*/ 557 w 840"/>
                <a:gd name="T75" fmla="*/ 512 h 1262"/>
                <a:gd name="T76" fmla="*/ 632 w 840"/>
                <a:gd name="T77" fmla="*/ 497 h 1262"/>
                <a:gd name="T78" fmla="*/ 663 w 840"/>
                <a:gd name="T79" fmla="*/ 504 h 1262"/>
                <a:gd name="T80" fmla="*/ 671 w 840"/>
                <a:gd name="T81" fmla="*/ 611 h 1262"/>
                <a:gd name="T82" fmla="*/ 717 w 840"/>
                <a:gd name="T83" fmla="*/ 619 h 1262"/>
                <a:gd name="T84" fmla="*/ 740 w 840"/>
                <a:gd name="T85" fmla="*/ 711 h 1262"/>
                <a:gd name="T86" fmla="*/ 740 w 840"/>
                <a:gd name="T87" fmla="*/ 711 h 1262"/>
                <a:gd name="T88" fmla="*/ 724 w 840"/>
                <a:gd name="T89" fmla="*/ 795 h 1262"/>
                <a:gd name="T90" fmla="*/ 747 w 840"/>
                <a:gd name="T91" fmla="*/ 825 h 1262"/>
                <a:gd name="T92" fmla="*/ 724 w 840"/>
                <a:gd name="T93" fmla="*/ 917 h 1262"/>
                <a:gd name="T94" fmla="*/ 824 w 840"/>
                <a:gd name="T95" fmla="*/ 955 h 1262"/>
                <a:gd name="T96" fmla="*/ 808 w 840"/>
                <a:gd name="T97" fmla="*/ 1016 h 1262"/>
                <a:gd name="T98" fmla="*/ 640 w 840"/>
                <a:gd name="T99" fmla="*/ 1032 h 1262"/>
                <a:gd name="T100" fmla="*/ 466 w 840"/>
                <a:gd name="T101" fmla="*/ 1047 h 1262"/>
                <a:gd name="T102" fmla="*/ 366 w 840"/>
                <a:gd name="T103" fmla="*/ 120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0" h="1262">
                  <a:moveTo>
                    <a:pt x="366" y="1200"/>
                  </a:moveTo>
                  <a:lnTo>
                    <a:pt x="366" y="1200"/>
                  </a:lnTo>
                  <a:cubicBezTo>
                    <a:pt x="366" y="1200"/>
                    <a:pt x="366" y="1192"/>
                    <a:pt x="358" y="1192"/>
                  </a:cubicBezTo>
                  <a:lnTo>
                    <a:pt x="358" y="1192"/>
                  </a:lnTo>
                  <a:cubicBezTo>
                    <a:pt x="336" y="1215"/>
                    <a:pt x="305" y="1238"/>
                    <a:pt x="275" y="1245"/>
                  </a:cubicBezTo>
                  <a:cubicBezTo>
                    <a:pt x="244" y="1261"/>
                    <a:pt x="214" y="1261"/>
                    <a:pt x="183" y="1261"/>
                  </a:cubicBezTo>
                  <a:lnTo>
                    <a:pt x="183" y="1261"/>
                  </a:lnTo>
                  <a:cubicBezTo>
                    <a:pt x="191" y="1238"/>
                    <a:pt x="191" y="1207"/>
                    <a:pt x="198" y="1177"/>
                  </a:cubicBezTo>
                  <a:cubicBezTo>
                    <a:pt x="206" y="1161"/>
                    <a:pt x="229" y="1146"/>
                    <a:pt x="229" y="1123"/>
                  </a:cubicBezTo>
                  <a:cubicBezTo>
                    <a:pt x="229" y="1100"/>
                    <a:pt x="183" y="1093"/>
                    <a:pt x="191" y="1077"/>
                  </a:cubicBezTo>
                  <a:cubicBezTo>
                    <a:pt x="198" y="1047"/>
                    <a:pt x="244" y="1039"/>
                    <a:pt x="259" y="1009"/>
                  </a:cubicBezTo>
                  <a:cubicBezTo>
                    <a:pt x="267" y="993"/>
                    <a:pt x="244" y="970"/>
                    <a:pt x="236" y="948"/>
                  </a:cubicBezTo>
                  <a:lnTo>
                    <a:pt x="236" y="948"/>
                  </a:lnTo>
                  <a:cubicBezTo>
                    <a:pt x="236" y="925"/>
                    <a:pt x="244" y="909"/>
                    <a:pt x="236" y="886"/>
                  </a:cubicBezTo>
                  <a:cubicBezTo>
                    <a:pt x="229" y="856"/>
                    <a:pt x="198" y="833"/>
                    <a:pt x="198" y="802"/>
                  </a:cubicBezTo>
                  <a:cubicBezTo>
                    <a:pt x="198" y="787"/>
                    <a:pt x="229" y="795"/>
                    <a:pt x="236" y="779"/>
                  </a:cubicBezTo>
                  <a:cubicBezTo>
                    <a:pt x="236" y="764"/>
                    <a:pt x="214" y="749"/>
                    <a:pt x="206" y="734"/>
                  </a:cubicBezTo>
                  <a:cubicBezTo>
                    <a:pt x="206" y="718"/>
                    <a:pt x="214" y="696"/>
                    <a:pt x="206" y="688"/>
                  </a:cubicBezTo>
                  <a:cubicBezTo>
                    <a:pt x="183" y="680"/>
                    <a:pt x="152" y="680"/>
                    <a:pt x="129" y="680"/>
                  </a:cubicBezTo>
                  <a:cubicBezTo>
                    <a:pt x="91" y="680"/>
                    <a:pt x="38" y="711"/>
                    <a:pt x="15" y="680"/>
                  </a:cubicBezTo>
                  <a:cubicBezTo>
                    <a:pt x="0" y="657"/>
                    <a:pt x="61" y="634"/>
                    <a:pt x="84" y="611"/>
                  </a:cubicBezTo>
                  <a:cubicBezTo>
                    <a:pt x="129" y="558"/>
                    <a:pt x="191" y="527"/>
                    <a:pt x="214" y="466"/>
                  </a:cubicBezTo>
                  <a:cubicBezTo>
                    <a:pt x="236" y="428"/>
                    <a:pt x="236" y="375"/>
                    <a:pt x="221" y="336"/>
                  </a:cubicBezTo>
                  <a:cubicBezTo>
                    <a:pt x="206" y="298"/>
                    <a:pt x="137" y="313"/>
                    <a:pt x="129" y="275"/>
                  </a:cubicBezTo>
                  <a:cubicBezTo>
                    <a:pt x="106" y="207"/>
                    <a:pt x="137" y="176"/>
                    <a:pt x="145" y="107"/>
                  </a:cubicBezTo>
                  <a:lnTo>
                    <a:pt x="145" y="107"/>
                  </a:lnTo>
                  <a:cubicBezTo>
                    <a:pt x="221" y="69"/>
                    <a:pt x="297" y="23"/>
                    <a:pt x="366" y="0"/>
                  </a:cubicBezTo>
                  <a:lnTo>
                    <a:pt x="366" y="0"/>
                  </a:lnTo>
                  <a:cubicBezTo>
                    <a:pt x="358" y="38"/>
                    <a:pt x="343" y="46"/>
                    <a:pt x="336" y="92"/>
                  </a:cubicBezTo>
                  <a:cubicBezTo>
                    <a:pt x="336" y="107"/>
                    <a:pt x="351" y="138"/>
                    <a:pt x="366" y="153"/>
                  </a:cubicBezTo>
                  <a:cubicBezTo>
                    <a:pt x="374" y="153"/>
                    <a:pt x="389" y="138"/>
                    <a:pt x="397" y="138"/>
                  </a:cubicBezTo>
                  <a:cubicBezTo>
                    <a:pt x="412" y="153"/>
                    <a:pt x="427" y="168"/>
                    <a:pt x="427" y="191"/>
                  </a:cubicBezTo>
                  <a:cubicBezTo>
                    <a:pt x="427" y="207"/>
                    <a:pt x="397" y="214"/>
                    <a:pt x="397" y="229"/>
                  </a:cubicBezTo>
                  <a:cubicBezTo>
                    <a:pt x="397" y="245"/>
                    <a:pt x="412" y="260"/>
                    <a:pt x="420" y="275"/>
                  </a:cubicBezTo>
                  <a:cubicBezTo>
                    <a:pt x="435" y="283"/>
                    <a:pt x="458" y="275"/>
                    <a:pt x="458" y="290"/>
                  </a:cubicBezTo>
                  <a:cubicBezTo>
                    <a:pt x="473" y="313"/>
                    <a:pt x="458" y="344"/>
                    <a:pt x="466" y="367"/>
                  </a:cubicBezTo>
                  <a:cubicBezTo>
                    <a:pt x="473" y="390"/>
                    <a:pt x="496" y="405"/>
                    <a:pt x="504" y="428"/>
                  </a:cubicBezTo>
                  <a:cubicBezTo>
                    <a:pt x="527" y="451"/>
                    <a:pt x="527" y="497"/>
                    <a:pt x="557" y="512"/>
                  </a:cubicBezTo>
                  <a:cubicBezTo>
                    <a:pt x="580" y="520"/>
                    <a:pt x="611" y="497"/>
                    <a:pt x="632" y="497"/>
                  </a:cubicBezTo>
                  <a:cubicBezTo>
                    <a:pt x="640" y="497"/>
                    <a:pt x="663" y="497"/>
                    <a:pt x="663" y="504"/>
                  </a:cubicBezTo>
                  <a:cubicBezTo>
                    <a:pt x="678" y="543"/>
                    <a:pt x="655" y="581"/>
                    <a:pt x="671" y="611"/>
                  </a:cubicBezTo>
                  <a:cubicBezTo>
                    <a:pt x="678" y="627"/>
                    <a:pt x="709" y="611"/>
                    <a:pt x="717" y="619"/>
                  </a:cubicBezTo>
                  <a:cubicBezTo>
                    <a:pt x="732" y="650"/>
                    <a:pt x="732" y="680"/>
                    <a:pt x="740" y="711"/>
                  </a:cubicBezTo>
                  <a:lnTo>
                    <a:pt x="740" y="711"/>
                  </a:lnTo>
                  <a:cubicBezTo>
                    <a:pt x="740" y="741"/>
                    <a:pt x="724" y="764"/>
                    <a:pt x="724" y="795"/>
                  </a:cubicBezTo>
                  <a:cubicBezTo>
                    <a:pt x="724" y="810"/>
                    <a:pt x="747" y="818"/>
                    <a:pt x="747" y="825"/>
                  </a:cubicBezTo>
                  <a:cubicBezTo>
                    <a:pt x="747" y="856"/>
                    <a:pt x="709" y="886"/>
                    <a:pt x="724" y="917"/>
                  </a:cubicBezTo>
                  <a:cubicBezTo>
                    <a:pt x="740" y="948"/>
                    <a:pt x="801" y="925"/>
                    <a:pt x="824" y="955"/>
                  </a:cubicBezTo>
                  <a:cubicBezTo>
                    <a:pt x="839" y="970"/>
                    <a:pt x="831" y="1009"/>
                    <a:pt x="808" y="1016"/>
                  </a:cubicBezTo>
                  <a:cubicBezTo>
                    <a:pt x="755" y="1039"/>
                    <a:pt x="694" y="1032"/>
                    <a:pt x="640" y="1032"/>
                  </a:cubicBezTo>
                  <a:cubicBezTo>
                    <a:pt x="580" y="1039"/>
                    <a:pt x="511" y="1016"/>
                    <a:pt x="466" y="1047"/>
                  </a:cubicBezTo>
                  <a:cubicBezTo>
                    <a:pt x="412" y="1077"/>
                    <a:pt x="397" y="1146"/>
                    <a:pt x="366" y="1200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357E2CEE-5DB8-4462-85ED-4D0605F1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4402" y="5038255"/>
              <a:ext cx="163875" cy="167854"/>
            </a:xfrm>
            <a:custGeom>
              <a:avLst/>
              <a:gdLst>
                <a:gd name="T0" fmla="*/ 802 w 902"/>
                <a:gd name="T1" fmla="*/ 61 h 1002"/>
                <a:gd name="T2" fmla="*/ 802 w 902"/>
                <a:gd name="T3" fmla="*/ 61 h 1002"/>
                <a:gd name="T4" fmla="*/ 786 w 902"/>
                <a:gd name="T5" fmla="*/ 229 h 1002"/>
                <a:gd name="T6" fmla="*/ 878 w 902"/>
                <a:gd name="T7" fmla="*/ 290 h 1002"/>
                <a:gd name="T8" fmla="*/ 871 w 902"/>
                <a:gd name="T9" fmla="*/ 420 h 1002"/>
                <a:gd name="T10" fmla="*/ 741 w 902"/>
                <a:gd name="T11" fmla="*/ 565 h 1002"/>
                <a:gd name="T12" fmla="*/ 672 w 902"/>
                <a:gd name="T13" fmla="*/ 634 h 1002"/>
                <a:gd name="T14" fmla="*/ 786 w 902"/>
                <a:gd name="T15" fmla="*/ 634 h 1002"/>
                <a:gd name="T16" fmla="*/ 863 w 902"/>
                <a:gd name="T17" fmla="*/ 642 h 1002"/>
                <a:gd name="T18" fmla="*/ 863 w 902"/>
                <a:gd name="T19" fmla="*/ 688 h 1002"/>
                <a:gd name="T20" fmla="*/ 893 w 902"/>
                <a:gd name="T21" fmla="*/ 733 h 1002"/>
                <a:gd name="T22" fmla="*/ 855 w 902"/>
                <a:gd name="T23" fmla="*/ 756 h 1002"/>
                <a:gd name="T24" fmla="*/ 893 w 902"/>
                <a:gd name="T25" fmla="*/ 840 h 1002"/>
                <a:gd name="T26" fmla="*/ 893 w 902"/>
                <a:gd name="T27" fmla="*/ 902 h 1002"/>
                <a:gd name="T28" fmla="*/ 893 w 902"/>
                <a:gd name="T29" fmla="*/ 902 h 1002"/>
                <a:gd name="T30" fmla="*/ 878 w 902"/>
                <a:gd name="T31" fmla="*/ 917 h 1002"/>
                <a:gd name="T32" fmla="*/ 832 w 902"/>
                <a:gd name="T33" fmla="*/ 932 h 1002"/>
                <a:gd name="T34" fmla="*/ 763 w 902"/>
                <a:gd name="T35" fmla="*/ 924 h 1002"/>
                <a:gd name="T36" fmla="*/ 741 w 902"/>
                <a:gd name="T37" fmla="*/ 947 h 1002"/>
                <a:gd name="T38" fmla="*/ 687 w 902"/>
                <a:gd name="T39" fmla="*/ 932 h 1002"/>
                <a:gd name="T40" fmla="*/ 664 w 902"/>
                <a:gd name="T41" fmla="*/ 863 h 1002"/>
                <a:gd name="T42" fmla="*/ 679 w 902"/>
                <a:gd name="T43" fmla="*/ 833 h 1002"/>
                <a:gd name="T44" fmla="*/ 634 w 902"/>
                <a:gd name="T45" fmla="*/ 840 h 1002"/>
                <a:gd name="T46" fmla="*/ 588 w 902"/>
                <a:gd name="T47" fmla="*/ 863 h 1002"/>
                <a:gd name="T48" fmla="*/ 542 w 902"/>
                <a:gd name="T49" fmla="*/ 894 h 1002"/>
                <a:gd name="T50" fmla="*/ 466 w 902"/>
                <a:gd name="T51" fmla="*/ 909 h 1002"/>
                <a:gd name="T52" fmla="*/ 389 w 902"/>
                <a:gd name="T53" fmla="*/ 978 h 1002"/>
                <a:gd name="T54" fmla="*/ 328 w 902"/>
                <a:gd name="T55" fmla="*/ 993 h 1002"/>
                <a:gd name="T56" fmla="*/ 275 w 902"/>
                <a:gd name="T57" fmla="*/ 932 h 1002"/>
                <a:gd name="T58" fmla="*/ 214 w 902"/>
                <a:gd name="T59" fmla="*/ 863 h 1002"/>
                <a:gd name="T60" fmla="*/ 198 w 902"/>
                <a:gd name="T61" fmla="*/ 810 h 1002"/>
                <a:gd name="T62" fmla="*/ 152 w 902"/>
                <a:gd name="T63" fmla="*/ 817 h 1002"/>
                <a:gd name="T64" fmla="*/ 68 w 902"/>
                <a:gd name="T65" fmla="*/ 833 h 1002"/>
                <a:gd name="T66" fmla="*/ 53 w 902"/>
                <a:gd name="T67" fmla="*/ 726 h 1002"/>
                <a:gd name="T68" fmla="*/ 84 w 902"/>
                <a:gd name="T69" fmla="*/ 680 h 1002"/>
                <a:gd name="T70" fmla="*/ 61 w 902"/>
                <a:gd name="T71" fmla="*/ 642 h 1002"/>
                <a:gd name="T72" fmla="*/ 38 w 902"/>
                <a:gd name="T73" fmla="*/ 619 h 1002"/>
                <a:gd name="T74" fmla="*/ 30 w 902"/>
                <a:gd name="T75" fmla="*/ 596 h 1002"/>
                <a:gd name="T76" fmla="*/ 0 w 902"/>
                <a:gd name="T77" fmla="*/ 581 h 1002"/>
                <a:gd name="T78" fmla="*/ 38 w 902"/>
                <a:gd name="T79" fmla="*/ 489 h 1002"/>
                <a:gd name="T80" fmla="*/ 99 w 902"/>
                <a:gd name="T81" fmla="*/ 443 h 1002"/>
                <a:gd name="T82" fmla="*/ 114 w 902"/>
                <a:gd name="T83" fmla="*/ 375 h 1002"/>
                <a:gd name="T84" fmla="*/ 137 w 902"/>
                <a:gd name="T85" fmla="*/ 336 h 1002"/>
                <a:gd name="T86" fmla="*/ 152 w 902"/>
                <a:gd name="T87" fmla="*/ 298 h 1002"/>
                <a:gd name="T88" fmla="*/ 114 w 902"/>
                <a:gd name="T89" fmla="*/ 283 h 1002"/>
                <a:gd name="T90" fmla="*/ 53 w 902"/>
                <a:gd name="T91" fmla="*/ 222 h 1002"/>
                <a:gd name="T92" fmla="*/ 30 w 902"/>
                <a:gd name="T93" fmla="*/ 191 h 1002"/>
                <a:gd name="T94" fmla="*/ 30 w 902"/>
                <a:gd name="T95" fmla="*/ 191 h 1002"/>
                <a:gd name="T96" fmla="*/ 76 w 902"/>
                <a:gd name="T97" fmla="*/ 168 h 1002"/>
                <a:gd name="T98" fmla="*/ 237 w 902"/>
                <a:gd name="T99" fmla="*/ 100 h 1002"/>
                <a:gd name="T100" fmla="*/ 221 w 902"/>
                <a:gd name="T101" fmla="*/ 0 h 1002"/>
                <a:gd name="T102" fmla="*/ 404 w 902"/>
                <a:gd name="T103" fmla="*/ 54 h 1002"/>
                <a:gd name="T104" fmla="*/ 580 w 902"/>
                <a:gd name="T105" fmla="*/ 122 h 1002"/>
                <a:gd name="T106" fmla="*/ 802 w 902"/>
                <a:gd name="T107" fmla="*/ 61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2" h="1002">
                  <a:moveTo>
                    <a:pt x="802" y="61"/>
                  </a:moveTo>
                  <a:lnTo>
                    <a:pt x="802" y="61"/>
                  </a:lnTo>
                  <a:cubicBezTo>
                    <a:pt x="794" y="130"/>
                    <a:pt x="763" y="161"/>
                    <a:pt x="786" y="229"/>
                  </a:cubicBezTo>
                  <a:cubicBezTo>
                    <a:pt x="794" y="267"/>
                    <a:pt x="863" y="252"/>
                    <a:pt x="878" y="290"/>
                  </a:cubicBezTo>
                  <a:cubicBezTo>
                    <a:pt x="893" y="329"/>
                    <a:pt x="893" y="382"/>
                    <a:pt x="871" y="420"/>
                  </a:cubicBezTo>
                  <a:cubicBezTo>
                    <a:pt x="848" y="481"/>
                    <a:pt x="786" y="512"/>
                    <a:pt x="741" y="565"/>
                  </a:cubicBezTo>
                  <a:cubicBezTo>
                    <a:pt x="718" y="588"/>
                    <a:pt x="657" y="611"/>
                    <a:pt x="672" y="634"/>
                  </a:cubicBezTo>
                  <a:cubicBezTo>
                    <a:pt x="695" y="665"/>
                    <a:pt x="748" y="634"/>
                    <a:pt x="786" y="634"/>
                  </a:cubicBezTo>
                  <a:cubicBezTo>
                    <a:pt x="809" y="634"/>
                    <a:pt x="840" y="634"/>
                    <a:pt x="863" y="642"/>
                  </a:cubicBezTo>
                  <a:cubicBezTo>
                    <a:pt x="871" y="650"/>
                    <a:pt x="863" y="672"/>
                    <a:pt x="863" y="688"/>
                  </a:cubicBezTo>
                  <a:cubicBezTo>
                    <a:pt x="871" y="703"/>
                    <a:pt x="893" y="718"/>
                    <a:pt x="893" y="733"/>
                  </a:cubicBezTo>
                  <a:cubicBezTo>
                    <a:pt x="886" y="749"/>
                    <a:pt x="855" y="741"/>
                    <a:pt x="855" y="756"/>
                  </a:cubicBezTo>
                  <a:cubicBezTo>
                    <a:pt x="855" y="787"/>
                    <a:pt x="886" y="810"/>
                    <a:pt x="893" y="840"/>
                  </a:cubicBezTo>
                  <a:cubicBezTo>
                    <a:pt x="901" y="863"/>
                    <a:pt x="893" y="879"/>
                    <a:pt x="893" y="902"/>
                  </a:cubicBezTo>
                  <a:lnTo>
                    <a:pt x="893" y="902"/>
                  </a:lnTo>
                  <a:cubicBezTo>
                    <a:pt x="893" y="909"/>
                    <a:pt x="886" y="909"/>
                    <a:pt x="878" y="917"/>
                  </a:cubicBezTo>
                  <a:cubicBezTo>
                    <a:pt x="863" y="924"/>
                    <a:pt x="848" y="932"/>
                    <a:pt x="832" y="932"/>
                  </a:cubicBezTo>
                  <a:cubicBezTo>
                    <a:pt x="809" y="932"/>
                    <a:pt x="786" y="924"/>
                    <a:pt x="763" y="924"/>
                  </a:cubicBezTo>
                  <a:cubicBezTo>
                    <a:pt x="756" y="924"/>
                    <a:pt x="756" y="947"/>
                    <a:pt x="741" y="947"/>
                  </a:cubicBezTo>
                  <a:cubicBezTo>
                    <a:pt x="725" y="947"/>
                    <a:pt x="695" y="947"/>
                    <a:pt x="687" y="932"/>
                  </a:cubicBezTo>
                  <a:cubicBezTo>
                    <a:pt x="664" y="917"/>
                    <a:pt x="664" y="886"/>
                    <a:pt x="664" y="863"/>
                  </a:cubicBezTo>
                  <a:cubicBezTo>
                    <a:pt x="664" y="856"/>
                    <a:pt x="687" y="840"/>
                    <a:pt x="679" y="833"/>
                  </a:cubicBezTo>
                  <a:cubicBezTo>
                    <a:pt x="664" y="817"/>
                    <a:pt x="649" y="833"/>
                    <a:pt x="634" y="840"/>
                  </a:cubicBezTo>
                  <a:cubicBezTo>
                    <a:pt x="618" y="840"/>
                    <a:pt x="603" y="856"/>
                    <a:pt x="588" y="863"/>
                  </a:cubicBezTo>
                  <a:cubicBezTo>
                    <a:pt x="573" y="871"/>
                    <a:pt x="565" y="886"/>
                    <a:pt x="542" y="894"/>
                  </a:cubicBezTo>
                  <a:cubicBezTo>
                    <a:pt x="519" y="902"/>
                    <a:pt x="489" y="894"/>
                    <a:pt x="466" y="909"/>
                  </a:cubicBezTo>
                  <a:cubicBezTo>
                    <a:pt x="435" y="924"/>
                    <a:pt x="420" y="955"/>
                    <a:pt x="389" y="978"/>
                  </a:cubicBezTo>
                  <a:cubicBezTo>
                    <a:pt x="374" y="986"/>
                    <a:pt x="351" y="1001"/>
                    <a:pt x="328" y="993"/>
                  </a:cubicBezTo>
                  <a:cubicBezTo>
                    <a:pt x="305" y="986"/>
                    <a:pt x="290" y="947"/>
                    <a:pt x="275" y="932"/>
                  </a:cubicBezTo>
                  <a:cubicBezTo>
                    <a:pt x="252" y="909"/>
                    <a:pt x="229" y="886"/>
                    <a:pt x="214" y="863"/>
                  </a:cubicBezTo>
                  <a:cubicBezTo>
                    <a:pt x="198" y="848"/>
                    <a:pt x="214" y="825"/>
                    <a:pt x="198" y="810"/>
                  </a:cubicBezTo>
                  <a:cubicBezTo>
                    <a:pt x="183" y="802"/>
                    <a:pt x="168" y="817"/>
                    <a:pt x="152" y="817"/>
                  </a:cubicBezTo>
                  <a:cubicBezTo>
                    <a:pt x="122" y="825"/>
                    <a:pt x="91" y="848"/>
                    <a:pt x="68" y="833"/>
                  </a:cubicBezTo>
                  <a:cubicBezTo>
                    <a:pt x="46" y="810"/>
                    <a:pt x="53" y="756"/>
                    <a:pt x="53" y="726"/>
                  </a:cubicBezTo>
                  <a:cubicBezTo>
                    <a:pt x="53" y="703"/>
                    <a:pt x="84" y="695"/>
                    <a:pt x="84" y="680"/>
                  </a:cubicBezTo>
                  <a:cubicBezTo>
                    <a:pt x="84" y="665"/>
                    <a:pt x="76" y="657"/>
                    <a:pt x="61" y="642"/>
                  </a:cubicBezTo>
                  <a:cubicBezTo>
                    <a:pt x="53" y="634"/>
                    <a:pt x="38" y="634"/>
                    <a:pt x="38" y="619"/>
                  </a:cubicBezTo>
                  <a:cubicBezTo>
                    <a:pt x="30" y="611"/>
                    <a:pt x="38" y="604"/>
                    <a:pt x="30" y="596"/>
                  </a:cubicBezTo>
                  <a:cubicBezTo>
                    <a:pt x="23" y="588"/>
                    <a:pt x="0" y="596"/>
                    <a:pt x="0" y="581"/>
                  </a:cubicBezTo>
                  <a:cubicBezTo>
                    <a:pt x="0" y="550"/>
                    <a:pt x="15" y="519"/>
                    <a:pt x="38" y="489"/>
                  </a:cubicBezTo>
                  <a:cubicBezTo>
                    <a:pt x="53" y="466"/>
                    <a:pt x="84" y="458"/>
                    <a:pt x="99" y="443"/>
                  </a:cubicBezTo>
                  <a:cubicBezTo>
                    <a:pt x="114" y="420"/>
                    <a:pt x="107" y="397"/>
                    <a:pt x="114" y="375"/>
                  </a:cubicBezTo>
                  <a:cubicBezTo>
                    <a:pt x="114" y="359"/>
                    <a:pt x="129" y="352"/>
                    <a:pt x="137" y="336"/>
                  </a:cubicBezTo>
                  <a:cubicBezTo>
                    <a:pt x="145" y="321"/>
                    <a:pt x="160" y="306"/>
                    <a:pt x="152" y="298"/>
                  </a:cubicBezTo>
                  <a:cubicBezTo>
                    <a:pt x="152" y="283"/>
                    <a:pt x="129" y="290"/>
                    <a:pt x="114" y="283"/>
                  </a:cubicBezTo>
                  <a:cubicBezTo>
                    <a:pt x="91" y="267"/>
                    <a:pt x="68" y="244"/>
                    <a:pt x="53" y="222"/>
                  </a:cubicBezTo>
                  <a:cubicBezTo>
                    <a:pt x="30" y="199"/>
                    <a:pt x="46" y="214"/>
                    <a:pt x="30" y="191"/>
                  </a:cubicBezTo>
                  <a:lnTo>
                    <a:pt x="30" y="191"/>
                  </a:lnTo>
                  <a:cubicBezTo>
                    <a:pt x="46" y="183"/>
                    <a:pt x="61" y="176"/>
                    <a:pt x="76" y="168"/>
                  </a:cubicBezTo>
                  <a:cubicBezTo>
                    <a:pt x="129" y="161"/>
                    <a:pt x="221" y="168"/>
                    <a:pt x="237" y="100"/>
                  </a:cubicBezTo>
                  <a:cubicBezTo>
                    <a:pt x="252" y="46"/>
                    <a:pt x="221" y="38"/>
                    <a:pt x="221" y="0"/>
                  </a:cubicBezTo>
                  <a:cubicBezTo>
                    <a:pt x="305" y="0"/>
                    <a:pt x="321" y="61"/>
                    <a:pt x="404" y="54"/>
                  </a:cubicBezTo>
                  <a:cubicBezTo>
                    <a:pt x="473" y="38"/>
                    <a:pt x="481" y="130"/>
                    <a:pt x="580" y="122"/>
                  </a:cubicBezTo>
                  <a:cubicBezTo>
                    <a:pt x="664" y="122"/>
                    <a:pt x="733" y="92"/>
                    <a:pt x="802" y="61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8AE83695-8099-4167-9DDA-42E0A4F35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7375" y="5070052"/>
              <a:ext cx="394899" cy="315004"/>
            </a:xfrm>
            <a:custGeom>
              <a:avLst/>
              <a:gdLst>
                <a:gd name="T0" fmla="*/ 1283 w 2178"/>
                <a:gd name="T1" fmla="*/ 0 h 1880"/>
                <a:gd name="T2" fmla="*/ 1169 w 2178"/>
                <a:gd name="T3" fmla="*/ 31 h 1880"/>
                <a:gd name="T4" fmla="*/ 955 w 2178"/>
                <a:gd name="T5" fmla="*/ 153 h 1880"/>
                <a:gd name="T6" fmla="*/ 840 w 2178"/>
                <a:gd name="T7" fmla="*/ 260 h 1880"/>
                <a:gd name="T8" fmla="*/ 764 w 2178"/>
                <a:gd name="T9" fmla="*/ 374 h 1880"/>
                <a:gd name="T10" fmla="*/ 741 w 2178"/>
                <a:gd name="T11" fmla="*/ 581 h 1880"/>
                <a:gd name="T12" fmla="*/ 588 w 2178"/>
                <a:gd name="T13" fmla="*/ 718 h 1880"/>
                <a:gd name="T14" fmla="*/ 138 w 2178"/>
                <a:gd name="T15" fmla="*/ 1276 h 1880"/>
                <a:gd name="T16" fmla="*/ 443 w 2178"/>
                <a:gd name="T17" fmla="*/ 1283 h 1880"/>
                <a:gd name="T18" fmla="*/ 489 w 2178"/>
                <a:gd name="T19" fmla="*/ 1253 h 1880"/>
                <a:gd name="T20" fmla="*/ 519 w 2178"/>
                <a:gd name="T21" fmla="*/ 1176 h 1880"/>
                <a:gd name="T22" fmla="*/ 1085 w 2178"/>
                <a:gd name="T23" fmla="*/ 1138 h 1880"/>
                <a:gd name="T24" fmla="*/ 1199 w 2178"/>
                <a:gd name="T25" fmla="*/ 1451 h 1880"/>
                <a:gd name="T26" fmla="*/ 1153 w 2178"/>
                <a:gd name="T27" fmla="*/ 1535 h 1880"/>
                <a:gd name="T28" fmla="*/ 1169 w 2178"/>
                <a:gd name="T29" fmla="*/ 1879 h 1880"/>
                <a:gd name="T30" fmla="*/ 1421 w 2178"/>
                <a:gd name="T31" fmla="*/ 1803 h 1880"/>
                <a:gd name="T32" fmla="*/ 1482 w 2178"/>
                <a:gd name="T33" fmla="*/ 1749 h 1880"/>
                <a:gd name="T34" fmla="*/ 1596 w 2178"/>
                <a:gd name="T35" fmla="*/ 1512 h 1880"/>
                <a:gd name="T36" fmla="*/ 1803 w 2178"/>
                <a:gd name="T37" fmla="*/ 1474 h 1880"/>
                <a:gd name="T38" fmla="*/ 1948 w 2178"/>
                <a:gd name="T39" fmla="*/ 1345 h 1880"/>
                <a:gd name="T40" fmla="*/ 1932 w 2178"/>
                <a:gd name="T41" fmla="*/ 1123 h 1880"/>
                <a:gd name="T42" fmla="*/ 2093 w 2178"/>
                <a:gd name="T43" fmla="*/ 1024 h 1880"/>
                <a:gd name="T44" fmla="*/ 2108 w 2178"/>
                <a:gd name="T45" fmla="*/ 940 h 1880"/>
                <a:gd name="T46" fmla="*/ 2101 w 2178"/>
                <a:gd name="T47" fmla="*/ 840 h 1880"/>
                <a:gd name="T48" fmla="*/ 2146 w 2178"/>
                <a:gd name="T49" fmla="*/ 711 h 1880"/>
                <a:gd name="T50" fmla="*/ 2131 w 2178"/>
                <a:gd name="T51" fmla="*/ 726 h 1880"/>
                <a:gd name="T52" fmla="*/ 2016 w 2178"/>
                <a:gd name="T53" fmla="*/ 733 h 1880"/>
                <a:gd name="T54" fmla="*/ 1940 w 2178"/>
                <a:gd name="T55" fmla="*/ 741 h 1880"/>
                <a:gd name="T56" fmla="*/ 1932 w 2178"/>
                <a:gd name="T57" fmla="*/ 642 h 1880"/>
                <a:gd name="T58" fmla="*/ 1841 w 2178"/>
                <a:gd name="T59" fmla="*/ 672 h 1880"/>
                <a:gd name="T60" fmla="*/ 1719 w 2178"/>
                <a:gd name="T61" fmla="*/ 718 h 1880"/>
                <a:gd name="T62" fmla="*/ 1581 w 2178"/>
                <a:gd name="T63" fmla="*/ 802 h 1880"/>
                <a:gd name="T64" fmla="*/ 1467 w 2178"/>
                <a:gd name="T65" fmla="*/ 672 h 1880"/>
                <a:gd name="T66" fmla="*/ 1405 w 2178"/>
                <a:gd name="T67" fmla="*/ 626 h 1880"/>
                <a:gd name="T68" fmla="*/ 1306 w 2178"/>
                <a:gd name="T69" fmla="*/ 535 h 1880"/>
                <a:gd name="T70" fmla="*/ 1314 w 2178"/>
                <a:gd name="T71" fmla="*/ 451 h 1880"/>
                <a:gd name="T72" fmla="*/ 1283 w 2178"/>
                <a:gd name="T73" fmla="*/ 405 h 1880"/>
                <a:gd name="T74" fmla="*/ 1291 w 2178"/>
                <a:gd name="T75" fmla="*/ 298 h 1880"/>
                <a:gd name="T76" fmla="*/ 1367 w 2178"/>
                <a:gd name="T77" fmla="*/ 184 h 1880"/>
                <a:gd name="T78" fmla="*/ 1405 w 2178"/>
                <a:gd name="T79" fmla="*/ 107 h 1880"/>
                <a:gd name="T80" fmla="*/ 1306 w 2178"/>
                <a:gd name="T81" fmla="*/ 31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8" h="1880">
                  <a:moveTo>
                    <a:pt x="1283" y="0"/>
                  </a:moveTo>
                  <a:lnTo>
                    <a:pt x="1283" y="0"/>
                  </a:lnTo>
                  <a:cubicBezTo>
                    <a:pt x="1238" y="8"/>
                    <a:pt x="1199" y="31"/>
                    <a:pt x="1169" y="31"/>
                  </a:cubicBezTo>
                  <a:lnTo>
                    <a:pt x="1169" y="31"/>
                  </a:lnTo>
                  <a:cubicBezTo>
                    <a:pt x="1138" y="46"/>
                    <a:pt x="1062" y="53"/>
                    <a:pt x="1031" y="76"/>
                  </a:cubicBezTo>
                  <a:cubicBezTo>
                    <a:pt x="1001" y="92"/>
                    <a:pt x="978" y="122"/>
                    <a:pt x="955" y="153"/>
                  </a:cubicBezTo>
                  <a:cubicBezTo>
                    <a:pt x="940" y="168"/>
                    <a:pt x="955" y="199"/>
                    <a:pt x="932" y="214"/>
                  </a:cubicBezTo>
                  <a:cubicBezTo>
                    <a:pt x="909" y="245"/>
                    <a:pt x="871" y="245"/>
                    <a:pt x="840" y="260"/>
                  </a:cubicBezTo>
                  <a:cubicBezTo>
                    <a:pt x="810" y="283"/>
                    <a:pt x="794" y="344"/>
                    <a:pt x="764" y="374"/>
                  </a:cubicBezTo>
                  <a:lnTo>
                    <a:pt x="764" y="374"/>
                  </a:lnTo>
                  <a:lnTo>
                    <a:pt x="764" y="374"/>
                  </a:lnTo>
                  <a:cubicBezTo>
                    <a:pt x="672" y="405"/>
                    <a:pt x="794" y="520"/>
                    <a:pt x="741" y="581"/>
                  </a:cubicBezTo>
                  <a:cubicBezTo>
                    <a:pt x="718" y="611"/>
                    <a:pt x="688" y="680"/>
                    <a:pt x="657" y="695"/>
                  </a:cubicBezTo>
                  <a:cubicBezTo>
                    <a:pt x="642" y="703"/>
                    <a:pt x="588" y="695"/>
                    <a:pt x="588" y="718"/>
                  </a:cubicBezTo>
                  <a:cubicBezTo>
                    <a:pt x="588" y="772"/>
                    <a:pt x="435" y="901"/>
                    <a:pt x="420" y="840"/>
                  </a:cubicBezTo>
                  <a:cubicBezTo>
                    <a:pt x="321" y="871"/>
                    <a:pt x="0" y="1276"/>
                    <a:pt x="138" y="1276"/>
                  </a:cubicBezTo>
                  <a:cubicBezTo>
                    <a:pt x="145" y="1245"/>
                    <a:pt x="183" y="1230"/>
                    <a:pt x="206" y="1237"/>
                  </a:cubicBezTo>
                  <a:cubicBezTo>
                    <a:pt x="283" y="1245"/>
                    <a:pt x="443" y="1085"/>
                    <a:pt x="443" y="1283"/>
                  </a:cubicBezTo>
                  <a:cubicBezTo>
                    <a:pt x="451" y="1283"/>
                    <a:pt x="451" y="1283"/>
                    <a:pt x="451" y="1283"/>
                  </a:cubicBezTo>
                  <a:cubicBezTo>
                    <a:pt x="458" y="1268"/>
                    <a:pt x="474" y="1260"/>
                    <a:pt x="489" y="1253"/>
                  </a:cubicBezTo>
                  <a:cubicBezTo>
                    <a:pt x="496" y="1253"/>
                    <a:pt x="527" y="1245"/>
                    <a:pt x="527" y="1237"/>
                  </a:cubicBezTo>
                  <a:cubicBezTo>
                    <a:pt x="535" y="1237"/>
                    <a:pt x="519" y="1192"/>
                    <a:pt x="519" y="1176"/>
                  </a:cubicBezTo>
                  <a:cubicBezTo>
                    <a:pt x="519" y="1016"/>
                    <a:pt x="802" y="932"/>
                    <a:pt x="940" y="932"/>
                  </a:cubicBezTo>
                  <a:cubicBezTo>
                    <a:pt x="1024" y="932"/>
                    <a:pt x="1138" y="1062"/>
                    <a:pt x="1085" y="1138"/>
                  </a:cubicBezTo>
                  <a:cubicBezTo>
                    <a:pt x="1024" y="1230"/>
                    <a:pt x="1092" y="1299"/>
                    <a:pt x="1161" y="1383"/>
                  </a:cubicBezTo>
                  <a:cubicBezTo>
                    <a:pt x="1161" y="1406"/>
                    <a:pt x="1161" y="1459"/>
                    <a:pt x="1199" y="1451"/>
                  </a:cubicBezTo>
                  <a:cubicBezTo>
                    <a:pt x="1222" y="1444"/>
                    <a:pt x="1245" y="1421"/>
                    <a:pt x="1260" y="1421"/>
                  </a:cubicBezTo>
                  <a:cubicBezTo>
                    <a:pt x="1260" y="1459"/>
                    <a:pt x="1184" y="1512"/>
                    <a:pt x="1153" y="1535"/>
                  </a:cubicBezTo>
                  <a:cubicBezTo>
                    <a:pt x="1092" y="1589"/>
                    <a:pt x="1085" y="1703"/>
                    <a:pt x="1123" y="1772"/>
                  </a:cubicBezTo>
                  <a:cubicBezTo>
                    <a:pt x="1146" y="1810"/>
                    <a:pt x="1153" y="1841"/>
                    <a:pt x="1169" y="1879"/>
                  </a:cubicBezTo>
                  <a:lnTo>
                    <a:pt x="1169" y="1879"/>
                  </a:lnTo>
                  <a:cubicBezTo>
                    <a:pt x="1421" y="1803"/>
                    <a:pt x="1421" y="1803"/>
                    <a:pt x="1421" y="1803"/>
                  </a:cubicBezTo>
                  <a:lnTo>
                    <a:pt x="1421" y="1803"/>
                  </a:lnTo>
                  <a:cubicBezTo>
                    <a:pt x="1436" y="1787"/>
                    <a:pt x="1459" y="1772"/>
                    <a:pt x="1482" y="1749"/>
                  </a:cubicBezTo>
                  <a:cubicBezTo>
                    <a:pt x="1505" y="1719"/>
                    <a:pt x="1528" y="1688"/>
                    <a:pt x="1543" y="1650"/>
                  </a:cubicBezTo>
                  <a:cubicBezTo>
                    <a:pt x="1558" y="1604"/>
                    <a:pt x="1551" y="1535"/>
                    <a:pt x="1596" y="1512"/>
                  </a:cubicBezTo>
                  <a:cubicBezTo>
                    <a:pt x="1642" y="1482"/>
                    <a:pt x="1703" y="1520"/>
                    <a:pt x="1757" y="1512"/>
                  </a:cubicBezTo>
                  <a:cubicBezTo>
                    <a:pt x="1780" y="1505"/>
                    <a:pt x="1787" y="1482"/>
                    <a:pt x="1803" y="1474"/>
                  </a:cubicBezTo>
                  <a:cubicBezTo>
                    <a:pt x="1833" y="1459"/>
                    <a:pt x="1879" y="1467"/>
                    <a:pt x="1910" y="1444"/>
                  </a:cubicBezTo>
                  <a:cubicBezTo>
                    <a:pt x="1932" y="1421"/>
                    <a:pt x="1948" y="1383"/>
                    <a:pt x="1948" y="1345"/>
                  </a:cubicBezTo>
                  <a:cubicBezTo>
                    <a:pt x="1948" y="1299"/>
                    <a:pt x="1917" y="1253"/>
                    <a:pt x="1917" y="1207"/>
                  </a:cubicBezTo>
                  <a:cubicBezTo>
                    <a:pt x="1917" y="1176"/>
                    <a:pt x="1910" y="1146"/>
                    <a:pt x="1932" y="1123"/>
                  </a:cubicBezTo>
                  <a:cubicBezTo>
                    <a:pt x="1955" y="1100"/>
                    <a:pt x="2001" y="1115"/>
                    <a:pt x="2032" y="1100"/>
                  </a:cubicBezTo>
                  <a:cubicBezTo>
                    <a:pt x="2062" y="1085"/>
                    <a:pt x="2078" y="1047"/>
                    <a:pt x="2093" y="1024"/>
                  </a:cubicBezTo>
                  <a:lnTo>
                    <a:pt x="2093" y="1024"/>
                  </a:lnTo>
                  <a:cubicBezTo>
                    <a:pt x="2101" y="1001"/>
                    <a:pt x="2101" y="970"/>
                    <a:pt x="2108" y="940"/>
                  </a:cubicBezTo>
                  <a:cubicBezTo>
                    <a:pt x="2116" y="924"/>
                    <a:pt x="2139" y="909"/>
                    <a:pt x="2139" y="886"/>
                  </a:cubicBezTo>
                  <a:cubicBezTo>
                    <a:pt x="2139" y="863"/>
                    <a:pt x="2093" y="856"/>
                    <a:pt x="2101" y="840"/>
                  </a:cubicBezTo>
                  <a:cubicBezTo>
                    <a:pt x="2108" y="810"/>
                    <a:pt x="2154" y="802"/>
                    <a:pt x="2169" y="772"/>
                  </a:cubicBezTo>
                  <a:cubicBezTo>
                    <a:pt x="2177" y="756"/>
                    <a:pt x="2154" y="733"/>
                    <a:pt x="2146" y="711"/>
                  </a:cubicBezTo>
                  <a:lnTo>
                    <a:pt x="2146" y="711"/>
                  </a:lnTo>
                  <a:cubicBezTo>
                    <a:pt x="2146" y="718"/>
                    <a:pt x="2139" y="718"/>
                    <a:pt x="2131" y="726"/>
                  </a:cubicBezTo>
                  <a:cubicBezTo>
                    <a:pt x="2116" y="733"/>
                    <a:pt x="2101" y="741"/>
                    <a:pt x="2085" y="741"/>
                  </a:cubicBezTo>
                  <a:cubicBezTo>
                    <a:pt x="2062" y="741"/>
                    <a:pt x="2039" y="733"/>
                    <a:pt x="2016" y="733"/>
                  </a:cubicBezTo>
                  <a:cubicBezTo>
                    <a:pt x="2009" y="733"/>
                    <a:pt x="2009" y="756"/>
                    <a:pt x="1994" y="756"/>
                  </a:cubicBezTo>
                  <a:cubicBezTo>
                    <a:pt x="1978" y="756"/>
                    <a:pt x="1948" y="756"/>
                    <a:pt x="1940" y="741"/>
                  </a:cubicBezTo>
                  <a:cubicBezTo>
                    <a:pt x="1917" y="726"/>
                    <a:pt x="1917" y="695"/>
                    <a:pt x="1917" y="672"/>
                  </a:cubicBezTo>
                  <a:cubicBezTo>
                    <a:pt x="1917" y="665"/>
                    <a:pt x="1940" y="649"/>
                    <a:pt x="1932" y="642"/>
                  </a:cubicBezTo>
                  <a:cubicBezTo>
                    <a:pt x="1917" y="626"/>
                    <a:pt x="1902" y="642"/>
                    <a:pt x="1887" y="649"/>
                  </a:cubicBezTo>
                  <a:cubicBezTo>
                    <a:pt x="1871" y="649"/>
                    <a:pt x="1856" y="665"/>
                    <a:pt x="1841" y="672"/>
                  </a:cubicBezTo>
                  <a:cubicBezTo>
                    <a:pt x="1826" y="680"/>
                    <a:pt x="1818" y="695"/>
                    <a:pt x="1795" y="703"/>
                  </a:cubicBezTo>
                  <a:cubicBezTo>
                    <a:pt x="1772" y="711"/>
                    <a:pt x="1742" y="703"/>
                    <a:pt x="1719" y="718"/>
                  </a:cubicBezTo>
                  <a:cubicBezTo>
                    <a:pt x="1688" y="733"/>
                    <a:pt x="1673" y="764"/>
                    <a:pt x="1642" y="787"/>
                  </a:cubicBezTo>
                  <a:cubicBezTo>
                    <a:pt x="1627" y="795"/>
                    <a:pt x="1604" y="810"/>
                    <a:pt x="1581" y="802"/>
                  </a:cubicBezTo>
                  <a:cubicBezTo>
                    <a:pt x="1558" y="795"/>
                    <a:pt x="1543" y="756"/>
                    <a:pt x="1528" y="741"/>
                  </a:cubicBezTo>
                  <a:cubicBezTo>
                    <a:pt x="1505" y="718"/>
                    <a:pt x="1482" y="695"/>
                    <a:pt x="1467" y="672"/>
                  </a:cubicBezTo>
                  <a:cubicBezTo>
                    <a:pt x="1451" y="657"/>
                    <a:pt x="1467" y="634"/>
                    <a:pt x="1451" y="619"/>
                  </a:cubicBezTo>
                  <a:cubicBezTo>
                    <a:pt x="1436" y="611"/>
                    <a:pt x="1421" y="626"/>
                    <a:pt x="1405" y="626"/>
                  </a:cubicBezTo>
                  <a:cubicBezTo>
                    <a:pt x="1375" y="634"/>
                    <a:pt x="1344" y="657"/>
                    <a:pt x="1321" y="642"/>
                  </a:cubicBezTo>
                  <a:cubicBezTo>
                    <a:pt x="1299" y="619"/>
                    <a:pt x="1306" y="565"/>
                    <a:pt x="1306" y="535"/>
                  </a:cubicBezTo>
                  <a:cubicBezTo>
                    <a:pt x="1306" y="512"/>
                    <a:pt x="1337" y="504"/>
                    <a:pt x="1337" y="489"/>
                  </a:cubicBezTo>
                  <a:cubicBezTo>
                    <a:pt x="1337" y="474"/>
                    <a:pt x="1329" y="466"/>
                    <a:pt x="1314" y="451"/>
                  </a:cubicBezTo>
                  <a:cubicBezTo>
                    <a:pt x="1306" y="443"/>
                    <a:pt x="1291" y="443"/>
                    <a:pt x="1291" y="428"/>
                  </a:cubicBezTo>
                  <a:cubicBezTo>
                    <a:pt x="1283" y="420"/>
                    <a:pt x="1291" y="413"/>
                    <a:pt x="1283" y="405"/>
                  </a:cubicBezTo>
                  <a:cubicBezTo>
                    <a:pt x="1276" y="397"/>
                    <a:pt x="1253" y="405"/>
                    <a:pt x="1253" y="390"/>
                  </a:cubicBezTo>
                  <a:cubicBezTo>
                    <a:pt x="1253" y="359"/>
                    <a:pt x="1268" y="328"/>
                    <a:pt x="1291" y="298"/>
                  </a:cubicBezTo>
                  <a:cubicBezTo>
                    <a:pt x="1306" y="275"/>
                    <a:pt x="1337" y="267"/>
                    <a:pt x="1352" y="252"/>
                  </a:cubicBezTo>
                  <a:cubicBezTo>
                    <a:pt x="1367" y="229"/>
                    <a:pt x="1360" y="206"/>
                    <a:pt x="1367" y="184"/>
                  </a:cubicBezTo>
                  <a:cubicBezTo>
                    <a:pt x="1367" y="168"/>
                    <a:pt x="1382" y="161"/>
                    <a:pt x="1390" y="145"/>
                  </a:cubicBezTo>
                  <a:cubicBezTo>
                    <a:pt x="1398" y="130"/>
                    <a:pt x="1413" y="115"/>
                    <a:pt x="1405" y="107"/>
                  </a:cubicBezTo>
                  <a:cubicBezTo>
                    <a:pt x="1405" y="92"/>
                    <a:pt x="1382" y="99"/>
                    <a:pt x="1367" y="92"/>
                  </a:cubicBezTo>
                  <a:cubicBezTo>
                    <a:pt x="1344" y="76"/>
                    <a:pt x="1321" y="53"/>
                    <a:pt x="1306" y="31"/>
                  </a:cubicBezTo>
                  <a:cubicBezTo>
                    <a:pt x="1283" y="8"/>
                    <a:pt x="1299" y="23"/>
                    <a:pt x="1283" y="0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1A031ECD-81A0-4DAE-A099-11A4F6857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5745" y="4996846"/>
              <a:ext cx="187057" cy="136058"/>
            </a:xfrm>
            <a:custGeom>
              <a:avLst/>
              <a:gdLst>
                <a:gd name="T0" fmla="*/ 550 w 1032"/>
                <a:gd name="T1" fmla="*/ 809 h 810"/>
                <a:gd name="T2" fmla="*/ 550 w 1032"/>
                <a:gd name="T3" fmla="*/ 809 h 810"/>
                <a:gd name="T4" fmla="*/ 626 w 1032"/>
                <a:gd name="T5" fmla="*/ 695 h 810"/>
                <a:gd name="T6" fmla="*/ 718 w 1032"/>
                <a:gd name="T7" fmla="*/ 649 h 810"/>
                <a:gd name="T8" fmla="*/ 741 w 1032"/>
                <a:gd name="T9" fmla="*/ 588 h 810"/>
                <a:gd name="T10" fmla="*/ 817 w 1032"/>
                <a:gd name="T11" fmla="*/ 511 h 810"/>
                <a:gd name="T12" fmla="*/ 955 w 1032"/>
                <a:gd name="T13" fmla="*/ 466 h 810"/>
                <a:gd name="T14" fmla="*/ 955 w 1032"/>
                <a:gd name="T15" fmla="*/ 466 h 810"/>
                <a:gd name="T16" fmla="*/ 955 w 1032"/>
                <a:gd name="T17" fmla="*/ 466 h 810"/>
                <a:gd name="T18" fmla="*/ 1001 w 1032"/>
                <a:gd name="T19" fmla="*/ 305 h 810"/>
                <a:gd name="T20" fmla="*/ 886 w 1032"/>
                <a:gd name="T21" fmla="*/ 313 h 810"/>
                <a:gd name="T22" fmla="*/ 626 w 1032"/>
                <a:gd name="T23" fmla="*/ 61 h 810"/>
                <a:gd name="T24" fmla="*/ 519 w 1032"/>
                <a:gd name="T25" fmla="*/ 38 h 810"/>
                <a:gd name="T26" fmla="*/ 367 w 1032"/>
                <a:gd name="T27" fmla="*/ 30 h 810"/>
                <a:gd name="T28" fmla="*/ 260 w 1032"/>
                <a:gd name="T29" fmla="*/ 61 h 810"/>
                <a:gd name="T30" fmla="*/ 221 w 1032"/>
                <a:gd name="T31" fmla="*/ 69 h 810"/>
                <a:gd name="T32" fmla="*/ 183 w 1032"/>
                <a:gd name="T33" fmla="*/ 76 h 810"/>
                <a:gd name="T34" fmla="*/ 130 w 1032"/>
                <a:gd name="T35" fmla="*/ 336 h 810"/>
                <a:gd name="T36" fmla="*/ 38 w 1032"/>
                <a:gd name="T37" fmla="*/ 298 h 810"/>
                <a:gd name="T38" fmla="*/ 0 w 1032"/>
                <a:gd name="T39" fmla="*/ 389 h 810"/>
                <a:gd name="T40" fmla="*/ 92 w 1032"/>
                <a:gd name="T41" fmla="*/ 405 h 810"/>
                <a:gd name="T42" fmla="*/ 206 w 1032"/>
                <a:gd name="T43" fmla="*/ 504 h 810"/>
                <a:gd name="T44" fmla="*/ 267 w 1032"/>
                <a:gd name="T45" fmla="*/ 596 h 810"/>
                <a:gd name="T46" fmla="*/ 389 w 1032"/>
                <a:gd name="T47" fmla="*/ 725 h 810"/>
                <a:gd name="T48" fmla="*/ 550 w 1032"/>
                <a:gd name="T49" fmla="*/ 809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2" h="810">
                  <a:moveTo>
                    <a:pt x="550" y="809"/>
                  </a:moveTo>
                  <a:lnTo>
                    <a:pt x="550" y="809"/>
                  </a:lnTo>
                  <a:cubicBezTo>
                    <a:pt x="580" y="779"/>
                    <a:pt x="596" y="718"/>
                    <a:pt x="626" y="695"/>
                  </a:cubicBezTo>
                  <a:cubicBezTo>
                    <a:pt x="657" y="680"/>
                    <a:pt x="695" y="680"/>
                    <a:pt x="718" y="649"/>
                  </a:cubicBezTo>
                  <a:cubicBezTo>
                    <a:pt x="741" y="634"/>
                    <a:pt x="726" y="603"/>
                    <a:pt x="741" y="588"/>
                  </a:cubicBezTo>
                  <a:cubicBezTo>
                    <a:pt x="764" y="557"/>
                    <a:pt x="787" y="527"/>
                    <a:pt x="817" y="511"/>
                  </a:cubicBezTo>
                  <a:cubicBezTo>
                    <a:pt x="848" y="488"/>
                    <a:pt x="924" y="481"/>
                    <a:pt x="955" y="466"/>
                  </a:cubicBezTo>
                  <a:lnTo>
                    <a:pt x="955" y="466"/>
                  </a:lnTo>
                  <a:lnTo>
                    <a:pt x="955" y="466"/>
                  </a:lnTo>
                  <a:cubicBezTo>
                    <a:pt x="955" y="458"/>
                    <a:pt x="1031" y="290"/>
                    <a:pt x="1001" y="305"/>
                  </a:cubicBezTo>
                  <a:cubicBezTo>
                    <a:pt x="962" y="328"/>
                    <a:pt x="932" y="298"/>
                    <a:pt x="886" y="313"/>
                  </a:cubicBezTo>
                  <a:cubicBezTo>
                    <a:pt x="756" y="374"/>
                    <a:pt x="657" y="152"/>
                    <a:pt x="626" y="61"/>
                  </a:cubicBezTo>
                  <a:cubicBezTo>
                    <a:pt x="588" y="61"/>
                    <a:pt x="550" y="53"/>
                    <a:pt x="519" y="38"/>
                  </a:cubicBezTo>
                  <a:cubicBezTo>
                    <a:pt x="443" y="0"/>
                    <a:pt x="443" y="23"/>
                    <a:pt x="367" y="30"/>
                  </a:cubicBezTo>
                  <a:cubicBezTo>
                    <a:pt x="321" y="30"/>
                    <a:pt x="298" y="38"/>
                    <a:pt x="260" y="61"/>
                  </a:cubicBezTo>
                  <a:cubicBezTo>
                    <a:pt x="252" y="69"/>
                    <a:pt x="237" y="69"/>
                    <a:pt x="221" y="69"/>
                  </a:cubicBezTo>
                  <a:cubicBezTo>
                    <a:pt x="214" y="76"/>
                    <a:pt x="183" y="69"/>
                    <a:pt x="183" y="76"/>
                  </a:cubicBezTo>
                  <a:cubicBezTo>
                    <a:pt x="229" y="107"/>
                    <a:pt x="160" y="336"/>
                    <a:pt x="130" y="336"/>
                  </a:cubicBezTo>
                  <a:cubicBezTo>
                    <a:pt x="84" y="336"/>
                    <a:pt x="107" y="259"/>
                    <a:pt x="38" y="298"/>
                  </a:cubicBezTo>
                  <a:cubicBezTo>
                    <a:pt x="0" y="313"/>
                    <a:pt x="0" y="344"/>
                    <a:pt x="0" y="389"/>
                  </a:cubicBezTo>
                  <a:cubicBezTo>
                    <a:pt x="23" y="389"/>
                    <a:pt x="76" y="374"/>
                    <a:pt x="92" y="405"/>
                  </a:cubicBezTo>
                  <a:cubicBezTo>
                    <a:pt x="137" y="504"/>
                    <a:pt x="84" y="466"/>
                    <a:pt x="206" y="504"/>
                  </a:cubicBezTo>
                  <a:cubicBezTo>
                    <a:pt x="252" y="519"/>
                    <a:pt x="260" y="557"/>
                    <a:pt x="267" y="596"/>
                  </a:cubicBezTo>
                  <a:cubicBezTo>
                    <a:pt x="275" y="619"/>
                    <a:pt x="367" y="702"/>
                    <a:pt x="389" y="725"/>
                  </a:cubicBezTo>
                  <a:cubicBezTo>
                    <a:pt x="443" y="771"/>
                    <a:pt x="489" y="794"/>
                    <a:pt x="550" y="809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B49B04E-9B2E-4A58-87EF-32BC6EAA1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030" y="5181708"/>
              <a:ext cx="278188" cy="299476"/>
            </a:xfrm>
            <a:custGeom>
              <a:avLst/>
              <a:gdLst>
                <a:gd name="T0" fmla="*/ 1298 w 1535"/>
                <a:gd name="T1" fmla="*/ 0 h 1788"/>
                <a:gd name="T2" fmla="*/ 1206 w 1535"/>
                <a:gd name="T3" fmla="*/ 160 h 1788"/>
                <a:gd name="T4" fmla="*/ 1198 w 1535"/>
                <a:gd name="T5" fmla="*/ 305 h 1788"/>
                <a:gd name="T6" fmla="*/ 1290 w 1535"/>
                <a:gd name="T7" fmla="*/ 389 h 1788"/>
                <a:gd name="T8" fmla="*/ 1244 w 1535"/>
                <a:gd name="T9" fmla="*/ 435 h 1788"/>
                <a:gd name="T10" fmla="*/ 1183 w 1535"/>
                <a:gd name="T11" fmla="*/ 542 h 1788"/>
                <a:gd name="T12" fmla="*/ 1130 w 1535"/>
                <a:gd name="T13" fmla="*/ 496 h 1788"/>
                <a:gd name="T14" fmla="*/ 984 w 1535"/>
                <a:gd name="T15" fmla="*/ 504 h 1788"/>
                <a:gd name="T16" fmla="*/ 870 w 1535"/>
                <a:gd name="T17" fmla="*/ 618 h 1788"/>
                <a:gd name="T18" fmla="*/ 961 w 1535"/>
                <a:gd name="T19" fmla="*/ 725 h 1788"/>
                <a:gd name="T20" fmla="*/ 1046 w 1535"/>
                <a:gd name="T21" fmla="*/ 847 h 1788"/>
                <a:gd name="T22" fmla="*/ 1229 w 1535"/>
                <a:gd name="T23" fmla="*/ 993 h 1788"/>
                <a:gd name="T24" fmla="*/ 1267 w 1535"/>
                <a:gd name="T25" fmla="*/ 840 h 1788"/>
                <a:gd name="T26" fmla="*/ 1298 w 1535"/>
                <a:gd name="T27" fmla="*/ 664 h 1788"/>
                <a:gd name="T28" fmla="*/ 1412 w 1535"/>
                <a:gd name="T29" fmla="*/ 680 h 1788"/>
                <a:gd name="T30" fmla="*/ 1511 w 1535"/>
                <a:gd name="T31" fmla="*/ 794 h 1788"/>
                <a:gd name="T32" fmla="*/ 1519 w 1535"/>
                <a:gd name="T33" fmla="*/ 955 h 1788"/>
                <a:gd name="T34" fmla="*/ 1420 w 1535"/>
                <a:gd name="T35" fmla="*/ 985 h 1788"/>
                <a:gd name="T36" fmla="*/ 1488 w 1535"/>
                <a:gd name="T37" fmla="*/ 1084 h 1788"/>
                <a:gd name="T38" fmla="*/ 1435 w 1535"/>
                <a:gd name="T39" fmla="*/ 1291 h 1788"/>
                <a:gd name="T40" fmla="*/ 1466 w 1535"/>
                <a:gd name="T41" fmla="*/ 1405 h 1788"/>
                <a:gd name="T42" fmla="*/ 1389 w 1535"/>
                <a:gd name="T43" fmla="*/ 1566 h 1788"/>
                <a:gd name="T44" fmla="*/ 1275 w 1535"/>
                <a:gd name="T45" fmla="*/ 1619 h 1788"/>
                <a:gd name="T46" fmla="*/ 1152 w 1535"/>
                <a:gd name="T47" fmla="*/ 1711 h 1788"/>
                <a:gd name="T48" fmla="*/ 1046 w 1535"/>
                <a:gd name="T49" fmla="*/ 1764 h 1788"/>
                <a:gd name="T50" fmla="*/ 946 w 1535"/>
                <a:gd name="T51" fmla="*/ 1779 h 1788"/>
                <a:gd name="T52" fmla="*/ 824 w 1535"/>
                <a:gd name="T53" fmla="*/ 1787 h 1788"/>
                <a:gd name="T54" fmla="*/ 755 w 1535"/>
                <a:gd name="T55" fmla="*/ 1649 h 1788"/>
                <a:gd name="T56" fmla="*/ 679 w 1535"/>
                <a:gd name="T57" fmla="*/ 1588 h 1788"/>
                <a:gd name="T58" fmla="*/ 457 w 1535"/>
                <a:gd name="T59" fmla="*/ 1680 h 1788"/>
                <a:gd name="T60" fmla="*/ 343 w 1535"/>
                <a:gd name="T61" fmla="*/ 1711 h 1788"/>
                <a:gd name="T62" fmla="*/ 121 w 1535"/>
                <a:gd name="T63" fmla="*/ 1550 h 1788"/>
                <a:gd name="T64" fmla="*/ 31 w 1535"/>
                <a:gd name="T65" fmla="*/ 1428 h 1788"/>
                <a:gd name="T66" fmla="*/ 144 w 1535"/>
                <a:gd name="T67" fmla="*/ 1336 h 1788"/>
                <a:gd name="T68" fmla="*/ 282 w 1535"/>
                <a:gd name="T69" fmla="*/ 1313 h 1788"/>
                <a:gd name="T70" fmla="*/ 381 w 1535"/>
                <a:gd name="T71" fmla="*/ 1161 h 1788"/>
                <a:gd name="T72" fmla="*/ 251 w 1535"/>
                <a:gd name="T73" fmla="*/ 1199 h 1788"/>
                <a:gd name="T74" fmla="*/ 182 w 1535"/>
                <a:gd name="T75" fmla="*/ 1115 h 1788"/>
                <a:gd name="T76" fmla="*/ 282 w 1535"/>
                <a:gd name="T77" fmla="*/ 977 h 1788"/>
                <a:gd name="T78" fmla="*/ 305 w 1535"/>
                <a:gd name="T79" fmla="*/ 870 h 1788"/>
                <a:gd name="T80" fmla="*/ 343 w 1535"/>
                <a:gd name="T81" fmla="*/ 779 h 1788"/>
                <a:gd name="T82" fmla="*/ 389 w 1535"/>
                <a:gd name="T83" fmla="*/ 672 h 1788"/>
                <a:gd name="T84" fmla="*/ 266 w 1535"/>
                <a:gd name="T85" fmla="*/ 588 h 1788"/>
                <a:gd name="T86" fmla="*/ 167 w 1535"/>
                <a:gd name="T87" fmla="*/ 534 h 1788"/>
                <a:gd name="T88" fmla="*/ 175 w 1535"/>
                <a:gd name="T89" fmla="*/ 374 h 1788"/>
                <a:gd name="T90" fmla="*/ 152 w 1535"/>
                <a:gd name="T91" fmla="*/ 313 h 1788"/>
                <a:gd name="T92" fmla="*/ 205 w 1535"/>
                <a:gd name="T93" fmla="*/ 282 h 1788"/>
                <a:gd name="T94" fmla="*/ 373 w 1535"/>
                <a:gd name="T95" fmla="*/ 137 h 1788"/>
                <a:gd name="T96" fmla="*/ 549 w 1535"/>
                <a:gd name="T97" fmla="*/ 152 h 1788"/>
                <a:gd name="T98" fmla="*/ 725 w 1535"/>
                <a:gd name="T99" fmla="*/ 252 h 1788"/>
                <a:gd name="T100" fmla="*/ 794 w 1535"/>
                <a:gd name="T101" fmla="*/ 68 h 1788"/>
                <a:gd name="T102" fmla="*/ 877 w 1535"/>
                <a:gd name="T103" fmla="*/ 15 h 1788"/>
                <a:gd name="T104" fmla="*/ 961 w 1535"/>
                <a:gd name="T105" fmla="*/ 91 h 1788"/>
                <a:gd name="T106" fmla="*/ 1076 w 1535"/>
                <a:gd name="T107" fmla="*/ 68 h 1788"/>
                <a:gd name="T108" fmla="*/ 1206 w 1535"/>
                <a:gd name="T109" fmla="*/ 38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5" h="1788">
                  <a:moveTo>
                    <a:pt x="1298" y="0"/>
                  </a:moveTo>
                  <a:lnTo>
                    <a:pt x="1298" y="0"/>
                  </a:lnTo>
                  <a:cubicBezTo>
                    <a:pt x="1298" y="30"/>
                    <a:pt x="1313" y="61"/>
                    <a:pt x="1298" y="84"/>
                  </a:cubicBezTo>
                  <a:cubicBezTo>
                    <a:pt x="1275" y="122"/>
                    <a:pt x="1229" y="130"/>
                    <a:pt x="1206" y="160"/>
                  </a:cubicBezTo>
                  <a:cubicBezTo>
                    <a:pt x="1183" y="183"/>
                    <a:pt x="1168" y="213"/>
                    <a:pt x="1168" y="244"/>
                  </a:cubicBezTo>
                  <a:cubicBezTo>
                    <a:pt x="1168" y="267"/>
                    <a:pt x="1175" y="298"/>
                    <a:pt x="1198" y="305"/>
                  </a:cubicBezTo>
                  <a:cubicBezTo>
                    <a:pt x="1236" y="313"/>
                    <a:pt x="1282" y="244"/>
                    <a:pt x="1305" y="267"/>
                  </a:cubicBezTo>
                  <a:cubicBezTo>
                    <a:pt x="1336" y="298"/>
                    <a:pt x="1305" y="351"/>
                    <a:pt x="1290" y="389"/>
                  </a:cubicBezTo>
                  <a:cubicBezTo>
                    <a:pt x="1282" y="412"/>
                    <a:pt x="1259" y="420"/>
                    <a:pt x="1244" y="435"/>
                  </a:cubicBezTo>
                  <a:lnTo>
                    <a:pt x="1244" y="435"/>
                  </a:lnTo>
                  <a:cubicBezTo>
                    <a:pt x="1221" y="443"/>
                    <a:pt x="1175" y="427"/>
                    <a:pt x="1168" y="450"/>
                  </a:cubicBezTo>
                  <a:cubicBezTo>
                    <a:pt x="1145" y="473"/>
                    <a:pt x="1183" y="511"/>
                    <a:pt x="1183" y="542"/>
                  </a:cubicBezTo>
                  <a:cubicBezTo>
                    <a:pt x="1175" y="550"/>
                    <a:pt x="1160" y="557"/>
                    <a:pt x="1152" y="550"/>
                  </a:cubicBezTo>
                  <a:cubicBezTo>
                    <a:pt x="1137" y="534"/>
                    <a:pt x="1152" y="496"/>
                    <a:pt x="1130" y="496"/>
                  </a:cubicBezTo>
                  <a:cubicBezTo>
                    <a:pt x="1114" y="488"/>
                    <a:pt x="1099" y="534"/>
                    <a:pt x="1084" y="534"/>
                  </a:cubicBezTo>
                  <a:cubicBezTo>
                    <a:pt x="1046" y="534"/>
                    <a:pt x="1015" y="496"/>
                    <a:pt x="984" y="504"/>
                  </a:cubicBezTo>
                  <a:cubicBezTo>
                    <a:pt x="969" y="511"/>
                    <a:pt x="1000" y="550"/>
                    <a:pt x="984" y="565"/>
                  </a:cubicBezTo>
                  <a:cubicBezTo>
                    <a:pt x="954" y="595"/>
                    <a:pt x="900" y="588"/>
                    <a:pt x="870" y="618"/>
                  </a:cubicBezTo>
                  <a:cubicBezTo>
                    <a:pt x="855" y="634"/>
                    <a:pt x="862" y="657"/>
                    <a:pt x="870" y="672"/>
                  </a:cubicBezTo>
                  <a:cubicBezTo>
                    <a:pt x="893" y="702"/>
                    <a:pt x="938" y="702"/>
                    <a:pt x="961" y="725"/>
                  </a:cubicBezTo>
                  <a:cubicBezTo>
                    <a:pt x="969" y="741"/>
                    <a:pt x="938" y="756"/>
                    <a:pt x="946" y="771"/>
                  </a:cubicBezTo>
                  <a:cubicBezTo>
                    <a:pt x="969" y="802"/>
                    <a:pt x="1015" y="817"/>
                    <a:pt x="1046" y="847"/>
                  </a:cubicBezTo>
                  <a:cubicBezTo>
                    <a:pt x="1076" y="878"/>
                    <a:pt x="1099" y="916"/>
                    <a:pt x="1130" y="939"/>
                  </a:cubicBezTo>
                  <a:cubicBezTo>
                    <a:pt x="1160" y="962"/>
                    <a:pt x="1191" y="993"/>
                    <a:pt x="1229" y="993"/>
                  </a:cubicBezTo>
                  <a:cubicBezTo>
                    <a:pt x="1252" y="993"/>
                    <a:pt x="1252" y="955"/>
                    <a:pt x="1259" y="939"/>
                  </a:cubicBezTo>
                  <a:cubicBezTo>
                    <a:pt x="1267" y="909"/>
                    <a:pt x="1259" y="870"/>
                    <a:pt x="1267" y="840"/>
                  </a:cubicBezTo>
                  <a:cubicBezTo>
                    <a:pt x="1275" y="794"/>
                    <a:pt x="1298" y="756"/>
                    <a:pt x="1305" y="710"/>
                  </a:cubicBezTo>
                  <a:cubicBezTo>
                    <a:pt x="1305" y="695"/>
                    <a:pt x="1282" y="664"/>
                    <a:pt x="1298" y="664"/>
                  </a:cubicBezTo>
                  <a:cubicBezTo>
                    <a:pt x="1336" y="657"/>
                    <a:pt x="1374" y="672"/>
                    <a:pt x="1412" y="680"/>
                  </a:cubicBezTo>
                  <a:lnTo>
                    <a:pt x="1412" y="680"/>
                  </a:lnTo>
                  <a:cubicBezTo>
                    <a:pt x="1412" y="718"/>
                    <a:pt x="1382" y="756"/>
                    <a:pt x="1397" y="786"/>
                  </a:cubicBezTo>
                  <a:cubicBezTo>
                    <a:pt x="1427" y="809"/>
                    <a:pt x="1481" y="779"/>
                    <a:pt x="1511" y="794"/>
                  </a:cubicBezTo>
                  <a:cubicBezTo>
                    <a:pt x="1534" y="809"/>
                    <a:pt x="1534" y="840"/>
                    <a:pt x="1534" y="863"/>
                  </a:cubicBezTo>
                  <a:cubicBezTo>
                    <a:pt x="1534" y="893"/>
                    <a:pt x="1527" y="924"/>
                    <a:pt x="1519" y="955"/>
                  </a:cubicBezTo>
                  <a:lnTo>
                    <a:pt x="1519" y="955"/>
                  </a:lnTo>
                  <a:cubicBezTo>
                    <a:pt x="1488" y="962"/>
                    <a:pt x="1443" y="962"/>
                    <a:pt x="1420" y="985"/>
                  </a:cubicBezTo>
                  <a:cubicBezTo>
                    <a:pt x="1405" y="1000"/>
                    <a:pt x="1420" y="1023"/>
                    <a:pt x="1427" y="1038"/>
                  </a:cubicBezTo>
                  <a:cubicBezTo>
                    <a:pt x="1443" y="1061"/>
                    <a:pt x="1473" y="1061"/>
                    <a:pt x="1488" y="1084"/>
                  </a:cubicBezTo>
                  <a:cubicBezTo>
                    <a:pt x="1504" y="1107"/>
                    <a:pt x="1519" y="1138"/>
                    <a:pt x="1511" y="1168"/>
                  </a:cubicBezTo>
                  <a:cubicBezTo>
                    <a:pt x="1496" y="1214"/>
                    <a:pt x="1443" y="1245"/>
                    <a:pt x="1435" y="1291"/>
                  </a:cubicBezTo>
                  <a:cubicBezTo>
                    <a:pt x="1427" y="1329"/>
                    <a:pt x="1458" y="1367"/>
                    <a:pt x="1466" y="1405"/>
                  </a:cubicBezTo>
                  <a:lnTo>
                    <a:pt x="1466" y="1405"/>
                  </a:lnTo>
                  <a:cubicBezTo>
                    <a:pt x="1435" y="1420"/>
                    <a:pt x="1382" y="1405"/>
                    <a:pt x="1374" y="1436"/>
                  </a:cubicBezTo>
                  <a:cubicBezTo>
                    <a:pt x="1351" y="1474"/>
                    <a:pt x="1382" y="1520"/>
                    <a:pt x="1389" y="1566"/>
                  </a:cubicBezTo>
                  <a:cubicBezTo>
                    <a:pt x="1389" y="1566"/>
                    <a:pt x="1298" y="1588"/>
                    <a:pt x="1290" y="1588"/>
                  </a:cubicBezTo>
                  <a:cubicBezTo>
                    <a:pt x="1282" y="1588"/>
                    <a:pt x="1275" y="1619"/>
                    <a:pt x="1275" y="1619"/>
                  </a:cubicBezTo>
                  <a:cubicBezTo>
                    <a:pt x="1275" y="1619"/>
                    <a:pt x="1206" y="1627"/>
                    <a:pt x="1191" y="1627"/>
                  </a:cubicBezTo>
                  <a:cubicBezTo>
                    <a:pt x="1183" y="1627"/>
                    <a:pt x="1152" y="1711"/>
                    <a:pt x="1152" y="1711"/>
                  </a:cubicBezTo>
                  <a:cubicBezTo>
                    <a:pt x="1130" y="1711"/>
                    <a:pt x="1107" y="1688"/>
                    <a:pt x="1084" y="1695"/>
                  </a:cubicBezTo>
                  <a:cubicBezTo>
                    <a:pt x="1061" y="1703"/>
                    <a:pt x="1069" y="1749"/>
                    <a:pt x="1046" y="1764"/>
                  </a:cubicBezTo>
                  <a:cubicBezTo>
                    <a:pt x="1015" y="1779"/>
                    <a:pt x="977" y="1779"/>
                    <a:pt x="946" y="1779"/>
                  </a:cubicBezTo>
                  <a:lnTo>
                    <a:pt x="946" y="1779"/>
                  </a:lnTo>
                  <a:cubicBezTo>
                    <a:pt x="931" y="1756"/>
                    <a:pt x="931" y="1703"/>
                    <a:pt x="900" y="1711"/>
                  </a:cubicBezTo>
                  <a:cubicBezTo>
                    <a:pt x="862" y="1711"/>
                    <a:pt x="855" y="1764"/>
                    <a:pt x="824" y="1787"/>
                  </a:cubicBezTo>
                  <a:cubicBezTo>
                    <a:pt x="824" y="1787"/>
                    <a:pt x="732" y="1711"/>
                    <a:pt x="732" y="1703"/>
                  </a:cubicBezTo>
                  <a:cubicBezTo>
                    <a:pt x="725" y="1695"/>
                    <a:pt x="755" y="1649"/>
                    <a:pt x="755" y="1649"/>
                  </a:cubicBezTo>
                  <a:lnTo>
                    <a:pt x="679" y="1642"/>
                  </a:lnTo>
                  <a:cubicBezTo>
                    <a:pt x="671" y="1642"/>
                    <a:pt x="679" y="1588"/>
                    <a:pt x="679" y="1588"/>
                  </a:cubicBezTo>
                  <a:cubicBezTo>
                    <a:pt x="641" y="1581"/>
                    <a:pt x="602" y="1558"/>
                    <a:pt x="564" y="1573"/>
                  </a:cubicBezTo>
                  <a:cubicBezTo>
                    <a:pt x="519" y="1588"/>
                    <a:pt x="496" y="1642"/>
                    <a:pt x="457" y="1680"/>
                  </a:cubicBezTo>
                  <a:lnTo>
                    <a:pt x="457" y="1680"/>
                  </a:lnTo>
                  <a:cubicBezTo>
                    <a:pt x="412" y="1680"/>
                    <a:pt x="381" y="1703"/>
                    <a:pt x="343" y="1711"/>
                  </a:cubicBezTo>
                  <a:cubicBezTo>
                    <a:pt x="320" y="1711"/>
                    <a:pt x="305" y="1703"/>
                    <a:pt x="282" y="1703"/>
                  </a:cubicBezTo>
                  <a:cubicBezTo>
                    <a:pt x="251" y="1642"/>
                    <a:pt x="167" y="1604"/>
                    <a:pt x="121" y="1550"/>
                  </a:cubicBezTo>
                  <a:cubicBezTo>
                    <a:pt x="98" y="1535"/>
                    <a:pt x="75" y="1520"/>
                    <a:pt x="52" y="1504"/>
                  </a:cubicBezTo>
                  <a:cubicBezTo>
                    <a:pt x="31" y="1474"/>
                    <a:pt x="0" y="1459"/>
                    <a:pt x="31" y="1428"/>
                  </a:cubicBezTo>
                  <a:cubicBezTo>
                    <a:pt x="46" y="1405"/>
                    <a:pt x="60" y="1374"/>
                    <a:pt x="83" y="1374"/>
                  </a:cubicBezTo>
                  <a:cubicBezTo>
                    <a:pt x="129" y="1374"/>
                    <a:pt x="121" y="1359"/>
                    <a:pt x="144" y="1336"/>
                  </a:cubicBezTo>
                  <a:cubicBezTo>
                    <a:pt x="160" y="1329"/>
                    <a:pt x="182" y="1336"/>
                    <a:pt x="198" y="1329"/>
                  </a:cubicBezTo>
                  <a:cubicBezTo>
                    <a:pt x="228" y="1313"/>
                    <a:pt x="251" y="1321"/>
                    <a:pt x="282" y="1313"/>
                  </a:cubicBezTo>
                  <a:cubicBezTo>
                    <a:pt x="320" y="1313"/>
                    <a:pt x="343" y="1275"/>
                    <a:pt x="350" y="1245"/>
                  </a:cubicBezTo>
                  <a:cubicBezTo>
                    <a:pt x="389" y="1222"/>
                    <a:pt x="381" y="1199"/>
                    <a:pt x="381" y="1161"/>
                  </a:cubicBezTo>
                  <a:cubicBezTo>
                    <a:pt x="381" y="1122"/>
                    <a:pt x="358" y="1069"/>
                    <a:pt x="320" y="1115"/>
                  </a:cubicBezTo>
                  <a:cubicBezTo>
                    <a:pt x="305" y="1138"/>
                    <a:pt x="282" y="1176"/>
                    <a:pt x="251" y="1199"/>
                  </a:cubicBezTo>
                  <a:cubicBezTo>
                    <a:pt x="244" y="1207"/>
                    <a:pt x="175" y="1291"/>
                    <a:pt x="190" y="1214"/>
                  </a:cubicBezTo>
                  <a:cubicBezTo>
                    <a:pt x="198" y="1184"/>
                    <a:pt x="221" y="1138"/>
                    <a:pt x="182" y="1115"/>
                  </a:cubicBezTo>
                  <a:cubicBezTo>
                    <a:pt x="182" y="1077"/>
                    <a:pt x="228" y="1077"/>
                    <a:pt x="228" y="1046"/>
                  </a:cubicBezTo>
                  <a:cubicBezTo>
                    <a:pt x="236" y="1016"/>
                    <a:pt x="259" y="993"/>
                    <a:pt x="282" y="977"/>
                  </a:cubicBezTo>
                  <a:cubicBezTo>
                    <a:pt x="297" y="962"/>
                    <a:pt x="274" y="955"/>
                    <a:pt x="274" y="939"/>
                  </a:cubicBezTo>
                  <a:cubicBezTo>
                    <a:pt x="266" y="924"/>
                    <a:pt x="297" y="878"/>
                    <a:pt x="305" y="870"/>
                  </a:cubicBezTo>
                  <a:cubicBezTo>
                    <a:pt x="320" y="855"/>
                    <a:pt x="305" y="824"/>
                    <a:pt x="320" y="817"/>
                  </a:cubicBezTo>
                  <a:cubicBezTo>
                    <a:pt x="327" y="809"/>
                    <a:pt x="350" y="802"/>
                    <a:pt x="343" y="779"/>
                  </a:cubicBezTo>
                  <a:cubicBezTo>
                    <a:pt x="335" y="741"/>
                    <a:pt x="404" y="725"/>
                    <a:pt x="434" y="725"/>
                  </a:cubicBezTo>
                  <a:cubicBezTo>
                    <a:pt x="434" y="710"/>
                    <a:pt x="412" y="680"/>
                    <a:pt x="389" y="672"/>
                  </a:cubicBezTo>
                  <a:cubicBezTo>
                    <a:pt x="343" y="657"/>
                    <a:pt x="358" y="657"/>
                    <a:pt x="350" y="618"/>
                  </a:cubicBezTo>
                  <a:cubicBezTo>
                    <a:pt x="327" y="618"/>
                    <a:pt x="289" y="611"/>
                    <a:pt x="266" y="588"/>
                  </a:cubicBezTo>
                  <a:cubicBezTo>
                    <a:pt x="236" y="565"/>
                    <a:pt x="244" y="519"/>
                    <a:pt x="205" y="557"/>
                  </a:cubicBezTo>
                  <a:cubicBezTo>
                    <a:pt x="190" y="580"/>
                    <a:pt x="175" y="557"/>
                    <a:pt x="167" y="534"/>
                  </a:cubicBezTo>
                  <a:cubicBezTo>
                    <a:pt x="144" y="504"/>
                    <a:pt x="129" y="527"/>
                    <a:pt x="137" y="473"/>
                  </a:cubicBezTo>
                  <a:cubicBezTo>
                    <a:pt x="152" y="420"/>
                    <a:pt x="98" y="412"/>
                    <a:pt x="175" y="374"/>
                  </a:cubicBezTo>
                  <a:cubicBezTo>
                    <a:pt x="198" y="336"/>
                    <a:pt x="182" y="351"/>
                    <a:pt x="152" y="320"/>
                  </a:cubicBezTo>
                  <a:cubicBezTo>
                    <a:pt x="152" y="320"/>
                    <a:pt x="152" y="320"/>
                    <a:pt x="152" y="313"/>
                  </a:cubicBezTo>
                  <a:lnTo>
                    <a:pt x="152" y="313"/>
                  </a:lnTo>
                  <a:cubicBezTo>
                    <a:pt x="167" y="305"/>
                    <a:pt x="198" y="290"/>
                    <a:pt x="205" y="282"/>
                  </a:cubicBezTo>
                  <a:cubicBezTo>
                    <a:pt x="259" y="244"/>
                    <a:pt x="228" y="191"/>
                    <a:pt x="305" y="206"/>
                  </a:cubicBezTo>
                  <a:cubicBezTo>
                    <a:pt x="366" y="213"/>
                    <a:pt x="343" y="152"/>
                    <a:pt x="373" y="137"/>
                  </a:cubicBezTo>
                  <a:cubicBezTo>
                    <a:pt x="389" y="130"/>
                    <a:pt x="412" y="122"/>
                    <a:pt x="419" y="107"/>
                  </a:cubicBezTo>
                  <a:cubicBezTo>
                    <a:pt x="465" y="99"/>
                    <a:pt x="496" y="191"/>
                    <a:pt x="549" y="152"/>
                  </a:cubicBezTo>
                  <a:cubicBezTo>
                    <a:pt x="602" y="114"/>
                    <a:pt x="641" y="175"/>
                    <a:pt x="671" y="221"/>
                  </a:cubicBezTo>
                  <a:cubicBezTo>
                    <a:pt x="686" y="259"/>
                    <a:pt x="694" y="290"/>
                    <a:pt x="725" y="252"/>
                  </a:cubicBezTo>
                  <a:cubicBezTo>
                    <a:pt x="763" y="206"/>
                    <a:pt x="824" y="213"/>
                    <a:pt x="809" y="145"/>
                  </a:cubicBezTo>
                  <a:cubicBezTo>
                    <a:pt x="809" y="130"/>
                    <a:pt x="801" y="68"/>
                    <a:pt x="794" y="68"/>
                  </a:cubicBezTo>
                  <a:lnTo>
                    <a:pt x="794" y="68"/>
                  </a:lnTo>
                  <a:cubicBezTo>
                    <a:pt x="824" y="53"/>
                    <a:pt x="847" y="23"/>
                    <a:pt x="877" y="15"/>
                  </a:cubicBezTo>
                  <a:cubicBezTo>
                    <a:pt x="900" y="7"/>
                    <a:pt x="931" y="7"/>
                    <a:pt x="954" y="30"/>
                  </a:cubicBezTo>
                  <a:cubicBezTo>
                    <a:pt x="969" y="46"/>
                    <a:pt x="954" y="76"/>
                    <a:pt x="961" y="91"/>
                  </a:cubicBezTo>
                  <a:cubicBezTo>
                    <a:pt x="984" y="114"/>
                    <a:pt x="1015" y="137"/>
                    <a:pt x="1046" y="130"/>
                  </a:cubicBezTo>
                  <a:cubicBezTo>
                    <a:pt x="1069" y="130"/>
                    <a:pt x="1053" y="76"/>
                    <a:pt x="1076" y="68"/>
                  </a:cubicBezTo>
                  <a:cubicBezTo>
                    <a:pt x="1114" y="53"/>
                    <a:pt x="1152" y="76"/>
                    <a:pt x="1191" y="84"/>
                  </a:cubicBezTo>
                  <a:cubicBezTo>
                    <a:pt x="1191" y="84"/>
                    <a:pt x="1191" y="46"/>
                    <a:pt x="1206" y="38"/>
                  </a:cubicBezTo>
                  <a:cubicBezTo>
                    <a:pt x="1213" y="38"/>
                    <a:pt x="1298" y="0"/>
                    <a:pt x="1298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A4FCC7DD-C8E0-4A9C-8ACE-FD2FEC621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3312" y="5253434"/>
              <a:ext cx="101523" cy="95389"/>
            </a:xfrm>
            <a:custGeom>
              <a:avLst/>
              <a:gdLst>
                <a:gd name="T0" fmla="*/ 389 w 558"/>
                <a:gd name="T1" fmla="*/ 8 h 567"/>
                <a:gd name="T2" fmla="*/ 389 w 558"/>
                <a:gd name="T3" fmla="*/ 8 h 567"/>
                <a:gd name="T4" fmla="*/ 450 w 558"/>
                <a:gd name="T5" fmla="*/ 61 h 567"/>
                <a:gd name="T6" fmla="*/ 458 w 558"/>
                <a:gd name="T7" fmla="*/ 115 h 567"/>
                <a:gd name="T8" fmla="*/ 527 w 558"/>
                <a:gd name="T9" fmla="*/ 191 h 567"/>
                <a:gd name="T10" fmla="*/ 557 w 558"/>
                <a:gd name="T11" fmla="*/ 253 h 567"/>
                <a:gd name="T12" fmla="*/ 557 w 558"/>
                <a:gd name="T13" fmla="*/ 253 h 567"/>
                <a:gd name="T14" fmla="*/ 443 w 558"/>
                <a:gd name="T15" fmla="*/ 237 h 567"/>
                <a:gd name="T16" fmla="*/ 450 w 558"/>
                <a:gd name="T17" fmla="*/ 283 h 567"/>
                <a:gd name="T18" fmla="*/ 412 w 558"/>
                <a:gd name="T19" fmla="*/ 413 h 567"/>
                <a:gd name="T20" fmla="*/ 404 w 558"/>
                <a:gd name="T21" fmla="*/ 512 h 567"/>
                <a:gd name="T22" fmla="*/ 374 w 558"/>
                <a:gd name="T23" fmla="*/ 566 h 567"/>
                <a:gd name="T24" fmla="*/ 275 w 558"/>
                <a:gd name="T25" fmla="*/ 512 h 567"/>
                <a:gd name="T26" fmla="*/ 191 w 558"/>
                <a:gd name="T27" fmla="*/ 420 h 567"/>
                <a:gd name="T28" fmla="*/ 91 w 558"/>
                <a:gd name="T29" fmla="*/ 344 h 567"/>
                <a:gd name="T30" fmla="*/ 106 w 558"/>
                <a:gd name="T31" fmla="*/ 298 h 567"/>
                <a:gd name="T32" fmla="*/ 15 w 558"/>
                <a:gd name="T33" fmla="*/ 245 h 567"/>
                <a:gd name="T34" fmla="*/ 15 w 558"/>
                <a:gd name="T35" fmla="*/ 191 h 567"/>
                <a:gd name="T36" fmla="*/ 129 w 558"/>
                <a:gd name="T37" fmla="*/ 138 h 567"/>
                <a:gd name="T38" fmla="*/ 129 w 558"/>
                <a:gd name="T39" fmla="*/ 77 h 567"/>
                <a:gd name="T40" fmla="*/ 229 w 558"/>
                <a:gd name="T41" fmla="*/ 107 h 567"/>
                <a:gd name="T42" fmla="*/ 275 w 558"/>
                <a:gd name="T43" fmla="*/ 69 h 567"/>
                <a:gd name="T44" fmla="*/ 297 w 558"/>
                <a:gd name="T45" fmla="*/ 123 h 567"/>
                <a:gd name="T46" fmla="*/ 328 w 558"/>
                <a:gd name="T47" fmla="*/ 115 h 567"/>
                <a:gd name="T48" fmla="*/ 313 w 558"/>
                <a:gd name="T49" fmla="*/ 23 h 567"/>
                <a:gd name="T50" fmla="*/ 389 w 558"/>
                <a:gd name="T51" fmla="*/ 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8" h="567">
                  <a:moveTo>
                    <a:pt x="389" y="8"/>
                  </a:moveTo>
                  <a:lnTo>
                    <a:pt x="389" y="8"/>
                  </a:lnTo>
                  <a:cubicBezTo>
                    <a:pt x="412" y="23"/>
                    <a:pt x="435" y="39"/>
                    <a:pt x="450" y="61"/>
                  </a:cubicBezTo>
                  <a:cubicBezTo>
                    <a:pt x="466" y="77"/>
                    <a:pt x="450" y="100"/>
                    <a:pt x="458" y="115"/>
                  </a:cubicBezTo>
                  <a:cubicBezTo>
                    <a:pt x="473" y="145"/>
                    <a:pt x="511" y="161"/>
                    <a:pt x="527" y="191"/>
                  </a:cubicBezTo>
                  <a:cubicBezTo>
                    <a:pt x="542" y="207"/>
                    <a:pt x="550" y="230"/>
                    <a:pt x="557" y="253"/>
                  </a:cubicBezTo>
                  <a:lnTo>
                    <a:pt x="557" y="253"/>
                  </a:lnTo>
                  <a:cubicBezTo>
                    <a:pt x="519" y="245"/>
                    <a:pt x="481" y="230"/>
                    <a:pt x="443" y="237"/>
                  </a:cubicBezTo>
                  <a:cubicBezTo>
                    <a:pt x="427" y="237"/>
                    <a:pt x="450" y="268"/>
                    <a:pt x="450" y="283"/>
                  </a:cubicBezTo>
                  <a:cubicBezTo>
                    <a:pt x="443" y="329"/>
                    <a:pt x="420" y="367"/>
                    <a:pt x="412" y="413"/>
                  </a:cubicBezTo>
                  <a:cubicBezTo>
                    <a:pt x="404" y="443"/>
                    <a:pt x="412" y="482"/>
                    <a:pt x="404" y="512"/>
                  </a:cubicBezTo>
                  <a:cubicBezTo>
                    <a:pt x="397" y="528"/>
                    <a:pt x="397" y="566"/>
                    <a:pt x="374" y="566"/>
                  </a:cubicBezTo>
                  <a:cubicBezTo>
                    <a:pt x="336" y="566"/>
                    <a:pt x="305" y="535"/>
                    <a:pt x="275" y="512"/>
                  </a:cubicBezTo>
                  <a:cubicBezTo>
                    <a:pt x="244" y="489"/>
                    <a:pt x="221" y="451"/>
                    <a:pt x="191" y="420"/>
                  </a:cubicBezTo>
                  <a:cubicBezTo>
                    <a:pt x="160" y="390"/>
                    <a:pt x="114" y="375"/>
                    <a:pt x="91" y="344"/>
                  </a:cubicBezTo>
                  <a:cubicBezTo>
                    <a:pt x="83" y="329"/>
                    <a:pt x="114" y="314"/>
                    <a:pt x="106" y="298"/>
                  </a:cubicBezTo>
                  <a:cubicBezTo>
                    <a:pt x="83" y="275"/>
                    <a:pt x="38" y="275"/>
                    <a:pt x="15" y="245"/>
                  </a:cubicBezTo>
                  <a:cubicBezTo>
                    <a:pt x="7" y="230"/>
                    <a:pt x="0" y="207"/>
                    <a:pt x="15" y="191"/>
                  </a:cubicBezTo>
                  <a:cubicBezTo>
                    <a:pt x="45" y="161"/>
                    <a:pt x="99" y="168"/>
                    <a:pt x="129" y="138"/>
                  </a:cubicBezTo>
                  <a:cubicBezTo>
                    <a:pt x="145" y="123"/>
                    <a:pt x="114" y="84"/>
                    <a:pt x="129" y="77"/>
                  </a:cubicBezTo>
                  <a:cubicBezTo>
                    <a:pt x="160" y="69"/>
                    <a:pt x="191" y="107"/>
                    <a:pt x="229" y="107"/>
                  </a:cubicBezTo>
                  <a:cubicBezTo>
                    <a:pt x="244" y="107"/>
                    <a:pt x="259" y="61"/>
                    <a:pt x="275" y="69"/>
                  </a:cubicBezTo>
                  <a:cubicBezTo>
                    <a:pt x="297" y="69"/>
                    <a:pt x="282" y="107"/>
                    <a:pt x="297" y="123"/>
                  </a:cubicBezTo>
                  <a:cubicBezTo>
                    <a:pt x="305" y="130"/>
                    <a:pt x="320" y="123"/>
                    <a:pt x="328" y="115"/>
                  </a:cubicBezTo>
                  <a:cubicBezTo>
                    <a:pt x="328" y="84"/>
                    <a:pt x="290" y="46"/>
                    <a:pt x="313" y="23"/>
                  </a:cubicBezTo>
                  <a:cubicBezTo>
                    <a:pt x="320" y="0"/>
                    <a:pt x="366" y="16"/>
                    <a:pt x="389" y="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AD48BB8A-2851-4575-8BA2-CCCDE271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3236" y="5341428"/>
              <a:ext cx="54359" cy="87255"/>
            </a:xfrm>
            <a:custGeom>
              <a:avLst/>
              <a:gdLst>
                <a:gd name="T0" fmla="*/ 114 w 298"/>
                <a:gd name="T1" fmla="*/ 0 h 520"/>
                <a:gd name="T2" fmla="*/ 114 w 298"/>
                <a:gd name="T3" fmla="*/ 0 h 520"/>
                <a:gd name="T4" fmla="*/ 190 w 298"/>
                <a:gd name="T5" fmla="*/ 38 h 520"/>
                <a:gd name="T6" fmla="*/ 190 w 298"/>
                <a:gd name="T7" fmla="*/ 38 h 520"/>
                <a:gd name="T8" fmla="*/ 198 w 298"/>
                <a:gd name="T9" fmla="*/ 106 h 520"/>
                <a:gd name="T10" fmla="*/ 229 w 298"/>
                <a:gd name="T11" fmla="*/ 152 h 520"/>
                <a:gd name="T12" fmla="*/ 297 w 298"/>
                <a:gd name="T13" fmla="*/ 183 h 520"/>
                <a:gd name="T14" fmla="*/ 297 w 298"/>
                <a:gd name="T15" fmla="*/ 183 h 520"/>
                <a:gd name="T16" fmla="*/ 206 w 298"/>
                <a:gd name="T17" fmla="*/ 297 h 520"/>
                <a:gd name="T18" fmla="*/ 259 w 298"/>
                <a:gd name="T19" fmla="*/ 504 h 520"/>
                <a:gd name="T20" fmla="*/ 259 w 298"/>
                <a:gd name="T21" fmla="*/ 504 h 520"/>
                <a:gd name="T22" fmla="*/ 221 w 298"/>
                <a:gd name="T23" fmla="*/ 511 h 520"/>
                <a:gd name="T24" fmla="*/ 61 w 298"/>
                <a:gd name="T25" fmla="*/ 450 h 520"/>
                <a:gd name="T26" fmla="*/ 61 w 298"/>
                <a:gd name="T27" fmla="*/ 450 h 520"/>
                <a:gd name="T28" fmla="*/ 30 w 298"/>
                <a:gd name="T29" fmla="*/ 336 h 520"/>
                <a:gd name="T30" fmla="*/ 106 w 298"/>
                <a:gd name="T31" fmla="*/ 213 h 520"/>
                <a:gd name="T32" fmla="*/ 83 w 298"/>
                <a:gd name="T33" fmla="*/ 129 h 520"/>
                <a:gd name="T34" fmla="*/ 22 w 298"/>
                <a:gd name="T35" fmla="*/ 83 h 520"/>
                <a:gd name="T36" fmla="*/ 15 w 298"/>
                <a:gd name="T37" fmla="*/ 30 h 520"/>
                <a:gd name="T38" fmla="*/ 114 w 298"/>
                <a:gd name="T3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520">
                  <a:moveTo>
                    <a:pt x="114" y="0"/>
                  </a:moveTo>
                  <a:lnTo>
                    <a:pt x="114" y="0"/>
                  </a:lnTo>
                  <a:cubicBezTo>
                    <a:pt x="190" y="38"/>
                    <a:pt x="190" y="38"/>
                    <a:pt x="190" y="38"/>
                  </a:cubicBezTo>
                  <a:lnTo>
                    <a:pt x="190" y="38"/>
                  </a:lnTo>
                  <a:cubicBezTo>
                    <a:pt x="198" y="61"/>
                    <a:pt x="190" y="83"/>
                    <a:pt x="198" y="106"/>
                  </a:cubicBezTo>
                  <a:cubicBezTo>
                    <a:pt x="206" y="122"/>
                    <a:pt x="213" y="137"/>
                    <a:pt x="229" y="152"/>
                  </a:cubicBezTo>
                  <a:cubicBezTo>
                    <a:pt x="244" y="167"/>
                    <a:pt x="275" y="167"/>
                    <a:pt x="297" y="183"/>
                  </a:cubicBezTo>
                  <a:lnTo>
                    <a:pt x="297" y="183"/>
                  </a:lnTo>
                  <a:cubicBezTo>
                    <a:pt x="267" y="221"/>
                    <a:pt x="206" y="252"/>
                    <a:pt x="206" y="297"/>
                  </a:cubicBezTo>
                  <a:cubicBezTo>
                    <a:pt x="198" y="366"/>
                    <a:pt x="236" y="435"/>
                    <a:pt x="259" y="504"/>
                  </a:cubicBezTo>
                  <a:lnTo>
                    <a:pt x="259" y="504"/>
                  </a:lnTo>
                  <a:cubicBezTo>
                    <a:pt x="244" y="504"/>
                    <a:pt x="236" y="519"/>
                    <a:pt x="221" y="511"/>
                  </a:cubicBezTo>
                  <a:cubicBezTo>
                    <a:pt x="168" y="496"/>
                    <a:pt x="114" y="473"/>
                    <a:pt x="61" y="450"/>
                  </a:cubicBezTo>
                  <a:lnTo>
                    <a:pt x="61" y="450"/>
                  </a:lnTo>
                  <a:cubicBezTo>
                    <a:pt x="53" y="412"/>
                    <a:pt x="22" y="374"/>
                    <a:pt x="30" y="336"/>
                  </a:cubicBezTo>
                  <a:cubicBezTo>
                    <a:pt x="38" y="290"/>
                    <a:pt x="91" y="259"/>
                    <a:pt x="106" y="213"/>
                  </a:cubicBezTo>
                  <a:cubicBezTo>
                    <a:pt x="114" y="183"/>
                    <a:pt x="99" y="152"/>
                    <a:pt x="83" y="129"/>
                  </a:cubicBezTo>
                  <a:cubicBezTo>
                    <a:pt x="68" y="106"/>
                    <a:pt x="38" y="106"/>
                    <a:pt x="22" y="83"/>
                  </a:cubicBezTo>
                  <a:cubicBezTo>
                    <a:pt x="15" y="68"/>
                    <a:pt x="0" y="45"/>
                    <a:pt x="15" y="30"/>
                  </a:cubicBezTo>
                  <a:cubicBezTo>
                    <a:pt x="38" y="7"/>
                    <a:pt x="83" y="7"/>
                    <a:pt x="114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BA428204-16C4-48E5-BA90-386B0808D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7610" y="5332555"/>
              <a:ext cx="45565" cy="41409"/>
            </a:xfrm>
            <a:custGeom>
              <a:avLst/>
              <a:gdLst>
                <a:gd name="T0" fmla="*/ 0 w 253"/>
                <a:gd name="T1" fmla="*/ 92 h 245"/>
                <a:gd name="T2" fmla="*/ 0 w 253"/>
                <a:gd name="T3" fmla="*/ 92 h 245"/>
                <a:gd name="T4" fmla="*/ 8 w 253"/>
                <a:gd name="T5" fmla="*/ 160 h 245"/>
                <a:gd name="T6" fmla="*/ 39 w 253"/>
                <a:gd name="T7" fmla="*/ 206 h 245"/>
                <a:gd name="T8" fmla="*/ 107 w 253"/>
                <a:gd name="T9" fmla="*/ 237 h 245"/>
                <a:gd name="T10" fmla="*/ 107 w 253"/>
                <a:gd name="T11" fmla="*/ 237 h 245"/>
                <a:gd name="T12" fmla="*/ 191 w 253"/>
                <a:gd name="T13" fmla="*/ 244 h 245"/>
                <a:gd name="T14" fmla="*/ 191 w 253"/>
                <a:gd name="T15" fmla="*/ 244 h 245"/>
                <a:gd name="T16" fmla="*/ 237 w 253"/>
                <a:gd name="T17" fmla="*/ 221 h 245"/>
                <a:gd name="T18" fmla="*/ 237 w 253"/>
                <a:gd name="T19" fmla="*/ 221 h 245"/>
                <a:gd name="T20" fmla="*/ 191 w 253"/>
                <a:gd name="T21" fmla="*/ 137 h 245"/>
                <a:gd name="T22" fmla="*/ 252 w 253"/>
                <a:gd name="T23" fmla="*/ 76 h 245"/>
                <a:gd name="T24" fmla="*/ 252 w 253"/>
                <a:gd name="T25" fmla="*/ 76 h 245"/>
                <a:gd name="T26" fmla="*/ 107 w 253"/>
                <a:gd name="T27" fmla="*/ 0 h 245"/>
                <a:gd name="T28" fmla="*/ 0 w 253"/>
                <a:gd name="T29" fmla="*/ 9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245">
                  <a:moveTo>
                    <a:pt x="0" y="92"/>
                  </a:moveTo>
                  <a:lnTo>
                    <a:pt x="0" y="92"/>
                  </a:lnTo>
                  <a:cubicBezTo>
                    <a:pt x="8" y="115"/>
                    <a:pt x="0" y="137"/>
                    <a:pt x="8" y="160"/>
                  </a:cubicBezTo>
                  <a:cubicBezTo>
                    <a:pt x="16" y="176"/>
                    <a:pt x="23" y="191"/>
                    <a:pt x="39" y="206"/>
                  </a:cubicBezTo>
                  <a:cubicBezTo>
                    <a:pt x="54" y="221"/>
                    <a:pt x="85" y="221"/>
                    <a:pt x="107" y="237"/>
                  </a:cubicBezTo>
                  <a:lnTo>
                    <a:pt x="107" y="237"/>
                  </a:lnTo>
                  <a:cubicBezTo>
                    <a:pt x="191" y="244"/>
                    <a:pt x="191" y="244"/>
                    <a:pt x="191" y="244"/>
                  </a:cubicBezTo>
                  <a:lnTo>
                    <a:pt x="191" y="244"/>
                  </a:lnTo>
                  <a:cubicBezTo>
                    <a:pt x="237" y="221"/>
                    <a:pt x="237" y="221"/>
                    <a:pt x="237" y="221"/>
                  </a:cubicBezTo>
                  <a:lnTo>
                    <a:pt x="237" y="221"/>
                  </a:lnTo>
                  <a:cubicBezTo>
                    <a:pt x="222" y="191"/>
                    <a:pt x="191" y="168"/>
                    <a:pt x="191" y="137"/>
                  </a:cubicBezTo>
                  <a:cubicBezTo>
                    <a:pt x="199" y="107"/>
                    <a:pt x="230" y="92"/>
                    <a:pt x="252" y="76"/>
                  </a:cubicBezTo>
                  <a:lnTo>
                    <a:pt x="252" y="76"/>
                  </a:lnTo>
                  <a:cubicBezTo>
                    <a:pt x="199" y="54"/>
                    <a:pt x="161" y="0"/>
                    <a:pt x="107" y="0"/>
                  </a:cubicBezTo>
                  <a:cubicBezTo>
                    <a:pt x="62" y="8"/>
                    <a:pt x="39" y="61"/>
                    <a:pt x="0" y="9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3404F84A-0B44-4278-974C-D00163343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209" y="5372486"/>
              <a:ext cx="54359" cy="53979"/>
            </a:xfrm>
            <a:custGeom>
              <a:avLst/>
              <a:gdLst>
                <a:gd name="T0" fmla="*/ 99 w 299"/>
                <a:gd name="T1" fmla="*/ 0 h 322"/>
                <a:gd name="T2" fmla="*/ 99 w 299"/>
                <a:gd name="T3" fmla="*/ 0 h 322"/>
                <a:gd name="T4" fmla="*/ 183 w 299"/>
                <a:gd name="T5" fmla="*/ 7 h 322"/>
                <a:gd name="T6" fmla="*/ 183 w 299"/>
                <a:gd name="T7" fmla="*/ 7 h 322"/>
                <a:gd name="T8" fmla="*/ 199 w 299"/>
                <a:gd name="T9" fmla="*/ 114 h 322"/>
                <a:gd name="T10" fmla="*/ 176 w 299"/>
                <a:gd name="T11" fmla="*/ 214 h 322"/>
                <a:gd name="T12" fmla="*/ 214 w 299"/>
                <a:gd name="T13" fmla="*/ 229 h 322"/>
                <a:gd name="T14" fmla="*/ 252 w 299"/>
                <a:gd name="T15" fmla="*/ 175 h 322"/>
                <a:gd name="T16" fmla="*/ 298 w 299"/>
                <a:gd name="T17" fmla="*/ 221 h 322"/>
                <a:gd name="T18" fmla="*/ 298 w 299"/>
                <a:gd name="T19" fmla="*/ 221 h 322"/>
                <a:gd name="T20" fmla="*/ 283 w 299"/>
                <a:gd name="T21" fmla="*/ 298 h 322"/>
                <a:gd name="T22" fmla="*/ 283 w 299"/>
                <a:gd name="T23" fmla="*/ 298 h 322"/>
                <a:gd name="T24" fmla="*/ 229 w 299"/>
                <a:gd name="T25" fmla="*/ 282 h 322"/>
                <a:gd name="T26" fmla="*/ 191 w 299"/>
                <a:gd name="T27" fmla="*/ 305 h 322"/>
                <a:gd name="T28" fmla="*/ 145 w 299"/>
                <a:gd name="T29" fmla="*/ 282 h 322"/>
                <a:gd name="T30" fmla="*/ 107 w 299"/>
                <a:gd name="T31" fmla="*/ 321 h 322"/>
                <a:gd name="T32" fmla="*/ 61 w 299"/>
                <a:gd name="T33" fmla="*/ 321 h 322"/>
                <a:gd name="T34" fmla="*/ 61 w 299"/>
                <a:gd name="T35" fmla="*/ 321 h 322"/>
                <a:gd name="T36" fmla="*/ 8 w 299"/>
                <a:gd name="T37" fmla="*/ 114 h 322"/>
                <a:gd name="T38" fmla="*/ 99 w 299"/>
                <a:gd name="T3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322">
                  <a:moveTo>
                    <a:pt x="99" y="0"/>
                  </a:moveTo>
                  <a:lnTo>
                    <a:pt x="99" y="0"/>
                  </a:lnTo>
                  <a:cubicBezTo>
                    <a:pt x="183" y="7"/>
                    <a:pt x="183" y="7"/>
                    <a:pt x="183" y="7"/>
                  </a:cubicBezTo>
                  <a:lnTo>
                    <a:pt x="183" y="7"/>
                  </a:lnTo>
                  <a:cubicBezTo>
                    <a:pt x="191" y="46"/>
                    <a:pt x="206" y="76"/>
                    <a:pt x="199" y="114"/>
                  </a:cubicBezTo>
                  <a:cubicBezTo>
                    <a:pt x="199" y="153"/>
                    <a:pt x="168" y="183"/>
                    <a:pt x="176" y="214"/>
                  </a:cubicBezTo>
                  <a:cubicBezTo>
                    <a:pt x="176" y="229"/>
                    <a:pt x="199" y="236"/>
                    <a:pt x="214" y="229"/>
                  </a:cubicBezTo>
                  <a:cubicBezTo>
                    <a:pt x="237" y="221"/>
                    <a:pt x="237" y="183"/>
                    <a:pt x="252" y="175"/>
                  </a:cubicBezTo>
                  <a:cubicBezTo>
                    <a:pt x="275" y="175"/>
                    <a:pt x="283" y="206"/>
                    <a:pt x="298" y="221"/>
                  </a:cubicBezTo>
                  <a:lnTo>
                    <a:pt x="298" y="221"/>
                  </a:lnTo>
                  <a:cubicBezTo>
                    <a:pt x="283" y="298"/>
                    <a:pt x="283" y="298"/>
                    <a:pt x="283" y="298"/>
                  </a:cubicBezTo>
                  <a:lnTo>
                    <a:pt x="283" y="298"/>
                  </a:lnTo>
                  <a:cubicBezTo>
                    <a:pt x="267" y="298"/>
                    <a:pt x="252" y="282"/>
                    <a:pt x="229" y="282"/>
                  </a:cubicBezTo>
                  <a:cubicBezTo>
                    <a:pt x="214" y="282"/>
                    <a:pt x="206" y="305"/>
                    <a:pt x="191" y="305"/>
                  </a:cubicBezTo>
                  <a:cubicBezTo>
                    <a:pt x="176" y="305"/>
                    <a:pt x="160" y="275"/>
                    <a:pt x="145" y="282"/>
                  </a:cubicBezTo>
                  <a:cubicBezTo>
                    <a:pt x="130" y="282"/>
                    <a:pt x="122" y="313"/>
                    <a:pt x="107" y="321"/>
                  </a:cubicBezTo>
                  <a:cubicBezTo>
                    <a:pt x="92" y="321"/>
                    <a:pt x="77" y="321"/>
                    <a:pt x="61" y="321"/>
                  </a:cubicBezTo>
                  <a:lnTo>
                    <a:pt x="61" y="321"/>
                  </a:lnTo>
                  <a:cubicBezTo>
                    <a:pt x="38" y="252"/>
                    <a:pt x="0" y="183"/>
                    <a:pt x="8" y="114"/>
                  </a:cubicBezTo>
                  <a:cubicBezTo>
                    <a:pt x="8" y="69"/>
                    <a:pt x="69" y="38"/>
                    <a:pt x="99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664E6B78-46F5-4D40-BC4B-257E9B095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9585" y="5364351"/>
              <a:ext cx="48763" cy="47325"/>
            </a:xfrm>
            <a:custGeom>
              <a:avLst/>
              <a:gdLst>
                <a:gd name="T0" fmla="*/ 61 w 268"/>
                <a:gd name="T1" fmla="*/ 30 h 283"/>
                <a:gd name="T2" fmla="*/ 61 w 268"/>
                <a:gd name="T3" fmla="*/ 30 h 283"/>
                <a:gd name="T4" fmla="*/ 15 w 268"/>
                <a:gd name="T5" fmla="*/ 53 h 283"/>
                <a:gd name="T6" fmla="*/ 15 w 268"/>
                <a:gd name="T7" fmla="*/ 53 h 283"/>
                <a:gd name="T8" fmla="*/ 31 w 268"/>
                <a:gd name="T9" fmla="*/ 160 h 283"/>
                <a:gd name="T10" fmla="*/ 8 w 268"/>
                <a:gd name="T11" fmla="*/ 260 h 283"/>
                <a:gd name="T12" fmla="*/ 46 w 268"/>
                <a:gd name="T13" fmla="*/ 275 h 283"/>
                <a:gd name="T14" fmla="*/ 84 w 268"/>
                <a:gd name="T15" fmla="*/ 221 h 283"/>
                <a:gd name="T16" fmla="*/ 130 w 268"/>
                <a:gd name="T17" fmla="*/ 267 h 283"/>
                <a:gd name="T18" fmla="*/ 130 w 268"/>
                <a:gd name="T19" fmla="*/ 267 h 283"/>
                <a:gd name="T20" fmla="*/ 206 w 268"/>
                <a:gd name="T21" fmla="*/ 221 h 283"/>
                <a:gd name="T22" fmla="*/ 222 w 268"/>
                <a:gd name="T23" fmla="*/ 183 h 283"/>
                <a:gd name="T24" fmla="*/ 191 w 268"/>
                <a:gd name="T25" fmla="*/ 145 h 283"/>
                <a:gd name="T26" fmla="*/ 267 w 268"/>
                <a:gd name="T27" fmla="*/ 38 h 283"/>
                <a:gd name="T28" fmla="*/ 267 w 268"/>
                <a:gd name="T29" fmla="*/ 38 h 283"/>
                <a:gd name="T30" fmla="*/ 138 w 268"/>
                <a:gd name="T31" fmla="*/ 0 h 283"/>
                <a:gd name="T32" fmla="*/ 61 w 268"/>
                <a:gd name="T33" fmla="*/ 3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3">
                  <a:moveTo>
                    <a:pt x="61" y="30"/>
                  </a:moveTo>
                  <a:lnTo>
                    <a:pt x="61" y="30"/>
                  </a:lnTo>
                  <a:cubicBezTo>
                    <a:pt x="15" y="53"/>
                    <a:pt x="15" y="53"/>
                    <a:pt x="15" y="53"/>
                  </a:cubicBezTo>
                  <a:lnTo>
                    <a:pt x="15" y="53"/>
                  </a:lnTo>
                  <a:cubicBezTo>
                    <a:pt x="23" y="92"/>
                    <a:pt x="38" y="122"/>
                    <a:pt x="31" y="160"/>
                  </a:cubicBezTo>
                  <a:cubicBezTo>
                    <a:pt x="31" y="199"/>
                    <a:pt x="0" y="229"/>
                    <a:pt x="8" y="260"/>
                  </a:cubicBezTo>
                  <a:cubicBezTo>
                    <a:pt x="8" y="275"/>
                    <a:pt x="31" y="282"/>
                    <a:pt x="46" y="275"/>
                  </a:cubicBezTo>
                  <a:cubicBezTo>
                    <a:pt x="69" y="267"/>
                    <a:pt x="69" y="229"/>
                    <a:pt x="84" y="221"/>
                  </a:cubicBezTo>
                  <a:cubicBezTo>
                    <a:pt x="107" y="221"/>
                    <a:pt x="115" y="252"/>
                    <a:pt x="130" y="267"/>
                  </a:cubicBezTo>
                  <a:lnTo>
                    <a:pt x="130" y="267"/>
                  </a:lnTo>
                  <a:cubicBezTo>
                    <a:pt x="153" y="252"/>
                    <a:pt x="184" y="237"/>
                    <a:pt x="206" y="221"/>
                  </a:cubicBezTo>
                  <a:cubicBezTo>
                    <a:pt x="214" y="214"/>
                    <a:pt x="229" y="199"/>
                    <a:pt x="222" y="183"/>
                  </a:cubicBezTo>
                  <a:cubicBezTo>
                    <a:pt x="222" y="168"/>
                    <a:pt x="191" y="160"/>
                    <a:pt x="191" y="145"/>
                  </a:cubicBezTo>
                  <a:cubicBezTo>
                    <a:pt x="206" y="107"/>
                    <a:pt x="237" y="76"/>
                    <a:pt x="267" y="38"/>
                  </a:cubicBezTo>
                  <a:lnTo>
                    <a:pt x="267" y="38"/>
                  </a:lnTo>
                  <a:cubicBezTo>
                    <a:pt x="222" y="30"/>
                    <a:pt x="176" y="7"/>
                    <a:pt x="138" y="0"/>
                  </a:cubicBezTo>
                  <a:cubicBezTo>
                    <a:pt x="107" y="0"/>
                    <a:pt x="84" y="23"/>
                    <a:pt x="61" y="3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F82C05BF-5384-4372-91D9-0393DE965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783" y="5322203"/>
              <a:ext cx="55957" cy="48803"/>
            </a:xfrm>
            <a:custGeom>
              <a:avLst/>
              <a:gdLst>
                <a:gd name="T0" fmla="*/ 61 w 307"/>
                <a:gd name="T1" fmla="*/ 137 h 291"/>
                <a:gd name="T2" fmla="*/ 61 w 307"/>
                <a:gd name="T3" fmla="*/ 137 h 291"/>
                <a:gd name="T4" fmla="*/ 0 w 307"/>
                <a:gd name="T5" fmla="*/ 198 h 291"/>
                <a:gd name="T6" fmla="*/ 46 w 307"/>
                <a:gd name="T7" fmla="*/ 282 h 291"/>
                <a:gd name="T8" fmla="*/ 46 w 307"/>
                <a:gd name="T9" fmla="*/ 282 h 291"/>
                <a:gd name="T10" fmla="*/ 123 w 307"/>
                <a:gd name="T11" fmla="*/ 252 h 291"/>
                <a:gd name="T12" fmla="*/ 252 w 307"/>
                <a:gd name="T13" fmla="*/ 290 h 291"/>
                <a:gd name="T14" fmla="*/ 252 w 307"/>
                <a:gd name="T15" fmla="*/ 290 h 291"/>
                <a:gd name="T16" fmla="*/ 291 w 307"/>
                <a:gd name="T17" fmla="*/ 244 h 291"/>
                <a:gd name="T18" fmla="*/ 306 w 307"/>
                <a:gd name="T19" fmla="*/ 176 h 291"/>
                <a:gd name="T20" fmla="*/ 306 w 307"/>
                <a:gd name="T21" fmla="*/ 176 h 291"/>
                <a:gd name="T22" fmla="*/ 283 w 307"/>
                <a:gd name="T23" fmla="*/ 122 h 291"/>
                <a:gd name="T24" fmla="*/ 260 w 307"/>
                <a:gd name="T25" fmla="*/ 92 h 291"/>
                <a:gd name="T26" fmla="*/ 237 w 307"/>
                <a:gd name="T27" fmla="*/ 15 h 291"/>
                <a:gd name="T28" fmla="*/ 176 w 307"/>
                <a:gd name="T29" fmla="*/ 23 h 291"/>
                <a:gd name="T30" fmla="*/ 161 w 307"/>
                <a:gd name="T31" fmla="*/ 61 h 291"/>
                <a:gd name="T32" fmla="*/ 107 w 307"/>
                <a:gd name="T33" fmla="*/ 76 h 291"/>
                <a:gd name="T34" fmla="*/ 61 w 307"/>
                <a:gd name="T35" fmla="*/ 13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91">
                  <a:moveTo>
                    <a:pt x="61" y="137"/>
                  </a:moveTo>
                  <a:lnTo>
                    <a:pt x="61" y="137"/>
                  </a:lnTo>
                  <a:cubicBezTo>
                    <a:pt x="39" y="153"/>
                    <a:pt x="8" y="168"/>
                    <a:pt x="0" y="198"/>
                  </a:cubicBezTo>
                  <a:cubicBezTo>
                    <a:pt x="0" y="229"/>
                    <a:pt x="31" y="252"/>
                    <a:pt x="46" y="282"/>
                  </a:cubicBezTo>
                  <a:lnTo>
                    <a:pt x="46" y="282"/>
                  </a:lnTo>
                  <a:cubicBezTo>
                    <a:pt x="69" y="275"/>
                    <a:pt x="92" y="252"/>
                    <a:pt x="123" y="252"/>
                  </a:cubicBezTo>
                  <a:cubicBezTo>
                    <a:pt x="161" y="259"/>
                    <a:pt x="207" y="282"/>
                    <a:pt x="252" y="290"/>
                  </a:cubicBezTo>
                  <a:lnTo>
                    <a:pt x="252" y="290"/>
                  </a:lnTo>
                  <a:cubicBezTo>
                    <a:pt x="260" y="275"/>
                    <a:pt x="283" y="259"/>
                    <a:pt x="291" y="244"/>
                  </a:cubicBezTo>
                  <a:cubicBezTo>
                    <a:pt x="298" y="221"/>
                    <a:pt x="298" y="198"/>
                    <a:pt x="306" y="176"/>
                  </a:cubicBezTo>
                  <a:lnTo>
                    <a:pt x="306" y="176"/>
                  </a:lnTo>
                  <a:cubicBezTo>
                    <a:pt x="298" y="160"/>
                    <a:pt x="291" y="137"/>
                    <a:pt x="283" y="122"/>
                  </a:cubicBezTo>
                  <a:cubicBezTo>
                    <a:pt x="275" y="107"/>
                    <a:pt x="268" y="99"/>
                    <a:pt x="260" y="92"/>
                  </a:cubicBezTo>
                  <a:cubicBezTo>
                    <a:pt x="245" y="61"/>
                    <a:pt x="260" y="30"/>
                    <a:pt x="237" y="15"/>
                  </a:cubicBezTo>
                  <a:cubicBezTo>
                    <a:pt x="222" y="0"/>
                    <a:pt x="191" y="7"/>
                    <a:pt x="176" y="23"/>
                  </a:cubicBezTo>
                  <a:cubicBezTo>
                    <a:pt x="161" y="30"/>
                    <a:pt x="176" y="53"/>
                    <a:pt x="161" y="61"/>
                  </a:cubicBezTo>
                  <a:cubicBezTo>
                    <a:pt x="146" y="76"/>
                    <a:pt x="123" y="61"/>
                    <a:pt x="107" y="76"/>
                  </a:cubicBezTo>
                  <a:cubicBezTo>
                    <a:pt x="92" y="92"/>
                    <a:pt x="77" y="115"/>
                    <a:pt x="61" y="13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E1E11BA9-7C06-4265-AD31-A6C2840AA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106" y="5416852"/>
              <a:ext cx="253406" cy="209263"/>
            </a:xfrm>
            <a:custGeom>
              <a:avLst/>
              <a:gdLst>
                <a:gd name="T0" fmla="*/ 764 w 1399"/>
                <a:gd name="T1" fmla="*/ 54 h 1246"/>
                <a:gd name="T2" fmla="*/ 848 w 1399"/>
                <a:gd name="T3" fmla="*/ 15 h 1246"/>
                <a:gd name="T4" fmla="*/ 932 w 1399"/>
                <a:gd name="T5" fmla="*/ 15 h 1246"/>
                <a:gd name="T6" fmla="*/ 986 w 1399"/>
                <a:gd name="T7" fmla="*/ 31 h 1246"/>
                <a:gd name="T8" fmla="*/ 978 w 1399"/>
                <a:gd name="T9" fmla="*/ 107 h 1246"/>
                <a:gd name="T10" fmla="*/ 1093 w 1399"/>
                <a:gd name="T11" fmla="*/ 145 h 1246"/>
                <a:gd name="T12" fmla="*/ 1222 w 1399"/>
                <a:gd name="T13" fmla="*/ 92 h 1246"/>
                <a:gd name="T14" fmla="*/ 1253 w 1399"/>
                <a:gd name="T15" fmla="*/ 115 h 1246"/>
                <a:gd name="T16" fmla="*/ 1222 w 1399"/>
                <a:gd name="T17" fmla="*/ 199 h 1246"/>
                <a:gd name="T18" fmla="*/ 1230 w 1399"/>
                <a:gd name="T19" fmla="*/ 321 h 1246"/>
                <a:gd name="T20" fmla="*/ 1116 w 1399"/>
                <a:gd name="T21" fmla="*/ 436 h 1246"/>
                <a:gd name="T22" fmla="*/ 1123 w 1399"/>
                <a:gd name="T23" fmla="*/ 642 h 1246"/>
                <a:gd name="T24" fmla="*/ 1154 w 1399"/>
                <a:gd name="T25" fmla="*/ 756 h 1246"/>
                <a:gd name="T26" fmla="*/ 1207 w 1399"/>
                <a:gd name="T27" fmla="*/ 749 h 1246"/>
                <a:gd name="T28" fmla="*/ 1291 w 1399"/>
                <a:gd name="T29" fmla="*/ 756 h 1246"/>
                <a:gd name="T30" fmla="*/ 1345 w 1399"/>
                <a:gd name="T31" fmla="*/ 817 h 1246"/>
                <a:gd name="T32" fmla="*/ 1398 w 1399"/>
                <a:gd name="T33" fmla="*/ 848 h 1246"/>
                <a:gd name="T34" fmla="*/ 1314 w 1399"/>
                <a:gd name="T35" fmla="*/ 1054 h 1246"/>
                <a:gd name="T36" fmla="*/ 1161 w 1399"/>
                <a:gd name="T37" fmla="*/ 1039 h 1246"/>
                <a:gd name="T38" fmla="*/ 955 w 1399"/>
                <a:gd name="T39" fmla="*/ 1123 h 1246"/>
                <a:gd name="T40" fmla="*/ 841 w 1399"/>
                <a:gd name="T41" fmla="*/ 1039 h 1246"/>
                <a:gd name="T42" fmla="*/ 726 w 1399"/>
                <a:gd name="T43" fmla="*/ 1092 h 1246"/>
                <a:gd name="T44" fmla="*/ 688 w 1399"/>
                <a:gd name="T45" fmla="*/ 1169 h 1246"/>
                <a:gd name="T46" fmla="*/ 543 w 1399"/>
                <a:gd name="T47" fmla="*/ 1230 h 1246"/>
                <a:gd name="T48" fmla="*/ 505 w 1399"/>
                <a:gd name="T49" fmla="*/ 1108 h 1246"/>
                <a:gd name="T50" fmla="*/ 367 w 1399"/>
                <a:gd name="T51" fmla="*/ 772 h 1246"/>
                <a:gd name="T52" fmla="*/ 306 w 1399"/>
                <a:gd name="T53" fmla="*/ 542 h 1246"/>
                <a:gd name="T54" fmla="*/ 260 w 1399"/>
                <a:gd name="T55" fmla="*/ 428 h 1246"/>
                <a:gd name="T56" fmla="*/ 46 w 1399"/>
                <a:gd name="T57" fmla="*/ 542 h 1246"/>
                <a:gd name="T58" fmla="*/ 8 w 1399"/>
                <a:gd name="T59" fmla="*/ 390 h 1246"/>
                <a:gd name="T60" fmla="*/ 46 w 1399"/>
                <a:gd name="T61" fmla="*/ 374 h 1246"/>
                <a:gd name="T62" fmla="*/ 184 w 1399"/>
                <a:gd name="T63" fmla="*/ 290 h 1246"/>
                <a:gd name="T64" fmla="*/ 291 w 1399"/>
                <a:gd name="T65" fmla="*/ 222 h 1246"/>
                <a:gd name="T66" fmla="*/ 390 w 1399"/>
                <a:gd name="T67" fmla="*/ 183 h 1246"/>
                <a:gd name="T68" fmla="*/ 474 w 1399"/>
                <a:gd name="T69" fmla="*/ 31 h 1246"/>
                <a:gd name="T70" fmla="*/ 566 w 1399"/>
                <a:gd name="T71" fmla="*/ 0 h 1246"/>
                <a:gd name="T72" fmla="*/ 764 w 1399"/>
                <a:gd name="T73" fmla="*/ 5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9" h="1246">
                  <a:moveTo>
                    <a:pt x="764" y="54"/>
                  </a:moveTo>
                  <a:lnTo>
                    <a:pt x="764" y="54"/>
                  </a:lnTo>
                  <a:cubicBezTo>
                    <a:pt x="780" y="54"/>
                    <a:pt x="795" y="54"/>
                    <a:pt x="810" y="54"/>
                  </a:cubicBezTo>
                  <a:cubicBezTo>
                    <a:pt x="825" y="46"/>
                    <a:pt x="833" y="15"/>
                    <a:pt x="848" y="15"/>
                  </a:cubicBezTo>
                  <a:cubicBezTo>
                    <a:pt x="863" y="8"/>
                    <a:pt x="879" y="38"/>
                    <a:pt x="894" y="38"/>
                  </a:cubicBezTo>
                  <a:cubicBezTo>
                    <a:pt x="909" y="38"/>
                    <a:pt x="917" y="15"/>
                    <a:pt x="932" y="15"/>
                  </a:cubicBezTo>
                  <a:cubicBezTo>
                    <a:pt x="955" y="15"/>
                    <a:pt x="970" y="31"/>
                    <a:pt x="986" y="31"/>
                  </a:cubicBezTo>
                  <a:lnTo>
                    <a:pt x="986" y="31"/>
                  </a:lnTo>
                  <a:cubicBezTo>
                    <a:pt x="1001" y="46"/>
                    <a:pt x="1016" y="61"/>
                    <a:pt x="1024" y="77"/>
                  </a:cubicBezTo>
                  <a:lnTo>
                    <a:pt x="978" y="107"/>
                  </a:lnTo>
                  <a:cubicBezTo>
                    <a:pt x="978" y="115"/>
                    <a:pt x="1024" y="161"/>
                    <a:pt x="1024" y="161"/>
                  </a:cubicBezTo>
                  <a:cubicBezTo>
                    <a:pt x="1047" y="153"/>
                    <a:pt x="1070" y="161"/>
                    <a:pt x="1093" y="145"/>
                  </a:cubicBezTo>
                  <a:cubicBezTo>
                    <a:pt x="1116" y="138"/>
                    <a:pt x="1131" y="107"/>
                    <a:pt x="1161" y="99"/>
                  </a:cubicBezTo>
                  <a:cubicBezTo>
                    <a:pt x="1177" y="92"/>
                    <a:pt x="1199" y="99"/>
                    <a:pt x="1222" y="92"/>
                  </a:cubicBezTo>
                  <a:lnTo>
                    <a:pt x="1222" y="92"/>
                  </a:lnTo>
                  <a:cubicBezTo>
                    <a:pt x="1230" y="99"/>
                    <a:pt x="1253" y="107"/>
                    <a:pt x="1253" y="115"/>
                  </a:cubicBezTo>
                  <a:cubicBezTo>
                    <a:pt x="1253" y="145"/>
                    <a:pt x="1230" y="168"/>
                    <a:pt x="1222" y="199"/>
                  </a:cubicBezTo>
                  <a:lnTo>
                    <a:pt x="1222" y="199"/>
                  </a:lnTo>
                  <a:cubicBezTo>
                    <a:pt x="1207" y="206"/>
                    <a:pt x="1192" y="214"/>
                    <a:pt x="1192" y="229"/>
                  </a:cubicBezTo>
                  <a:cubicBezTo>
                    <a:pt x="1199" y="260"/>
                    <a:pt x="1238" y="283"/>
                    <a:pt x="1230" y="321"/>
                  </a:cubicBezTo>
                  <a:cubicBezTo>
                    <a:pt x="1222" y="359"/>
                    <a:pt x="1192" y="397"/>
                    <a:pt x="1169" y="428"/>
                  </a:cubicBezTo>
                  <a:cubicBezTo>
                    <a:pt x="1154" y="443"/>
                    <a:pt x="1123" y="420"/>
                    <a:pt x="1116" y="436"/>
                  </a:cubicBezTo>
                  <a:cubicBezTo>
                    <a:pt x="1116" y="489"/>
                    <a:pt x="1146" y="527"/>
                    <a:pt x="1154" y="581"/>
                  </a:cubicBezTo>
                  <a:cubicBezTo>
                    <a:pt x="1154" y="603"/>
                    <a:pt x="1131" y="619"/>
                    <a:pt x="1123" y="642"/>
                  </a:cubicBezTo>
                  <a:cubicBezTo>
                    <a:pt x="1116" y="665"/>
                    <a:pt x="1108" y="688"/>
                    <a:pt x="1116" y="703"/>
                  </a:cubicBezTo>
                  <a:cubicBezTo>
                    <a:pt x="1123" y="726"/>
                    <a:pt x="1138" y="741"/>
                    <a:pt x="1154" y="756"/>
                  </a:cubicBezTo>
                  <a:cubicBezTo>
                    <a:pt x="1169" y="772"/>
                    <a:pt x="1177" y="794"/>
                    <a:pt x="1192" y="787"/>
                  </a:cubicBezTo>
                  <a:cubicBezTo>
                    <a:pt x="1207" y="787"/>
                    <a:pt x="1192" y="749"/>
                    <a:pt x="1207" y="749"/>
                  </a:cubicBezTo>
                  <a:cubicBezTo>
                    <a:pt x="1222" y="741"/>
                    <a:pt x="1230" y="772"/>
                    <a:pt x="1253" y="779"/>
                  </a:cubicBezTo>
                  <a:cubicBezTo>
                    <a:pt x="1261" y="779"/>
                    <a:pt x="1276" y="756"/>
                    <a:pt x="1291" y="756"/>
                  </a:cubicBezTo>
                  <a:cubicBezTo>
                    <a:pt x="1314" y="764"/>
                    <a:pt x="1330" y="787"/>
                    <a:pt x="1345" y="802"/>
                  </a:cubicBezTo>
                  <a:cubicBezTo>
                    <a:pt x="1352" y="810"/>
                    <a:pt x="1345" y="817"/>
                    <a:pt x="1345" y="817"/>
                  </a:cubicBezTo>
                  <a:cubicBezTo>
                    <a:pt x="1360" y="833"/>
                    <a:pt x="1383" y="833"/>
                    <a:pt x="1398" y="848"/>
                  </a:cubicBezTo>
                  <a:lnTo>
                    <a:pt x="1398" y="848"/>
                  </a:lnTo>
                  <a:cubicBezTo>
                    <a:pt x="1360" y="886"/>
                    <a:pt x="1299" y="909"/>
                    <a:pt x="1276" y="963"/>
                  </a:cubicBezTo>
                  <a:cubicBezTo>
                    <a:pt x="1261" y="993"/>
                    <a:pt x="1299" y="1024"/>
                    <a:pt x="1314" y="1054"/>
                  </a:cubicBezTo>
                  <a:cubicBezTo>
                    <a:pt x="1314" y="1054"/>
                    <a:pt x="1284" y="1115"/>
                    <a:pt x="1284" y="1123"/>
                  </a:cubicBezTo>
                  <a:cubicBezTo>
                    <a:pt x="1284" y="1130"/>
                    <a:pt x="1161" y="1039"/>
                    <a:pt x="1161" y="1039"/>
                  </a:cubicBezTo>
                  <a:cubicBezTo>
                    <a:pt x="1138" y="1047"/>
                    <a:pt x="1108" y="1047"/>
                    <a:pt x="1085" y="1054"/>
                  </a:cubicBezTo>
                  <a:cubicBezTo>
                    <a:pt x="1039" y="1077"/>
                    <a:pt x="1001" y="1108"/>
                    <a:pt x="955" y="1123"/>
                  </a:cubicBezTo>
                  <a:cubicBezTo>
                    <a:pt x="917" y="1138"/>
                    <a:pt x="863" y="1169"/>
                    <a:pt x="825" y="1138"/>
                  </a:cubicBezTo>
                  <a:cubicBezTo>
                    <a:pt x="802" y="1115"/>
                    <a:pt x="856" y="1069"/>
                    <a:pt x="841" y="1039"/>
                  </a:cubicBezTo>
                  <a:cubicBezTo>
                    <a:pt x="833" y="1016"/>
                    <a:pt x="787" y="1024"/>
                    <a:pt x="772" y="1031"/>
                  </a:cubicBezTo>
                  <a:cubicBezTo>
                    <a:pt x="749" y="1039"/>
                    <a:pt x="726" y="1069"/>
                    <a:pt x="726" y="1092"/>
                  </a:cubicBezTo>
                  <a:cubicBezTo>
                    <a:pt x="734" y="1115"/>
                    <a:pt x="787" y="1138"/>
                    <a:pt x="772" y="1161"/>
                  </a:cubicBezTo>
                  <a:cubicBezTo>
                    <a:pt x="764" y="1192"/>
                    <a:pt x="718" y="1161"/>
                    <a:pt x="688" y="1169"/>
                  </a:cubicBezTo>
                  <a:cubicBezTo>
                    <a:pt x="688" y="1169"/>
                    <a:pt x="634" y="1230"/>
                    <a:pt x="634" y="1238"/>
                  </a:cubicBezTo>
                  <a:cubicBezTo>
                    <a:pt x="627" y="1245"/>
                    <a:pt x="543" y="1230"/>
                    <a:pt x="543" y="1230"/>
                  </a:cubicBezTo>
                  <a:cubicBezTo>
                    <a:pt x="527" y="1184"/>
                    <a:pt x="512" y="1146"/>
                    <a:pt x="505" y="1108"/>
                  </a:cubicBezTo>
                  <a:lnTo>
                    <a:pt x="505" y="1108"/>
                  </a:lnTo>
                  <a:cubicBezTo>
                    <a:pt x="497" y="993"/>
                    <a:pt x="520" y="878"/>
                    <a:pt x="482" y="779"/>
                  </a:cubicBezTo>
                  <a:cubicBezTo>
                    <a:pt x="466" y="741"/>
                    <a:pt x="382" y="802"/>
                    <a:pt x="367" y="772"/>
                  </a:cubicBezTo>
                  <a:cubicBezTo>
                    <a:pt x="336" y="711"/>
                    <a:pt x="382" y="649"/>
                    <a:pt x="398" y="588"/>
                  </a:cubicBezTo>
                  <a:cubicBezTo>
                    <a:pt x="398" y="588"/>
                    <a:pt x="298" y="558"/>
                    <a:pt x="306" y="542"/>
                  </a:cubicBezTo>
                  <a:cubicBezTo>
                    <a:pt x="306" y="535"/>
                    <a:pt x="336" y="458"/>
                    <a:pt x="336" y="458"/>
                  </a:cubicBezTo>
                  <a:cubicBezTo>
                    <a:pt x="313" y="443"/>
                    <a:pt x="283" y="413"/>
                    <a:pt x="260" y="428"/>
                  </a:cubicBezTo>
                  <a:cubicBezTo>
                    <a:pt x="237" y="436"/>
                    <a:pt x="275" y="489"/>
                    <a:pt x="252" y="497"/>
                  </a:cubicBezTo>
                  <a:cubicBezTo>
                    <a:pt x="191" y="535"/>
                    <a:pt x="115" y="565"/>
                    <a:pt x="46" y="542"/>
                  </a:cubicBezTo>
                  <a:cubicBezTo>
                    <a:pt x="8" y="527"/>
                    <a:pt x="100" y="481"/>
                    <a:pt x="92" y="443"/>
                  </a:cubicBezTo>
                  <a:cubicBezTo>
                    <a:pt x="84" y="413"/>
                    <a:pt x="23" y="413"/>
                    <a:pt x="8" y="390"/>
                  </a:cubicBezTo>
                  <a:cubicBezTo>
                    <a:pt x="0" y="374"/>
                    <a:pt x="31" y="382"/>
                    <a:pt x="46" y="374"/>
                  </a:cubicBezTo>
                  <a:lnTo>
                    <a:pt x="46" y="374"/>
                  </a:lnTo>
                  <a:cubicBezTo>
                    <a:pt x="77" y="374"/>
                    <a:pt x="115" y="374"/>
                    <a:pt x="146" y="359"/>
                  </a:cubicBezTo>
                  <a:cubicBezTo>
                    <a:pt x="169" y="344"/>
                    <a:pt x="161" y="298"/>
                    <a:pt x="184" y="290"/>
                  </a:cubicBezTo>
                  <a:cubicBezTo>
                    <a:pt x="207" y="283"/>
                    <a:pt x="230" y="306"/>
                    <a:pt x="252" y="306"/>
                  </a:cubicBezTo>
                  <a:cubicBezTo>
                    <a:pt x="252" y="306"/>
                    <a:pt x="283" y="222"/>
                    <a:pt x="291" y="222"/>
                  </a:cubicBezTo>
                  <a:cubicBezTo>
                    <a:pt x="306" y="222"/>
                    <a:pt x="375" y="214"/>
                    <a:pt x="375" y="214"/>
                  </a:cubicBezTo>
                  <a:cubicBezTo>
                    <a:pt x="375" y="214"/>
                    <a:pt x="382" y="183"/>
                    <a:pt x="390" y="183"/>
                  </a:cubicBezTo>
                  <a:cubicBezTo>
                    <a:pt x="398" y="183"/>
                    <a:pt x="489" y="161"/>
                    <a:pt x="489" y="161"/>
                  </a:cubicBezTo>
                  <a:cubicBezTo>
                    <a:pt x="482" y="115"/>
                    <a:pt x="451" y="69"/>
                    <a:pt x="474" y="31"/>
                  </a:cubicBezTo>
                  <a:cubicBezTo>
                    <a:pt x="482" y="0"/>
                    <a:pt x="535" y="15"/>
                    <a:pt x="566" y="0"/>
                  </a:cubicBezTo>
                  <a:lnTo>
                    <a:pt x="566" y="0"/>
                  </a:lnTo>
                  <a:cubicBezTo>
                    <a:pt x="619" y="23"/>
                    <a:pt x="673" y="46"/>
                    <a:pt x="726" y="61"/>
                  </a:cubicBezTo>
                  <a:cubicBezTo>
                    <a:pt x="741" y="69"/>
                    <a:pt x="749" y="54"/>
                    <a:pt x="764" y="5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27CD54E3-95AF-4400-98DB-66E3FC007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8770" y="5345126"/>
              <a:ext cx="80739" cy="99086"/>
            </a:xfrm>
            <a:custGeom>
              <a:avLst/>
              <a:gdLst>
                <a:gd name="T0" fmla="*/ 214 w 444"/>
                <a:gd name="T1" fmla="*/ 39 h 590"/>
                <a:gd name="T2" fmla="*/ 214 w 444"/>
                <a:gd name="T3" fmla="*/ 39 h 590"/>
                <a:gd name="T4" fmla="*/ 298 w 444"/>
                <a:gd name="T5" fmla="*/ 0 h 590"/>
                <a:gd name="T6" fmla="*/ 359 w 444"/>
                <a:gd name="T7" fmla="*/ 54 h 590"/>
                <a:gd name="T8" fmla="*/ 359 w 444"/>
                <a:gd name="T9" fmla="*/ 54 h 590"/>
                <a:gd name="T10" fmla="*/ 413 w 444"/>
                <a:gd name="T11" fmla="*/ 138 h 590"/>
                <a:gd name="T12" fmla="*/ 435 w 444"/>
                <a:gd name="T13" fmla="*/ 207 h 590"/>
                <a:gd name="T14" fmla="*/ 405 w 444"/>
                <a:gd name="T15" fmla="*/ 237 h 590"/>
                <a:gd name="T16" fmla="*/ 405 w 444"/>
                <a:gd name="T17" fmla="*/ 237 h 590"/>
                <a:gd name="T18" fmla="*/ 352 w 444"/>
                <a:gd name="T19" fmla="*/ 275 h 590"/>
                <a:gd name="T20" fmla="*/ 405 w 444"/>
                <a:gd name="T21" fmla="*/ 298 h 590"/>
                <a:gd name="T22" fmla="*/ 397 w 444"/>
                <a:gd name="T23" fmla="*/ 397 h 590"/>
                <a:gd name="T24" fmla="*/ 329 w 444"/>
                <a:gd name="T25" fmla="*/ 397 h 590"/>
                <a:gd name="T26" fmla="*/ 298 w 444"/>
                <a:gd name="T27" fmla="*/ 482 h 590"/>
                <a:gd name="T28" fmla="*/ 244 w 444"/>
                <a:gd name="T29" fmla="*/ 520 h 590"/>
                <a:gd name="T30" fmla="*/ 244 w 444"/>
                <a:gd name="T31" fmla="*/ 520 h 590"/>
                <a:gd name="T32" fmla="*/ 183 w 444"/>
                <a:gd name="T33" fmla="*/ 527 h 590"/>
                <a:gd name="T34" fmla="*/ 115 w 444"/>
                <a:gd name="T35" fmla="*/ 573 h 590"/>
                <a:gd name="T36" fmla="*/ 46 w 444"/>
                <a:gd name="T37" fmla="*/ 589 h 590"/>
                <a:gd name="T38" fmla="*/ 0 w 444"/>
                <a:gd name="T39" fmla="*/ 535 h 590"/>
                <a:gd name="T40" fmla="*/ 46 w 444"/>
                <a:gd name="T41" fmla="*/ 505 h 590"/>
                <a:gd name="T42" fmla="*/ 8 w 444"/>
                <a:gd name="T43" fmla="*/ 459 h 590"/>
                <a:gd name="T44" fmla="*/ 8 w 444"/>
                <a:gd name="T45" fmla="*/ 459 h 590"/>
                <a:gd name="T46" fmla="*/ 23 w 444"/>
                <a:gd name="T47" fmla="*/ 382 h 590"/>
                <a:gd name="T48" fmla="*/ 23 w 444"/>
                <a:gd name="T49" fmla="*/ 382 h 590"/>
                <a:gd name="T50" fmla="*/ 99 w 444"/>
                <a:gd name="T51" fmla="*/ 336 h 590"/>
                <a:gd name="T52" fmla="*/ 115 w 444"/>
                <a:gd name="T53" fmla="*/ 298 h 590"/>
                <a:gd name="T54" fmla="*/ 84 w 444"/>
                <a:gd name="T55" fmla="*/ 260 h 590"/>
                <a:gd name="T56" fmla="*/ 160 w 444"/>
                <a:gd name="T57" fmla="*/ 153 h 590"/>
                <a:gd name="T58" fmla="*/ 160 w 444"/>
                <a:gd name="T59" fmla="*/ 153 h 590"/>
                <a:gd name="T60" fmla="*/ 199 w 444"/>
                <a:gd name="T61" fmla="*/ 107 h 590"/>
                <a:gd name="T62" fmla="*/ 214 w 444"/>
                <a:gd name="T63" fmla="*/ 3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4" h="590">
                  <a:moveTo>
                    <a:pt x="214" y="39"/>
                  </a:moveTo>
                  <a:lnTo>
                    <a:pt x="214" y="39"/>
                  </a:lnTo>
                  <a:cubicBezTo>
                    <a:pt x="237" y="23"/>
                    <a:pt x="267" y="0"/>
                    <a:pt x="298" y="0"/>
                  </a:cubicBezTo>
                  <a:cubicBezTo>
                    <a:pt x="321" y="0"/>
                    <a:pt x="336" y="39"/>
                    <a:pt x="359" y="54"/>
                  </a:cubicBezTo>
                  <a:lnTo>
                    <a:pt x="359" y="54"/>
                  </a:lnTo>
                  <a:cubicBezTo>
                    <a:pt x="374" y="84"/>
                    <a:pt x="397" y="107"/>
                    <a:pt x="413" y="138"/>
                  </a:cubicBezTo>
                  <a:cubicBezTo>
                    <a:pt x="420" y="161"/>
                    <a:pt x="443" y="184"/>
                    <a:pt x="435" y="207"/>
                  </a:cubicBezTo>
                  <a:cubicBezTo>
                    <a:pt x="435" y="222"/>
                    <a:pt x="413" y="222"/>
                    <a:pt x="405" y="237"/>
                  </a:cubicBezTo>
                  <a:lnTo>
                    <a:pt x="405" y="237"/>
                  </a:lnTo>
                  <a:cubicBezTo>
                    <a:pt x="382" y="245"/>
                    <a:pt x="352" y="253"/>
                    <a:pt x="352" y="275"/>
                  </a:cubicBezTo>
                  <a:cubicBezTo>
                    <a:pt x="352" y="298"/>
                    <a:pt x="397" y="283"/>
                    <a:pt x="405" y="298"/>
                  </a:cubicBezTo>
                  <a:cubicBezTo>
                    <a:pt x="413" y="329"/>
                    <a:pt x="420" y="367"/>
                    <a:pt x="397" y="397"/>
                  </a:cubicBezTo>
                  <a:cubicBezTo>
                    <a:pt x="382" y="413"/>
                    <a:pt x="352" y="382"/>
                    <a:pt x="329" y="397"/>
                  </a:cubicBezTo>
                  <a:cubicBezTo>
                    <a:pt x="306" y="413"/>
                    <a:pt x="321" y="451"/>
                    <a:pt x="298" y="482"/>
                  </a:cubicBezTo>
                  <a:cubicBezTo>
                    <a:pt x="290" y="497"/>
                    <a:pt x="260" y="505"/>
                    <a:pt x="244" y="520"/>
                  </a:cubicBezTo>
                  <a:lnTo>
                    <a:pt x="244" y="520"/>
                  </a:lnTo>
                  <a:cubicBezTo>
                    <a:pt x="221" y="527"/>
                    <a:pt x="199" y="520"/>
                    <a:pt x="183" y="527"/>
                  </a:cubicBezTo>
                  <a:cubicBezTo>
                    <a:pt x="153" y="535"/>
                    <a:pt x="138" y="566"/>
                    <a:pt x="115" y="573"/>
                  </a:cubicBezTo>
                  <a:cubicBezTo>
                    <a:pt x="92" y="589"/>
                    <a:pt x="69" y="581"/>
                    <a:pt x="46" y="589"/>
                  </a:cubicBezTo>
                  <a:cubicBezTo>
                    <a:pt x="46" y="589"/>
                    <a:pt x="0" y="543"/>
                    <a:pt x="0" y="535"/>
                  </a:cubicBezTo>
                  <a:lnTo>
                    <a:pt x="46" y="505"/>
                  </a:lnTo>
                  <a:cubicBezTo>
                    <a:pt x="38" y="489"/>
                    <a:pt x="23" y="474"/>
                    <a:pt x="8" y="459"/>
                  </a:cubicBezTo>
                  <a:lnTo>
                    <a:pt x="8" y="459"/>
                  </a:lnTo>
                  <a:cubicBezTo>
                    <a:pt x="23" y="382"/>
                    <a:pt x="23" y="382"/>
                    <a:pt x="23" y="382"/>
                  </a:cubicBezTo>
                  <a:lnTo>
                    <a:pt x="23" y="382"/>
                  </a:lnTo>
                  <a:cubicBezTo>
                    <a:pt x="46" y="367"/>
                    <a:pt x="77" y="352"/>
                    <a:pt x="99" y="336"/>
                  </a:cubicBezTo>
                  <a:cubicBezTo>
                    <a:pt x="107" y="329"/>
                    <a:pt x="122" y="314"/>
                    <a:pt x="115" y="298"/>
                  </a:cubicBezTo>
                  <a:cubicBezTo>
                    <a:pt x="115" y="283"/>
                    <a:pt x="84" y="275"/>
                    <a:pt x="84" y="260"/>
                  </a:cubicBezTo>
                  <a:cubicBezTo>
                    <a:pt x="99" y="222"/>
                    <a:pt x="130" y="191"/>
                    <a:pt x="160" y="153"/>
                  </a:cubicBezTo>
                  <a:lnTo>
                    <a:pt x="160" y="153"/>
                  </a:lnTo>
                  <a:cubicBezTo>
                    <a:pt x="168" y="138"/>
                    <a:pt x="191" y="122"/>
                    <a:pt x="199" y="107"/>
                  </a:cubicBezTo>
                  <a:cubicBezTo>
                    <a:pt x="206" y="84"/>
                    <a:pt x="206" y="61"/>
                    <a:pt x="214" y="3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0C525CB0-8C70-46E2-86B7-5B78E8314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537" y="5385056"/>
              <a:ext cx="75143" cy="71727"/>
            </a:xfrm>
            <a:custGeom>
              <a:avLst/>
              <a:gdLst>
                <a:gd name="T0" fmla="*/ 161 w 414"/>
                <a:gd name="T1" fmla="*/ 0 h 429"/>
                <a:gd name="T2" fmla="*/ 161 w 414"/>
                <a:gd name="T3" fmla="*/ 0 h 429"/>
                <a:gd name="T4" fmla="*/ 237 w 414"/>
                <a:gd name="T5" fmla="*/ 69 h 429"/>
                <a:gd name="T6" fmla="*/ 245 w 414"/>
                <a:gd name="T7" fmla="*/ 138 h 429"/>
                <a:gd name="T8" fmla="*/ 291 w 414"/>
                <a:gd name="T9" fmla="*/ 199 h 429"/>
                <a:gd name="T10" fmla="*/ 367 w 414"/>
                <a:gd name="T11" fmla="*/ 122 h 429"/>
                <a:gd name="T12" fmla="*/ 413 w 414"/>
                <a:gd name="T13" fmla="*/ 145 h 429"/>
                <a:gd name="T14" fmla="*/ 413 w 414"/>
                <a:gd name="T15" fmla="*/ 145 h 429"/>
                <a:gd name="T16" fmla="*/ 413 w 414"/>
                <a:gd name="T17" fmla="*/ 321 h 429"/>
                <a:gd name="T18" fmla="*/ 413 w 414"/>
                <a:gd name="T19" fmla="*/ 321 h 429"/>
                <a:gd name="T20" fmla="*/ 375 w 414"/>
                <a:gd name="T21" fmla="*/ 382 h 429"/>
                <a:gd name="T22" fmla="*/ 306 w 414"/>
                <a:gd name="T23" fmla="*/ 390 h 429"/>
                <a:gd name="T24" fmla="*/ 283 w 414"/>
                <a:gd name="T25" fmla="*/ 420 h 429"/>
                <a:gd name="T26" fmla="*/ 230 w 414"/>
                <a:gd name="T27" fmla="*/ 374 h 429"/>
                <a:gd name="T28" fmla="*/ 176 w 414"/>
                <a:gd name="T29" fmla="*/ 397 h 429"/>
                <a:gd name="T30" fmla="*/ 146 w 414"/>
                <a:gd name="T31" fmla="*/ 428 h 429"/>
                <a:gd name="T32" fmla="*/ 92 w 414"/>
                <a:gd name="T33" fmla="*/ 390 h 429"/>
                <a:gd name="T34" fmla="*/ 0 w 414"/>
                <a:gd name="T35" fmla="*/ 390 h 429"/>
                <a:gd name="T36" fmla="*/ 0 w 414"/>
                <a:gd name="T37" fmla="*/ 390 h 429"/>
                <a:gd name="T38" fmla="*/ 31 w 414"/>
                <a:gd name="T39" fmla="*/ 306 h 429"/>
                <a:gd name="T40" fmla="*/ 0 w 414"/>
                <a:gd name="T41" fmla="*/ 283 h 429"/>
                <a:gd name="T42" fmla="*/ 0 w 414"/>
                <a:gd name="T43" fmla="*/ 283 h 429"/>
                <a:gd name="T44" fmla="*/ 54 w 414"/>
                <a:gd name="T45" fmla="*/ 245 h 429"/>
                <a:gd name="T46" fmla="*/ 85 w 414"/>
                <a:gd name="T47" fmla="*/ 160 h 429"/>
                <a:gd name="T48" fmla="*/ 153 w 414"/>
                <a:gd name="T49" fmla="*/ 160 h 429"/>
                <a:gd name="T50" fmla="*/ 161 w 414"/>
                <a:gd name="T51" fmla="*/ 61 h 429"/>
                <a:gd name="T52" fmla="*/ 108 w 414"/>
                <a:gd name="T53" fmla="*/ 38 h 429"/>
                <a:gd name="T54" fmla="*/ 161 w 414"/>
                <a:gd name="T5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4" h="429">
                  <a:moveTo>
                    <a:pt x="161" y="0"/>
                  </a:moveTo>
                  <a:lnTo>
                    <a:pt x="161" y="0"/>
                  </a:lnTo>
                  <a:cubicBezTo>
                    <a:pt x="184" y="23"/>
                    <a:pt x="222" y="38"/>
                    <a:pt x="237" y="69"/>
                  </a:cubicBezTo>
                  <a:cubicBezTo>
                    <a:pt x="252" y="84"/>
                    <a:pt x="237" y="115"/>
                    <a:pt x="245" y="138"/>
                  </a:cubicBezTo>
                  <a:cubicBezTo>
                    <a:pt x="260" y="160"/>
                    <a:pt x="268" y="206"/>
                    <a:pt x="291" y="199"/>
                  </a:cubicBezTo>
                  <a:cubicBezTo>
                    <a:pt x="329" y="199"/>
                    <a:pt x="337" y="138"/>
                    <a:pt x="367" y="122"/>
                  </a:cubicBezTo>
                  <a:cubicBezTo>
                    <a:pt x="382" y="115"/>
                    <a:pt x="398" y="138"/>
                    <a:pt x="413" y="145"/>
                  </a:cubicBezTo>
                  <a:lnTo>
                    <a:pt x="413" y="145"/>
                  </a:lnTo>
                  <a:cubicBezTo>
                    <a:pt x="413" y="321"/>
                    <a:pt x="413" y="321"/>
                    <a:pt x="413" y="321"/>
                  </a:cubicBezTo>
                  <a:lnTo>
                    <a:pt x="413" y="321"/>
                  </a:lnTo>
                  <a:cubicBezTo>
                    <a:pt x="398" y="344"/>
                    <a:pt x="390" y="367"/>
                    <a:pt x="375" y="382"/>
                  </a:cubicBezTo>
                  <a:cubicBezTo>
                    <a:pt x="352" y="397"/>
                    <a:pt x="329" y="382"/>
                    <a:pt x="306" y="390"/>
                  </a:cubicBezTo>
                  <a:cubicBezTo>
                    <a:pt x="298" y="397"/>
                    <a:pt x="291" y="420"/>
                    <a:pt x="283" y="420"/>
                  </a:cubicBezTo>
                  <a:cubicBezTo>
                    <a:pt x="260" y="413"/>
                    <a:pt x="252" y="374"/>
                    <a:pt x="230" y="374"/>
                  </a:cubicBezTo>
                  <a:cubicBezTo>
                    <a:pt x="207" y="367"/>
                    <a:pt x="191" y="390"/>
                    <a:pt x="176" y="397"/>
                  </a:cubicBezTo>
                  <a:cubicBezTo>
                    <a:pt x="161" y="405"/>
                    <a:pt x="161" y="428"/>
                    <a:pt x="146" y="428"/>
                  </a:cubicBezTo>
                  <a:cubicBezTo>
                    <a:pt x="123" y="428"/>
                    <a:pt x="115" y="397"/>
                    <a:pt x="92" y="390"/>
                  </a:cubicBezTo>
                  <a:cubicBezTo>
                    <a:pt x="62" y="382"/>
                    <a:pt x="31" y="390"/>
                    <a:pt x="0" y="390"/>
                  </a:cubicBezTo>
                  <a:lnTo>
                    <a:pt x="0" y="390"/>
                  </a:lnTo>
                  <a:cubicBezTo>
                    <a:pt x="8" y="359"/>
                    <a:pt x="31" y="336"/>
                    <a:pt x="31" y="306"/>
                  </a:cubicBezTo>
                  <a:cubicBezTo>
                    <a:pt x="31" y="298"/>
                    <a:pt x="8" y="290"/>
                    <a:pt x="0" y="283"/>
                  </a:cubicBezTo>
                  <a:lnTo>
                    <a:pt x="0" y="283"/>
                  </a:lnTo>
                  <a:cubicBezTo>
                    <a:pt x="16" y="268"/>
                    <a:pt x="46" y="260"/>
                    <a:pt x="54" y="245"/>
                  </a:cubicBezTo>
                  <a:cubicBezTo>
                    <a:pt x="77" y="214"/>
                    <a:pt x="62" y="176"/>
                    <a:pt x="85" y="160"/>
                  </a:cubicBezTo>
                  <a:cubicBezTo>
                    <a:pt x="108" y="145"/>
                    <a:pt x="138" y="176"/>
                    <a:pt x="153" y="160"/>
                  </a:cubicBezTo>
                  <a:cubicBezTo>
                    <a:pt x="176" y="130"/>
                    <a:pt x="169" y="92"/>
                    <a:pt x="161" y="61"/>
                  </a:cubicBezTo>
                  <a:cubicBezTo>
                    <a:pt x="153" y="46"/>
                    <a:pt x="108" y="61"/>
                    <a:pt x="108" y="38"/>
                  </a:cubicBezTo>
                  <a:cubicBezTo>
                    <a:pt x="108" y="16"/>
                    <a:pt x="138" y="8"/>
                    <a:pt x="161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AE4BB8D-771E-45BB-ABFD-116B93991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7880" y="5406500"/>
              <a:ext cx="50361" cy="41409"/>
            </a:xfrm>
            <a:custGeom>
              <a:avLst/>
              <a:gdLst>
                <a:gd name="T0" fmla="*/ 0 w 276"/>
                <a:gd name="T1" fmla="*/ 191 h 245"/>
                <a:gd name="T2" fmla="*/ 0 w 276"/>
                <a:gd name="T3" fmla="*/ 191 h 245"/>
                <a:gd name="T4" fmla="*/ 0 w 276"/>
                <a:gd name="T5" fmla="*/ 15 h 245"/>
                <a:gd name="T6" fmla="*/ 0 w 276"/>
                <a:gd name="T7" fmla="*/ 15 h 245"/>
                <a:gd name="T8" fmla="*/ 69 w 276"/>
                <a:gd name="T9" fmla="*/ 0 h 245"/>
                <a:gd name="T10" fmla="*/ 130 w 276"/>
                <a:gd name="T11" fmla="*/ 23 h 245"/>
                <a:gd name="T12" fmla="*/ 206 w 276"/>
                <a:gd name="T13" fmla="*/ 8 h 245"/>
                <a:gd name="T14" fmla="*/ 267 w 276"/>
                <a:gd name="T15" fmla="*/ 53 h 245"/>
                <a:gd name="T16" fmla="*/ 252 w 276"/>
                <a:gd name="T17" fmla="*/ 183 h 245"/>
                <a:gd name="T18" fmla="*/ 137 w 276"/>
                <a:gd name="T19" fmla="*/ 229 h 245"/>
                <a:gd name="T20" fmla="*/ 107 w 276"/>
                <a:gd name="T21" fmla="*/ 222 h 245"/>
                <a:gd name="T22" fmla="*/ 84 w 276"/>
                <a:gd name="T23" fmla="*/ 244 h 245"/>
                <a:gd name="T24" fmla="*/ 0 w 276"/>
                <a:gd name="T25" fmla="*/ 19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45">
                  <a:moveTo>
                    <a:pt x="0" y="191"/>
                  </a:moveTo>
                  <a:lnTo>
                    <a:pt x="0" y="191"/>
                  </a:lnTo>
                  <a:cubicBezTo>
                    <a:pt x="0" y="15"/>
                    <a:pt x="0" y="15"/>
                    <a:pt x="0" y="15"/>
                  </a:cubicBezTo>
                  <a:lnTo>
                    <a:pt x="0" y="15"/>
                  </a:lnTo>
                  <a:cubicBezTo>
                    <a:pt x="23" y="15"/>
                    <a:pt x="46" y="8"/>
                    <a:pt x="69" y="0"/>
                  </a:cubicBezTo>
                  <a:cubicBezTo>
                    <a:pt x="69" y="0"/>
                    <a:pt x="122" y="15"/>
                    <a:pt x="130" y="23"/>
                  </a:cubicBezTo>
                  <a:cubicBezTo>
                    <a:pt x="137" y="23"/>
                    <a:pt x="206" y="8"/>
                    <a:pt x="206" y="8"/>
                  </a:cubicBezTo>
                  <a:cubicBezTo>
                    <a:pt x="229" y="23"/>
                    <a:pt x="260" y="30"/>
                    <a:pt x="267" y="53"/>
                  </a:cubicBezTo>
                  <a:cubicBezTo>
                    <a:pt x="275" y="99"/>
                    <a:pt x="275" y="145"/>
                    <a:pt x="252" y="183"/>
                  </a:cubicBezTo>
                  <a:cubicBezTo>
                    <a:pt x="221" y="214"/>
                    <a:pt x="176" y="222"/>
                    <a:pt x="137" y="229"/>
                  </a:cubicBezTo>
                  <a:cubicBezTo>
                    <a:pt x="122" y="237"/>
                    <a:pt x="114" y="214"/>
                    <a:pt x="107" y="222"/>
                  </a:cubicBezTo>
                  <a:cubicBezTo>
                    <a:pt x="92" y="222"/>
                    <a:pt x="92" y="244"/>
                    <a:pt x="84" y="244"/>
                  </a:cubicBezTo>
                  <a:cubicBezTo>
                    <a:pt x="53" y="229"/>
                    <a:pt x="31" y="206"/>
                    <a:pt x="0" y="19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1AD3CC42-CA62-4AA4-88BD-4F55C7F11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53" y="5311111"/>
              <a:ext cx="215835" cy="312786"/>
            </a:xfrm>
            <a:custGeom>
              <a:avLst/>
              <a:gdLst>
                <a:gd name="T0" fmla="*/ 275 w 1192"/>
                <a:gd name="T1" fmla="*/ 443 h 1865"/>
                <a:gd name="T2" fmla="*/ 283 w 1192"/>
                <a:gd name="T3" fmla="*/ 344 h 1865"/>
                <a:gd name="T4" fmla="*/ 229 w 1192"/>
                <a:gd name="T5" fmla="*/ 260 h 1865"/>
                <a:gd name="T6" fmla="*/ 382 w 1192"/>
                <a:gd name="T7" fmla="*/ 252 h 1865"/>
                <a:gd name="T8" fmla="*/ 451 w 1192"/>
                <a:gd name="T9" fmla="*/ 115 h 1865"/>
                <a:gd name="T10" fmla="*/ 519 w 1192"/>
                <a:gd name="T11" fmla="*/ 0 h 1865"/>
                <a:gd name="T12" fmla="*/ 588 w 1192"/>
                <a:gd name="T13" fmla="*/ 69 h 1865"/>
                <a:gd name="T14" fmla="*/ 558 w 1192"/>
                <a:gd name="T15" fmla="*/ 122 h 1865"/>
                <a:gd name="T16" fmla="*/ 580 w 1192"/>
                <a:gd name="T17" fmla="*/ 222 h 1865"/>
                <a:gd name="T18" fmla="*/ 955 w 1192"/>
                <a:gd name="T19" fmla="*/ 474 h 1865"/>
                <a:gd name="T20" fmla="*/ 1138 w 1192"/>
                <a:gd name="T21" fmla="*/ 733 h 1865"/>
                <a:gd name="T22" fmla="*/ 1062 w 1192"/>
                <a:gd name="T23" fmla="*/ 886 h 1865"/>
                <a:gd name="T24" fmla="*/ 1108 w 1192"/>
                <a:gd name="T25" fmla="*/ 985 h 1865"/>
                <a:gd name="T26" fmla="*/ 1039 w 1192"/>
                <a:gd name="T27" fmla="*/ 1138 h 1865"/>
                <a:gd name="T28" fmla="*/ 1016 w 1192"/>
                <a:gd name="T29" fmla="*/ 1253 h 1865"/>
                <a:gd name="T30" fmla="*/ 962 w 1192"/>
                <a:gd name="T31" fmla="*/ 1322 h 1865"/>
                <a:gd name="T32" fmla="*/ 886 w 1192"/>
                <a:gd name="T33" fmla="*/ 1444 h 1865"/>
                <a:gd name="T34" fmla="*/ 733 w 1192"/>
                <a:gd name="T35" fmla="*/ 1490 h 1865"/>
                <a:gd name="T36" fmla="*/ 558 w 1192"/>
                <a:gd name="T37" fmla="*/ 1856 h 1865"/>
                <a:gd name="T38" fmla="*/ 458 w 1192"/>
                <a:gd name="T39" fmla="*/ 1803 h 1865"/>
                <a:gd name="T40" fmla="*/ 412 w 1192"/>
                <a:gd name="T41" fmla="*/ 1658 h 1865"/>
                <a:gd name="T42" fmla="*/ 290 w 1192"/>
                <a:gd name="T43" fmla="*/ 1482 h 1865"/>
                <a:gd name="T44" fmla="*/ 237 w 1192"/>
                <a:gd name="T45" fmla="*/ 1451 h 1865"/>
                <a:gd name="T46" fmla="*/ 183 w 1192"/>
                <a:gd name="T47" fmla="*/ 1390 h 1865"/>
                <a:gd name="T48" fmla="*/ 99 w 1192"/>
                <a:gd name="T49" fmla="*/ 1383 h 1865"/>
                <a:gd name="T50" fmla="*/ 46 w 1192"/>
                <a:gd name="T51" fmla="*/ 1390 h 1865"/>
                <a:gd name="T52" fmla="*/ 15 w 1192"/>
                <a:gd name="T53" fmla="*/ 1276 h 1865"/>
                <a:gd name="T54" fmla="*/ 8 w 1192"/>
                <a:gd name="T55" fmla="*/ 1070 h 1865"/>
                <a:gd name="T56" fmla="*/ 122 w 1192"/>
                <a:gd name="T57" fmla="*/ 955 h 1865"/>
                <a:gd name="T58" fmla="*/ 114 w 1192"/>
                <a:gd name="T59" fmla="*/ 833 h 1865"/>
                <a:gd name="T60" fmla="*/ 206 w 1192"/>
                <a:gd name="T61" fmla="*/ 833 h 1865"/>
                <a:gd name="T62" fmla="*/ 290 w 1192"/>
                <a:gd name="T63" fmla="*/ 840 h 1865"/>
                <a:gd name="T64" fmla="*/ 397 w 1192"/>
                <a:gd name="T65" fmla="*/ 863 h 1865"/>
                <a:gd name="T66" fmla="*/ 489 w 1192"/>
                <a:gd name="T67" fmla="*/ 825 h 1865"/>
                <a:gd name="T68" fmla="*/ 527 w 1192"/>
                <a:gd name="T69" fmla="*/ 764 h 1865"/>
                <a:gd name="T70" fmla="*/ 634 w 1192"/>
                <a:gd name="T71" fmla="*/ 795 h 1865"/>
                <a:gd name="T72" fmla="*/ 779 w 1192"/>
                <a:gd name="T73" fmla="*/ 756 h 1865"/>
                <a:gd name="T74" fmla="*/ 733 w 1192"/>
                <a:gd name="T75" fmla="*/ 581 h 1865"/>
                <a:gd name="T76" fmla="*/ 596 w 1192"/>
                <a:gd name="T77" fmla="*/ 573 h 1865"/>
                <a:gd name="T78" fmla="*/ 527 w 1192"/>
                <a:gd name="T79" fmla="*/ 588 h 1865"/>
                <a:gd name="T80" fmla="*/ 405 w 1192"/>
                <a:gd name="T81" fmla="*/ 642 h 1865"/>
                <a:gd name="T82" fmla="*/ 351 w 1192"/>
                <a:gd name="T83" fmla="*/ 512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92" h="1865">
                  <a:moveTo>
                    <a:pt x="275" y="443"/>
                  </a:moveTo>
                  <a:lnTo>
                    <a:pt x="275" y="443"/>
                  </a:lnTo>
                  <a:cubicBezTo>
                    <a:pt x="283" y="428"/>
                    <a:pt x="305" y="428"/>
                    <a:pt x="305" y="413"/>
                  </a:cubicBezTo>
                  <a:cubicBezTo>
                    <a:pt x="313" y="390"/>
                    <a:pt x="290" y="367"/>
                    <a:pt x="283" y="344"/>
                  </a:cubicBezTo>
                  <a:cubicBezTo>
                    <a:pt x="267" y="313"/>
                    <a:pt x="244" y="290"/>
                    <a:pt x="229" y="260"/>
                  </a:cubicBezTo>
                  <a:lnTo>
                    <a:pt x="229" y="260"/>
                  </a:lnTo>
                  <a:cubicBezTo>
                    <a:pt x="252" y="252"/>
                    <a:pt x="267" y="245"/>
                    <a:pt x="290" y="245"/>
                  </a:cubicBezTo>
                  <a:cubicBezTo>
                    <a:pt x="321" y="237"/>
                    <a:pt x="351" y="260"/>
                    <a:pt x="382" y="252"/>
                  </a:cubicBezTo>
                  <a:cubicBezTo>
                    <a:pt x="405" y="245"/>
                    <a:pt x="428" y="229"/>
                    <a:pt x="443" y="206"/>
                  </a:cubicBezTo>
                  <a:cubicBezTo>
                    <a:pt x="458" y="176"/>
                    <a:pt x="451" y="145"/>
                    <a:pt x="451" y="115"/>
                  </a:cubicBezTo>
                  <a:cubicBezTo>
                    <a:pt x="451" y="99"/>
                    <a:pt x="443" y="84"/>
                    <a:pt x="451" y="69"/>
                  </a:cubicBezTo>
                  <a:cubicBezTo>
                    <a:pt x="466" y="38"/>
                    <a:pt x="496" y="23"/>
                    <a:pt x="519" y="0"/>
                  </a:cubicBezTo>
                  <a:lnTo>
                    <a:pt x="519" y="0"/>
                  </a:lnTo>
                  <a:cubicBezTo>
                    <a:pt x="542" y="23"/>
                    <a:pt x="573" y="38"/>
                    <a:pt x="588" y="69"/>
                  </a:cubicBezTo>
                  <a:cubicBezTo>
                    <a:pt x="596" y="76"/>
                    <a:pt x="596" y="92"/>
                    <a:pt x="588" y="107"/>
                  </a:cubicBezTo>
                  <a:cubicBezTo>
                    <a:pt x="588" y="115"/>
                    <a:pt x="565" y="115"/>
                    <a:pt x="558" y="122"/>
                  </a:cubicBezTo>
                  <a:cubicBezTo>
                    <a:pt x="558" y="138"/>
                    <a:pt x="565" y="153"/>
                    <a:pt x="573" y="168"/>
                  </a:cubicBezTo>
                  <a:cubicBezTo>
                    <a:pt x="573" y="184"/>
                    <a:pt x="565" y="206"/>
                    <a:pt x="580" y="222"/>
                  </a:cubicBezTo>
                  <a:cubicBezTo>
                    <a:pt x="619" y="267"/>
                    <a:pt x="664" y="298"/>
                    <a:pt x="718" y="336"/>
                  </a:cubicBezTo>
                  <a:cubicBezTo>
                    <a:pt x="794" y="390"/>
                    <a:pt x="886" y="413"/>
                    <a:pt x="955" y="474"/>
                  </a:cubicBezTo>
                  <a:cubicBezTo>
                    <a:pt x="1031" y="550"/>
                    <a:pt x="1077" y="649"/>
                    <a:pt x="1138" y="733"/>
                  </a:cubicBezTo>
                  <a:lnTo>
                    <a:pt x="1138" y="733"/>
                  </a:lnTo>
                  <a:cubicBezTo>
                    <a:pt x="1153" y="764"/>
                    <a:pt x="1191" y="802"/>
                    <a:pt x="1176" y="833"/>
                  </a:cubicBezTo>
                  <a:cubicBezTo>
                    <a:pt x="1153" y="871"/>
                    <a:pt x="1077" y="848"/>
                    <a:pt x="1062" y="886"/>
                  </a:cubicBezTo>
                  <a:cubicBezTo>
                    <a:pt x="1046" y="917"/>
                    <a:pt x="1123" y="909"/>
                    <a:pt x="1130" y="932"/>
                  </a:cubicBezTo>
                  <a:cubicBezTo>
                    <a:pt x="1146" y="947"/>
                    <a:pt x="1108" y="963"/>
                    <a:pt x="1108" y="985"/>
                  </a:cubicBezTo>
                  <a:cubicBezTo>
                    <a:pt x="1108" y="1016"/>
                    <a:pt x="1146" y="1039"/>
                    <a:pt x="1130" y="1062"/>
                  </a:cubicBezTo>
                  <a:cubicBezTo>
                    <a:pt x="1115" y="1100"/>
                    <a:pt x="1054" y="1100"/>
                    <a:pt x="1039" y="1138"/>
                  </a:cubicBezTo>
                  <a:cubicBezTo>
                    <a:pt x="1031" y="1169"/>
                    <a:pt x="1092" y="1199"/>
                    <a:pt x="1085" y="1230"/>
                  </a:cubicBezTo>
                  <a:cubicBezTo>
                    <a:pt x="1077" y="1253"/>
                    <a:pt x="1031" y="1237"/>
                    <a:pt x="1016" y="1253"/>
                  </a:cubicBezTo>
                  <a:cubicBezTo>
                    <a:pt x="993" y="1276"/>
                    <a:pt x="985" y="1299"/>
                    <a:pt x="970" y="1322"/>
                  </a:cubicBezTo>
                  <a:cubicBezTo>
                    <a:pt x="962" y="1322"/>
                    <a:pt x="962" y="1322"/>
                    <a:pt x="962" y="1322"/>
                  </a:cubicBezTo>
                  <a:cubicBezTo>
                    <a:pt x="962" y="1322"/>
                    <a:pt x="924" y="1390"/>
                    <a:pt x="924" y="1398"/>
                  </a:cubicBezTo>
                  <a:cubicBezTo>
                    <a:pt x="924" y="1406"/>
                    <a:pt x="886" y="1444"/>
                    <a:pt x="886" y="1444"/>
                  </a:cubicBezTo>
                  <a:cubicBezTo>
                    <a:pt x="878" y="1467"/>
                    <a:pt x="886" y="1497"/>
                    <a:pt x="871" y="1505"/>
                  </a:cubicBezTo>
                  <a:cubicBezTo>
                    <a:pt x="825" y="1520"/>
                    <a:pt x="764" y="1451"/>
                    <a:pt x="733" y="1490"/>
                  </a:cubicBezTo>
                  <a:cubicBezTo>
                    <a:pt x="672" y="1574"/>
                    <a:pt x="703" y="1696"/>
                    <a:pt x="657" y="1787"/>
                  </a:cubicBezTo>
                  <a:cubicBezTo>
                    <a:pt x="641" y="1826"/>
                    <a:pt x="596" y="1856"/>
                    <a:pt x="558" y="1856"/>
                  </a:cubicBezTo>
                  <a:cubicBezTo>
                    <a:pt x="519" y="1864"/>
                    <a:pt x="489" y="1826"/>
                    <a:pt x="458" y="1810"/>
                  </a:cubicBezTo>
                  <a:cubicBezTo>
                    <a:pt x="458" y="1803"/>
                    <a:pt x="458" y="1803"/>
                    <a:pt x="458" y="1803"/>
                  </a:cubicBezTo>
                  <a:cubicBezTo>
                    <a:pt x="481" y="1757"/>
                    <a:pt x="542" y="1719"/>
                    <a:pt x="527" y="1673"/>
                  </a:cubicBezTo>
                  <a:cubicBezTo>
                    <a:pt x="519" y="1635"/>
                    <a:pt x="443" y="1681"/>
                    <a:pt x="412" y="1658"/>
                  </a:cubicBezTo>
                  <a:cubicBezTo>
                    <a:pt x="382" y="1635"/>
                    <a:pt x="382" y="1581"/>
                    <a:pt x="359" y="1551"/>
                  </a:cubicBezTo>
                  <a:cubicBezTo>
                    <a:pt x="336" y="1520"/>
                    <a:pt x="313" y="1505"/>
                    <a:pt x="290" y="1482"/>
                  </a:cubicBezTo>
                  <a:lnTo>
                    <a:pt x="290" y="1482"/>
                  </a:lnTo>
                  <a:cubicBezTo>
                    <a:pt x="275" y="1467"/>
                    <a:pt x="252" y="1467"/>
                    <a:pt x="237" y="1451"/>
                  </a:cubicBezTo>
                  <a:cubicBezTo>
                    <a:pt x="237" y="1451"/>
                    <a:pt x="244" y="1444"/>
                    <a:pt x="237" y="1436"/>
                  </a:cubicBezTo>
                  <a:cubicBezTo>
                    <a:pt x="222" y="1421"/>
                    <a:pt x="206" y="1398"/>
                    <a:pt x="183" y="1390"/>
                  </a:cubicBezTo>
                  <a:cubicBezTo>
                    <a:pt x="168" y="1390"/>
                    <a:pt x="153" y="1413"/>
                    <a:pt x="145" y="1413"/>
                  </a:cubicBezTo>
                  <a:cubicBezTo>
                    <a:pt x="122" y="1406"/>
                    <a:pt x="114" y="1375"/>
                    <a:pt x="99" y="1383"/>
                  </a:cubicBezTo>
                  <a:cubicBezTo>
                    <a:pt x="84" y="1383"/>
                    <a:pt x="99" y="1421"/>
                    <a:pt x="84" y="1421"/>
                  </a:cubicBezTo>
                  <a:cubicBezTo>
                    <a:pt x="69" y="1428"/>
                    <a:pt x="61" y="1406"/>
                    <a:pt x="46" y="1390"/>
                  </a:cubicBezTo>
                  <a:cubicBezTo>
                    <a:pt x="30" y="1375"/>
                    <a:pt x="15" y="1360"/>
                    <a:pt x="8" y="1337"/>
                  </a:cubicBezTo>
                  <a:cubicBezTo>
                    <a:pt x="0" y="1322"/>
                    <a:pt x="8" y="1299"/>
                    <a:pt x="15" y="1276"/>
                  </a:cubicBezTo>
                  <a:cubicBezTo>
                    <a:pt x="23" y="1253"/>
                    <a:pt x="46" y="1237"/>
                    <a:pt x="46" y="1215"/>
                  </a:cubicBezTo>
                  <a:cubicBezTo>
                    <a:pt x="38" y="1161"/>
                    <a:pt x="8" y="1123"/>
                    <a:pt x="8" y="1070"/>
                  </a:cubicBezTo>
                  <a:cubicBezTo>
                    <a:pt x="15" y="1054"/>
                    <a:pt x="46" y="1077"/>
                    <a:pt x="61" y="1062"/>
                  </a:cubicBezTo>
                  <a:cubicBezTo>
                    <a:pt x="84" y="1031"/>
                    <a:pt x="114" y="993"/>
                    <a:pt x="122" y="955"/>
                  </a:cubicBezTo>
                  <a:cubicBezTo>
                    <a:pt x="130" y="917"/>
                    <a:pt x="91" y="894"/>
                    <a:pt x="84" y="863"/>
                  </a:cubicBezTo>
                  <a:cubicBezTo>
                    <a:pt x="84" y="848"/>
                    <a:pt x="99" y="840"/>
                    <a:pt x="114" y="833"/>
                  </a:cubicBezTo>
                  <a:lnTo>
                    <a:pt x="114" y="833"/>
                  </a:lnTo>
                  <a:cubicBezTo>
                    <a:pt x="145" y="833"/>
                    <a:pt x="176" y="825"/>
                    <a:pt x="206" y="833"/>
                  </a:cubicBezTo>
                  <a:cubicBezTo>
                    <a:pt x="229" y="840"/>
                    <a:pt x="237" y="871"/>
                    <a:pt x="260" y="871"/>
                  </a:cubicBezTo>
                  <a:cubicBezTo>
                    <a:pt x="275" y="871"/>
                    <a:pt x="275" y="848"/>
                    <a:pt x="290" y="840"/>
                  </a:cubicBezTo>
                  <a:cubicBezTo>
                    <a:pt x="305" y="833"/>
                    <a:pt x="321" y="810"/>
                    <a:pt x="344" y="817"/>
                  </a:cubicBezTo>
                  <a:cubicBezTo>
                    <a:pt x="366" y="817"/>
                    <a:pt x="374" y="856"/>
                    <a:pt x="397" y="863"/>
                  </a:cubicBezTo>
                  <a:cubicBezTo>
                    <a:pt x="405" y="863"/>
                    <a:pt x="412" y="840"/>
                    <a:pt x="420" y="833"/>
                  </a:cubicBezTo>
                  <a:cubicBezTo>
                    <a:pt x="443" y="825"/>
                    <a:pt x="466" y="840"/>
                    <a:pt x="489" y="825"/>
                  </a:cubicBezTo>
                  <a:cubicBezTo>
                    <a:pt x="504" y="810"/>
                    <a:pt x="512" y="787"/>
                    <a:pt x="527" y="764"/>
                  </a:cubicBezTo>
                  <a:lnTo>
                    <a:pt x="527" y="764"/>
                  </a:lnTo>
                  <a:cubicBezTo>
                    <a:pt x="558" y="779"/>
                    <a:pt x="580" y="802"/>
                    <a:pt x="611" y="817"/>
                  </a:cubicBezTo>
                  <a:cubicBezTo>
                    <a:pt x="619" y="817"/>
                    <a:pt x="619" y="795"/>
                    <a:pt x="634" y="795"/>
                  </a:cubicBezTo>
                  <a:cubicBezTo>
                    <a:pt x="641" y="787"/>
                    <a:pt x="649" y="810"/>
                    <a:pt x="664" y="802"/>
                  </a:cubicBezTo>
                  <a:cubicBezTo>
                    <a:pt x="703" y="795"/>
                    <a:pt x="748" y="787"/>
                    <a:pt x="779" y="756"/>
                  </a:cubicBezTo>
                  <a:cubicBezTo>
                    <a:pt x="802" y="718"/>
                    <a:pt x="802" y="672"/>
                    <a:pt x="794" y="626"/>
                  </a:cubicBezTo>
                  <a:cubicBezTo>
                    <a:pt x="787" y="603"/>
                    <a:pt x="756" y="596"/>
                    <a:pt x="733" y="581"/>
                  </a:cubicBezTo>
                  <a:cubicBezTo>
                    <a:pt x="733" y="581"/>
                    <a:pt x="664" y="596"/>
                    <a:pt x="657" y="596"/>
                  </a:cubicBezTo>
                  <a:cubicBezTo>
                    <a:pt x="649" y="588"/>
                    <a:pt x="596" y="573"/>
                    <a:pt x="596" y="573"/>
                  </a:cubicBezTo>
                  <a:cubicBezTo>
                    <a:pt x="573" y="581"/>
                    <a:pt x="550" y="588"/>
                    <a:pt x="527" y="588"/>
                  </a:cubicBezTo>
                  <a:lnTo>
                    <a:pt x="527" y="588"/>
                  </a:lnTo>
                  <a:cubicBezTo>
                    <a:pt x="512" y="581"/>
                    <a:pt x="496" y="558"/>
                    <a:pt x="481" y="565"/>
                  </a:cubicBezTo>
                  <a:cubicBezTo>
                    <a:pt x="451" y="581"/>
                    <a:pt x="443" y="642"/>
                    <a:pt x="405" y="642"/>
                  </a:cubicBezTo>
                  <a:cubicBezTo>
                    <a:pt x="382" y="649"/>
                    <a:pt x="374" y="603"/>
                    <a:pt x="359" y="581"/>
                  </a:cubicBezTo>
                  <a:cubicBezTo>
                    <a:pt x="351" y="558"/>
                    <a:pt x="366" y="527"/>
                    <a:pt x="351" y="512"/>
                  </a:cubicBezTo>
                  <a:cubicBezTo>
                    <a:pt x="336" y="481"/>
                    <a:pt x="298" y="466"/>
                    <a:pt x="275" y="443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456955E4-BC23-4D62-A109-56E538D9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6209" y="5442733"/>
              <a:ext cx="230224" cy="244757"/>
            </a:xfrm>
            <a:custGeom>
              <a:avLst/>
              <a:gdLst>
                <a:gd name="T0" fmla="*/ 305 w 1269"/>
                <a:gd name="T1" fmla="*/ 122 h 1460"/>
                <a:gd name="T2" fmla="*/ 305 w 1269"/>
                <a:gd name="T3" fmla="*/ 122 h 1460"/>
                <a:gd name="T4" fmla="*/ 412 w 1269"/>
                <a:gd name="T5" fmla="*/ 15 h 1460"/>
                <a:gd name="T6" fmla="*/ 527 w 1269"/>
                <a:gd name="T7" fmla="*/ 30 h 1460"/>
                <a:gd name="T8" fmla="*/ 527 w 1269"/>
                <a:gd name="T9" fmla="*/ 84 h 1460"/>
                <a:gd name="T10" fmla="*/ 603 w 1269"/>
                <a:gd name="T11" fmla="*/ 91 h 1460"/>
                <a:gd name="T12" fmla="*/ 580 w 1269"/>
                <a:gd name="T13" fmla="*/ 145 h 1460"/>
                <a:gd name="T14" fmla="*/ 672 w 1269"/>
                <a:gd name="T15" fmla="*/ 229 h 1460"/>
                <a:gd name="T16" fmla="*/ 748 w 1269"/>
                <a:gd name="T17" fmla="*/ 153 h 1460"/>
                <a:gd name="T18" fmla="*/ 794 w 1269"/>
                <a:gd name="T19" fmla="*/ 221 h 1460"/>
                <a:gd name="T20" fmla="*/ 794 w 1269"/>
                <a:gd name="T21" fmla="*/ 221 h 1460"/>
                <a:gd name="T22" fmla="*/ 756 w 1269"/>
                <a:gd name="T23" fmla="*/ 237 h 1460"/>
                <a:gd name="T24" fmla="*/ 840 w 1269"/>
                <a:gd name="T25" fmla="*/ 290 h 1460"/>
                <a:gd name="T26" fmla="*/ 794 w 1269"/>
                <a:gd name="T27" fmla="*/ 389 h 1460"/>
                <a:gd name="T28" fmla="*/ 1000 w 1269"/>
                <a:gd name="T29" fmla="*/ 344 h 1460"/>
                <a:gd name="T30" fmla="*/ 1008 w 1269"/>
                <a:gd name="T31" fmla="*/ 275 h 1460"/>
                <a:gd name="T32" fmla="*/ 1084 w 1269"/>
                <a:gd name="T33" fmla="*/ 305 h 1460"/>
                <a:gd name="T34" fmla="*/ 1054 w 1269"/>
                <a:gd name="T35" fmla="*/ 389 h 1460"/>
                <a:gd name="T36" fmla="*/ 1146 w 1269"/>
                <a:gd name="T37" fmla="*/ 435 h 1460"/>
                <a:gd name="T38" fmla="*/ 1115 w 1269"/>
                <a:gd name="T39" fmla="*/ 619 h 1460"/>
                <a:gd name="T40" fmla="*/ 1230 w 1269"/>
                <a:gd name="T41" fmla="*/ 626 h 1460"/>
                <a:gd name="T42" fmla="*/ 1253 w 1269"/>
                <a:gd name="T43" fmla="*/ 955 h 1460"/>
                <a:gd name="T44" fmla="*/ 1253 w 1269"/>
                <a:gd name="T45" fmla="*/ 955 h 1460"/>
                <a:gd name="T46" fmla="*/ 1130 w 1269"/>
                <a:gd name="T47" fmla="*/ 1016 h 1460"/>
                <a:gd name="T48" fmla="*/ 1031 w 1269"/>
                <a:gd name="T49" fmla="*/ 955 h 1460"/>
                <a:gd name="T50" fmla="*/ 1023 w 1269"/>
                <a:gd name="T51" fmla="*/ 1100 h 1460"/>
                <a:gd name="T52" fmla="*/ 1092 w 1269"/>
                <a:gd name="T53" fmla="*/ 1268 h 1460"/>
                <a:gd name="T54" fmla="*/ 932 w 1269"/>
                <a:gd name="T55" fmla="*/ 1367 h 1460"/>
                <a:gd name="T56" fmla="*/ 779 w 1269"/>
                <a:gd name="T57" fmla="*/ 1459 h 1460"/>
                <a:gd name="T58" fmla="*/ 779 w 1269"/>
                <a:gd name="T59" fmla="*/ 1459 h 1460"/>
                <a:gd name="T60" fmla="*/ 703 w 1269"/>
                <a:gd name="T61" fmla="*/ 1436 h 1460"/>
                <a:gd name="T62" fmla="*/ 649 w 1269"/>
                <a:gd name="T63" fmla="*/ 1436 h 1460"/>
                <a:gd name="T64" fmla="*/ 611 w 1269"/>
                <a:gd name="T65" fmla="*/ 1413 h 1460"/>
                <a:gd name="T66" fmla="*/ 580 w 1269"/>
                <a:gd name="T67" fmla="*/ 1337 h 1460"/>
                <a:gd name="T68" fmla="*/ 519 w 1269"/>
                <a:gd name="T69" fmla="*/ 1283 h 1460"/>
                <a:gd name="T70" fmla="*/ 466 w 1269"/>
                <a:gd name="T71" fmla="*/ 1245 h 1460"/>
                <a:gd name="T72" fmla="*/ 420 w 1269"/>
                <a:gd name="T73" fmla="*/ 1191 h 1460"/>
                <a:gd name="T74" fmla="*/ 351 w 1269"/>
                <a:gd name="T75" fmla="*/ 1245 h 1460"/>
                <a:gd name="T76" fmla="*/ 282 w 1269"/>
                <a:gd name="T77" fmla="*/ 1275 h 1460"/>
                <a:gd name="T78" fmla="*/ 275 w 1269"/>
                <a:gd name="T79" fmla="*/ 1222 h 1460"/>
                <a:gd name="T80" fmla="*/ 221 w 1269"/>
                <a:gd name="T81" fmla="*/ 1222 h 1460"/>
                <a:gd name="T82" fmla="*/ 198 w 1269"/>
                <a:gd name="T83" fmla="*/ 1138 h 1460"/>
                <a:gd name="T84" fmla="*/ 122 w 1269"/>
                <a:gd name="T85" fmla="*/ 1069 h 1460"/>
                <a:gd name="T86" fmla="*/ 122 w 1269"/>
                <a:gd name="T87" fmla="*/ 1069 h 1460"/>
                <a:gd name="T88" fmla="*/ 114 w 1269"/>
                <a:gd name="T89" fmla="*/ 1046 h 1460"/>
                <a:gd name="T90" fmla="*/ 84 w 1269"/>
                <a:gd name="T91" fmla="*/ 977 h 1460"/>
                <a:gd name="T92" fmla="*/ 92 w 1269"/>
                <a:gd name="T93" fmla="*/ 909 h 1460"/>
                <a:gd name="T94" fmla="*/ 23 w 1269"/>
                <a:gd name="T95" fmla="*/ 802 h 1460"/>
                <a:gd name="T96" fmla="*/ 61 w 1269"/>
                <a:gd name="T97" fmla="*/ 741 h 1460"/>
                <a:gd name="T98" fmla="*/ 0 w 1269"/>
                <a:gd name="T99" fmla="*/ 703 h 1460"/>
                <a:gd name="T100" fmla="*/ 122 w 1269"/>
                <a:gd name="T101" fmla="*/ 611 h 1460"/>
                <a:gd name="T102" fmla="*/ 53 w 1269"/>
                <a:gd name="T103" fmla="*/ 619 h 1460"/>
                <a:gd name="T104" fmla="*/ 76 w 1269"/>
                <a:gd name="T105" fmla="*/ 573 h 1460"/>
                <a:gd name="T106" fmla="*/ 84 w 1269"/>
                <a:gd name="T107" fmla="*/ 519 h 1460"/>
                <a:gd name="T108" fmla="*/ 107 w 1269"/>
                <a:gd name="T109" fmla="*/ 481 h 1460"/>
                <a:gd name="T110" fmla="*/ 122 w 1269"/>
                <a:gd name="T111" fmla="*/ 450 h 1460"/>
                <a:gd name="T112" fmla="*/ 229 w 1269"/>
                <a:gd name="T113" fmla="*/ 359 h 1460"/>
                <a:gd name="T114" fmla="*/ 305 w 1269"/>
                <a:gd name="T115" fmla="*/ 328 h 1460"/>
                <a:gd name="T116" fmla="*/ 221 w 1269"/>
                <a:gd name="T117" fmla="*/ 298 h 1460"/>
                <a:gd name="T118" fmla="*/ 229 w 1269"/>
                <a:gd name="T119" fmla="*/ 214 h 1460"/>
                <a:gd name="T120" fmla="*/ 267 w 1269"/>
                <a:gd name="T121" fmla="*/ 183 h 1460"/>
                <a:gd name="T122" fmla="*/ 305 w 1269"/>
                <a:gd name="T123" fmla="*/ 122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9" h="1460">
                  <a:moveTo>
                    <a:pt x="305" y="122"/>
                  </a:moveTo>
                  <a:lnTo>
                    <a:pt x="305" y="122"/>
                  </a:lnTo>
                  <a:cubicBezTo>
                    <a:pt x="344" y="84"/>
                    <a:pt x="367" y="30"/>
                    <a:pt x="412" y="15"/>
                  </a:cubicBezTo>
                  <a:cubicBezTo>
                    <a:pt x="450" y="0"/>
                    <a:pt x="489" y="23"/>
                    <a:pt x="527" y="30"/>
                  </a:cubicBezTo>
                  <a:cubicBezTo>
                    <a:pt x="527" y="30"/>
                    <a:pt x="519" y="84"/>
                    <a:pt x="527" y="84"/>
                  </a:cubicBezTo>
                  <a:lnTo>
                    <a:pt x="603" y="91"/>
                  </a:lnTo>
                  <a:cubicBezTo>
                    <a:pt x="603" y="91"/>
                    <a:pt x="573" y="137"/>
                    <a:pt x="580" y="145"/>
                  </a:cubicBezTo>
                  <a:cubicBezTo>
                    <a:pt x="580" y="153"/>
                    <a:pt x="672" y="229"/>
                    <a:pt x="672" y="229"/>
                  </a:cubicBezTo>
                  <a:cubicBezTo>
                    <a:pt x="703" y="206"/>
                    <a:pt x="710" y="153"/>
                    <a:pt x="748" y="153"/>
                  </a:cubicBezTo>
                  <a:cubicBezTo>
                    <a:pt x="779" y="145"/>
                    <a:pt x="779" y="198"/>
                    <a:pt x="794" y="221"/>
                  </a:cubicBezTo>
                  <a:lnTo>
                    <a:pt x="794" y="221"/>
                  </a:lnTo>
                  <a:cubicBezTo>
                    <a:pt x="779" y="229"/>
                    <a:pt x="748" y="221"/>
                    <a:pt x="756" y="237"/>
                  </a:cubicBezTo>
                  <a:cubicBezTo>
                    <a:pt x="771" y="260"/>
                    <a:pt x="832" y="260"/>
                    <a:pt x="840" y="290"/>
                  </a:cubicBezTo>
                  <a:cubicBezTo>
                    <a:pt x="848" y="328"/>
                    <a:pt x="756" y="374"/>
                    <a:pt x="794" y="389"/>
                  </a:cubicBezTo>
                  <a:cubicBezTo>
                    <a:pt x="863" y="412"/>
                    <a:pt x="939" y="382"/>
                    <a:pt x="1000" y="344"/>
                  </a:cubicBezTo>
                  <a:cubicBezTo>
                    <a:pt x="1023" y="336"/>
                    <a:pt x="985" y="283"/>
                    <a:pt x="1008" y="275"/>
                  </a:cubicBezTo>
                  <a:cubicBezTo>
                    <a:pt x="1031" y="260"/>
                    <a:pt x="1061" y="290"/>
                    <a:pt x="1084" y="305"/>
                  </a:cubicBezTo>
                  <a:cubicBezTo>
                    <a:pt x="1084" y="305"/>
                    <a:pt x="1054" y="382"/>
                    <a:pt x="1054" y="389"/>
                  </a:cubicBezTo>
                  <a:cubicBezTo>
                    <a:pt x="1046" y="405"/>
                    <a:pt x="1146" y="435"/>
                    <a:pt x="1146" y="435"/>
                  </a:cubicBezTo>
                  <a:cubicBezTo>
                    <a:pt x="1130" y="496"/>
                    <a:pt x="1084" y="558"/>
                    <a:pt x="1115" y="619"/>
                  </a:cubicBezTo>
                  <a:cubicBezTo>
                    <a:pt x="1130" y="649"/>
                    <a:pt x="1214" y="588"/>
                    <a:pt x="1230" y="626"/>
                  </a:cubicBezTo>
                  <a:cubicBezTo>
                    <a:pt x="1268" y="725"/>
                    <a:pt x="1245" y="840"/>
                    <a:pt x="1253" y="955"/>
                  </a:cubicBezTo>
                  <a:lnTo>
                    <a:pt x="1253" y="955"/>
                  </a:lnTo>
                  <a:cubicBezTo>
                    <a:pt x="1207" y="977"/>
                    <a:pt x="1176" y="1016"/>
                    <a:pt x="1130" y="1016"/>
                  </a:cubicBezTo>
                  <a:cubicBezTo>
                    <a:pt x="1092" y="1016"/>
                    <a:pt x="1061" y="932"/>
                    <a:pt x="1031" y="955"/>
                  </a:cubicBezTo>
                  <a:cubicBezTo>
                    <a:pt x="993" y="985"/>
                    <a:pt x="1016" y="1054"/>
                    <a:pt x="1023" y="1100"/>
                  </a:cubicBezTo>
                  <a:cubicBezTo>
                    <a:pt x="1031" y="1161"/>
                    <a:pt x="1107" y="1214"/>
                    <a:pt x="1092" y="1268"/>
                  </a:cubicBezTo>
                  <a:cubicBezTo>
                    <a:pt x="1069" y="1329"/>
                    <a:pt x="985" y="1337"/>
                    <a:pt x="932" y="1367"/>
                  </a:cubicBezTo>
                  <a:cubicBezTo>
                    <a:pt x="878" y="1398"/>
                    <a:pt x="832" y="1428"/>
                    <a:pt x="779" y="1459"/>
                  </a:cubicBezTo>
                  <a:lnTo>
                    <a:pt x="779" y="1459"/>
                  </a:lnTo>
                  <a:cubicBezTo>
                    <a:pt x="764" y="1444"/>
                    <a:pt x="725" y="1444"/>
                    <a:pt x="703" y="1436"/>
                  </a:cubicBezTo>
                  <a:cubicBezTo>
                    <a:pt x="672" y="1428"/>
                    <a:pt x="687" y="1413"/>
                    <a:pt x="649" y="1436"/>
                  </a:cubicBezTo>
                  <a:cubicBezTo>
                    <a:pt x="626" y="1444"/>
                    <a:pt x="626" y="1421"/>
                    <a:pt x="611" y="1413"/>
                  </a:cubicBezTo>
                  <a:cubicBezTo>
                    <a:pt x="611" y="1390"/>
                    <a:pt x="588" y="1360"/>
                    <a:pt x="580" y="1337"/>
                  </a:cubicBezTo>
                  <a:cubicBezTo>
                    <a:pt x="565" y="1314"/>
                    <a:pt x="542" y="1298"/>
                    <a:pt x="519" y="1283"/>
                  </a:cubicBezTo>
                  <a:cubicBezTo>
                    <a:pt x="504" y="1275"/>
                    <a:pt x="481" y="1260"/>
                    <a:pt x="466" y="1245"/>
                  </a:cubicBezTo>
                  <a:cubicBezTo>
                    <a:pt x="458" y="1230"/>
                    <a:pt x="420" y="1199"/>
                    <a:pt x="420" y="1191"/>
                  </a:cubicBezTo>
                  <a:cubicBezTo>
                    <a:pt x="405" y="1191"/>
                    <a:pt x="367" y="1237"/>
                    <a:pt x="351" y="1245"/>
                  </a:cubicBezTo>
                  <a:cubicBezTo>
                    <a:pt x="336" y="1252"/>
                    <a:pt x="290" y="1291"/>
                    <a:pt x="282" y="1275"/>
                  </a:cubicBezTo>
                  <a:cubicBezTo>
                    <a:pt x="275" y="1260"/>
                    <a:pt x="275" y="1245"/>
                    <a:pt x="275" y="1222"/>
                  </a:cubicBezTo>
                  <a:cubicBezTo>
                    <a:pt x="275" y="1214"/>
                    <a:pt x="229" y="1222"/>
                    <a:pt x="221" y="1222"/>
                  </a:cubicBezTo>
                  <a:cubicBezTo>
                    <a:pt x="214" y="1222"/>
                    <a:pt x="206" y="1146"/>
                    <a:pt x="198" y="1138"/>
                  </a:cubicBezTo>
                  <a:cubicBezTo>
                    <a:pt x="175" y="1108"/>
                    <a:pt x="145" y="1092"/>
                    <a:pt x="122" y="1069"/>
                  </a:cubicBezTo>
                  <a:lnTo>
                    <a:pt x="122" y="1069"/>
                  </a:lnTo>
                  <a:cubicBezTo>
                    <a:pt x="122" y="1062"/>
                    <a:pt x="114" y="1054"/>
                    <a:pt x="114" y="1046"/>
                  </a:cubicBezTo>
                  <a:cubicBezTo>
                    <a:pt x="114" y="1023"/>
                    <a:pt x="84" y="1000"/>
                    <a:pt x="84" y="977"/>
                  </a:cubicBezTo>
                  <a:cubicBezTo>
                    <a:pt x="76" y="955"/>
                    <a:pt x="92" y="932"/>
                    <a:pt x="92" y="909"/>
                  </a:cubicBezTo>
                  <a:cubicBezTo>
                    <a:pt x="92" y="894"/>
                    <a:pt x="38" y="810"/>
                    <a:pt x="23" y="802"/>
                  </a:cubicBezTo>
                  <a:cubicBezTo>
                    <a:pt x="23" y="787"/>
                    <a:pt x="76" y="764"/>
                    <a:pt x="61" y="741"/>
                  </a:cubicBezTo>
                  <a:cubicBezTo>
                    <a:pt x="53" y="718"/>
                    <a:pt x="8" y="718"/>
                    <a:pt x="0" y="703"/>
                  </a:cubicBezTo>
                  <a:cubicBezTo>
                    <a:pt x="0" y="687"/>
                    <a:pt x="137" y="664"/>
                    <a:pt x="122" y="611"/>
                  </a:cubicBezTo>
                  <a:cubicBezTo>
                    <a:pt x="114" y="611"/>
                    <a:pt x="53" y="634"/>
                    <a:pt x="53" y="619"/>
                  </a:cubicBezTo>
                  <a:cubicBezTo>
                    <a:pt x="38" y="611"/>
                    <a:pt x="69" y="580"/>
                    <a:pt x="76" y="573"/>
                  </a:cubicBezTo>
                  <a:cubicBezTo>
                    <a:pt x="92" y="558"/>
                    <a:pt x="92" y="535"/>
                    <a:pt x="84" y="519"/>
                  </a:cubicBezTo>
                  <a:cubicBezTo>
                    <a:pt x="76" y="504"/>
                    <a:pt x="99" y="496"/>
                    <a:pt x="107" y="481"/>
                  </a:cubicBezTo>
                  <a:cubicBezTo>
                    <a:pt x="114" y="473"/>
                    <a:pt x="114" y="458"/>
                    <a:pt x="122" y="450"/>
                  </a:cubicBezTo>
                  <a:cubicBezTo>
                    <a:pt x="145" y="420"/>
                    <a:pt x="191" y="359"/>
                    <a:pt x="229" y="359"/>
                  </a:cubicBezTo>
                  <a:cubicBezTo>
                    <a:pt x="260" y="359"/>
                    <a:pt x="305" y="374"/>
                    <a:pt x="305" y="328"/>
                  </a:cubicBezTo>
                  <a:cubicBezTo>
                    <a:pt x="290" y="328"/>
                    <a:pt x="198" y="351"/>
                    <a:pt x="221" y="298"/>
                  </a:cubicBezTo>
                  <a:cubicBezTo>
                    <a:pt x="237" y="283"/>
                    <a:pt x="237" y="237"/>
                    <a:pt x="229" y="214"/>
                  </a:cubicBezTo>
                  <a:cubicBezTo>
                    <a:pt x="221" y="198"/>
                    <a:pt x="260" y="191"/>
                    <a:pt x="267" y="183"/>
                  </a:cubicBezTo>
                  <a:cubicBezTo>
                    <a:pt x="290" y="176"/>
                    <a:pt x="313" y="145"/>
                    <a:pt x="305" y="12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A9371BF8-E1D0-40A3-804C-5C5E16D39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4778" y="5224596"/>
              <a:ext cx="278188" cy="496908"/>
            </a:xfrm>
            <a:custGeom>
              <a:avLst/>
              <a:gdLst>
                <a:gd name="T0" fmla="*/ 1160 w 1535"/>
                <a:gd name="T1" fmla="*/ 8 h 2965"/>
                <a:gd name="T2" fmla="*/ 847 w 1535"/>
                <a:gd name="T3" fmla="*/ 31 h 2965"/>
                <a:gd name="T4" fmla="*/ 672 w 1535"/>
                <a:gd name="T5" fmla="*/ 100 h 2965"/>
                <a:gd name="T6" fmla="*/ 511 w 1535"/>
                <a:gd name="T7" fmla="*/ 199 h 2965"/>
                <a:gd name="T8" fmla="*/ 489 w 1535"/>
                <a:gd name="T9" fmla="*/ 520 h 2965"/>
                <a:gd name="T10" fmla="*/ 175 w 1535"/>
                <a:gd name="T11" fmla="*/ 588 h 2965"/>
                <a:gd name="T12" fmla="*/ 0 w 1535"/>
                <a:gd name="T13" fmla="*/ 879 h 2965"/>
                <a:gd name="T14" fmla="*/ 122 w 1535"/>
                <a:gd name="T15" fmla="*/ 993 h 2965"/>
                <a:gd name="T16" fmla="*/ 290 w 1535"/>
                <a:gd name="T17" fmla="*/ 1077 h 2965"/>
                <a:gd name="T18" fmla="*/ 305 w 1535"/>
                <a:gd name="T19" fmla="*/ 1245 h 2965"/>
                <a:gd name="T20" fmla="*/ 313 w 1535"/>
                <a:gd name="T21" fmla="*/ 1482 h 2965"/>
                <a:gd name="T22" fmla="*/ 275 w 1535"/>
                <a:gd name="T23" fmla="*/ 1650 h 2965"/>
                <a:gd name="T24" fmla="*/ 252 w 1535"/>
                <a:gd name="T25" fmla="*/ 2002 h 2965"/>
                <a:gd name="T26" fmla="*/ 305 w 1535"/>
                <a:gd name="T27" fmla="*/ 2101 h 2965"/>
                <a:gd name="T28" fmla="*/ 336 w 1535"/>
                <a:gd name="T29" fmla="*/ 2468 h 2965"/>
                <a:gd name="T30" fmla="*/ 175 w 1535"/>
                <a:gd name="T31" fmla="*/ 2865 h 2965"/>
                <a:gd name="T32" fmla="*/ 259 w 1535"/>
                <a:gd name="T33" fmla="*/ 2964 h 2965"/>
                <a:gd name="T34" fmla="*/ 511 w 1535"/>
                <a:gd name="T35" fmla="*/ 2911 h 2965"/>
                <a:gd name="T36" fmla="*/ 595 w 1535"/>
                <a:gd name="T37" fmla="*/ 2888 h 2965"/>
                <a:gd name="T38" fmla="*/ 748 w 1535"/>
                <a:gd name="T39" fmla="*/ 2804 h 2965"/>
                <a:gd name="T40" fmla="*/ 870 w 1535"/>
                <a:gd name="T41" fmla="*/ 2811 h 2965"/>
                <a:gd name="T42" fmla="*/ 924 w 1535"/>
                <a:gd name="T43" fmla="*/ 2872 h 2965"/>
                <a:gd name="T44" fmla="*/ 1000 w 1535"/>
                <a:gd name="T45" fmla="*/ 2781 h 2965"/>
                <a:gd name="T46" fmla="*/ 1206 w 1535"/>
                <a:gd name="T47" fmla="*/ 2796 h 2965"/>
                <a:gd name="T48" fmla="*/ 1389 w 1535"/>
                <a:gd name="T49" fmla="*/ 2605 h 2965"/>
                <a:gd name="T50" fmla="*/ 1343 w 1535"/>
                <a:gd name="T51" fmla="*/ 2368 h 2965"/>
                <a:gd name="T52" fmla="*/ 1305 w 1535"/>
                <a:gd name="T53" fmla="*/ 2276 h 2965"/>
                <a:gd name="T54" fmla="*/ 1282 w 1535"/>
                <a:gd name="T55" fmla="*/ 2040 h 2965"/>
                <a:gd name="T56" fmla="*/ 1274 w 1535"/>
                <a:gd name="T57" fmla="*/ 1918 h 2965"/>
                <a:gd name="T58" fmla="*/ 1328 w 1535"/>
                <a:gd name="T59" fmla="*/ 1780 h 2965"/>
                <a:gd name="T60" fmla="*/ 1526 w 1535"/>
                <a:gd name="T61" fmla="*/ 1627 h 2965"/>
                <a:gd name="T62" fmla="*/ 1488 w 1535"/>
                <a:gd name="T63" fmla="*/ 1482 h 2965"/>
                <a:gd name="T64" fmla="*/ 1412 w 1535"/>
                <a:gd name="T65" fmla="*/ 1452 h 2965"/>
                <a:gd name="T66" fmla="*/ 1121 w 1535"/>
                <a:gd name="T67" fmla="*/ 1245 h 2965"/>
                <a:gd name="T68" fmla="*/ 1213 w 1535"/>
                <a:gd name="T69" fmla="*/ 1077 h 2965"/>
                <a:gd name="T70" fmla="*/ 1419 w 1535"/>
                <a:gd name="T71" fmla="*/ 986 h 2965"/>
                <a:gd name="T72" fmla="*/ 1320 w 1535"/>
                <a:gd name="T73" fmla="*/ 940 h 2965"/>
                <a:gd name="T74" fmla="*/ 1297 w 1535"/>
                <a:gd name="T75" fmla="*/ 787 h 2965"/>
                <a:gd name="T76" fmla="*/ 1374 w 1535"/>
                <a:gd name="T77" fmla="*/ 611 h 2965"/>
                <a:gd name="T78" fmla="*/ 1503 w 1535"/>
                <a:gd name="T79" fmla="*/ 466 h 2965"/>
                <a:gd name="T80" fmla="*/ 1335 w 1535"/>
                <a:gd name="T81" fmla="*/ 329 h 2965"/>
                <a:gd name="T82" fmla="*/ 1206 w 1535"/>
                <a:gd name="T83" fmla="*/ 214 h 2965"/>
                <a:gd name="T84" fmla="*/ 1221 w 1535"/>
                <a:gd name="T85" fmla="*/ 54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5" h="2965">
                  <a:moveTo>
                    <a:pt x="1221" y="54"/>
                  </a:moveTo>
                  <a:lnTo>
                    <a:pt x="1221" y="54"/>
                  </a:lnTo>
                  <a:cubicBezTo>
                    <a:pt x="1206" y="39"/>
                    <a:pt x="1183" y="0"/>
                    <a:pt x="1160" y="8"/>
                  </a:cubicBezTo>
                  <a:cubicBezTo>
                    <a:pt x="1115" y="16"/>
                    <a:pt x="1100" y="69"/>
                    <a:pt x="1061" y="84"/>
                  </a:cubicBezTo>
                  <a:cubicBezTo>
                    <a:pt x="1023" y="92"/>
                    <a:pt x="985" y="69"/>
                    <a:pt x="947" y="61"/>
                  </a:cubicBezTo>
                  <a:cubicBezTo>
                    <a:pt x="916" y="54"/>
                    <a:pt x="878" y="46"/>
                    <a:pt x="847" y="31"/>
                  </a:cubicBezTo>
                  <a:lnTo>
                    <a:pt x="847" y="31"/>
                  </a:lnTo>
                  <a:cubicBezTo>
                    <a:pt x="825" y="54"/>
                    <a:pt x="794" y="77"/>
                    <a:pt x="764" y="84"/>
                  </a:cubicBezTo>
                  <a:cubicBezTo>
                    <a:pt x="733" y="100"/>
                    <a:pt x="703" y="100"/>
                    <a:pt x="672" y="100"/>
                  </a:cubicBezTo>
                  <a:lnTo>
                    <a:pt x="672" y="100"/>
                  </a:lnTo>
                  <a:cubicBezTo>
                    <a:pt x="657" y="123"/>
                    <a:pt x="641" y="161"/>
                    <a:pt x="611" y="176"/>
                  </a:cubicBezTo>
                  <a:cubicBezTo>
                    <a:pt x="580" y="191"/>
                    <a:pt x="534" y="176"/>
                    <a:pt x="511" y="199"/>
                  </a:cubicBezTo>
                  <a:cubicBezTo>
                    <a:pt x="489" y="222"/>
                    <a:pt x="496" y="252"/>
                    <a:pt x="496" y="283"/>
                  </a:cubicBezTo>
                  <a:cubicBezTo>
                    <a:pt x="496" y="329"/>
                    <a:pt x="527" y="375"/>
                    <a:pt x="527" y="421"/>
                  </a:cubicBezTo>
                  <a:cubicBezTo>
                    <a:pt x="527" y="459"/>
                    <a:pt x="511" y="497"/>
                    <a:pt x="489" y="520"/>
                  </a:cubicBezTo>
                  <a:cubicBezTo>
                    <a:pt x="458" y="543"/>
                    <a:pt x="412" y="535"/>
                    <a:pt x="382" y="550"/>
                  </a:cubicBezTo>
                  <a:cubicBezTo>
                    <a:pt x="366" y="558"/>
                    <a:pt x="359" y="581"/>
                    <a:pt x="336" y="588"/>
                  </a:cubicBezTo>
                  <a:cubicBezTo>
                    <a:pt x="282" y="596"/>
                    <a:pt x="221" y="558"/>
                    <a:pt x="175" y="588"/>
                  </a:cubicBezTo>
                  <a:cubicBezTo>
                    <a:pt x="130" y="611"/>
                    <a:pt x="137" y="680"/>
                    <a:pt x="122" y="726"/>
                  </a:cubicBezTo>
                  <a:cubicBezTo>
                    <a:pt x="107" y="764"/>
                    <a:pt x="84" y="795"/>
                    <a:pt x="61" y="825"/>
                  </a:cubicBezTo>
                  <a:cubicBezTo>
                    <a:pt x="38" y="848"/>
                    <a:pt x="15" y="863"/>
                    <a:pt x="0" y="879"/>
                  </a:cubicBezTo>
                  <a:lnTo>
                    <a:pt x="0" y="879"/>
                  </a:lnTo>
                  <a:cubicBezTo>
                    <a:pt x="46" y="886"/>
                    <a:pt x="99" y="871"/>
                    <a:pt x="130" y="902"/>
                  </a:cubicBezTo>
                  <a:cubicBezTo>
                    <a:pt x="153" y="925"/>
                    <a:pt x="122" y="963"/>
                    <a:pt x="122" y="993"/>
                  </a:cubicBezTo>
                  <a:cubicBezTo>
                    <a:pt x="130" y="1024"/>
                    <a:pt x="122" y="1085"/>
                    <a:pt x="160" y="1093"/>
                  </a:cubicBezTo>
                  <a:cubicBezTo>
                    <a:pt x="206" y="1100"/>
                    <a:pt x="244" y="1047"/>
                    <a:pt x="282" y="1016"/>
                  </a:cubicBezTo>
                  <a:lnTo>
                    <a:pt x="290" y="1077"/>
                  </a:lnTo>
                  <a:cubicBezTo>
                    <a:pt x="282" y="1085"/>
                    <a:pt x="259" y="1123"/>
                    <a:pt x="259" y="1123"/>
                  </a:cubicBezTo>
                  <a:cubicBezTo>
                    <a:pt x="259" y="1123"/>
                    <a:pt x="252" y="1177"/>
                    <a:pt x="252" y="1184"/>
                  </a:cubicBezTo>
                  <a:lnTo>
                    <a:pt x="305" y="1245"/>
                  </a:lnTo>
                  <a:cubicBezTo>
                    <a:pt x="328" y="1284"/>
                    <a:pt x="343" y="1329"/>
                    <a:pt x="359" y="1368"/>
                  </a:cubicBezTo>
                  <a:cubicBezTo>
                    <a:pt x="359" y="1368"/>
                    <a:pt x="412" y="1421"/>
                    <a:pt x="405" y="1421"/>
                  </a:cubicBezTo>
                  <a:cubicBezTo>
                    <a:pt x="397" y="1429"/>
                    <a:pt x="313" y="1482"/>
                    <a:pt x="313" y="1482"/>
                  </a:cubicBezTo>
                  <a:cubicBezTo>
                    <a:pt x="298" y="1497"/>
                    <a:pt x="267" y="1505"/>
                    <a:pt x="267" y="1520"/>
                  </a:cubicBezTo>
                  <a:cubicBezTo>
                    <a:pt x="275" y="1559"/>
                    <a:pt x="336" y="1574"/>
                    <a:pt x="336" y="1612"/>
                  </a:cubicBezTo>
                  <a:cubicBezTo>
                    <a:pt x="336" y="1635"/>
                    <a:pt x="282" y="1627"/>
                    <a:pt x="275" y="1650"/>
                  </a:cubicBezTo>
                  <a:cubicBezTo>
                    <a:pt x="259" y="1688"/>
                    <a:pt x="275" y="1727"/>
                    <a:pt x="275" y="1765"/>
                  </a:cubicBezTo>
                  <a:cubicBezTo>
                    <a:pt x="282" y="1818"/>
                    <a:pt x="298" y="1879"/>
                    <a:pt x="298" y="1933"/>
                  </a:cubicBezTo>
                  <a:cubicBezTo>
                    <a:pt x="290" y="1963"/>
                    <a:pt x="267" y="1979"/>
                    <a:pt x="252" y="2002"/>
                  </a:cubicBezTo>
                  <a:lnTo>
                    <a:pt x="252" y="2002"/>
                  </a:lnTo>
                  <a:cubicBezTo>
                    <a:pt x="275" y="2009"/>
                    <a:pt x="298" y="2009"/>
                    <a:pt x="313" y="2024"/>
                  </a:cubicBezTo>
                  <a:cubicBezTo>
                    <a:pt x="321" y="2047"/>
                    <a:pt x="298" y="2078"/>
                    <a:pt x="305" y="2101"/>
                  </a:cubicBezTo>
                  <a:cubicBezTo>
                    <a:pt x="321" y="2124"/>
                    <a:pt x="366" y="2109"/>
                    <a:pt x="382" y="2132"/>
                  </a:cubicBezTo>
                  <a:cubicBezTo>
                    <a:pt x="405" y="2162"/>
                    <a:pt x="420" y="2208"/>
                    <a:pt x="420" y="2246"/>
                  </a:cubicBezTo>
                  <a:cubicBezTo>
                    <a:pt x="405" y="2322"/>
                    <a:pt x="359" y="2391"/>
                    <a:pt x="336" y="2468"/>
                  </a:cubicBezTo>
                  <a:cubicBezTo>
                    <a:pt x="321" y="2521"/>
                    <a:pt x="336" y="2582"/>
                    <a:pt x="321" y="2628"/>
                  </a:cubicBezTo>
                  <a:cubicBezTo>
                    <a:pt x="305" y="2666"/>
                    <a:pt x="259" y="2674"/>
                    <a:pt x="244" y="2712"/>
                  </a:cubicBezTo>
                  <a:cubicBezTo>
                    <a:pt x="214" y="2758"/>
                    <a:pt x="198" y="2811"/>
                    <a:pt x="175" y="2865"/>
                  </a:cubicBezTo>
                  <a:lnTo>
                    <a:pt x="175" y="2865"/>
                  </a:lnTo>
                  <a:cubicBezTo>
                    <a:pt x="191" y="2880"/>
                    <a:pt x="198" y="2903"/>
                    <a:pt x="214" y="2918"/>
                  </a:cubicBezTo>
                  <a:cubicBezTo>
                    <a:pt x="229" y="2933"/>
                    <a:pt x="236" y="2964"/>
                    <a:pt x="259" y="2964"/>
                  </a:cubicBezTo>
                  <a:cubicBezTo>
                    <a:pt x="282" y="2964"/>
                    <a:pt x="275" y="2918"/>
                    <a:pt x="298" y="2911"/>
                  </a:cubicBezTo>
                  <a:cubicBezTo>
                    <a:pt x="328" y="2888"/>
                    <a:pt x="366" y="2880"/>
                    <a:pt x="405" y="2880"/>
                  </a:cubicBezTo>
                  <a:cubicBezTo>
                    <a:pt x="443" y="2880"/>
                    <a:pt x="481" y="2895"/>
                    <a:pt x="511" y="2911"/>
                  </a:cubicBezTo>
                  <a:cubicBezTo>
                    <a:pt x="519" y="2918"/>
                    <a:pt x="511" y="2933"/>
                    <a:pt x="511" y="2949"/>
                  </a:cubicBezTo>
                  <a:lnTo>
                    <a:pt x="511" y="2949"/>
                  </a:lnTo>
                  <a:cubicBezTo>
                    <a:pt x="542" y="2926"/>
                    <a:pt x="573" y="2911"/>
                    <a:pt x="595" y="2888"/>
                  </a:cubicBezTo>
                  <a:cubicBezTo>
                    <a:pt x="634" y="2849"/>
                    <a:pt x="672" y="2796"/>
                    <a:pt x="718" y="2773"/>
                  </a:cubicBezTo>
                  <a:cubicBezTo>
                    <a:pt x="733" y="2765"/>
                    <a:pt x="741" y="2788"/>
                    <a:pt x="748" y="2804"/>
                  </a:cubicBezTo>
                  <a:lnTo>
                    <a:pt x="748" y="2804"/>
                  </a:lnTo>
                  <a:cubicBezTo>
                    <a:pt x="764" y="2788"/>
                    <a:pt x="779" y="2758"/>
                    <a:pt x="802" y="2758"/>
                  </a:cubicBezTo>
                  <a:cubicBezTo>
                    <a:pt x="817" y="2758"/>
                    <a:pt x="809" y="2788"/>
                    <a:pt x="817" y="2804"/>
                  </a:cubicBezTo>
                  <a:cubicBezTo>
                    <a:pt x="832" y="2811"/>
                    <a:pt x="855" y="2804"/>
                    <a:pt x="870" y="2811"/>
                  </a:cubicBezTo>
                  <a:cubicBezTo>
                    <a:pt x="878" y="2826"/>
                    <a:pt x="870" y="2849"/>
                    <a:pt x="878" y="2865"/>
                  </a:cubicBezTo>
                  <a:cubicBezTo>
                    <a:pt x="893" y="2872"/>
                    <a:pt x="909" y="2872"/>
                    <a:pt x="924" y="2872"/>
                  </a:cubicBezTo>
                  <a:lnTo>
                    <a:pt x="924" y="2872"/>
                  </a:lnTo>
                  <a:cubicBezTo>
                    <a:pt x="970" y="2849"/>
                    <a:pt x="970" y="2849"/>
                    <a:pt x="970" y="2849"/>
                  </a:cubicBezTo>
                  <a:lnTo>
                    <a:pt x="970" y="2849"/>
                  </a:lnTo>
                  <a:cubicBezTo>
                    <a:pt x="978" y="2826"/>
                    <a:pt x="978" y="2788"/>
                    <a:pt x="1000" y="2781"/>
                  </a:cubicBezTo>
                  <a:cubicBezTo>
                    <a:pt x="1031" y="2773"/>
                    <a:pt x="1061" y="2811"/>
                    <a:pt x="1092" y="2811"/>
                  </a:cubicBezTo>
                  <a:cubicBezTo>
                    <a:pt x="1129" y="2819"/>
                    <a:pt x="1167" y="2804"/>
                    <a:pt x="1206" y="2796"/>
                  </a:cubicBezTo>
                  <a:lnTo>
                    <a:pt x="1206" y="2796"/>
                  </a:lnTo>
                  <a:cubicBezTo>
                    <a:pt x="1236" y="2773"/>
                    <a:pt x="1274" y="2758"/>
                    <a:pt x="1297" y="2727"/>
                  </a:cubicBezTo>
                  <a:cubicBezTo>
                    <a:pt x="1320" y="2704"/>
                    <a:pt x="1313" y="2666"/>
                    <a:pt x="1335" y="2643"/>
                  </a:cubicBezTo>
                  <a:cubicBezTo>
                    <a:pt x="1343" y="2628"/>
                    <a:pt x="1389" y="2628"/>
                    <a:pt x="1389" y="2605"/>
                  </a:cubicBezTo>
                  <a:cubicBezTo>
                    <a:pt x="1381" y="2567"/>
                    <a:pt x="1335" y="2544"/>
                    <a:pt x="1320" y="2513"/>
                  </a:cubicBezTo>
                  <a:cubicBezTo>
                    <a:pt x="1305" y="2483"/>
                    <a:pt x="1297" y="2452"/>
                    <a:pt x="1297" y="2422"/>
                  </a:cubicBezTo>
                  <a:cubicBezTo>
                    <a:pt x="1305" y="2399"/>
                    <a:pt x="1328" y="2384"/>
                    <a:pt x="1343" y="2368"/>
                  </a:cubicBezTo>
                  <a:lnTo>
                    <a:pt x="1343" y="2368"/>
                  </a:lnTo>
                  <a:cubicBezTo>
                    <a:pt x="1343" y="2361"/>
                    <a:pt x="1335" y="2353"/>
                    <a:pt x="1335" y="2345"/>
                  </a:cubicBezTo>
                  <a:cubicBezTo>
                    <a:pt x="1335" y="2322"/>
                    <a:pt x="1305" y="2299"/>
                    <a:pt x="1305" y="2276"/>
                  </a:cubicBezTo>
                  <a:cubicBezTo>
                    <a:pt x="1297" y="2254"/>
                    <a:pt x="1313" y="2231"/>
                    <a:pt x="1313" y="2208"/>
                  </a:cubicBezTo>
                  <a:cubicBezTo>
                    <a:pt x="1313" y="2193"/>
                    <a:pt x="1259" y="2109"/>
                    <a:pt x="1244" y="2101"/>
                  </a:cubicBezTo>
                  <a:cubicBezTo>
                    <a:pt x="1244" y="2086"/>
                    <a:pt x="1297" y="2063"/>
                    <a:pt x="1282" y="2040"/>
                  </a:cubicBezTo>
                  <a:cubicBezTo>
                    <a:pt x="1274" y="2017"/>
                    <a:pt x="1229" y="2017"/>
                    <a:pt x="1221" y="2002"/>
                  </a:cubicBezTo>
                  <a:cubicBezTo>
                    <a:pt x="1221" y="1986"/>
                    <a:pt x="1358" y="1963"/>
                    <a:pt x="1343" y="1910"/>
                  </a:cubicBezTo>
                  <a:cubicBezTo>
                    <a:pt x="1335" y="1910"/>
                    <a:pt x="1274" y="1933"/>
                    <a:pt x="1274" y="1918"/>
                  </a:cubicBezTo>
                  <a:cubicBezTo>
                    <a:pt x="1259" y="1910"/>
                    <a:pt x="1290" y="1879"/>
                    <a:pt x="1297" y="1872"/>
                  </a:cubicBezTo>
                  <a:cubicBezTo>
                    <a:pt x="1313" y="1857"/>
                    <a:pt x="1313" y="1834"/>
                    <a:pt x="1305" y="1818"/>
                  </a:cubicBezTo>
                  <a:cubicBezTo>
                    <a:pt x="1297" y="1803"/>
                    <a:pt x="1320" y="1795"/>
                    <a:pt x="1328" y="1780"/>
                  </a:cubicBezTo>
                  <a:cubicBezTo>
                    <a:pt x="1335" y="1772"/>
                    <a:pt x="1335" y="1757"/>
                    <a:pt x="1343" y="1749"/>
                  </a:cubicBezTo>
                  <a:cubicBezTo>
                    <a:pt x="1366" y="1719"/>
                    <a:pt x="1412" y="1658"/>
                    <a:pt x="1450" y="1658"/>
                  </a:cubicBezTo>
                  <a:cubicBezTo>
                    <a:pt x="1481" y="1658"/>
                    <a:pt x="1526" y="1673"/>
                    <a:pt x="1526" y="1627"/>
                  </a:cubicBezTo>
                  <a:cubicBezTo>
                    <a:pt x="1511" y="1627"/>
                    <a:pt x="1419" y="1650"/>
                    <a:pt x="1442" y="1597"/>
                  </a:cubicBezTo>
                  <a:cubicBezTo>
                    <a:pt x="1458" y="1582"/>
                    <a:pt x="1458" y="1536"/>
                    <a:pt x="1450" y="1513"/>
                  </a:cubicBezTo>
                  <a:cubicBezTo>
                    <a:pt x="1442" y="1497"/>
                    <a:pt x="1481" y="1490"/>
                    <a:pt x="1488" y="1482"/>
                  </a:cubicBezTo>
                  <a:cubicBezTo>
                    <a:pt x="1511" y="1475"/>
                    <a:pt x="1534" y="1444"/>
                    <a:pt x="1526" y="1421"/>
                  </a:cubicBezTo>
                  <a:lnTo>
                    <a:pt x="1526" y="1421"/>
                  </a:lnTo>
                  <a:cubicBezTo>
                    <a:pt x="1481" y="1421"/>
                    <a:pt x="1450" y="1444"/>
                    <a:pt x="1412" y="1452"/>
                  </a:cubicBezTo>
                  <a:cubicBezTo>
                    <a:pt x="1389" y="1452"/>
                    <a:pt x="1374" y="1444"/>
                    <a:pt x="1351" y="1444"/>
                  </a:cubicBezTo>
                  <a:cubicBezTo>
                    <a:pt x="1320" y="1383"/>
                    <a:pt x="1236" y="1345"/>
                    <a:pt x="1190" y="1291"/>
                  </a:cubicBezTo>
                  <a:cubicBezTo>
                    <a:pt x="1167" y="1276"/>
                    <a:pt x="1144" y="1261"/>
                    <a:pt x="1121" y="1245"/>
                  </a:cubicBezTo>
                  <a:cubicBezTo>
                    <a:pt x="1100" y="1215"/>
                    <a:pt x="1069" y="1200"/>
                    <a:pt x="1100" y="1169"/>
                  </a:cubicBezTo>
                  <a:cubicBezTo>
                    <a:pt x="1115" y="1146"/>
                    <a:pt x="1129" y="1115"/>
                    <a:pt x="1152" y="1115"/>
                  </a:cubicBezTo>
                  <a:cubicBezTo>
                    <a:pt x="1198" y="1115"/>
                    <a:pt x="1190" y="1100"/>
                    <a:pt x="1213" y="1077"/>
                  </a:cubicBezTo>
                  <a:cubicBezTo>
                    <a:pt x="1229" y="1070"/>
                    <a:pt x="1251" y="1077"/>
                    <a:pt x="1267" y="1070"/>
                  </a:cubicBezTo>
                  <a:cubicBezTo>
                    <a:pt x="1297" y="1054"/>
                    <a:pt x="1320" y="1062"/>
                    <a:pt x="1351" y="1054"/>
                  </a:cubicBezTo>
                  <a:cubicBezTo>
                    <a:pt x="1389" y="1054"/>
                    <a:pt x="1412" y="1016"/>
                    <a:pt x="1419" y="986"/>
                  </a:cubicBezTo>
                  <a:cubicBezTo>
                    <a:pt x="1458" y="963"/>
                    <a:pt x="1450" y="940"/>
                    <a:pt x="1450" y="902"/>
                  </a:cubicBezTo>
                  <a:cubicBezTo>
                    <a:pt x="1450" y="863"/>
                    <a:pt x="1427" y="810"/>
                    <a:pt x="1389" y="856"/>
                  </a:cubicBezTo>
                  <a:cubicBezTo>
                    <a:pt x="1374" y="879"/>
                    <a:pt x="1351" y="917"/>
                    <a:pt x="1320" y="940"/>
                  </a:cubicBezTo>
                  <a:cubicBezTo>
                    <a:pt x="1313" y="948"/>
                    <a:pt x="1244" y="1032"/>
                    <a:pt x="1259" y="955"/>
                  </a:cubicBezTo>
                  <a:cubicBezTo>
                    <a:pt x="1267" y="925"/>
                    <a:pt x="1290" y="879"/>
                    <a:pt x="1251" y="856"/>
                  </a:cubicBezTo>
                  <a:cubicBezTo>
                    <a:pt x="1251" y="818"/>
                    <a:pt x="1297" y="818"/>
                    <a:pt x="1297" y="787"/>
                  </a:cubicBezTo>
                  <a:cubicBezTo>
                    <a:pt x="1305" y="757"/>
                    <a:pt x="1328" y="734"/>
                    <a:pt x="1351" y="718"/>
                  </a:cubicBezTo>
                  <a:cubicBezTo>
                    <a:pt x="1366" y="703"/>
                    <a:pt x="1343" y="696"/>
                    <a:pt x="1343" y="680"/>
                  </a:cubicBezTo>
                  <a:cubicBezTo>
                    <a:pt x="1335" y="665"/>
                    <a:pt x="1366" y="619"/>
                    <a:pt x="1374" y="611"/>
                  </a:cubicBezTo>
                  <a:cubicBezTo>
                    <a:pt x="1389" y="596"/>
                    <a:pt x="1374" y="565"/>
                    <a:pt x="1389" y="558"/>
                  </a:cubicBezTo>
                  <a:cubicBezTo>
                    <a:pt x="1396" y="550"/>
                    <a:pt x="1419" y="543"/>
                    <a:pt x="1412" y="520"/>
                  </a:cubicBezTo>
                  <a:cubicBezTo>
                    <a:pt x="1404" y="482"/>
                    <a:pt x="1473" y="466"/>
                    <a:pt x="1503" y="466"/>
                  </a:cubicBezTo>
                  <a:cubicBezTo>
                    <a:pt x="1503" y="451"/>
                    <a:pt x="1481" y="421"/>
                    <a:pt x="1458" y="413"/>
                  </a:cubicBezTo>
                  <a:cubicBezTo>
                    <a:pt x="1412" y="398"/>
                    <a:pt x="1427" y="398"/>
                    <a:pt x="1419" y="359"/>
                  </a:cubicBezTo>
                  <a:cubicBezTo>
                    <a:pt x="1396" y="359"/>
                    <a:pt x="1358" y="352"/>
                    <a:pt x="1335" y="329"/>
                  </a:cubicBezTo>
                  <a:cubicBezTo>
                    <a:pt x="1305" y="306"/>
                    <a:pt x="1313" y="260"/>
                    <a:pt x="1274" y="298"/>
                  </a:cubicBezTo>
                  <a:cubicBezTo>
                    <a:pt x="1259" y="321"/>
                    <a:pt x="1244" y="298"/>
                    <a:pt x="1236" y="275"/>
                  </a:cubicBezTo>
                  <a:cubicBezTo>
                    <a:pt x="1213" y="245"/>
                    <a:pt x="1198" y="268"/>
                    <a:pt x="1206" y="214"/>
                  </a:cubicBezTo>
                  <a:cubicBezTo>
                    <a:pt x="1221" y="161"/>
                    <a:pt x="1167" y="153"/>
                    <a:pt x="1244" y="115"/>
                  </a:cubicBezTo>
                  <a:cubicBezTo>
                    <a:pt x="1267" y="77"/>
                    <a:pt x="1251" y="92"/>
                    <a:pt x="1221" y="61"/>
                  </a:cubicBezTo>
                  <a:cubicBezTo>
                    <a:pt x="1221" y="61"/>
                    <a:pt x="1221" y="61"/>
                    <a:pt x="1221" y="54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E4579E87-A7B1-497F-B234-D3FEF94F8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1215" y="5145475"/>
              <a:ext cx="48763" cy="61374"/>
            </a:xfrm>
            <a:custGeom>
              <a:avLst/>
              <a:gdLst>
                <a:gd name="T0" fmla="*/ 184 w 269"/>
                <a:gd name="T1" fmla="*/ 69 h 367"/>
                <a:gd name="T2" fmla="*/ 184 w 269"/>
                <a:gd name="T3" fmla="*/ 69 h 367"/>
                <a:gd name="T4" fmla="*/ 115 w 269"/>
                <a:gd name="T5" fmla="*/ 0 h 367"/>
                <a:gd name="T6" fmla="*/ 16 w 269"/>
                <a:gd name="T7" fmla="*/ 53 h 367"/>
                <a:gd name="T8" fmla="*/ 54 w 269"/>
                <a:gd name="T9" fmla="*/ 152 h 367"/>
                <a:gd name="T10" fmla="*/ 54 w 269"/>
                <a:gd name="T11" fmla="*/ 252 h 367"/>
                <a:gd name="T12" fmla="*/ 92 w 269"/>
                <a:gd name="T13" fmla="*/ 359 h 367"/>
                <a:gd name="T14" fmla="*/ 145 w 269"/>
                <a:gd name="T15" fmla="*/ 298 h 367"/>
                <a:gd name="T16" fmla="*/ 184 w 269"/>
                <a:gd name="T17" fmla="*/ 344 h 367"/>
                <a:gd name="T18" fmla="*/ 268 w 269"/>
                <a:gd name="T19" fmla="*/ 321 h 367"/>
                <a:gd name="T20" fmla="*/ 191 w 269"/>
                <a:gd name="T21" fmla="*/ 152 h 367"/>
                <a:gd name="T22" fmla="*/ 184 w 269"/>
                <a:gd name="T23" fmla="*/ 6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367">
                  <a:moveTo>
                    <a:pt x="184" y="69"/>
                  </a:moveTo>
                  <a:lnTo>
                    <a:pt x="184" y="69"/>
                  </a:lnTo>
                  <a:cubicBezTo>
                    <a:pt x="168" y="38"/>
                    <a:pt x="145" y="8"/>
                    <a:pt x="115" y="0"/>
                  </a:cubicBezTo>
                  <a:cubicBezTo>
                    <a:pt x="77" y="0"/>
                    <a:pt x="31" y="15"/>
                    <a:pt x="16" y="53"/>
                  </a:cubicBezTo>
                  <a:cubicBezTo>
                    <a:pt x="0" y="84"/>
                    <a:pt x="54" y="122"/>
                    <a:pt x="54" y="152"/>
                  </a:cubicBezTo>
                  <a:cubicBezTo>
                    <a:pt x="61" y="191"/>
                    <a:pt x="46" y="221"/>
                    <a:pt x="54" y="252"/>
                  </a:cubicBezTo>
                  <a:cubicBezTo>
                    <a:pt x="61" y="290"/>
                    <a:pt x="61" y="344"/>
                    <a:pt x="92" y="359"/>
                  </a:cubicBezTo>
                  <a:cubicBezTo>
                    <a:pt x="115" y="366"/>
                    <a:pt x="123" y="305"/>
                    <a:pt x="145" y="298"/>
                  </a:cubicBezTo>
                  <a:cubicBezTo>
                    <a:pt x="168" y="298"/>
                    <a:pt x="168" y="344"/>
                    <a:pt x="184" y="344"/>
                  </a:cubicBezTo>
                  <a:cubicBezTo>
                    <a:pt x="214" y="351"/>
                    <a:pt x="268" y="351"/>
                    <a:pt x="268" y="321"/>
                  </a:cubicBezTo>
                  <a:cubicBezTo>
                    <a:pt x="268" y="260"/>
                    <a:pt x="214" y="214"/>
                    <a:pt x="191" y="152"/>
                  </a:cubicBezTo>
                  <a:cubicBezTo>
                    <a:pt x="184" y="122"/>
                    <a:pt x="199" y="91"/>
                    <a:pt x="184" y="6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E5101B5A-4B32-47F8-BF7B-45A4E3B6A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0069" y="5086320"/>
              <a:ext cx="246212" cy="267680"/>
            </a:xfrm>
            <a:custGeom>
              <a:avLst/>
              <a:gdLst>
                <a:gd name="T0" fmla="*/ 573 w 1360"/>
                <a:gd name="T1" fmla="*/ 421 h 1598"/>
                <a:gd name="T2" fmla="*/ 405 w 1360"/>
                <a:gd name="T3" fmla="*/ 405 h 1598"/>
                <a:gd name="T4" fmla="*/ 443 w 1360"/>
                <a:gd name="T5" fmla="*/ 604 h 1598"/>
                <a:gd name="T6" fmla="*/ 534 w 1360"/>
                <a:gd name="T7" fmla="*/ 650 h 1598"/>
                <a:gd name="T8" fmla="*/ 657 w 1360"/>
                <a:gd name="T9" fmla="*/ 673 h 1598"/>
                <a:gd name="T10" fmla="*/ 573 w 1360"/>
                <a:gd name="T11" fmla="*/ 421 h 1598"/>
                <a:gd name="T12" fmla="*/ 130 w 1360"/>
                <a:gd name="T13" fmla="*/ 566 h 1598"/>
                <a:gd name="T14" fmla="*/ 191 w 1360"/>
                <a:gd name="T15" fmla="*/ 428 h 1598"/>
                <a:gd name="T16" fmla="*/ 382 w 1360"/>
                <a:gd name="T17" fmla="*/ 337 h 1598"/>
                <a:gd name="T18" fmla="*/ 550 w 1360"/>
                <a:gd name="T19" fmla="*/ 107 h 1598"/>
                <a:gd name="T20" fmla="*/ 718 w 1360"/>
                <a:gd name="T21" fmla="*/ 85 h 1598"/>
                <a:gd name="T22" fmla="*/ 794 w 1360"/>
                <a:gd name="T23" fmla="*/ 31 h 1598"/>
                <a:gd name="T24" fmla="*/ 840 w 1360"/>
                <a:gd name="T25" fmla="*/ 8 h 1598"/>
                <a:gd name="T26" fmla="*/ 1062 w 1360"/>
                <a:gd name="T27" fmla="*/ 168 h 1598"/>
                <a:gd name="T28" fmla="*/ 1115 w 1360"/>
                <a:gd name="T29" fmla="*/ 329 h 1598"/>
                <a:gd name="T30" fmla="*/ 1145 w 1360"/>
                <a:gd name="T31" fmla="*/ 489 h 1598"/>
                <a:gd name="T32" fmla="*/ 1046 w 1360"/>
                <a:gd name="T33" fmla="*/ 657 h 1598"/>
                <a:gd name="T34" fmla="*/ 1039 w 1360"/>
                <a:gd name="T35" fmla="*/ 902 h 1598"/>
                <a:gd name="T36" fmla="*/ 1268 w 1360"/>
                <a:gd name="T37" fmla="*/ 986 h 1598"/>
                <a:gd name="T38" fmla="*/ 1206 w 1360"/>
                <a:gd name="T39" fmla="*/ 1123 h 1598"/>
                <a:gd name="T40" fmla="*/ 1245 w 1360"/>
                <a:gd name="T41" fmla="*/ 1253 h 1598"/>
                <a:gd name="T42" fmla="*/ 1352 w 1360"/>
                <a:gd name="T43" fmla="*/ 1291 h 1598"/>
                <a:gd name="T44" fmla="*/ 1359 w 1360"/>
                <a:gd name="T45" fmla="*/ 1337 h 1598"/>
                <a:gd name="T46" fmla="*/ 1291 w 1360"/>
                <a:gd name="T47" fmla="*/ 1452 h 1598"/>
                <a:gd name="T48" fmla="*/ 1222 w 1360"/>
                <a:gd name="T49" fmla="*/ 1589 h 1598"/>
                <a:gd name="T50" fmla="*/ 1069 w 1360"/>
                <a:gd name="T51" fmla="*/ 1597 h 1598"/>
                <a:gd name="T52" fmla="*/ 1008 w 1360"/>
                <a:gd name="T53" fmla="*/ 1543 h 1598"/>
                <a:gd name="T54" fmla="*/ 924 w 1360"/>
                <a:gd name="T55" fmla="*/ 1582 h 1598"/>
                <a:gd name="T56" fmla="*/ 878 w 1360"/>
                <a:gd name="T57" fmla="*/ 1498 h 1598"/>
                <a:gd name="T58" fmla="*/ 794 w 1360"/>
                <a:gd name="T59" fmla="*/ 1429 h 1598"/>
                <a:gd name="T60" fmla="*/ 725 w 1360"/>
                <a:gd name="T61" fmla="*/ 1482 h 1598"/>
                <a:gd name="T62" fmla="*/ 679 w 1360"/>
                <a:gd name="T63" fmla="*/ 1543 h 1598"/>
                <a:gd name="T64" fmla="*/ 427 w 1360"/>
                <a:gd name="T65" fmla="*/ 1559 h 1598"/>
                <a:gd name="T66" fmla="*/ 351 w 1360"/>
                <a:gd name="T67" fmla="*/ 1521 h 1598"/>
                <a:gd name="T68" fmla="*/ 366 w 1360"/>
                <a:gd name="T69" fmla="*/ 1429 h 1598"/>
                <a:gd name="T70" fmla="*/ 229 w 1360"/>
                <a:gd name="T71" fmla="*/ 1352 h 1598"/>
                <a:gd name="T72" fmla="*/ 244 w 1360"/>
                <a:gd name="T73" fmla="*/ 1246 h 1598"/>
                <a:gd name="T74" fmla="*/ 145 w 1360"/>
                <a:gd name="T75" fmla="*/ 1108 h 1598"/>
                <a:gd name="T76" fmla="*/ 76 w 1360"/>
                <a:gd name="T77" fmla="*/ 1001 h 1598"/>
                <a:gd name="T78" fmla="*/ 122 w 1360"/>
                <a:gd name="T79" fmla="*/ 955 h 1598"/>
                <a:gd name="T80" fmla="*/ 30 w 1360"/>
                <a:gd name="T81" fmla="*/ 871 h 1598"/>
                <a:gd name="T82" fmla="*/ 38 w 1360"/>
                <a:gd name="T83" fmla="*/ 726 h 1598"/>
                <a:gd name="T84" fmla="*/ 130 w 1360"/>
                <a:gd name="T85" fmla="*/ 566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0" h="1598">
                  <a:moveTo>
                    <a:pt x="573" y="421"/>
                  </a:moveTo>
                  <a:lnTo>
                    <a:pt x="573" y="421"/>
                  </a:lnTo>
                  <a:cubicBezTo>
                    <a:pt x="557" y="390"/>
                    <a:pt x="534" y="360"/>
                    <a:pt x="504" y="352"/>
                  </a:cubicBezTo>
                  <a:cubicBezTo>
                    <a:pt x="466" y="352"/>
                    <a:pt x="420" y="367"/>
                    <a:pt x="405" y="405"/>
                  </a:cubicBezTo>
                  <a:cubicBezTo>
                    <a:pt x="389" y="436"/>
                    <a:pt x="443" y="474"/>
                    <a:pt x="443" y="504"/>
                  </a:cubicBezTo>
                  <a:cubicBezTo>
                    <a:pt x="450" y="543"/>
                    <a:pt x="435" y="573"/>
                    <a:pt x="443" y="604"/>
                  </a:cubicBezTo>
                  <a:cubicBezTo>
                    <a:pt x="450" y="642"/>
                    <a:pt x="450" y="696"/>
                    <a:pt x="481" y="711"/>
                  </a:cubicBezTo>
                  <a:cubicBezTo>
                    <a:pt x="504" y="718"/>
                    <a:pt x="512" y="657"/>
                    <a:pt x="534" y="650"/>
                  </a:cubicBezTo>
                  <a:cubicBezTo>
                    <a:pt x="557" y="650"/>
                    <a:pt x="557" y="696"/>
                    <a:pt x="573" y="696"/>
                  </a:cubicBezTo>
                  <a:cubicBezTo>
                    <a:pt x="603" y="703"/>
                    <a:pt x="657" y="703"/>
                    <a:pt x="657" y="673"/>
                  </a:cubicBezTo>
                  <a:cubicBezTo>
                    <a:pt x="657" y="612"/>
                    <a:pt x="603" y="566"/>
                    <a:pt x="580" y="504"/>
                  </a:cubicBezTo>
                  <a:cubicBezTo>
                    <a:pt x="573" y="474"/>
                    <a:pt x="588" y="443"/>
                    <a:pt x="573" y="421"/>
                  </a:cubicBezTo>
                  <a:close/>
                  <a:moveTo>
                    <a:pt x="130" y="566"/>
                  </a:moveTo>
                  <a:lnTo>
                    <a:pt x="130" y="566"/>
                  </a:lnTo>
                  <a:cubicBezTo>
                    <a:pt x="130" y="535"/>
                    <a:pt x="130" y="504"/>
                    <a:pt x="137" y="474"/>
                  </a:cubicBezTo>
                  <a:cubicBezTo>
                    <a:pt x="153" y="459"/>
                    <a:pt x="175" y="443"/>
                    <a:pt x="191" y="428"/>
                  </a:cubicBezTo>
                  <a:cubicBezTo>
                    <a:pt x="206" y="398"/>
                    <a:pt x="214" y="360"/>
                    <a:pt x="244" y="344"/>
                  </a:cubicBezTo>
                  <a:cubicBezTo>
                    <a:pt x="282" y="321"/>
                    <a:pt x="343" y="360"/>
                    <a:pt x="382" y="337"/>
                  </a:cubicBezTo>
                  <a:cubicBezTo>
                    <a:pt x="435" y="306"/>
                    <a:pt x="473" y="245"/>
                    <a:pt x="512" y="191"/>
                  </a:cubicBezTo>
                  <a:cubicBezTo>
                    <a:pt x="534" y="168"/>
                    <a:pt x="519" y="115"/>
                    <a:pt x="550" y="107"/>
                  </a:cubicBezTo>
                  <a:cubicBezTo>
                    <a:pt x="588" y="100"/>
                    <a:pt x="618" y="161"/>
                    <a:pt x="664" y="153"/>
                  </a:cubicBezTo>
                  <a:cubicBezTo>
                    <a:pt x="687" y="146"/>
                    <a:pt x="687" y="100"/>
                    <a:pt x="718" y="85"/>
                  </a:cubicBezTo>
                  <a:cubicBezTo>
                    <a:pt x="725" y="77"/>
                    <a:pt x="741" y="85"/>
                    <a:pt x="748" y="85"/>
                  </a:cubicBezTo>
                  <a:cubicBezTo>
                    <a:pt x="771" y="69"/>
                    <a:pt x="779" y="46"/>
                    <a:pt x="794" y="31"/>
                  </a:cubicBezTo>
                  <a:lnTo>
                    <a:pt x="794" y="31"/>
                  </a:lnTo>
                  <a:cubicBezTo>
                    <a:pt x="809" y="23"/>
                    <a:pt x="825" y="0"/>
                    <a:pt x="840" y="8"/>
                  </a:cubicBezTo>
                  <a:cubicBezTo>
                    <a:pt x="870" y="16"/>
                    <a:pt x="886" y="46"/>
                    <a:pt x="909" y="62"/>
                  </a:cubicBezTo>
                  <a:cubicBezTo>
                    <a:pt x="962" y="100"/>
                    <a:pt x="1016" y="123"/>
                    <a:pt x="1062" y="168"/>
                  </a:cubicBezTo>
                  <a:cubicBezTo>
                    <a:pt x="1077" y="184"/>
                    <a:pt x="1062" y="207"/>
                    <a:pt x="1069" y="229"/>
                  </a:cubicBezTo>
                  <a:cubicBezTo>
                    <a:pt x="1084" y="260"/>
                    <a:pt x="1107" y="291"/>
                    <a:pt x="1115" y="329"/>
                  </a:cubicBezTo>
                  <a:cubicBezTo>
                    <a:pt x="1115" y="367"/>
                    <a:pt x="1100" y="405"/>
                    <a:pt x="1107" y="436"/>
                  </a:cubicBezTo>
                  <a:cubicBezTo>
                    <a:pt x="1115" y="459"/>
                    <a:pt x="1138" y="474"/>
                    <a:pt x="1145" y="489"/>
                  </a:cubicBezTo>
                  <a:cubicBezTo>
                    <a:pt x="1153" y="520"/>
                    <a:pt x="1168" y="550"/>
                    <a:pt x="1153" y="573"/>
                  </a:cubicBezTo>
                  <a:cubicBezTo>
                    <a:pt x="1130" y="612"/>
                    <a:pt x="1069" y="619"/>
                    <a:pt x="1046" y="657"/>
                  </a:cubicBezTo>
                  <a:cubicBezTo>
                    <a:pt x="1023" y="696"/>
                    <a:pt x="1008" y="741"/>
                    <a:pt x="1008" y="787"/>
                  </a:cubicBezTo>
                  <a:cubicBezTo>
                    <a:pt x="1008" y="825"/>
                    <a:pt x="1008" y="871"/>
                    <a:pt x="1039" y="902"/>
                  </a:cubicBezTo>
                  <a:cubicBezTo>
                    <a:pt x="1077" y="932"/>
                    <a:pt x="1138" y="925"/>
                    <a:pt x="1191" y="940"/>
                  </a:cubicBezTo>
                  <a:cubicBezTo>
                    <a:pt x="1222" y="955"/>
                    <a:pt x="1252" y="963"/>
                    <a:pt x="1268" y="986"/>
                  </a:cubicBezTo>
                  <a:cubicBezTo>
                    <a:pt x="1283" y="1009"/>
                    <a:pt x="1298" y="1039"/>
                    <a:pt x="1291" y="1062"/>
                  </a:cubicBezTo>
                  <a:cubicBezTo>
                    <a:pt x="1275" y="1093"/>
                    <a:pt x="1229" y="1093"/>
                    <a:pt x="1206" y="1123"/>
                  </a:cubicBezTo>
                  <a:cubicBezTo>
                    <a:pt x="1191" y="1146"/>
                    <a:pt x="1184" y="1177"/>
                    <a:pt x="1191" y="1207"/>
                  </a:cubicBezTo>
                  <a:cubicBezTo>
                    <a:pt x="1191" y="1230"/>
                    <a:pt x="1222" y="1238"/>
                    <a:pt x="1245" y="1253"/>
                  </a:cubicBezTo>
                  <a:cubicBezTo>
                    <a:pt x="1275" y="1268"/>
                    <a:pt x="1314" y="1276"/>
                    <a:pt x="1352" y="1291"/>
                  </a:cubicBezTo>
                  <a:lnTo>
                    <a:pt x="1352" y="1291"/>
                  </a:lnTo>
                  <a:cubicBezTo>
                    <a:pt x="1359" y="1337"/>
                    <a:pt x="1359" y="1337"/>
                    <a:pt x="1359" y="1337"/>
                  </a:cubicBezTo>
                  <a:lnTo>
                    <a:pt x="1359" y="1337"/>
                  </a:lnTo>
                  <a:cubicBezTo>
                    <a:pt x="1336" y="1360"/>
                    <a:pt x="1306" y="1375"/>
                    <a:pt x="1291" y="1406"/>
                  </a:cubicBezTo>
                  <a:cubicBezTo>
                    <a:pt x="1283" y="1421"/>
                    <a:pt x="1291" y="1436"/>
                    <a:pt x="1291" y="1452"/>
                  </a:cubicBezTo>
                  <a:cubicBezTo>
                    <a:pt x="1291" y="1482"/>
                    <a:pt x="1298" y="1513"/>
                    <a:pt x="1283" y="1543"/>
                  </a:cubicBezTo>
                  <a:cubicBezTo>
                    <a:pt x="1268" y="1566"/>
                    <a:pt x="1245" y="1582"/>
                    <a:pt x="1222" y="1589"/>
                  </a:cubicBezTo>
                  <a:cubicBezTo>
                    <a:pt x="1191" y="1597"/>
                    <a:pt x="1161" y="1574"/>
                    <a:pt x="1130" y="1582"/>
                  </a:cubicBezTo>
                  <a:cubicBezTo>
                    <a:pt x="1107" y="1582"/>
                    <a:pt x="1092" y="1589"/>
                    <a:pt x="1069" y="1597"/>
                  </a:cubicBezTo>
                  <a:lnTo>
                    <a:pt x="1069" y="1597"/>
                  </a:lnTo>
                  <a:cubicBezTo>
                    <a:pt x="1046" y="1582"/>
                    <a:pt x="1031" y="1543"/>
                    <a:pt x="1008" y="1543"/>
                  </a:cubicBezTo>
                  <a:cubicBezTo>
                    <a:pt x="977" y="1543"/>
                    <a:pt x="947" y="1566"/>
                    <a:pt x="924" y="1582"/>
                  </a:cubicBezTo>
                  <a:lnTo>
                    <a:pt x="924" y="1582"/>
                  </a:lnTo>
                  <a:cubicBezTo>
                    <a:pt x="916" y="1566"/>
                    <a:pt x="909" y="1543"/>
                    <a:pt x="901" y="1528"/>
                  </a:cubicBezTo>
                  <a:cubicBezTo>
                    <a:pt x="893" y="1513"/>
                    <a:pt x="886" y="1505"/>
                    <a:pt x="878" y="1498"/>
                  </a:cubicBezTo>
                  <a:cubicBezTo>
                    <a:pt x="863" y="1467"/>
                    <a:pt x="878" y="1436"/>
                    <a:pt x="855" y="1421"/>
                  </a:cubicBezTo>
                  <a:cubicBezTo>
                    <a:pt x="840" y="1406"/>
                    <a:pt x="809" y="1413"/>
                    <a:pt x="794" y="1429"/>
                  </a:cubicBezTo>
                  <a:cubicBezTo>
                    <a:pt x="779" y="1436"/>
                    <a:pt x="794" y="1459"/>
                    <a:pt x="779" y="1467"/>
                  </a:cubicBezTo>
                  <a:cubicBezTo>
                    <a:pt x="764" y="1482"/>
                    <a:pt x="741" y="1467"/>
                    <a:pt x="725" y="1482"/>
                  </a:cubicBezTo>
                  <a:cubicBezTo>
                    <a:pt x="710" y="1498"/>
                    <a:pt x="695" y="1521"/>
                    <a:pt x="679" y="1543"/>
                  </a:cubicBezTo>
                  <a:lnTo>
                    <a:pt x="679" y="1543"/>
                  </a:lnTo>
                  <a:cubicBezTo>
                    <a:pt x="626" y="1521"/>
                    <a:pt x="588" y="1467"/>
                    <a:pt x="534" y="1467"/>
                  </a:cubicBezTo>
                  <a:cubicBezTo>
                    <a:pt x="489" y="1475"/>
                    <a:pt x="466" y="1528"/>
                    <a:pt x="427" y="1559"/>
                  </a:cubicBezTo>
                  <a:lnTo>
                    <a:pt x="427" y="1559"/>
                  </a:lnTo>
                  <a:cubicBezTo>
                    <a:pt x="351" y="1521"/>
                    <a:pt x="351" y="1521"/>
                    <a:pt x="351" y="1521"/>
                  </a:cubicBezTo>
                  <a:lnTo>
                    <a:pt x="351" y="1521"/>
                  </a:lnTo>
                  <a:cubicBezTo>
                    <a:pt x="359" y="1490"/>
                    <a:pt x="366" y="1459"/>
                    <a:pt x="366" y="1429"/>
                  </a:cubicBezTo>
                  <a:cubicBezTo>
                    <a:pt x="366" y="1406"/>
                    <a:pt x="366" y="1375"/>
                    <a:pt x="343" y="1360"/>
                  </a:cubicBezTo>
                  <a:cubicBezTo>
                    <a:pt x="313" y="1345"/>
                    <a:pt x="259" y="1375"/>
                    <a:pt x="229" y="1352"/>
                  </a:cubicBezTo>
                  <a:cubicBezTo>
                    <a:pt x="214" y="1322"/>
                    <a:pt x="244" y="1284"/>
                    <a:pt x="244" y="1246"/>
                  </a:cubicBezTo>
                  <a:lnTo>
                    <a:pt x="244" y="1246"/>
                  </a:lnTo>
                  <a:cubicBezTo>
                    <a:pt x="237" y="1223"/>
                    <a:pt x="229" y="1200"/>
                    <a:pt x="214" y="1184"/>
                  </a:cubicBezTo>
                  <a:cubicBezTo>
                    <a:pt x="198" y="1154"/>
                    <a:pt x="160" y="1138"/>
                    <a:pt x="145" y="1108"/>
                  </a:cubicBezTo>
                  <a:cubicBezTo>
                    <a:pt x="137" y="1093"/>
                    <a:pt x="153" y="1070"/>
                    <a:pt x="137" y="1054"/>
                  </a:cubicBezTo>
                  <a:cubicBezTo>
                    <a:pt x="122" y="1032"/>
                    <a:pt x="99" y="1016"/>
                    <a:pt x="76" y="1001"/>
                  </a:cubicBezTo>
                  <a:lnTo>
                    <a:pt x="76" y="1001"/>
                  </a:lnTo>
                  <a:cubicBezTo>
                    <a:pt x="91" y="986"/>
                    <a:pt x="114" y="978"/>
                    <a:pt x="122" y="955"/>
                  </a:cubicBezTo>
                  <a:cubicBezTo>
                    <a:pt x="137" y="917"/>
                    <a:pt x="168" y="864"/>
                    <a:pt x="137" y="833"/>
                  </a:cubicBezTo>
                  <a:cubicBezTo>
                    <a:pt x="114" y="810"/>
                    <a:pt x="68" y="879"/>
                    <a:pt x="30" y="871"/>
                  </a:cubicBezTo>
                  <a:cubicBezTo>
                    <a:pt x="7" y="864"/>
                    <a:pt x="0" y="833"/>
                    <a:pt x="0" y="810"/>
                  </a:cubicBezTo>
                  <a:cubicBezTo>
                    <a:pt x="0" y="779"/>
                    <a:pt x="15" y="749"/>
                    <a:pt x="38" y="726"/>
                  </a:cubicBezTo>
                  <a:cubicBezTo>
                    <a:pt x="61" y="696"/>
                    <a:pt x="107" y="688"/>
                    <a:pt x="130" y="650"/>
                  </a:cubicBezTo>
                  <a:cubicBezTo>
                    <a:pt x="145" y="627"/>
                    <a:pt x="130" y="596"/>
                    <a:pt x="130" y="566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2D59A2F5-54D8-4985-8FA5-45579346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9916" y="4966529"/>
              <a:ext cx="134298" cy="85776"/>
            </a:xfrm>
            <a:custGeom>
              <a:avLst/>
              <a:gdLst>
                <a:gd name="T0" fmla="*/ 0 w 741"/>
                <a:gd name="T1" fmla="*/ 46 h 513"/>
                <a:gd name="T2" fmla="*/ 0 w 741"/>
                <a:gd name="T3" fmla="*/ 46 h 513"/>
                <a:gd name="T4" fmla="*/ 53 w 741"/>
                <a:gd name="T5" fmla="*/ 100 h 513"/>
                <a:gd name="T6" fmla="*/ 84 w 741"/>
                <a:gd name="T7" fmla="*/ 191 h 513"/>
                <a:gd name="T8" fmla="*/ 145 w 741"/>
                <a:gd name="T9" fmla="*/ 214 h 513"/>
                <a:gd name="T10" fmla="*/ 152 w 741"/>
                <a:gd name="T11" fmla="*/ 253 h 513"/>
                <a:gd name="T12" fmla="*/ 214 w 741"/>
                <a:gd name="T13" fmla="*/ 283 h 513"/>
                <a:gd name="T14" fmla="*/ 198 w 741"/>
                <a:gd name="T15" fmla="*/ 352 h 513"/>
                <a:gd name="T16" fmla="*/ 320 w 741"/>
                <a:gd name="T17" fmla="*/ 398 h 513"/>
                <a:gd name="T18" fmla="*/ 259 w 741"/>
                <a:gd name="T19" fmla="*/ 474 h 513"/>
                <a:gd name="T20" fmla="*/ 381 w 741"/>
                <a:gd name="T21" fmla="*/ 505 h 513"/>
                <a:gd name="T22" fmla="*/ 519 w 741"/>
                <a:gd name="T23" fmla="*/ 482 h 513"/>
                <a:gd name="T24" fmla="*/ 542 w 741"/>
                <a:gd name="T25" fmla="*/ 443 h 513"/>
                <a:gd name="T26" fmla="*/ 603 w 741"/>
                <a:gd name="T27" fmla="*/ 420 h 513"/>
                <a:gd name="T28" fmla="*/ 626 w 741"/>
                <a:gd name="T29" fmla="*/ 428 h 513"/>
                <a:gd name="T30" fmla="*/ 641 w 741"/>
                <a:gd name="T31" fmla="*/ 474 h 513"/>
                <a:gd name="T32" fmla="*/ 687 w 741"/>
                <a:gd name="T33" fmla="*/ 474 h 513"/>
                <a:gd name="T34" fmla="*/ 740 w 741"/>
                <a:gd name="T35" fmla="*/ 443 h 513"/>
                <a:gd name="T36" fmla="*/ 740 w 741"/>
                <a:gd name="T37" fmla="*/ 443 h 513"/>
                <a:gd name="T38" fmla="*/ 718 w 741"/>
                <a:gd name="T39" fmla="*/ 375 h 513"/>
                <a:gd name="T40" fmla="*/ 672 w 741"/>
                <a:gd name="T41" fmla="*/ 329 h 513"/>
                <a:gd name="T42" fmla="*/ 641 w 741"/>
                <a:gd name="T43" fmla="*/ 260 h 513"/>
                <a:gd name="T44" fmla="*/ 641 w 741"/>
                <a:gd name="T45" fmla="*/ 199 h 513"/>
                <a:gd name="T46" fmla="*/ 580 w 741"/>
                <a:gd name="T47" fmla="*/ 184 h 513"/>
                <a:gd name="T48" fmla="*/ 534 w 741"/>
                <a:gd name="T49" fmla="*/ 61 h 513"/>
                <a:gd name="T50" fmla="*/ 534 w 741"/>
                <a:gd name="T51" fmla="*/ 61 h 513"/>
                <a:gd name="T52" fmla="*/ 473 w 741"/>
                <a:gd name="T53" fmla="*/ 39 h 513"/>
                <a:gd name="T54" fmla="*/ 450 w 741"/>
                <a:gd name="T55" fmla="*/ 69 h 513"/>
                <a:gd name="T56" fmla="*/ 412 w 741"/>
                <a:gd name="T57" fmla="*/ 153 h 513"/>
                <a:gd name="T58" fmla="*/ 389 w 741"/>
                <a:gd name="T59" fmla="*/ 123 h 513"/>
                <a:gd name="T60" fmla="*/ 381 w 741"/>
                <a:gd name="T61" fmla="*/ 77 h 513"/>
                <a:gd name="T62" fmla="*/ 351 w 741"/>
                <a:gd name="T63" fmla="*/ 31 h 513"/>
                <a:gd name="T64" fmla="*/ 145 w 741"/>
                <a:gd name="T65" fmla="*/ 8 h 513"/>
                <a:gd name="T66" fmla="*/ 91 w 741"/>
                <a:gd name="T67" fmla="*/ 46 h 513"/>
                <a:gd name="T68" fmla="*/ 0 w 741"/>
                <a:gd name="T69" fmla="*/ 4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1" h="513">
                  <a:moveTo>
                    <a:pt x="0" y="46"/>
                  </a:moveTo>
                  <a:lnTo>
                    <a:pt x="0" y="46"/>
                  </a:lnTo>
                  <a:cubicBezTo>
                    <a:pt x="15" y="69"/>
                    <a:pt x="38" y="77"/>
                    <a:pt x="53" y="100"/>
                  </a:cubicBezTo>
                  <a:cubicBezTo>
                    <a:pt x="68" y="130"/>
                    <a:pt x="61" y="168"/>
                    <a:pt x="84" y="191"/>
                  </a:cubicBezTo>
                  <a:cubicBezTo>
                    <a:pt x="99" y="214"/>
                    <a:pt x="129" y="199"/>
                    <a:pt x="145" y="214"/>
                  </a:cubicBezTo>
                  <a:cubicBezTo>
                    <a:pt x="152" y="222"/>
                    <a:pt x="145" y="245"/>
                    <a:pt x="152" y="253"/>
                  </a:cubicBezTo>
                  <a:cubicBezTo>
                    <a:pt x="175" y="268"/>
                    <a:pt x="206" y="260"/>
                    <a:pt x="214" y="283"/>
                  </a:cubicBezTo>
                  <a:cubicBezTo>
                    <a:pt x="221" y="306"/>
                    <a:pt x="183" y="336"/>
                    <a:pt x="198" y="352"/>
                  </a:cubicBezTo>
                  <a:cubicBezTo>
                    <a:pt x="229" y="382"/>
                    <a:pt x="298" y="359"/>
                    <a:pt x="320" y="398"/>
                  </a:cubicBezTo>
                  <a:cubicBezTo>
                    <a:pt x="328" y="428"/>
                    <a:pt x="244" y="451"/>
                    <a:pt x="259" y="474"/>
                  </a:cubicBezTo>
                  <a:cubicBezTo>
                    <a:pt x="282" y="512"/>
                    <a:pt x="343" y="505"/>
                    <a:pt x="381" y="505"/>
                  </a:cubicBezTo>
                  <a:cubicBezTo>
                    <a:pt x="427" y="505"/>
                    <a:pt x="473" y="497"/>
                    <a:pt x="519" y="482"/>
                  </a:cubicBezTo>
                  <a:cubicBezTo>
                    <a:pt x="534" y="474"/>
                    <a:pt x="534" y="451"/>
                    <a:pt x="542" y="443"/>
                  </a:cubicBezTo>
                  <a:cubicBezTo>
                    <a:pt x="557" y="428"/>
                    <a:pt x="580" y="420"/>
                    <a:pt x="603" y="420"/>
                  </a:cubicBezTo>
                  <a:cubicBezTo>
                    <a:pt x="611" y="420"/>
                    <a:pt x="618" y="420"/>
                    <a:pt x="626" y="428"/>
                  </a:cubicBezTo>
                  <a:cubicBezTo>
                    <a:pt x="634" y="436"/>
                    <a:pt x="626" y="466"/>
                    <a:pt x="641" y="474"/>
                  </a:cubicBezTo>
                  <a:cubicBezTo>
                    <a:pt x="649" y="482"/>
                    <a:pt x="672" y="474"/>
                    <a:pt x="687" y="474"/>
                  </a:cubicBezTo>
                  <a:cubicBezTo>
                    <a:pt x="702" y="466"/>
                    <a:pt x="725" y="459"/>
                    <a:pt x="740" y="443"/>
                  </a:cubicBezTo>
                  <a:lnTo>
                    <a:pt x="740" y="443"/>
                  </a:lnTo>
                  <a:cubicBezTo>
                    <a:pt x="733" y="420"/>
                    <a:pt x="733" y="398"/>
                    <a:pt x="718" y="375"/>
                  </a:cubicBezTo>
                  <a:cubicBezTo>
                    <a:pt x="702" y="359"/>
                    <a:pt x="679" y="352"/>
                    <a:pt x="672" y="329"/>
                  </a:cubicBezTo>
                  <a:cubicBezTo>
                    <a:pt x="656" y="314"/>
                    <a:pt x="649" y="283"/>
                    <a:pt x="641" y="260"/>
                  </a:cubicBezTo>
                  <a:cubicBezTo>
                    <a:pt x="634" y="245"/>
                    <a:pt x="649" y="214"/>
                    <a:pt x="641" y="199"/>
                  </a:cubicBezTo>
                  <a:cubicBezTo>
                    <a:pt x="626" y="184"/>
                    <a:pt x="595" y="199"/>
                    <a:pt x="580" y="184"/>
                  </a:cubicBezTo>
                  <a:cubicBezTo>
                    <a:pt x="557" y="153"/>
                    <a:pt x="550" y="100"/>
                    <a:pt x="534" y="61"/>
                  </a:cubicBezTo>
                  <a:lnTo>
                    <a:pt x="534" y="61"/>
                  </a:lnTo>
                  <a:cubicBezTo>
                    <a:pt x="511" y="54"/>
                    <a:pt x="496" y="39"/>
                    <a:pt x="473" y="39"/>
                  </a:cubicBezTo>
                  <a:cubicBezTo>
                    <a:pt x="458" y="39"/>
                    <a:pt x="458" y="61"/>
                    <a:pt x="450" y="69"/>
                  </a:cubicBezTo>
                  <a:cubicBezTo>
                    <a:pt x="435" y="100"/>
                    <a:pt x="443" y="138"/>
                    <a:pt x="412" y="153"/>
                  </a:cubicBezTo>
                  <a:cubicBezTo>
                    <a:pt x="404" y="168"/>
                    <a:pt x="397" y="138"/>
                    <a:pt x="389" y="123"/>
                  </a:cubicBezTo>
                  <a:cubicBezTo>
                    <a:pt x="381" y="107"/>
                    <a:pt x="389" y="92"/>
                    <a:pt x="381" y="77"/>
                  </a:cubicBezTo>
                  <a:cubicBezTo>
                    <a:pt x="374" y="61"/>
                    <a:pt x="366" y="39"/>
                    <a:pt x="351" y="31"/>
                  </a:cubicBezTo>
                  <a:cubicBezTo>
                    <a:pt x="282" y="16"/>
                    <a:pt x="214" y="0"/>
                    <a:pt x="145" y="8"/>
                  </a:cubicBezTo>
                  <a:cubicBezTo>
                    <a:pt x="122" y="8"/>
                    <a:pt x="114" y="39"/>
                    <a:pt x="91" y="46"/>
                  </a:cubicBezTo>
                  <a:cubicBezTo>
                    <a:pt x="61" y="54"/>
                    <a:pt x="30" y="46"/>
                    <a:pt x="0" y="4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E18A26BB-98DD-4834-BE73-113794930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5166" y="4948043"/>
              <a:ext cx="243814" cy="354934"/>
            </a:xfrm>
            <a:custGeom>
              <a:avLst/>
              <a:gdLst>
                <a:gd name="T0" fmla="*/ 924 w 1345"/>
                <a:gd name="T1" fmla="*/ 1428 h 2116"/>
                <a:gd name="T2" fmla="*/ 847 w 1345"/>
                <a:gd name="T3" fmla="*/ 1397 h 2116"/>
                <a:gd name="T4" fmla="*/ 763 w 1345"/>
                <a:gd name="T5" fmla="*/ 1497 h 2116"/>
                <a:gd name="T6" fmla="*/ 748 w 1345"/>
                <a:gd name="T7" fmla="*/ 1596 h 2116"/>
                <a:gd name="T8" fmla="*/ 886 w 1345"/>
                <a:gd name="T9" fmla="*/ 1665 h 2116"/>
                <a:gd name="T10" fmla="*/ 970 w 1345"/>
                <a:gd name="T11" fmla="*/ 1550 h 2116"/>
                <a:gd name="T12" fmla="*/ 924 w 1345"/>
                <a:gd name="T13" fmla="*/ 1428 h 2116"/>
                <a:gd name="T14" fmla="*/ 679 w 1345"/>
                <a:gd name="T15" fmla="*/ 2054 h 2116"/>
                <a:gd name="T16" fmla="*/ 611 w 1345"/>
                <a:gd name="T17" fmla="*/ 2115 h 2116"/>
                <a:gd name="T18" fmla="*/ 504 w 1345"/>
                <a:gd name="T19" fmla="*/ 2077 h 2116"/>
                <a:gd name="T20" fmla="*/ 465 w 1345"/>
                <a:gd name="T21" fmla="*/ 1947 h 2116"/>
                <a:gd name="T22" fmla="*/ 527 w 1345"/>
                <a:gd name="T23" fmla="*/ 1810 h 2116"/>
                <a:gd name="T24" fmla="*/ 298 w 1345"/>
                <a:gd name="T25" fmla="*/ 1726 h 2116"/>
                <a:gd name="T26" fmla="*/ 305 w 1345"/>
                <a:gd name="T27" fmla="*/ 1481 h 2116"/>
                <a:gd name="T28" fmla="*/ 404 w 1345"/>
                <a:gd name="T29" fmla="*/ 1313 h 2116"/>
                <a:gd name="T30" fmla="*/ 374 w 1345"/>
                <a:gd name="T31" fmla="*/ 1153 h 2116"/>
                <a:gd name="T32" fmla="*/ 321 w 1345"/>
                <a:gd name="T33" fmla="*/ 992 h 2116"/>
                <a:gd name="T34" fmla="*/ 99 w 1345"/>
                <a:gd name="T35" fmla="*/ 832 h 2116"/>
                <a:gd name="T36" fmla="*/ 53 w 1345"/>
                <a:gd name="T37" fmla="*/ 855 h 2116"/>
                <a:gd name="T38" fmla="*/ 61 w 1345"/>
                <a:gd name="T39" fmla="*/ 778 h 2116"/>
                <a:gd name="T40" fmla="*/ 23 w 1345"/>
                <a:gd name="T41" fmla="*/ 565 h 2116"/>
                <a:gd name="T42" fmla="*/ 0 w 1345"/>
                <a:gd name="T43" fmla="*/ 435 h 2116"/>
                <a:gd name="T44" fmla="*/ 23 w 1345"/>
                <a:gd name="T45" fmla="*/ 412 h 2116"/>
                <a:gd name="T46" fmla="*/ 7 w 1345"/>
                <a:gd name="T47" fmla="*/ 290 h 2116"/>
                <a:gd name="T48" fmla="*/ 61 w 1345"/>
                <a:gd name="T49" fmla="*/ 221 h 2116"/>
                <a:gd name="T50" fmla="*/ 99 w 1345"/>
                <a:gd name="T51" fmla="*/ 76 h 2116"/>
                <a:gd name="T52" fmla="*/ 160 w 1345"/>
                <a:gd name="T53" fmla="*/ 76 h 2116"/>
                <a:gd name="T54" fmla="*/ 183 w 1345"/>
                <a:gd name="T55" fmla="*/ 0 h 2116"/>
                <a:gd name="T56" fmla="*/ 221 w 1345"/>
                <a:gd name="T57" fmla="*/ 15 h 2116"/>
                <a:gd name="T58" fmla="*/ 290 w 1345"/>
                <a:gd name="T59" fmla="*/ 45 h 2116"/>
                <a:gd name="T60" fmla="*/ 328 w 1345"/>
                <a:gd name="T61" fmla="*/ 45 h 2116"/>
                <a:gd name="T62" fmla="*/ 359 w 1345"/>
                <a:gd name="T63" fmla="*/ 152 h 2116"/>
                <a:gd name="T64" fmla="*/ 412 w 1345"/>
                <a:gd name="T65" fmla="*/ 206 h 2116"/>
                <a:gd name="T66" fmla="*/ 504 w 1345"/>
                <a:gd name="T67" fmla="*/ 320 h 2116"/>
                <a:gd name="T68" fmla="*/ 573 w 1345"/>
                <a:gd name="T69" fmla="*/ 389 h 2116"/>
                <a:gd name="T70" fmla="*/ 679 w 1345"/>
                <a:gd name="T71" fmla="*/ 504 h 2116"/>
                <a:gd name="T72" fmla="*/ 740 w 1345"/>
                <a:gd name="T73" fmla="*/ 611 h 2116"/>
                <a:gd name="T74" fmla="*/ 901 w 1345"/>
                <a:gd name="T75" fmla="*/ 549 h 2116"/>
                <a:gd name="T76" fmla="*/ 985 w 1345"/>
                <a:gd name="T77" fmla="*/ 534 h 2116"/>
                <a:gd name="T78" fmla="*/ 1046 w 1345"/>
                <a:gd name="T79" fmla="*/ 580 h 2116"/>
                <a:gd name="T80" fmla="*/ 1099 w 1345"/>
                <a:gd name="T81" fmla="*/ 549 h 2116"/>
                <a:gd name="T82" fmla="*/ 1161 w 1345"/>
                <a:gd name="T83" fmla="*/ 603 h 2116"/>
                <a:gd name="T84" fmla="*/ 1298 w 1345"/>
                <a:gd name="T85" fmla="*/ 611 h 2116"/>
                <a:gd name="T86" fmla="*/ 1336 w 1345"/>
                <a:gd name="T87" fmla="*/ 641 h 2116"/>
                <a:gd name="T88" fmla="*/ 1283 w 1345"/>
                <a:gd name="T89" fmla="*/ 733 h 2116"/>
                <a:gd name="T90" fmla="*/ 1245 w 1345"/>
                <a:gd name="T91" fmla="*/ 954 h 2116"/>
                <a:gd name="T92" fmla="*/ 1122 w 1345"/>
                <a:gd name="T93" fmla="*/ 1168 h 2116"/>
                <a:gd name="T94" fmla="*/ 1084 w 1345"/>
                <a:gd name="T95" fmla="*/ 1344 h 2116"/>
                <a:gd name="T96" fmla="*/ 1084 w 1345"/>
                <a:gd name="T97" fmla="*/ 1688 h 2116"/>
                <a:gd name="T98" fmla="*/ 970 w 1345"/>
                <a:gd name="T99" fmla="*/ 1703 h 2116"/>
                <a:gd name="T100" fmla="*/ 878 w 1345"/>
                <a:gd name="T101" fmla="*/ 1833 h 2116"/>
                <a:gd name="T102" fmla="*/ 786 w 1345"/>
                <a:gd name="T103" fmla="*/ 1962 h 2116"/>
                <a:gd name="T104" fmla="*/ 664 w 1345"/>
                <a:gd name="T105" fmla="*/ 1970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5" h="2116">
                  <a:moveTo>
                    <a:pt x="924" y="1428"/>
                  </a:moveTo>
                  <a:lnTo>
                    <a:pt x="924" y="1428"/>
                  </a:lnTo>
                  <a:cubicBezTo>
                    <a:pt x="909" y="1420"/>
                    <a:pt x="886" y="1451"/>
                    <a:pt x="863" y="1443"/>
                  </a:cubicBezTo>
                  <a:cubicBezTo>
                    <a:pt x="855" y="1436"/>
                    <a:pt x="863" y="1397"/>
                    <a:pt x="847" y="1397"/>
                  </a:cubicBezTo>
                  <a:cubicBezTo>
                    <a:pt x="832" y="1390"/>
                    <a:pt x="817" y="1413"/>
                    <a:pt x="809" y="1420"/>
                  </a:cubicBezTo>
                  <a:cubicBezTo>
                    <a:pt x="786" y="1443"/>
                    <a:pt x="779" y="1474"/>
                    <a:pt x="763" y="1497"/>
                  </a:cubicBezTo>
                  <a:cubicBezTo>
                    <a:pt x="748" y="1512"/>
                    <a:pt x="725" y="1512"/>
                    <a:pt x="718" y="1535"/>
                  </a:cubicBezTo>
                  <a:cubicBezTo>
                    <a:pt x="718" y="1558"/>
                    <a:pt x="733" y="1573"/>
                    <a:pt x="748" y="1596"/>
                  </a:cubicBezTo>
                  <a:cubicBezTo>
                    <a:pt x="763" y="1611"/>
                    <a:pt x="786" y="1619"/>
                    <a:pt x="802" y="1626"/>
                  </a:cubicBezTo>
                  <a:cubicBezTo>
                    <a:pt x="825" y="1642"/>
                    <a:pt x="855" y="1665"/>
                    <a:pt x="886" y="1665"/>
                  </a:cubicBezTo>
                  <a:cubicBezTo>
                    <a:pt x="909" y="1672"/>
                    <a:pt x="939" y="1657"/>
                    <a:pt x="954" y="1634"/>
                  </a:cubicBezTo>
                  <a:cubicBezTo>
                    <a:pt x="970" y="1611"/>
                    <a:pt x="970" y="1581"/>
                    <a:pt x="970" y="1550"/>
                  </a:cubicBezTo>
                  <a:cubicBezTo>
                    <a:pt x="970" y="1527"/>
                    <a:pt x="962" y="1504"/>
                    <a:pt x="954" y="1481"/>
                  </a:cubicBezTo>
                  <a:cubicBezTo>
                    <a:pt x="954" y="1458"/>
                    <a:pt x="947" y="1436"/>
                    <a:pt x="924" y="1428"/>
                  </a:cubicBezTo>
                  <a:close/>
                  <a:moveTo>
                    <a:pt x="679" y="2054"/>
                  </a:moveTo>
                  <a:lnTo>
                    <a:pt x="679" y="2054"/>
                  </a:lnTo>
                  <a:lnTo>
                    <a:pt x="679" y="2054"/>
                  </a:lnTo>
                  <a:cubicBezTo>
                    <a:pt x="611" y="2115"/>
                    <a:pt x="611" y="2115"/>
                    <a:pt x="611" y="2115"/>
                  </a:cubicBezTo>
                  <a:lnTo>
                    <a:pt x="611" y="2115"/>
                  </a:lnTo>
                  <a:cubicBezTo>
                    <a:pt x="573" y="2100"/>
                    <a:pt x="534" y="2092"/>
                    <a:pt x="504" y="2077"/>
                  </a:cubicBezTo>
                  <a:cubicBezTo>
                    <a:pt x="481" y="2062"/>
                    <a:pt x="450" y="2054"/>
                    <a:pt x="450" y="2031"/>
                  </a:cubicBezTo>
                  <a:cubicBezTo>
                    <a:pt x="443" y="2001"/>
                    <a:pt x="450" y="1970"/>
                    <a:pt x="465" y="1947"/>
                  </a:cubicBezTo>
                  <a:cubicBezTo>
                    <a:pt x="488" y="1917"/>
                    <a:pt x="534" y="1917"/>
                    <a:pt x="550" y="1886"/>
                  </a:cubicBezTo>
                  <a:cubicBezTo>
                    <a:pt x="557" y="1863"/>
                    <a:pt x="542" y="1833"/>
                    <a:pt x="527" y="1810"/>
                  </a:cubicBezTo>
                  <a:cubicBezTo>
                    <a:pt x="511" y="1787"/>
                    <a:pt x="481" y="1779"/>
                    <a:pt x="450" y="1764"/>
                  </a:cubicBezTo>
                  <a:cubicBezTo>
                    <a:pt x="397" y="1749"/>
                    <a:pt x="336" y="1756"/>
                    <a:pt x="298" y="1726"/>
                  </a:cubicBezTo>
                  <a:cubicBezTo>
                    <a:pt x="267" y="1695"/>
                    <a:pt x="267" y="1649"/>
                    <a:pt x="267" y="1611"/>
                  </a:cubicBezTo>
                  <a:cubicBezTo>
                    <a:pt x="267" y="1565"/>
                    <a:pt x="282" y="1520"/>
                    <a:pt x="305" y="1481"/>
                  </a:cubicBezTo>
                  <a:cubicBezTo>
                    <a:pt x="328" y="1443"/>
                    <a:pt x="389" y="1436"/>
                    <a:pt x="412" y="1397"/>
                  </a:cubicBezTo>
                  <a:cubicBezTo>
                    <a:pt x="427" y="1374"/>
                    <a:pt x="412" y="1344"/>
                    <a:pt x="404" y="1313"/>
                  </a:cubicBezTo>
                  <a:cubicBezTo>
                    <a:pt x="397" y="1298"/>
                    <a:pt x="374" y="1283"/>
                    <a:pt x="366" y="1260"/>
                  </a:cubicBezTo>
                  <a:cubicBezTo>
                    <a:pt x="359" y="1229"/>
                    <a:pt x="374" y="1191"/>
                    <a:pt x="374" y="1153"/>
                  </a:cubicBezTo>
                  <a:cubicBezTo>
                    <a:pt x="366" y="1115"/>
                    <a:pt x="343" y="1084"/>
                    <a:pt x="328" y="1053"/>
                  </a:cubicBezTo>
                  <a:cubicBezTo>
                    <a:pt x="321" y="1031"/>
                    <a:pt x="336" y="1008"/>
                    <a:pt x="321" y="992"/>
                  </a:cubicBezTo>
                  <a:cubicBezTo>
                    <a:pt x="275" y="947"/>
                    <a:pt x="221" y="924"/>
                    <a:pt x="168" y="886"/>
                  </a:cubicBezTo>
                  <a:cubicBezTo>
                    <a:pt x="145" y="870"/>
                    <a:pt x="129" y="840"/>
                    <a:pt x="99" y="832"/>
                  </a:cubicBezTo>
                  <a:cubicBezTo>
                    <a:pt x="84" y="824"/>
                    <a:pt x="68" y="847"/>
                    <a:pt x="53" y="855"/>
                  </a:cubicBezTo>
                  <a:lnTo>
                    <a:pt x="53" y="855"/>
                  </a:lnTo>
                  <a:cubicBezTo>
                    <a:pt x="53" y="840"/>
                    <a:pt x="53" y="824"/>
                    <a:pt x="53" y="809"/>
                  </a:cubicBezTo>
                  <a:cubicBezTo>
                    <a:pt x="53" y="801"/>
                    <a:pt x="61" y="794"/>
                    <a:pt x="61" y="778"/>
                  </a:cubicBezTo>
                  <a:cubicBezTo>
                    <a:pt x="53" y="748"/>
                    <a:pt x="30" y="725"/>
                    <a:pt x="23" y="687"/>
                  </a:cubicBezTo>
                  <a:cubicBezTo>
                    <a:pt x="15" y="649"/>
                    <a:pt x="23" y="611"/>
                    <a:pt x="23" y="565"/>
                  </a:cubicBezTo>
                  <a:cubicBezTo>
                    <a:pt x="23" y="542"/>
                    <a:pt x="30" y="511"/>
                    <a:pt x="23" y="488"/>
                  </a:cubicBezTo>
                  <a:cubicBezTo>
                    <a:pt x="23" y="465"/>
                    <a:pt x="7" y="450"/>
                    <a:pt x="0" y="435"/>
                  </a:cubicBezTo>
                  <a:lnTo>
                    <a:pt x="0" y="435"/>
                  </a:lnTo>
                  <a:cubicBezTo>
                    <a:pt x="7" y="427"/>
                    <a:pt x="23" y="420"/>
                    <a:pt x="23" y="412"/>
                  </a:cubicBezTo>
                  <a:cubicBezTo>
                    <a:pt x="38" y="389"/>
                    <a:pt x="61" y="366"/>
                    <a:pt x="61" y="336"/>
                  </a:cubicBezTo>
                  <a:cubicBezTo>
                    <a:pt x="53" y="313"/>
                    <a:pt x="23" y="305"/>
                    <a:pt x="7" y="290"/>
                  </a:cubicBezTo>
                  <a:lnTo>
                    <a:pt x="7" y="290"/>
                  </a:lnTo>
                  <a:cubicBezTo>
                    <a:pt x="23" y="267"/>
                    <a:pt x="53" y="244"/>
                    <a:pt x="61" y="221"/>
                  </a:cubicBezTo>
                  <a:cubicBezTo>
                    <a:pt x="76" y="190"/>
                    <a:pt x="68" y="160"/>
                    <a:pt x="76" y="129"/>
                  </a:cubicBezTo>
                  <a:cubicBezTo>
                    <a:pt x="76" y="114"/>
                    <a:pt x="91" y="99"/>
                    <a:pt x="99" y="76"/>
                  </a:cubicBezTo>
                  <a:lnTo>
                    <a:pt x="99" y="76"/>
                  </a:lnTo>
                  <a:cubicBezTo>
                    <a:pt x="122" y="76"/>
                    <a:pt x="145" y="91"/>
                    <a:pt x="160" y="76"/>
                  </a:cubicBezTo>
                  <a:cubicBezTo>
                    <a:pt x="175" y="68"/>
                    <a:pt x="160" y="45"/>
                    <a:pt x="160" y="38"/>
                  </a:cubicBezTo>
                  <a:cubicBezTo>
                    <a:pt x="168" y="22"/>
                    <a:pt x="175" y="7"/>
                    <a:pt x="183" y="0"/>
                  </a:cubicBezTo>
                  <a:lnTo>
                    <a:pt x="183" y="0"/>
                  </a:lnTo>
                  <a:cubicBezTo>
                    <a:pt x="198" y="0"/>
                    <a:pt x="206" y="7"/>
                    <a:pt x="221" y="15"/>
                  </a:cubicBezTo>
                  <a:lnTo>
                    <a:pt x="244" y="0"/>
                  </a:lnTo>
                  <a:cubicBezTo>
                    <a:pt x="244" y="7"/>
                    <a:pt x="290" y="45"/>
                    <a:pt x="290" y="45"/>
                  </a:cubicBezTo>
                  <a:cubicBezTo>
                    <a:pt x="305" y="45"/>
                    <a:pt x="313" y="45"/>
                    <a:pt x="328" y="45"/>
                  </a:cubicBezTo>
                  <a:lnTo>
                    <a:pt x="328" y="45"/>
                  </a:lnTo>
                  <a:cubicBezTo>
                    <a:pt x="336" y="61"/>
                    <a:pt x="351" y="76"/>
                    <a:pt x="359" y="91"/>
                  </a:cubicBezTo>
                  <a:cubicBezTo>
                    <a:pt x="366" y="114"/>
                    <a:pt x="359" y="129"/>
                    <a:pt x="359" y="152"/>
                  </a:cubicBezTo>
                  <a:lnTo>
                    <a:pt x="359" y="152"/>
                  </a:lnTo>
                  <a:cubicBezTo>
                    <a:pt x="374" y="175"/>
                    <a:pt x="397" y="183"/>
                    <a:pt x="412" y="206"/>
                  </a:cubicBezTo>
                  <a:cubicBezTo>
                    <a:pt x="427" y="236"/>
                    <a:pt x="420" y="274"/>
                    <a:pt x="443" y="297"/>
                  </a:cubicBezTo>
                  <a:cubicBezTo>
                    <a:pt x="458" y="320"/>
                    <a:pt x="488" y="305"/>
                    <a:pt x="504" y="320"/>
                  </a:cubicBezTo>
                  <a:cubicBezTo>
                    <a:pt x="511" y="328"/>
                    <a:pt x="504" y="351"/>
                    <a:pt x="511" y="359"/>
                  </a:cubicBezTo>
                  <a:cubicBezTo>
                    <a:pt x="534" y="374"/>
                    <a:pt x="565" y="366"/>
                    <a:pt x="573" y="389"/>
                  </a:cubicBezTo>
                  <a:cubicBezTo>
                    <a:pt x="580" y="412"/>
                    <a:pt x="542" y="442"/>
                    <a:pt x="557" y="458"/>
                  </a:cubicBezTo>
                  <a:cubicBezTo>
                    <a:pt x="588" y="488"/>
                    <a:pt x="657" y="465"/>
                    <a:pt x="679" y="504"/>
                  </a:cubicBezTo>
                  <a:cubicBezTo>
                    <a:pt x="687" y="534"/>
                    <a:pt x="603" y="557"/>
                    <a:pt x="618" y="580"/>
                  </a:cubicBezTo>
                  <a:cubicBezTo>
                    <a:pt x="641" y="618"/>
                    <a:pt x="702" y="611"/>
                    <a:pt x="740" y="611"/>
                  </a:cubicBezTo>
                  <a:cubicBezTo>
                    <a:pt x="786" y="611"/>
                    <a:pt x="832" y="603"/>
                    <a:pt x="878" y="588"/>
                  </a:cubicBezTo>
                  <a:cubicBezTo>
                    <a:pt x="893" y="580"/>
                    <a:pt x="893" y="557"/>
                    <a:pt x="901" y="549"/>
                  </a:cubicBezTo>
                  <a:cubicBezTo>
                    <a:pt x="916" y="534"/>
                    <a:pt x="939" y="526"/>
                    <a:pt x="962" y="526"/>
                  </a:cubicBezTo>
                  <a:cubicBezTo>
                    <a:pt x="970" y="526"/>
                    <a:pt x="977" y="526"/>
                    <a:pt x="985" y="534"/>
                  </a:cubicBezTo>
                  <a:cubicBezTo>
                    <a:pt x="993" y="542"/>
                    <a:pt x="985" y="572"/>
                    <a:pt x="1000" y="580"/>
                  </a:cubicBezTo>
                  <a:cubicBezTo>
                    <a:pt x="1008" y="588"/>
                    <a:pt x="1031" y="580"/>
                    <a:pt x="1046" y="580"/>
                  </a:cubicBezTo>
                  <a:cubicBezTo>
                    <a:pt x="1061" y="572"/>
                    <a:pt x="1084" y="565"/>
                    <a:pt x="1099" y="549"/>
                  </a:cubicBezTo>
                  <a:lnTo>
                    <a:pt x="1099" y="549"/>
                  </a:lnTo>
                  <a:cubicBezTo>
                    <a:pt x="1122" y="549"/>
                    <a:pt x="1145" y="542"/>
                    <a:pt x="1161" y="549"/>
                  </a:cubicBezTo>
                  <a:cubicBezTo>
                    <a:pt x="1168" y="565"/>
                    <a:pt x="1153" y="588"/>
                    <a:pt x="1161" y="603"/>
                  </a:cubicBezTo>
                  <a:cubicBezTo>
                    <a:pt x="1176" y="618"/>
                    <a:pt x="1199" y="626"/>
                    <a:pt x="1222" y="626"/>
                  </a:cubicBezTo>
                  <a:cubicBezTo>
                    <a:pt x="1245" y="626"/>
                    <a:pt x="1268" y="618"/>
                    <a:pt x="1298" y="611"/>
                  </a:cubicBezTo>
                  <a:lnTo>
                    <a:pt x="1298" y="611"/>
                  </a:lnTo>
                  <a:cubicBezTo>
                    <a:pt x="1306" y="626"/>
                    <a:pt x="1329" y="626"/>
                    <a:pt x="1336" y="641"/>
                  </a:cubicBezTo>
                  <a:cubicBezTo>
                    <a:pt x="1344" y="672"/>
                    <a:pt x="1344" y="702"/>
                    <a:pt x="1329" y="725"/>
                  </a:cubicBezTo>
                  <a:cubicBezTo>
                    <a:pt x="1321" y="740"/>
                    <a:pt x="1290" y="717"/>
                    <a:pt x="1283" y="733"/>
                  </a:cubicBezTo>
                  <a:cubicBezTo>
                    <a:pt x="1268" y="786"/>
                    <a:pt x="1290" y="847"/>
                    <a:pt x="1283" y="901"/>
                  </a:cubicBezTo>
                  <a:cubicBezTo>
                    <a:pt x="1275" y="924"/>
                    <a:pt x="1260" y="939"/>
                    <a:pt x="1245" y="954"/>
                  </a:cubicBezTo>
                  <a:cubicBezTo>
                    <a:pt x="1207" y="977"/>
                    <a:pt x="1138" y="970"/>
                    <a:pt x="1115" y="1015"/>
                  </a:cubicBezTo>
                  <a:cubicBezTo>
                    <a:pt x="1092" y="1061"/>
                    <a:pt x="1138" y="1115"/>
                    <a:pt x="1122" y="1168"/>
                  </a:cubicBezTo>
                  <a:cubicBezTo>
                    <a:pt x="1122" y="1199"/>
                    <a:pt x="1084" y="1206"/>
                    <a:pt x="1077" y="1229"/>
                  </a:cubicBezTo>
                  <a:cubicBezTo>
                    <a:pt x="1069" y="1267"/>
                    <a:pt x="1077" y="1306"/>
                    <a:pt x="1084" y="1344"/>
                  </a:cubicBezTo>
                  <a:cubicBezTo>
                    <a:pt x="1099" y="1428"/>
                    <a:pt x="1153" y="1504"/>
                    <a:pt x="1153" y="1588"/>
                  </a:cubicBezTo>
                  <a:cubicBezTo>
                    <a:pt x="1153" y="1626"/>
                    <a:pt x="1107" y="1649"/>
                    <a:pt x="1084" y="1688"/>
                  </a:cubicBezTo>
                  <a:lnTo>
                    <a:pt x="1084" y="1688"/>
                  </a:lnTo>
                  <a:cubicBezTo>
                    <a:pt x="1046" y="1695"/>
                    <a:pt x="1008" y="1688"/>
                    <a:pt x="970" y="1703"/>
                  </a:cubicBezTo>
                  <a:cubicBezTo>
                    <a:pt x="947" y="1718"/>
                    <a:pt x="932" y="1741"/>
                    <a:pt x="916" y="1764"/>
                  </a:cubicBezTo>
                  <a:cubicBezTo>
                    <a:pt x="901" y="1787"/>
                    <a:pt x="893" y="1817"/>
                    <a:pt x="878" y="1833"/>
                  </a:cubicBezTo>
                  <a:cubicBezTo>
                    <a:pt x="863" y="1848"/>
                    <a:pt x="840" y="1856"/>
                    <a:pt x="832" y="1871"/>
                  </a:cubicBezTo>
                  <a:cubicBezTo>
                    <a:pt x="809" y="1894"/>
                    <a:pt x="817" y="1940"/>
                    <a:pt x="786" y="1962"/>
                  </a:cubicBezTo>
                  <a:cubicBezTo>
                    <a:pt x="771" y="1970"/>
                    <a:pt x="740" y="1947"/>
                    <a:pt x="710" y="1947"/>
                  </a:cubicBezTo>
                  <a:cubicBezTo>
                    <a:pt x="695" y="1955"/>
                    <a:pt x="672" y="1955"/>
                    <a:pt x="664" y="1970"/>
                  </a:cubicBezTo>
                  <a:cubicBezTo>
                    <a:pt x="657" y="1993"/>
                    <a:pt x="672" y="2024"/>
                    <a:pt x="679" y="2054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F42A7443-FA50-4E06-A621-61CD4367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4667" y="5181708"/>
              <a:ext cx="45565" cy="47325"/>
            </a:xfrm>
            <a:custGeom>
              <a:avLst/>
              <a:gdLst>
                <a:gd name="T0" fmla="*/ 206 w 253"/>
                <a:gd name="T1" fmla="*/ 38 h 283"/>
                <a:gd name="T2" fmla="*/ 206 w 253"/>
                <a:gd name="T3" fmla="*/ 38 h 283"/>
                <a:gd name="T4" fmla="*/ 145 w 253"/>
                <a:gd name="T5" fmla="*/ 53 h 283"/>
                <a:gd name="T6" fmla="*/ 129 w 253"/>
                <a:gd name="T7" fmla="*/ 7 h 283"/>
                <a:gd name="T8" fmla="*/ 91 w 253"/>
                <a:gd name="T9" fmla="*/ 30 h 283"/>
                <a:gd name="T10" fmla="*/ 45 w 253"/>
                <a:gd name="T11" fmla="*/ 107 h 283"/>
                <a:gd name="T12" fmla="*/ 0 w 253"/>
                <a:gd name="T13" fmla="*/ 145 h 283"/>
                <a:gd name="T14" fmla="*/ 30 w 253"/>
                <a:gd name="T15" fmla="*/ 206 h 283"/>
                <a:gd name="T16" fmla="*/ 84 w 253"/>
                <a:gd name="T17" fmla="*/ 236 h 283"/>
                <a:gd name="T18" fmla="*/ 168 w 253"/>
                <a:gd name="T19" fmla="*/ 275 h 283"/>
                <a:gd name="T20" fmla="*/ 236 w 253"/>
                <a:gd name="T21" fmla="*/ 244 h 283"/>
                <a:gd name="T22" fmla="*/ 252 w 253"/>
                <a:gd name="T23" fmla="*/ 160 h 283"/>
                <a:gd name="T24" fmla="*/ 236 w 253"/>
                <a:gd name="T25" fmla="*/ 91 h 283"/>
                <a:gd name="T26" fmla="*/ 206 w 253"/>
                <a:gd name="T27" fmla="*/ 3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83">
                  <a:moveTo>
                    <a:pt x="206" y="38"/>
                  </a:moveTo>
                  <a:lnTo>
                    <a:pt x="206" y="38"/>
                  </a:lnTo>
                  <a:cubicBezTo>
                    <a:pt x="191" y="30"/>
                    <a:pt x="168" y="61"/>
                    <a:pt x="145" y="53"/>
                  </a:cubicBezTo>
                  <a:cubicBezTo>
                    <a:pt x="137" y="46"/>
                    <a:pt x="145" y="7"/>
                    <a:pt x="129" y="7"/>
                  </a:cubicBezTo>
                  <a:cubicBezTo>
                    <a:pt x="114" y="0"/>
                    <a:pt x="99" y="23"/>
                    <a:pt x="91" y="30"/>
                  </a:cubicBezTo>
                  <a:cubicBezTo>
                    <a:pt x="68" y="53"/>
                    <a:pt x="61" y="84"/>
                    <a:pt x="45" y="107"/>
                  </a:cubicBezTo>
                  <a:cubicBezTo>
                    <a:pt x="30" y="122"/>
                    <a:pt x="7" y="122"/>
                    <a:pt x="0" y="145"/>
                  </a:cubicBezTo>
                  <a:cubicBezTo>
                    <a:pt x="0" y="168"/>
                    <a:pt x="15" y="183"/>
                    <a:pt x="30" y="206"/>
                  </a:cubicBezTo>
                  <a:cubicBezTo>
                    <a:pt x="45" y="221"/>
                    <a:pt x="68" y="229"/>
                    <a:pt x="84" y="236"/>
                  </a:cubicBezTo>
                  <a:cubicBezTo>
                    <a:pt x="107" y="252"/>
                    <a:pt x="137" y="275"/>
                    <a:pt x="168" y="275"/>
                  </a:cubicBezTo>
                  <a:cubicBezTo>
                    <a:pt x="191" y="282"/>
                    <a:pt x="221" y="267"/>
                    <a:pt x="236" y="244"/>
                  </a:cubicBezTo>
                  <a:cubicBezTo>
                    <a:pt x="252" y="221"/>
                    <a:pt x="252" y="191"/>
                    <a:pt x="252" y="160"/>
                  </a:cubicBezTo>
                  <a:cubicBezTo>
                    <a:pt x="252" y="137"/>
                    <a:pt x="244" y="114"/>
                    <a:pt x="236" y="91"/>
                  </a:cubicBezTo>
                  <a:cubicBezTo>
                    <a:pt x="236" y="68"/>
                    <a:pt x="229" y="46"/>
                    <a:pt x="206" y="3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3AE2D674-97AC-40CD-8EF9-CF033982B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5482" y="5177271"/>
              <a:ext cx="253407" cy="256588"/>
            </a:xfrm>
            <a:custGeom>
              <a:avLst/>
              <a:gdLst>
                <a:gd name="T0" fmla="*/ 809 w 1398"/>
                <a:gd name="T1" fmla="*/ 817 h 1528"/>
                <a:gd name="T2" fmla="*/ 679 w 1398"/>
                <a:gd name="T3" fmla="*/ 764 h 1528"/>
                <a:gd name="T4" fmla="*/ 596 w 1398"/>
                <a:gd name="T5" fmla="*/ 901 h 1528"/>
                <a:gd name="T6" fmla="*/ 672 w 1398"/>
                <a:gd name="T7" fmla="*/ 1023 h 1528"/>
                <a:gd name="T8" fmla="*/ 771 w 1398"/>
                <a:gd name="T9" fmla="*/ 970 h 1528"/>
                <a:gd name="T10" fmla="*/ 832 w 1398"/>
                <a:gd name="T11" fmla="*/ 855 h 1528"/>
                <a:gd name="T12" fmla="*/ 0 w 1398"/>
                <a:gd name="T13" fmla="*/ 748 h 1528"/>
                <a:gd name="T14" fmla="*/ 68 w 1398"/>
                <a:gd name="T15" fmla="*/ 687 h 1528"/>
                <a:gd name="T16" fmla="*/ 53 w 1398"/>
                <a:gd name="T17" fmla="*/ 603 h 1528"/>
                <a:gd name="T18" fmla="*/ 175 w 1398"/>
                <a:gd name="T19" fmla="*/ 595 h 1528"/>
                <a:gd name="T20" fmla="*/ 267 w 1398"/>
                <a:gd name="T21" fmla="*/ 466 h 1528"/>
                <a:gd name="T22" fmla="*/ 359 w 1398"/>
                <a:gd name="T23" fmla="*/ 336 h 1528"/>
                <a:gd name="T24" fmla="*/ 473 w 1398"/>
                <a:gd name="T25" fmla="*/ 321 h 1528"/>
                <a:gd name="T26" fmla="*/ 596 w 1398"/>
                <a:gd name="T27" fmla="*/ 504 h 1528"/>
                <a:gd name="T28" fmla="*/ 763 w 1398"/>
                <a:gd name="T29" fmla="*/ 420 h 1528"/>
                <a:gd name="T30" fmla="*/ 932 w 1398"/>
                <a:gd name="T31" fmla="*/ 420 h 1528"/>
                <a:gd name="T32" fmla="*/ 1023 w 1398"/>
                <a:gd name="T33" fmla="*/ 244 h 1528"/>
                <a:gd name="T34" fmla="*/ 1138 w 1398"/>
                <a:gd name="T35" fmla="*/ 76 h 1528"/>
                <a:gd name="T36" fmla="*/ 1207 w 1398"/>
                <a:gd name="T37" fmla="*/ 0 h 1528"/>
                <a:gd name="T38" fmla="*/ 1222 w 1398"/>
                <a:gd name="T39" fmla="*/ 191 h 1528"/>
                <a:gd name="T40" fmla="*/ 1367 w 1398"/>
                <a:gd name="T41" fmla="*/ 435 h 1528"/>
                <a:gd name="T42" fmla="*/ 1397 w 1398"/>
                <a:gd name="T43" fmla="*/ 565 h 1528"/>
                <a:gd name="T44" fmla="*/ 1214 w 1398"/>
                <a:gd name="T45" fmla="*/ 618 h 1528"/>
                <a:gd name="T46" fmla="*/ 1229 w 1398"/>
                <a:gd name="T47" fmla="*/ 756 h 1528"/>
                <a:gd name="T48" fmla="*/ 1191 w 1398"/>
                <a:gd name="T49" fmla="*/ 978 h 1528"/>
                <a:gd name="T50" fmla="*/ 1298 w 1398"/>
                <a:gd name="T51" fmla="*/ 1092 h 1528"/>
                <a:gd name="T52" fmla="*/ 1359 w 1398"/>
                <a:gd name="T53" fmla="*/ 1161 h 1528"/>
                <a:gd name="T54" fmla="*/ 1123 w 1398"/>
                <a:gd name="T55" fmla="*/ 1161 h 1528"/>
                <a:gd name="T56" fmla="*/ 962 w 1398"/>
                <a:gd name="T57" fmla="*/ 1306 h 1528"/>
                <a:gd name="T58" fmla="*/ 863 w 1398"/>
                <a:gd name="T59" fmla="*/ 1443 h 1528"/>
                <a:gd name="T60" fmla="*/ 733 w 1398"/>
                <a:gd name="T61" fmla="*/ 1505 h 1528"/>
                <a:gd name="T62" fmla="*/ 626 w 1398"/>
                <a:gd name="T63" fmla="*/ 1527 h 1528"/>
                <a:gd name="T64" fmla="*/ 206 w 1398"/>
                <a:gd name="T65" fmla="*/ 1130 h 1528"/>
                <a:gd name="T66" fmla="*/ 61 w 1398"/>
                <a:gd name="T67" fmla="*/ 962 h 1528"/>
                <a:gd name="T68" fmla="*/ 76 w 1398"/>
                <a:gd name="T69" fmla="*/ 901 h 1528"/>
                <a:gd name="T70" fmla="*/ 7 w 1398"/>
                <a:gd name="T71" fmla="*/ 794 h 1528"/>
                <a:gd name="T72" fmla="*/ 0 w 1398"/>
                <a:gd name="T73" fmla="*/ 74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8" h="1528">
                  <a:moveTo>
                    <a:pt x="809" y="817"/>
                  </a:moveTo>
                  <a:lnTo>
                    <a:pt x="809" y="817"/>
                  </a:lnTo>
                  <a:cubicBezTo>
                    <a:pt x="786" y="809"/>
                    <a:pt x="748" y="825"/>
                    <a:pt x="725" y="817"/>
                  </a:cubicBezTo>
                  <a:cubicBezTo>
                    <a:pt x="702" y="809"/>
                    <a:pt x="702" y="748"/>
                    <a:pt x="679" y="764"/>
                  </a:cubicBezTo>
                  <a:cubicBezTo>
                    <a:pt x="649" y="786"/>
                    <a:pt x="657" y="840"/>
                    <a:pt x="634" y="878"/>
                  </a:cubicBezTo>
                  <a:cubicBezTo>
                    <a:pt x="626" y="893"/>
                    <a:pt x="588" y="886"/>
                    <a:pt x="596" y="901"/>
                  </a:cubicBezTo>
                  <a:cubicBezTo>
                    <a:pt x="603" y="924"/>
                    <a:pt x="634" y="932"/>
                    <a:pt x="657" y="947"/>
                  </a:cubicBezTo>
                  <a:cubicBezTo>
                    <a:pt x="657" y="947"/>
                    <a:pt x="672" y="1016"/>
                    <a:pt x="672" y="1023"/>
                  </a:cubicBezTo>
                  <a:cubicBezTo>
                    <a:pt x="672" y="1031"/>
                    <a:pt x="740" y="1023"/>
                    <a:pt x="740" y="1023"/>
                  </a:cubicBezTo>
                  <a:cubicBezTo>
                    <a:pt x="740" y="1023"/>
                    <a:pt x="756" y="970"/>
                    <a:pt x="771" y="970"/>
                  </a:cubicBezTo>
                  <a:cubicBezTo>
                    <a:pt x="779" y="970"/>
                    <a:pt x="840" y="924"/>
                    <a:pt x="840" y="924"/>
                  </a:cubicBezTo>
                  <a:cubicBezTo>
                    <a:pt x="832" y="901"/>
                    <a:pt x="840" y="878"/>
                    <a:pt x="832" y="855"/>
                  </a:cubicBezTo>
                  <a:cubicBezTo>
                    <a:pt x="825" y="840"/>
                    <a:pt x="825" y="825"/>
                    <a:pt x="809" y="817"/>
                  </a:cubicBezTo>
                  <a:close/>
                  <a:moveTo>
                    <a:pt x="0" y="748"/>
                  </a:moveTo>
                  <a:lnTo>
                    <a:pt x="0" y="748"/>
                  </a:lnTo>
                  <a:cubicBezTo>
                    <a:pt x="68" y="687"/>
                    <a:pt x="68" y="687"/>
                    <a:pt x="68" y="687"/>
                  </a:cubicBezTo>
                  <a:lnTo>
                    <a:pt x="68" y="687"/>
                  </a:lnTo>
                  <a:cubicBezTo>
                    <a:pt x="61" y="657"/>
                    <a:pt x="46" y="626"/>
                    <a:pt x="53" y="603"/>
                  </a:cubicBezTo>
                  <a:cubicBezTo>
                    <a:pt x="61" y="588"/>
                    <a:pt x="84" y="588"/>
                    <a:pt x="99" y="580"/>
                  </a:cubicBezTo>
                  <a:cubicBezTo>
                    <a:pt x="129" y="580"/>
                    <a:pt x="160" y="603"/>
                    <a:pt x="175" y="595"/>
                  </a:cubicBezTo>
                  <a:cubicBezTo>
                    <a:pt x="206" y="573"/>
                    <a:pt x="198" y="527"/>
                    <a:pt x="221" y="504"/>
                  </a:cubicBezTo>
                  <a:cubicBezTo>
                    <a:pt x="229" y="489"/>
                    <a:pt x="252" y="481"/>
                    <a:pt x="267" y="466"/>
                  </a:cubicBezTo>
                  <a:cubicBezTo>
                    <a:pt x="282" y="450"/>
                    <a:pt x="290" y="420"/>
                    <a:pt x="305" y="397"/>
                  </a:cubicBezTo>
                  <a:cubicBezTo>
                    <a:pt x="321" y="374"/>
                    <a:pt x="336" y="351"/>
                    <a:pt x="359" y="336"/>
                  </a:cubicBezTo>
                  <a:cubicBezTo>
                    <a:pt x="397" y="321"/>
                    <a:pt x="435" y="328"/>
                    <a:pt x="473" y="321"/>
                  </a:cubicBezTo>
                  <a:lnTo>
                    <a:pt x="473" y="321"/>
                  </a:lnTo>
                  <a:cubicBezTo>
                    <a:pt x="481" y="374"/>
                    <a:pt x="466" y="435"/>
                    <a:pt x="496" y="481"/>
                  </a:cubicBezTo>
                  <a:cubicBezTo>
                    <a:pt x="519" y="511"/>
                    <a:pt x="565" y="511"/>
                    <a:pt x="596" y="504"/>
                  </a:cubicBezTo>
                  <a:cubicBezTo>
                    <a:pt x="626" y="496"/>
                    <a:pt x="649" y="466"/>
                    <a:pt x="679" y="458"/>
                  </a:cubicBezTo>
                  <a:cubicBezTo>
                    <a:pt x="710" y="443"/>
                    <a:pt x="733" y="428"/>
                    <a:pt x="763" y="420"/>
                  </a:cubicBezTo>
                  <a:cubicBezTo>
                    <a:pt x="794" y="420"/>
                    <a:pt x="817" y="428"/>
                    <a:pt x="840" y="428"/>
                  </a:cubicBezTo>
                  <a:cubicBezTo>
                    <a:pt x="871" y="428"/>
                    <a:pt x="909" y="435"/>
                    <a:pt x="932" y="420"/>
                  </a:cubicBezTo>
                  <a:cubicBezTo>
                    <a:pt x="962" y="389"/>
                    <a:pt x="970" y="343"/>
                    <a:pt x="985" y="313"/>
                  </a:cubicBezTo>
                  <a:cubicBezTo>
                    <a:pt x="1000" y="290"/>
                    <a:pt x="1008" y="267"/>
                    <a:pt x="1023" y="244"/>
                  </a:cubicBezTo>
                  <a:cubicBezTo>
                    <a:pt x="1038" y="229"/>
                    <a:pt x="1061" y="221"/>
                    <a:pt x="1077" y="206"/>
                  </a:cubicBezTo>
                  <a:cubicBezTo>
                    <a:pt x="1107" y="168"/>
                    <a:pt x="1107" y="114"/>
                    <a:pt x="1138" y="76"/>
                  </a:cubicBezTo>
                  <a:cubicBezTo>
                    <a:pt x="1153" y="46"/>
                    <a:pt x="1184" y="23"/>
                    <a:pt x="1207" y="0"/>
                  </a:cubicBezTo>
                  <a:lnTo>
                    <a:pt x="1207" y="0"/>
                  </a:lnTo>
                  <a:cubicBezTo>
                    <a:pt x="1222" y="23"/>
                    <a:pt x="1229" y="53"/>
                    <a:pt x="1237" y="76"/>
                  </a:cubicBezTo>
                  <a:cubicBezTo>
                    <a:pt x="1237" y="76"/>
                    <a:pt x="1222" y="183"/>
                    <a:pt x="1222" y="191"/>
                  </a:cubicBezTo>
                  <a:cubicBezTo>
                    <a:pt x="1229" y="198"/>
                    <a:pt x="1283" y="290"/>
                    <a:pt x="1283" y="290"/>
                  </a:cubicBezTo>
                  <a:cubicBezTo>
                    <a:pt x="1313" y="336"/>
                    <a:pt x="1352" y="382"/>
                    <a:pt x="1367" y="435"/>
                  </a:cubicBezTo>
                  <a:cubicBezTo>
                    <a:pt x="1390" y="473"/>
                    <a:pt x="1390" y="519"/>
                    <a:pt x="1397" y="565"/>
                  </a:cubicBezTo>
                  <a:lnTo>
                    <a:pt x="1397" y="565"/>
                  </a:lnTo>
                  <a:cubicBezTo>
                    <a:pt x="1359" y="588"/>
                    <a:pt x="1321" y="611"/>
                    <a:pt x="1275" y="634"/>
                  </a:cubicBezTo>
                  <a:cubicBezTo>
                    <a:pt x="1275" y="634"/>
                    <a:pt x="1222" y="611"/>
                    <a:pt x="1214" y="618"/>
                  </a:cubicBezTo>
                  <a:cubicBezTo>
                    <a:pt x="1214" y="626"/>
                    <a:pt x="1176" y="672"/>
                    <a:pt x="1176" y="672"/>
                  </a:cubicBezTo>
                  <a:cubicBezTo>
                    <a:pt x="1199" y="703"/>
                    <a:pt x="1229" y="725"/>
                    <a:pt x="1229" y="756"/>
                  </a:cubicBezTo>
                  <a:cubicBezTo>
                    <a:pt x="1237" y="794"/>
                    <a:pt x="1222" y="832"/>
                    <a:pt x="1214" y="870"/>
                  </a:cubicBezTo>
                  <a:cubicBezTo>
                    <a:pt x="1207" y="901"/>
                    <a:pt x="1184" y="939"/>
                    <a:pt x="1191" y="978"/>
                  </a:cubicBezTo>
                  <a:cubicBezTo>
                    <a:pt x="1191" y="993"/>
                    <a:pt x="1222" y="978"/>
                    <a:pt x="1237" y="993"/>
                  </a:cubicBezTo>
                  <a:cubicBezTo>
                    <a:pt x="1260" y="1023"/>
                    <a:pt x="1275" y="1061"/>
                    <a:pt x="1298" y="1092"/>
                  </a:cubicBezTo>
                  <a:cubicBezTo>
                    <a:pt x="1321" y="1115"/>
                    <a:pt x="1336" y="1138"/>
                    <a:pt x="1359" y="1161"/>
                  </a:cubicBezTo>
                  <a:lnTo>
                    <a:pt x="1359" y="1161"/>
                  </a:lnTo>
                  <a:cubicBezTo>
                    <a:pt x="1329" y="1176"/>
                    <a:pt x="1306" y="1207"/>
                    <a:pt x="1283" y="1199"/>
                  </a:cubicBezTo>
                  <a:cubicBezTo>
                    <a:pt x="1222" y="1199"/>
                    <a:pt x="1168" y="1130"/>
                    <a:pt x="1123" y="1161"/>
                  </a:cubicBezTo>
                  <a:cubicBezTo>
                    <a:pt x="1077" y="1184"/>
                    <a:pt x="1130" y="1283"/>
                    <a:pt x="1092" y="1321"/>
                  </a:cubicBezTo>
                  <a:cubicBezTo>
                    <a:pt x="1061" y="1352"/>
                    <a:pt x="1008" y="1298"/>
                    <a:pt x="962" y="1306"/>
                  </a:cubicBezTo>
                  <a:cubicBezTo>
                    <a:pt x="932" y="1314"/>
                    <a:pt x="893" y="1336"/>
                    <a:pt x="871" y="1367"/>
                  </a:cubicBezTo>
                  <a:cubicBezTo>
                    <a:pt x="863" y="1390"/>
                    <a:pt x="886" y="1428"/>
                    <a:pt x="863" y="1443"/>
                  </a:cubicBezTo>
                  <a:cubicBezTo>
                    <a:pt x="848" y="1459"/>
                    <a:pt x="817" y="1413"/>
                    <a:pt x="802" y="1420"/>
                  </a:cubicBezTo>
                  <a:cubicBezTo>
                    <a:pt x="763" y="1436"/>
                    <a:pt x="763" y="1489"/>
                    <a:pt x="733" y="1505"/>
                  </a:cubicBezTo>
                  <a:cubicBezTo>
                    <a:pt x="702" y="1527"/>
                    <a:pt x="664" y="1520"/>
                    <a:pt x="626" y="1527"/>
                  </a:cubicBezTo>
                  <a:lnTo>
                    <a:pt x="626" y="1527"/>
                  </a:lnTo>
                  <a:cubicBezTo>
                    <a:pt x="565" y="1443"/>
                    <a:pt x="519" y="1344"/>
                    <a:pt x="443" y="1268"/>
                  </a:cubicBezTo>
                  <a:cubicBezTo>
                    <a:pt x="374" y="1207"/>
                    <a:pt x="282" y="1184"/>
                    <a:pt x="206" y="1130"/>
                  </a:cubicBezTo>
                  <a:cubicBezTo>
                    <a:pt x="152" y="1092"/>
                    <a:pt x="107" y="1061"/>
                    <a:pt x="68" y="1016"/>
                  </a:cubicBezTo>
                  <a:cubicBezTo>
                    <a:pt x="53" y="1000"/>
                    <a:pt x="61" y="978"/>
                    <a:pt x="61" y="962"/>
                  </a:cubicBezTo>
                  <a:cubicBezTo>
                    <a:pt x="53" y="947"/>
                    <a:pt x="46" y="932"/>
                    <a:pt x="46" y="916"/>
                  </a:cubicBezTo>
                  <a:cubicBezTo>
                    <a:pt x="53" y="909"/>
                    <a:pt x="76" y="909"/>
                    <a:pt x="76" y="901"/>
                  </a:cubicBezTo>
                  <a:cubicBezTo>
                    <a:pt x="84" y="886"/>
                    <a:pt x="84" y="870"/>
                    <a:pt x="76" y="863"/>
                  </a:cubicBezTo>
                  <a:cubicBezTo>
                    <a:pt x="61" y="832"/>
                    <a:pt x="30" y="817"/>
                    <a:pt x="7" y="794"/>
                  </a:cubicBezTo>
                  <a:lnTo>
                    <a:pt x="7" y="794"/>
                  </a:lnTo>
                  <a:cubicBezTo>
                    <a:pt x="0" y="748"/>
                    <a:pt x="0" y="748"/>
                    <a:pt x="0" y="748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8371E2FE-2D26-4766-887A-D588EFF00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801" y="5302977"/>
              <a:ext cx="45565" cy="47325"/>
            </a:xfrm>
            <a:custGeom>
              <a:avLst/>
              <a:gdLst>
                <a:gd name="T0" fmla="*/ 221 w 253"/>
                <a:gd name="T1" fmla="*/ 69 h 284"/>
                <a:gd name="T2" fmla="*/ 221 w 253"/>
                <a:gd name="T3" fmla="*/ 69 h 284"/>
                <a:gd name="T4" fmla="*/ 137 w 253"/>
                <a:gd name="T5" fmla="*/ 69 h 284"/>
                <a:gd name="T6" fmla="*/ 91 w 253"/>
                <a:gd name="T7" fmla="*/ 16 h 284"/>
                <a:gd name="T8" fmla="*/ 46 w 253"/>
                <a:gd name="T9" fmla="*/ 130 h 284"/>
                <a:gd name="T10" fmla="*/ 8 w 253"/>
                <a:gd name="T11" fmla="*/ 153 h 284"/>
                <a:gd name="T12" fmla="*/ 69 w 253"/>
                <a:gd name="T13" fmla="*/ 199 h 284"/>
                <a:gd name="T14" fmla="*/ 84 w 253"/>
                <a:gd name="T15" fmla="*/ 275 h 284"/>
                <a:gd name="T16" fmla="*/ 152 w 253"/>
                <a:gd name="T17" fmla="*/ 275 h 284"/>
                <a:gd name="T18" fmla="*/ 183 w 253"/>
                <a:gd name="T19" fmla="*/ 222 h 284"/>
                <a:gd name="T20" fmla="*/ 252 w 253"/>
                <a:gd name="T21" fmla="*/ 176 h 284"/>
                <a:gd name="T22" fmla="*/ 244 w 253"/>
                <a:gd name="T23" fmla="*/ 107 h 284"/>
                <a:gd name="T24" fmla="*/ 221 w 253"/>
                <a:gd name="T25" fmla="*/ 6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84">
                  <a:moveTo>
                    <a:pt x="221" y="69"/>
                  </a:moveTo>
                  <a:lnTo>
                    <a:pt x="221" y="69"/>
                  </a:lnTo>
                  <a:cubicBezTo>
                    <a:pt x="198" y="61"/>
                    <a:pt x="160" y="77"/>
                    <a:pt x="137" y="69"/>
                  </a:cubicBezTo>
                  <a:cubicBezTo>
                    <a:pt x="114" y="61"/>
                    <a:pt x="114" y="0"/>
                    <a:pt x="91" y="16"/>
                  </a:cubicBezTo>
                  <a:cubicBezTo>
                    <a:pt x="61" y="38"/>
                    <a:pt x="69" y="92"/>
                    <a:pt x="46" y="130"/>
                  </a:cubicBezTo>
                  <a:cubicBezTo>
                    <a:pt x="38" y="145"/>
                    <a:pt x="0" y="138"/>
                    <a:pt x="8" y="153"/>
                  </a:cubicBezTo>
                  <a:cubicBezTo>
                    <a:pt x="15" y="176"/>
                    <a:pt x="46" y="184"/>
                    <a:pt x="69" y="199"/>
                  </a:cubicBezTo>
                  <a:cubicBezTo>
                    <a:pt x="69" y="199"/>
                    <a:pt x="84" y="268"/>
                    <a:pt x="84" y="275"/>
                  </a:cubicBezTo>
                  <a:cubicBezTo>
                    <a:pt x="84" y="283"/>
                    <a:pt x="152" y="275"/>
                    <a:pt x="152" y="275"/>
                  </a:cubicBezTo>
                  <a:cubicBezTo>
                    <a:pt x="152" y="275"/>
                    <a:pt x="168" y="222"/>
                    <a:pt x="183" y="222"/>
                  </a:cubicBezTo>
                  <a:cubicBezTo>
                    <a:pt x="191" y="222"/>
                    <a:pt x="252" y="176"/>
                    <a:pt x="252" y="176"/>
                  </a:cubicBezTo>
                  <a:cubicBezTo>
                    <a:pt x="244" y="153"/>
                    <a:pt x="252" y="130"/>
                    <a:pt x="244" y="107"/>
                  </a:cubicBezTo>
                  <a:cubicBezTo>
                    <a:pt x="237" y="92"/>
                    <a:pt x="237" y="77"/>
                    <a:pt x="221" y="6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id="{D6939BC8-4968-495B-BBEC-727FC7FE8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618" y="4965050"/>
              <a:ext cx="189455" cy="298736"/>
            </a:xfrm>
            <a:custGeom>
              <a:avLst/>
              <a:gdLst>
                <a:gd name="T0" fmla="*/ 267 w 1047"/>
                <a:gd name="T1" fmla="*/ 1229 h 1780"/>
                <a:gd name="T2" fmla="*/ 176 w 1047"/>
                <a:gd name="T3" fmla="*/ 1283 h 1780"/>
                <a:gd name="T4" fmla="*/ 130 w 1047"/>
                <a:gd name="T5" fmla="*/ 1359 h 1780"/>
                <a:gd name="T6" fmla="*/ 214 w 1047"/>
                <a:gd name="T7" fmla="*/ 1451 h 1780"/>
                <a:gd name="T8" fmla="*/ 244 w 1047"/>
                <a:gd name="T9" fmla="*/ 1520 h 1780"/>
                <a:gd name="T10" fmla="*/ 359 w 1047"/>
                <a:gd name="T11" fmla="*/ 1359 h 1780"/>
                <a:gd name="T12" fmla="*/ 267 w 1047"/>
                <a:gd name="T13" fmla="*/ 1229 h 1780"/>
                <a:gd name="T14" fmla="*/ 15 w 1047"/>
                <a:gd name="T15" fmla="*/ 1589 h 1780"/>
                <a:gd name="T16" fmla="*/ 15 w 1047"/>
                <a:gd name="T17" fmla="*/ 1245 h 1780"/>
                <a:gd name="T18" fmla="*/ 53 w 1047"/>
                <a:gd name="T19" fmla="*/ 1069 h 1780"/>
                <a:gd name="T20" fmla="*/ 176 w 1047"/>
                <a:gd name="T21" fmla="*/ 855 h 1780"/>
                <a:gd name="T22" fmla="*/ 214 w 1047"/>
                <a:gd name="T23" fmla="*/ 634 h 1780"/>
                <a:gd name="T24" fmla="*/ 267 w 1047"/>
                <a:gd name="T25" fmla="*/ 542 h 1780"/>
                <a:gd name="T26" fmla="*/ 229 w 1047"/>
                <a:gd name="T27" fmla="*/ 512 h 1780"/>
                <a:gd name="T28" fmla="*/ 290 w 1047"/>
                <a:gd name="T29" fmla="*/ 389 h 1780"/>
                <a:gd name="T30" fmla="*/ 351 w 1047"/>
                <a:gd name="T31" fmla="*/ 252 h 1780"/>
                <a:gd name="T32" fmla="*/ 435 w 1047"/>
                <a:gd name="T33" fmla="*/ 206 h 1780"/>
                <a:gd name="T34" fmla="*/ 557 w 1047"/>
                <a:gd name="T35" fmla="*/ 68 h 1780"/>
                <a:gd name="T36" fmla="*/ 642 w 1047"/>
                <a:gd name="T37" fmla="*/ 0 h 1780"/>
                <a:gd name="T38" fmla="*/ 665 w 1047"/>
                <a:gd name="T39" fmla="*/ 99 h 1780"/>
                <a:gd name="T40" fmla="*/ 840 w 1047"/>
                <a:gd name="T41" fmla="*/ 122 h 1780"/>
                <a:gd name="T42" fmla="*/ 810 w 1047"/>
                <a:gd name="T43" fmla="*/ 198 h 1780"/>
                <a:gd name="T44" fmla="*/ 848 w 1047"/>
                <a:gd name="T45" fmla="*/ 359 h 1780"/>
                <a:gd name="T46" fmla="*/ 932 w 1047"/>
                <a:gd name="T47" fmla="*/ 527 h 1780"/>
                <a:gd name="T48" fmla="*/ 878 w 1047"/>
                <a:gd name="T49" fmla="*/ 664 h 1780"/>
                <a:gd name="T50" fmla="*/ 1039 w 1047"/>
                <a:gd name="T51" fmla="*/ 664 h 1780"/>
                <a:gd name="T52" fmla="*/ 955 w 1047"/>
                <a:gd name="T53" fmla="*/ 764 h 1780"/>
                <a:gd name="T54" fmla="*/ 970 w 1047"/>
                <a:gd name="T55" fmla="*/ 871 h 1780"/>
                <a:gd name="T56" fmla="*/ 909 w 1047"/>
                <a:gd name="T57" fmla="*/ 1000 h 1780"/>
                <a:gd name="T58" fmla="*/ 894 w 1047"/>
                <a:gd name="T59" fmla="*/ 1130 h 1780"/>
                <a:gd name="T60" fmla="*/ 749 w 1047"/>
                <a:gd name="T61" fmla="*/ 1268 h 1780"/>
                <a:gd name="T62" fmla="*/ 680 w 1047"/>
                <a:gd name="T63" fmla="*/ 1344 h 1780"/>
                <a:gd name="T64" fmla="*/ 565 w 1047"/>
                <a:gd name="T65" fmla="*/ 1512 h 1780"/>
                <a:gd name="T66" fmla="*/ 474 w 1047"/>
                <a:gd name="T67" fmla="*/ 1688 h 1780"/>
                <a:gd name="T68" fmla="*/ 305 w 1047"/>
                <a:gd name="T69" fmla="*/ 1688 h 1780"/>
                <a:gd name="T70" fmla="*/ 138 w 1047"/>
                <a:gd name="T71" fmla="*/ 1772 h 1780"/>
                <a:gd name="T72" fmla="*/ 15 w 1047"/>
                <a:gd name="T73" fmla="*/ 1589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7" h="1780">
                  <a:moveTo>
                    <a:pt x="267" y="1229"/>
                  </a:moveTo>
                  <a:lnTo>
                    <a:pt x="267" y="1229"/>
                  </a:lnTo>
                  <a:cubicBezTo>
                    <a:pt x="244" y="1207"/>
                    <a:pt x="206" y="1191"/>
                    <a:pt x="183" y="1207"/>
                  </a:cubicBezTo>
                  <a:cubicBezTo>
                    <a:pt x="160" y="1214"/>
                    <a:pt x="183" y="1260"/>
                    <a:pt x="176" y="1283"/>
                  </a:cubicBezTo>
                  <a:cubicBezTo>
                    <a:pt x="168" y="1291"/>
                    <a:pt x="138" y="1283"/>
                    <a:pt x="130" y="1298"/>
                  </a:cubicBezTo>
                  <a:cubicBezTo>
                    <a:pt x="122" y="1321"/>
                    <a:pt x="122" y="1344"/>
                    <a:pt x="130" y="1359"/>
                  </a:cubicBezTo>
                  <a:cubicBezTo>
                    <a:pt x="145" y="1382"/>
                    <a:pt x="183" y="1390"/>
                    <a:pt x="199" y="1413"/>
                  </a:cubicBezTo>
                  <a:cubicBezTo>
                    <a:pt x="206" y="1421"/>
                    <a:pt x="221" y="1436"/>
                    <a:pt x="214" y="1451"/>
                  </a:cubicBezTo>
                  <a:cubicBezTo>
                    <a:pt x="214" y="1466"/>
                    <a:pt x="176" y="1466"/>
                    <a:pt x="183" y="1482"/>
                  </a:cubicBezTo>
                  <a:cubicBezTo>
                    <a:pt x="191" y="1504"/>
                    <a:pt x="221" y="1535"/>
                    <a:pt x="244" y="1520"/>
                  </a:cubicBezTo>
                  <a:cubicBezTo>
                    <a:pt x="275" y="1489"/>
                    <a:pt x="237" y="1436"/>
                    <a:pt x="267" y="1405"/>
                  </a:cubicBezTo>
                  <a:cubicBezTo>
                    <a:pt x="282" y="1375"/>
                    <a:pt x="351" y="1398"/>
                    <a:pt x="359" y="1359"/>
                  </a:cubicBezTo>
                  <a:cubicBezTo>
                    <a:pt x="367" y="1329"/>
                    <a:pt x="305" y="1314"/>
                    <a:pt x="290" y="1283"/>
                  </a:cubicBezTo>
                  <a:cubicBezTo>
                    <a:pt x="275" y="1268"/>
                    <a:pt x="282" y="1237"/>
                    <a:pt x="267" y="1229"/>
                  </a:cubicBezTo>
                  <a:close/>
                  <a:moveTo>
                    <a:pt x="15" y="1589"/>
                  </a:moveTo>
                  <a:lnTo>
                    <a:pt x="15" y="1589"/>
                  </a:lnTo>
                  <a:cubicBezTo>
                    <a:pt x="38" y="1550"/>
                    <a:pt x="84" y="1527"/>
                    <a:pt x="84" y="1489"/>
                  </a:cubicBezTo>
                  <a:cubicBezTo>
                    <a:pt x="84" y="1405"/>
                    <a:pt x="30" y="1329"/>
                    <a:pt x="15" y="1245"/>
                  </a:cubicBezTo>
                  <a:cubicBezTo>
                    <a:pt x="8" y="1207"/>
                    <a:pt x="0" y="1168"/>
                    <a:pt x="8" y="1130"/>
                  </a:cubicBezTo>
                  <a:cubicBezTo>
                    <a:pt x="15" y="1107"/>
                    <a:pt x="53" y="1100"/>
                    <a:pt x="53" y="1069"/>
                  </a:cubicBezTo>
                  <a:cubicBezTo>
                    <a:pt x="69" y="1016"/>
                    <a:pt x="23" y="962"/>
                    <a:pt x="46" y="916"/>
                  </a:cubicBezTo>
                  <a:cubicBezTo>
                    <a:pt x="69" y="871"/>
                    <a:pt x="138" y="878"/>
                    <a:pt x="176" y="855"/>
                  </a:cubicBezTo>
                  <a:cubicBezTo>
                    <a:pt x="191" y="840"/>
                    <a:pt x="206" y="825"/>
                    <a:pt x="214" y="802"/>
                  </a:cubicBezTo>
                  <a:cubicBezTo>
                    <a:pt x="221" y="748"/>
                    <a:pt x="199" y="687"/>
                    <a:pt x="214" y="634"/>
                  </a:cubicBezTo>
                  <a:cubicBezTo>
                    <a:pt x="221" y="618"/>
                    <a:pt x="252" y="641"/>
                    <a:pt x="260" y="626"/>
                  </a:cubicBezTo>
                  <a:cubicBezTo>
                    <a:pt x="275" y="603"/>
                    <a:pt x="275" y="573"/>
                    <a:pt x="267" y="542"/>
                  </a:cubicBezTo>
                  <a:cubicBezTo>
                    <a:pt x="260" y="527"/>
                    <a:pt x="237" y="527"/>
                    <a:pt x="229" y="512"/>
                  </a:cubicBezTo>
                  <a:lnTo>
                    <a:pt x="229" y="512"/>
                  </a:lnTo>
                  <a:cubicBezTo>
                    <a:pt x="252" y="489"/>
                    <a:pt x="298" y="466"/>
                    <a:pt x="313" y="435"/>
                  </a:cubicBezTo>
                  <a:cubicBezTo>
                    <a:pt x="321" y="420"/>
                    <a:pt x="282" y="405"/>
                    <a:pt x="290" y="389"/>
                  </a:cubicBezTo>
                  <a:cubicBezTo>
                    <a:pt x="290" y="366"/>
                    <a:pt x="321" y="359"/>
                    <a:pt x="336" y="336"/>
                  </a:cubicBezTo>
                  <a:cubicBezTo>
                    <a:pt x="344" y="313"/>
                    <a:pt x="344" y="282"/>
                    <a:pt x="351" y="252"/>
                  </a:cubicBezTo>
                  <a:lnTo>
                    <a:pt x="351" y="252"/>
                  </a:lnTo>
                  <a:cubicBezTo>
                    <a:pt x="382" y="237"/>
                    <a:pt x="405" y="221"/>
                    <a:pt x="435" y="206"/>
                  </a:cubicBezTo>
                  <a:cubicBezTo>
                    <a:pt x="466" y="198"/>
                    <a:pt x="504" y="214"/>
                    <a:pt x="527" y="191"/>
                  </a:cubicBezTo>
                  <a:cubicBezTo>
                    <a:pt x="557" y="160"/>
                    <a:pt x="535" y="107"/>
                    <a:pt x="557" y="68"/>
                  </a:cubicBezTo>
                  <a:cubicBezTo>
                    <a:pt x="573" y="38"/>
                    <a:pt x="611" y="23"/>
                    <a:pt x="642" y="0"/>
                  </a:cubicBezTo>
                  <a:lnTo>
                    <a:pt x="642" y="0"/>
                  </a:lnTo>
                  <a:cubicBezTo>
                    <a:pt x="649" y="23"/>
                    <a:pt x="672" y="46"/>
                    <a:pt x="680" y="68"/>
                  </a:cubicBezTo>
                  <a:cubicBezTo>
                    <a:pt x="680" y="76"/>
                    <a:pt x="657" y="91"/>
                    <a:pt x="665" y="99"/>
                  </a:cubicBezTo>
                  <a:cubicBezTo>
                    <a:pt x="695" y="107"/>
                    <a:pt x="726" y="91"/>
                    <a:pt x="756" y="99"/>
                  </a:cubicBezTo>
                  <a:cubicBezTo>
                    <a:pt x="787" y="99"/>
                    <a:pt x="817" y="114"/>
                    <a:pt x="840" y="122"/>
                  </a:cubicBezTo>
                  <a:lnTo>
                    <a:pt x="840" y="122"/>
                  </a:lnTo>
                  <a:cubicBezTo>
                    <a:pt x="832" y="145"/>
                    <a:pt x="802" y="168"/>
                    <a:pt x="810" y="198"/>
                  </a:cubicBezTo>
                  <a:cubicBezTo>
                    <a:pt x="825" y="221"/>
                    <a:pt x="878" y="221"/>
                    <a:pt x="886" y="252"/>
                  </a:cubicBezTo>
                  <a:cubicBezTo>
                    <a:pt x="894" y="290"/>
                    <a:pt x="840" y="321"/>
                    <a:pt x="848" y="359"/>
                  </a:cubicBezTo>
                  <a:cubicBezTo>
                    <a:pt x="855" y="382"/>
                    <a:pt x="901" y="374"/>
                    <a:pt x="909" y="397"/>
                  </a:cubicBezTo>
                  <a:cubicBezTo>
                    <a:pt x="932" y="435"/>
                    <a:pt x="932" y="489"/>
                    <a:pt x="932" y="527"/>
                  </a:cubicBezTo>
                  <a:cubicBezTo>
                    <a:pt x="932" y="542"/>
                    <a:pt x="909" y="550"/>
                    <a:pt x="909" y="557"/>
                  </a:cubicBezTo>
                  <a:cubicBezTo>
                    <a:pt x="894" y="596"/>
                    <a:pt x="848" y="649"/>
                    <a:pt x="878" y="664"/>
                  </a:cubicBezTo>
                  <a:cubicBezTo>
                    <a:pt x="917" y="695"/>
                    <a:pt x="978" y="634"/>
                    <a:pt x="1024" y="634"/>
                  </a:cubicBezTo>
                  <a:cubicBezTo>
                    <a:pt x="1031" y="634"/>
                    <a:pt x="1039" y="649"/>
                    <a:pt x="1039" y="664"/>
                  </a:cubicBezTo>
                  <a:cubicBezTo>
                    <a:pt x="1046" y="687"/>
                    <a:pt x="1046" y="718"/>
                    <a:pt x="1031" y="741"/>
                  </a:cubicBezTo>
                  <a:cubicBezTo>
                    <a:pt x="1016" y="764"/>
                    <a:pt x="970" y="741"/>
                    <a:pt x="955" y="764"/>
                  </a:cubicBezTo>
                  <a:cubicBezTo>
                    <a:pt x="932" y="787"/>
                    <a:pt x="924" y="817"/>
                    <a:pt x="924" y="848"/>
                  </a:cubicBezTo>
                  <a:cubicBezTo>
                    <a:pt x="932" y="863"/>
                    <a:pt x="970" y="855"/>
                    <a:pt x="970" y="871"/>
                  </a:cubicBezTo>
                  <a:cubicBezTo>
                    <a:pt x="978" y="893"/>
                    <a:pt x="962" y="916"/>
                    <a:pt x="955" y="939"/>
                  </a:cubicBezTo>
                  <a:cubicBezTo>
                    <a:pt x="947" y="962"/>
                    <a:pt x="924" y="977"/>
                    <a:pt x="909" y="1000"/>
                  </a:cubicBezTo>
                  <a:cubicBezTo>
                    <a:pt x="894" y="1016"/>
                    <a:pt x="871" y="1031"/>
                    <a:pt x="871" y="1054"/>
                  </a:cubicBezTo>
                  <a:cubicBezTo>
                    <a:pt x="871" y="1085"/>
                    <a:pt x="909" y="1107"/>
                    <a:pt x="894" y="1130"/>
                  </a:cubicBezTo>
                  <a:cubicBezTo>
                    <a:pt x="886" y="1153"/>
                    <a:pt x="840" y="1138"/>
                    <a:pt x="817" y="1153"/>
                  </a:cubicBezTo>
                  <a:cubicBezTo>
                    <a:pt x="787" y="1184"/>
                    <a:pt x="771" y="1229"/>
                    <a:pt x="749" y="1268"/>
                  </a:cubicBezTo>
                  <a:lnTo>
                    <a:pt x="749" y="1268"/>
                  </a:lnTo>
                  <a:cubicBezTo>
                    <a:pt x="726" y="1291"/>
                    <a:pt x="695" y="1314"/>
                    <a:pt x="680" y="1344"/>
                  </a:cubicBezTo>
                  <a:cubicBezTo>
                    <a:pt x="649" y="1382"/>
                    <a:pt x="649" y="1436"/>
                    <a:pt x="619" y="1474"/>
                  </a:cubicBezTo>
                  <a:cubicBezTo>
                    <a:pt x="603" y="1489"/>
                    <a:pt x="580" y="1497"/>
                    <a:pt x="565" y="1512"/>
                  </a:cubicBezTo>
                  <a:cubicBezTo>
                    <a:pt x="550" y="1535"/>
                    <a:pt x="542" y="1558"/>
                    <a:pt x="527" y="1581"/>
                  </a:cubicBezTo>
                  <a:cubicBezTo>
                    <a:pt x="512" y="1611"/>
                    <a:pt x="504" y="1657"/>
                    <a:pt x="474" y="1688"/>
                  </a:cubicBezTo>
                  <a:cubicBezTo>
                    <a:pt x="451" y="1703"/>
                    <a:pt x="413" y="1696"/>
                    <a:pt x="382" y="1696"/>
                  </a:cubicBezTo>
                  <a:cubicBezTo>
                    <a:pt x="359" y="1696"/>
                    <a:pt x="336" y="1688"/>
                    <a:pt x="305" y="1688"/>
                  </a:cubicBezTo>
                  <a:cubicBezTo>
                    <a:pt x="275" y="1696"/>
                    <a:pt x="252" y="1711"/>
                    <a:pt x="221" y="1726"/>
                  </a:cubicBezTo>
                  <a:cubicBezTo>
                    <a:pt x="191" y="1734"/>
                    <a:pt x="168" y="1764"/>
                    <a:pt x="138" y="1772"/>
                  </a:cubicBezTo>
                  <a:cubicBezTo>
                    <a:pt x="107" y="1779"/>
                    <a:pt x="61" y="1779"/>
                    <a:pt x="38" y="1749"/>
                  </a:cubicBezTo>
                  <a:cubicBezTo>
                    <a:pt x="8" y="1703"/>
                    <a:pt x="23" y="1642"/>
                    <a:pt x="15" y="1589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id="{99D65D27-85DC-40FD-9735-40CF0FAF0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001" y="5164701"/>
              <a:ext cx="44766" cy="57677"/>
            </a:xfrm>
            <a:custGeom>
              <a:avLst/>
              <a:gdLst>
                <a:gd name="T0" fmla="*/ 145 w 246"/>
                <a:gd name="T1" fmla="*/ 38 h 345"/>
                <a:gd name="T2" fmla="*/ 145 w 246"/>
                <a:gd name="T3" fmla="*/ 38 h 345"/>
                <a:gd name="T4" fmla="*/ 61 w 246"/>
                <a:gd name="T5" fmla="*/ 16 h 345"/>
                <a:gd name="T6" fmla="*/ 54 w 246"/>
                <a:gd name="T7" fmla="*/ 92 h 345"/>
                <a:gd name="T8" fmla="*/ 8 w 246"/>
                <a:gd name="T9" fmla="*/ 107 h 345"/>
                <a:gd name="T10" fmla="*/ 8 w 246"/>
                <a:gd name="T11" fmla="*/ 168 h 345"/>
                <a:gd name="T12" fmla="*/ 77 w 246"/>
                <a:gd name="T13" fmla="*/ 222 h 345"/>
                <a:gd name="T14" fmla="*/ 92 w 246"/>
                <a:gd name="T15" fmla="*/ 260 h 345"/>
                <a:gd name="T16" fmla="*/ 61 w 246"/>
                <a:gd name="T17" fmla="*/ 291 h 345"/>
                <a:gd name="T18" fmla="*/ 122 w 246"/>
                <a:gd name="T19" fmla="*/ 329 h 345"/>
                <a:gd name="T20" fmla="*/ 145 w 246"/>
                <a:gd name="T21" fmla="*/ 214 h 345"/>
                <a:gd name="T22" fmla="*/ 237 w 246"/>
                <a:gd name="T23" fmla="*/ 168 h 345"/>
                <a:gd name="T24" fmla="*/ 168 w 246"/>
                <a:gd name="T25" fmla="*/ 92 h 345"/>
                <a:gd name="T26" fmla="*/ 145 w 246"/>
                <a:gd name="T27" fmla="*/ 3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" h="345">
                  <a:moveTo>
                    <a:pt x="145" y="38"/>
                  </a:moveTo>
                  <a:lnTo>
                    <a:pt x="145" y="38"/>
                  </a:lnTo>
                  <a:cubicBezTo>
                    <a:pt x="122" y="16"/>
                    <a:pt x="84" y="0"/>
                    <a:pt x="61" y="16"/>
                  </a:cubicBezTo>
                  <a:cubicBezTo>
                    <a:pt x="38" y="23"/>
                    <a:pt x="61" y="69"/>
                    <a:pt x="54" y="92"/>
                  </a:cubicBezTo>
                  <a:cubicBezTo>
                    <a:pt x="46" y="100"/>
                    <a:pt x="16" y="92"/>
                    <a:pt x="8" y="107"/>
                  </a:cubicBezTo>
                  <a:cubicBezTo>
                    <a:pt x="0" y="130"/>
                    <a:pt x="0" y="153"/>
                    <a:pt x="8" y="168"/>
                  </a:cubicBezTo>
                  <a:cubicBezTo>
                    <a:pt x="23" y="191"/>
                    <a:pt x="61" y="199"/>
                    <a:pt x="77" y="222"/>
                  </a:cubicBezTo>
                  <a:cubicBezTo>
                    <a:pt x="84" y="230"/>
                    <a:pt x="99" y="245"/>
                    <a:pt x="92" y="260"/>
                  </a:cubicBezTo>
                  <a:cubicBezTo>
                    <a:pt x="92" y="275"/>
                    <a:pt x="54" y="275"/>
                    <a:pt x="61" y="291"/>
                  </a:cubicBezTo>
                  <a:cubicBezTo>
                    <a:pt x="69" y="313"/>
                    <a:pt x="99" y="344"/>
                    <a:pt x="122" y="329"/>
                  </a:cubicBezTo>
                  <a:cubicBezTo>
                    <a:pt x="153" y="298"/>
                    <a:pt x="115" y="245"/>
                    <a:pt x="145" y="214"/>
                  </a:cubicBezTo>
                  <a:cubicBezTo>
                    <a:pt x="160" y="184"/>
                    <a:pt x="229" y="207"/>
                    <a:pt x="237" y="168"/>
                  </a:cubicBezTo>
                  <a:cubicBezTo>
                    <a:pt x="245" y="138"/>
                    <a:pt x="183" y="123"/>
                    <a:pt x="168" y="92"/>
                  </a:cubicBezTo>
                  <a:cubicBezTo>
                    <a:pt x="153" y="77"/>
                    <a:pt x="160" y="46"/>
                    <a:pt x="145" y="3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90EA2E3F-A45F-4A84-B0BB-1DDD36411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4514" y="4914029"/>
              <a:ext cx="365322" cy="417787"/>
            </a:xfrm>
            <a:custGeom>
              <a:avLst/>
              <a:gdLst>
                <a:gd name="T0" fmla="*/ 0 w 2017"/>
                <a:gd name="T1" fmla="*/ 1574 h 2491"/>
                <a:gd name="T2" fmla="*/ 145 w 2017"/>
                <a:gd name="T3" fmla="*/ 1436 h 2491"/>
                <a:gd name="T4" fmla="*/ 160 w 2017"/>
                <a:gd name="T5" fmla="*/ 1306 h 2491"/>
                <a:gd name="T6" fmla="*/ 221 w 2017"/>
                <a:gd name="T7" fmla="*/ 1177 h 2491"/>
                <a:gd name="T8" fmla="*/ 206 w 2017"/>
                <a:gd name="T9" fmla="*/ 1070 h 2491"/>
                <a:gd name="T10" fmla="*/ 290 w 2017"/>
                <a:gd name="T11" fmla="*/ 970 h 2491"/>
                <a:gd name="T12" fmla="*/ 129 w 2017"/>
                <a:gd name="T13" fmla="*/ 970 h 2491"/>
                <a:gd name="T14" fmla="*/ 183 w 2017"/>
                <a:gd name="T15" fmla="*/ 833 h 2491"/>
                <a:gd name="T16" fmla="*/ 99 w 2017"/>
                <a:gd name="T17" fmla="*/ 665 h 2491"/>
                <a:gd name="T18" fmla="*/ 61 w 2017"/>
                <a:gd name="T19" fmla="*/ 504 h 2491"/>
                <a:gd name="T20" fmla="*/ 91 w 2017"/>
                <a:gd name="T21" fmla="*/ 428 h 2491"/>
                <a:gd name="T22" fmla="*/ 374 w 2017"/>
                <a:gd name="T23" fmla="*/ 283 h 2491"/>
                <a:gd name="T24" fmla="*/ 588 w 2017"/>
                <a:gd name="T25" fmla="*/ 367 h 2491"/>
                <a:gd name="T26" fmla="*/ 725 w 2017"/>
                <a:gd name="T27" fmla="*/ 252 h 2491"/>
                <a:gd name="T28" fmla="*/ 580 w 2017"/>
                <a:gd name="T29" fmla="*/ 191 h 2491"/>
                <a:gd name="T30" fmla="*/ 825 w 2017"/>
                <a:gd name="T31" fmla="*/ 145 h 2491"/>
                <a:gd name="T32" fmla="*/ 901 w 2017"/>
                <a:gd name="T33" fmla="*/ 8 h 2491"/>
                <a:gd name="T34" fmla="*/ 1031 w 2017"/>
                <a:gd name="T35" fmla="*/ 138 h 2491"/>
                <a:gd name="T36" fmla="*/ 1084 w 2017"/>
                <a:gd name="T37" fmla="*/ 374 h 2491"/>
                <a:gd name="T38" fmla="*/ 1206 w 2017"/>
                <a:gd name="T39" fmla="*/ 420 h 2491"/>
                <a:gd name="T40" fmla="*/ 1229 w 2017"/>
                <a:gd name="T41" fmla="*/ 313 h 2491"/>
                <a:gd name="T42" fmla="*/ 1374 w 2017"/>
                <a:gd name="T43" fmla="*/ 184 h 2491"/>
                <a:gd name="T44" fmla="*/ 1504 w 2017"/>
                <a:gd name="T45" fmla="*/ 283 h 2491"/>
                <a:gd name="T46" fmla="*/ 1840 w 2017"/>
                <a:gd name="T47" fmla="*/ 833 h 2491"/>
                <a:gd name="T48" fmla="*/ 1665 w 2017"/>
                <a:gd name="T49" fmla="*/ 1574 h 2491"/>
                <a:gd name="T50" fmla="*/ 1443 w 2017"/>
                <a:gd name="T51" fmla="*/ 1895 h 2491"/>
                <a:gd name="T52" fmla="*/ 1772 w 2017"/>
                <a:gd name="T53" fmla="*/ 2101 h 2491"/>
                <a:gd name="T54" fmla="*/ 1741 w 2017"/>
                <a:gd name="T55" fmla="*/ 2169 h 2491"/>
                <a:gd name="T56" fmla="*/ 1680 w 2017"/>
                <a:gd name="T57" fmla="*/ 2269 h 2491"/>
                <a:gd name="T58" fmla="*/ 1588 w 2017"/>
                <a:gd name="T59" fmla="*/ 2299 h 2491"/>
                <a:gd name="T60" fmla="*/ 1390 w 2017"/>
                <a:gd name="T61" fmla="*/ 2315 h 2491"/>
                <a:gd name="T62" fmla="*/ 1275 w 2017"/>
                <a:gd name="T63" fmla="*/ 2437 h 2491"/>
                <a:gd name="T64" fmla="*/ 1161 w 2017"/>
                <a:gd name="T65" fmla="*/ 2414 h 2491"/>
                <a:gd name="T66" fmla="*/ 969 w 2017"/>
                <a:gd name="T67" fmla="*/ 2444 h 2491"/>
                <a:gd name="T68" fmla="*/ 802 w 2017"/>
                <a:gd name="T69" fmla="*/ 2421 h 2491"/>
                <a:gd name="T70" fmla="*/ 603 w 2017"/>
                <a:gd name="T71" fmla="*/ 2437 h 2491"/>
                <a:gd name="T72" fmla="*/ 473 w 2017"/>
                <a:gd name="T73" fmla="*/ 2421 h 2491"/>
                <a:gd name="T74" fmla="*/ 565 w 2017"/>
                <a:gd name="T75" fmla="*/ 2299 h 2491"/>
                <a:gd name="T76" fmla="*/ 435 w 2017"/>
                <a:gd name="T77" fmla="*/ 2254 h 2491"/>
                <a:gd name="T78" fmla="*/ 190 w 2017"/>
                <a:gd name="T79" fmla="*/ 2139 h 2491"/>
                <a:gd name="T80" fmla="*/ 160 w 2017"/>
                <a:gd name="T81" fmla="*/ 2009 h 2491"/>
                <a:gd name="T82" fmla="*/ 15 w 2017"/>
                <a:gd name="T83" fmla="*/ 1765 h 2491"/>
                <a:gd name="T84" fmla="*/ 0 w 2017"/>
                <a:gd name="T85" fmla="*/ 1574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7" h="2491">
                  <a:moveTo>
                    <a:pt x="0" y="1574"/>
                  </a:moveTo>
                  <a:lnTo>
                    <a:pt x="0" y="1574"/>
                  </a:lnTo>
                  <a:cubicBezTo>
                    <a:pt x="22" y="1535"/>
                    <a:pt x="38" y="1490"/>
                    <a:pt x="68" y="1459"/>
                  </a:cubicBezTo>
                  <a:cubicBezTo>
                    <a:pt x="91" y="1444"/>
                    <a:pt x="137" y="1459"/>
                    <a:pt x="145" y="1436"/>
                  </a:cubicBezTo>
                  <a:cubicBezTo>
                    <a:pt x="160" y="1413"/>
                    <a:pt x="122" y="1391"/>
                    <a:pt x="122" y="1360"/>
                  </a:cubicBezTo>
                  <a:cubicBezTo>
                    <a:pt x="122" y="1337"/>
                    <a:pt x="145" y="1322"/>
                    <a:pt x="160" y="1306"/>
                  </a:cubicBezTo>
                  <a:cubicBezTo>
                    <a:pt x="175" y="1283"/>
                    <a:pt x="198" y="1268"/>
                    <a:pt x="206" y="1245"/>
                  </a:cubicBezTo>
                  <a:cubicBezTo>
                    <a:pt x="213" y="1222"/>
                    <a:pt x="229" y="1199"/>
                    <a:pt x="221" y="1177"/>
                  </a:cubicBezTo>
                  <a:cubicBezTo>
                    <a:pt x="221" y="1161"/>
                    <a:pt x="183" y="1169"/>
                    <a:pt x="175" y="1154"/>
                  </a:cubicBezTo>
                  <a:cubicBezTo>
                    <a:pt x="175" y="1123"/>
                    <a:pt x="183" y="1093"/>
                    <a:pt x="206" y="1070"/>
                  </a:cubicBezTo>
                  <a:cubicBezTo>
                    <a:pt x="221" y="1047"/>
                    <a:pt x="267" y="1070"/>
                    <a:pt x="282" y="1047"/>
                  </a:cubicBezTo>
                  <a:cubicBezTo>
                    <a:pt x="297" y="1024"/>
                    <a:pt x="297" y="993"/>
                    <a:pt x="290" y="970"/>
                  </a:cubicBezTo>
                  <a:cubicBezTo>
                    <a:pt x="290" y="955"/>
                    <a:pt x="282" y="940"/>
                    <a:pt x="275" y="940"/>
                  </a:cubicBezTo>
                  <a:cubicBezTo>
                    <a:pt x="229" y="940"/>
                    <a:pt x="168" y="1001"/>
                    <a:pt x="129" y="970"/>
                  </a:cubicBezTo>
                  <a:cubicBezTo>
                    <a:pt x="99" y="955"/>
                    <a:pt x="145" y="902"/>
                    <a:pt x="160" y="863"/>
                  </a:cubicBezTo>
                  <a:cubicBezTo>
                    <a:pt x="160" y="856"/>
                    <a:pt x="183" y="848"/>
                    <a:pt x="183" y="833"/>
                  </a:cubicBezTo>
                  <a:cubicBezTo>
                    <a:pt x="183" y="795"/>
                    <a:pt x="183" y="741"/>
                    <a:pt x="160" y="703"/>
                  </a:cubicBezTo>
                  <a:cubicBezTo>
                    <a:pt x="152" y="680"/>
                    <a:pt x="106" y="688"/>
                    <a:pt x="99" y="665"/>
                  </a:cubicBezTo>
                  <a:cubicBezTo>
                    <a:pt x="91" y="627"/>
                    <a:pt x="145" y="596"/>
                    <a:pt x="137" y="558"/>
                  </a:cubicBezTo>
                  <a:cubicBezTo>
                    <a:pt x="129" y="527"/>
                    <a:pt x="76" y="527"/>
                    <a:pt x="61" y="504"/>
                  </a:cubicBezTo>
                  <a:cubicBezTo>
                    <a:pt x="53" y="474"/>
                    <a:pt x="83" y="451"/>
                    <a:pt x="91" y="428"/>
                  </a:cubicBezTo>
                  <a:lnTo>
                    <a:pt x="91" y="428"/>
                  </a:lnTo>
                  <a:cubicBezTo>
                    <a:pt x="137" y="367"/>
                    <a:pt x="160" y="283"/>
                    <a:pt x="229" y="245"/>
                  </a:cubicBezTo>
                  <a:cubicBezTo>
                    <a:pt x="275" y="222"/>
                    <a:pt x="343" y="245"/>
                    <a:pt x="374" y="283"/>
                  </a:cubicBezTo>
                  <a:cubicBezTo>
                    <a:pt x="404" y="313"/>
                    <a:pt x="336" y="405"/>
                    <a:pt x="381" y="428"/>
                  </a:cubicBezTo>
                  <a:cubicBezTo>
                    <a:pt x="450" y="451"/>
                    <a:pt x="534" y="405"/>
                    <a:pt x="588" y="367"/>
                  </a:cubicBezTo>
                  <a:cubicBezTo>
                    <a:pt x="618" y="352"/>
                    <a:pt x="565" y="298"/>
                    <a:pt x="588" y="283"/>
                  </a:cubicBezTo>
                  <a:cubicBezTo>
                    <a:pt x="626" y="252"/>
                    <a:pt x="687" y="283"/>
                    <a:pt x="725" y="252"/>
                  </a:cubicBezTo>
                  <a:cubicBezTo>
                    <a:pt x="740" y="229"/>
                    <a:pt x="694" y="207"/>
                    <a:pt x="672" y="191"/>
                  </a:cubicBezTo>
                  <a:cubicBezTo>
                    <a:pt x="641" y="184"/>
                    <a:pt x="588" y="222"/>
                    <a:pt x="580" y="191"/>
                  </a:cubicBezTo>
                  <a:cubicBezTo>
                    <a:pt x="572" y="153"/>
                    <a:pt x="626" y="130"/>
                    <a:pt x="656" y="122"/>
                  </a:cubicBezTo>
                  <a:cubicBezTo>
                    <a:pt x="710" y="115"/>
                    <a:pt x="771" y="168"/>
                    <a:pt x="825" y="145"/>
                  </a:cubicBezTo>
                  <a:cubicBezTo>
                    <a:pt x="863" y="122"/>
                    <a:pt x="840" y="54"/>
                    <a:pt x="863" y="16"/>
                  </a:cubicBezTo>
                  <a:cubicBezTo>
                    <a:pt x="863" y="0"/>
                    <a:pt x="886" y="8"/>
                    <a:pt x="901" y="8"/>
                  </a:cubicBezTo>
                  <a:lnTo>
                    <a:pt x="901" y="8"/>
                  </a:lnTo>
                  <a:cubicBezTo>
                    <a:pt x="947" y="54"/>
                    <a:pt x="1008" y="84"/>
                    <a:pt x="1031" y="138"/>
                  </a:cubicBezTo>
                  <a:cubicBezTo>
                    <a:pt x="1046" y="168"/>
                    <a:pt x="992" y="207"/>
                    <a:pt x="1008" y="237"/>
                  </a:cubicBezTo>
                  <a:cubicBezTo>
                    <a:pt x="1015" y="291"/>
                    <a:pt x="1061" y="329"/>
                    <a:pt x="1084" y="374"/>
                  </a:cubicBezTo>
                  <a:cubicBezTo>
                    <a:pt x="1107" y="405"/>
                    <a:pt x="1115" y="451"/>
                    <a:pt x="1145" y="466"/>
                  </a:cubicBezTo>
                  <a:cubicBezTo>
                    <a:pt x="1168" y="474"/>
                    <a:pt x="1199" y="443"/>
                    <a:pt x="1206" y="420"/>
                  </a:cubicBezTo>
                  <a:cubicBezTo>
                    <a:pt x="1206" y="397"/>
                    <a:pt x="1168" y="390"/>
                    <a:pt x="1168" y="374"/>
                  </a:cubicBezTo>
                  <a:cubicBezTo>
                    <a:pt x="1176" y="352"/>
                    <a:pt x="1214" y="336"/>
                    <a:pt x="1229" y="313"/>
                  </a:cubicBezTo>
                  <a:cubicBezTo>
                    <a:pt x="1237" y="298"/>
                    <a:pt x="1229" y="268"/>
                    <a:pt x="1252" y="252"/>
                  </a:cubicBezTo>
                  <a:cubicBezTo>
                    <a:pt x="1290" y="214"/>
                    <a:pt x="1328" y="214"/>
                    <a:pt x="1374" y="184"/>
                  </a:cubicBezTo>
                  <a:lnTo>
                    <a:pt x="1374" y="184"/>
                  </a:lnTo>
                  <a:cubicBezTo>
                    <a:pt x="1413" y="222"/>
                    <a:pt x="1443" y="252"/>
                    <a:pt x="1504" y="283"/>
                  </a:cubicBezTo>
                  <a:cubicBezTo>
                    <a:pt x="1588" y="329"/>
                    <a:pt x="1680" y="436"/>
                    <a:pt x="1703" y="527"/>
                  </a:cubicBezTo>
                  <a:cubicBezTo>
                    <a:pt x="1733" y="627"/>
                    <a:pt x="1794" y="741"/>
                    <a:pt x="1840" y="833"/>
                  </a:cubicBezTo>
                  <a:cubicBezTo>
                    <a:pt x="1848" y="924"/>
                    <a:pt x="2016" y="1306"/>
                    <a:pt x="1901" y="1375"/>
                  </a:cubicBezTo>
                  <a:cubicBezTo>
                    <a:pt x="1817" y="1429"/>
                    <a:pt x="1741" y="1497"/>
                    <a:pt x="1665" y="1574"/>
                  </a:cubicBezTo>
                  <a:cubicBezTo>
                    <a:pt x="1596" y="1643"/>
                    <a:pt x="1550" y="1734"/>
                    <a:pt x="1481" y="1803"/>
                  </a:cubicBezTo>
                  <a:cubicBezTo>
                    <a:pt x="1458" y="1818"/>
                    <a:pt x="1443" y="1864"/>
                    <a:pt x="1443" y="1895"/>
                  </a:cubicBezTo>
                  <a:cubicBezTo>
                    <a:pt x="1596" y="1933"/>
                    <a:pt x="1603" y="1956"/>
                    <a:pt x="1711" y="2063"/>
                  </a:cubicBezTo>
                  <a:cubicBezTo>
                    <a:pt x="1718" y="2070"/>
                    <a:pt x="1741" y="2085"/>
                    <a:pt x="1772" y="2101"/>
                  </a:cubicBezTo>
                  <a:lnTo>
                    <a:pt x="1772" y="2101"/>
                  </a:lnTo>
                  <a:cubicBezTo>
                    <a:pt x="1764" y="2124"/>
                    <a:pt x="1741" y="2147"/>
                    <a:pt x="1741" y="2169"/>
                  </a:cubicBezTo>
                  <a:cubicBezTo>
                    <a:pt x="1741" y="2185"/>
                    <a:pt x="1772" y="2200"/>
                    <a:pt x="1764" y="2215"/>
                  </a:cubicBezTo>
                  <a:cubicBezTo>
                    <a:pt x="1749" y="2246"/>
                    <a:pt x="1711" y="2254"/>
                    <a:pt x="1680" y="2269"/>
                  </a:cubicBezTo>
                  <a:cubicBezTo>
                    <a:pt x="1649" y="2284"/>
                    <a:pt x="1619" y="2284"/>
                    <a:pt x="1588" y="2299"/>
                  </a:cubicBezTo>
                  <a:lnTo>
                    <a:pt x="1588" y="2299"/>
                  </a:lnTo>
                  <a:cubicBezTo>
                    <a:pt x="1550" y="2292"/>
                    <a:pt x="1512" y="2269"/>
                    <a:pt x="1466" y="2269"/>
                  </a:cubicBezTo>
                  <a:cubicBezTo>
                    <a:pt x="1436" y="2269"/>
                    <a:pt x="1405" y="2292"/>
                    <a:pt x="1390" y="2315"/>
                  </a:cubicBezTo>
                  <a:cubicBezTo>
                    <a:pt x="1374" y="2345"/>
                    <a:pt x="1397" y="2391"/>
                    <a:pt x="1374" y="2414"/>
                  </a:cubicBezTo>
                  <a:cubicBezTo>
                    <a:pt x="1351" y="2437"/>
                    <a:pt x="1306" y="2429"/>
                    <a:pt x="1275" y="2437"/>
                  </a:cubicBezTo>
                  <a:lnTo>
                    <a:pt x="1275" y="2437"/>
                  </a:lnTo>
                  <a:cubicBezTo>
                    <a:pt x="1237" y="2429"/>
                    <a:pt x="1199" y="2406"/>
                    <a:pt x="1161" y="2414"/>
                  </a:cubicBezTo>
                  <a:cubicBezTo>
                    <a:pt x="1122" y="2421"/>
                    <a:pt x="1099" y="2475"/>
                    <a:pt x="1061" y="2483"/>
                  </a:cubicBezTo>
                  <a:cubicBezTo>
                    <a:pt x="1031" y="2483"/>
                    <a:pt x="1008" y="2444"/>
                    <a:pt x="969" y="2444"/>
                  </a:cubicBezTo>
                  <a:cubicBezTo>
                    <a:pt x="947" y="2437"/>
                    <a:pt x="931" y="2475"/>
                    <a:pt x="908" y="2475"/>
                  </a:cubicBezTo>
                  <a:cubicBezTo>
                    <a:pt x="870" y="2467"/>
                    <a:pt x="840" y="2421"/>
                    <a:pt x="802" y="2421"/>
                  </a:cubicBezTo>
                  <a:cubicBezTo>
                    <a:pt x="763" y="2429"/>
                    <a:pt x="748" y="2490"/>
                    <a:pt x="702" y="2490"/>
                  </a:cubicBezTo>
                  <a:cubicBezTo>
                    <a:pt x="664" y="2490"/>
                    <a:pt x="641" y="2444"/>
                    <a:pt x="603" y="2437"/>
                  </a:cubicBezTo>
                  <a:cubicBezTo>
                    <a:pt x="565" y="2421"/>
                    <a:pt x="519" y="2429"/>
                    <a:pt x="473" y="2421"/>
                  </a:cubicBezTo>
                  <a:lnTo>
                    <a:pt x="473" y="2421"/>
                  </a:lnTo>
                  <a:cubicBezTo>
                    <a:pt x="458" y="2406"/>
                    <a:pt x="404" y="2391"/>
                    <a:pt x="419" y="2368"/>
                  </a:cubicBezTo>
                  <a:cubicBezTo>
                    <a:pt x="450" y="2330"/>
                    <a:pt x="527" y="2338"/>
                    <a:pt x="565" y="2299"/>
                  </a:cubicBezTo>
                  <a:cubicBezTo>
                    <a:pt x="572" y="2292"/>
                    <a:pt x="572" y="2261"/>
                    <a:pt x="557" y="2254"/>
                  </a:cubicBezTo>
                  <a:cubicBezTo>
                    <a:pt x="519" y="2238"/>
                    <a:pt x="473" y="2269"/>
                    <a:pt x="435" y="2254"/>
                  </a:cubicBezTo>
                  <a:cubicBezTo>
                    <a:pt x="404" y="2231"/>
                    <a:pt x="404" y="2177"/>
                    <a:pt x="366" y="2162"/>
                  </a:cubicBezTo>
                  <a:cubicBezTo>
                    <a:pt x="313" y="2131"/>
                    <a:pt x="252" y="2147"/>
                    <a:pt x="190" y="2139"/>
                  </a:cubicBezTo>
                  <a:lnTo>
                    <a:pt x="190" y="2139"/>
                  </a:lnTo>
                  <a:cubicBezTo>
                    <a:pt x="183" y="2093"/>
                    <a:pt x="183" y="2047"/>
                    <a:pt x="160" y="2009"/>
                  </a:cubicBezTo>
                  <a:cubicBezTo>
                    <a:pt x="145" y="1956"/>
                    <a:pt x="106" y="1910"/>
                    <a:pt x="76" y="1864"/>
                  </a:cubicBezTo>
                  <a:cubicBezTo>
                    <a:pt x="76" y="1864"/>
                    <a:pt x="22" y="1772"/>
                    <a:pt x="15" y="1765"/>
                  </a:cubicBezTo>
                  <a:cubicBezTo>
                    <a:pt x="15" y="1757"/>
                    <a:pt x="30" y="1650"/>
                    <a:pt x="30" y="1650"/>
                  </a:cubicBezTo>
                  <a:cubicBezTo>
                    <a:pt x="22" y="1627"/>
                    <a:pt x="15" y="1597"/>
                    <a:pt x="0" y="157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A020B0C4-8737-44C8-AF43-D955B12A5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6643" y="4958395"/>
              <a:ext cx="95927" cy="94649"/>
            </a:xfrm>
            <a:custGeom>
              <a:avLst/>
              <a:gdLst>
                <a:gd name="T0" fmla="*/ 0 w 528"/>
                <a:gd name="T1" fmla="*/ 106 h 566"/>
                <a:gd name="T2" fmla="*/ 0 w 528"/>
                <a:gd name="T3" fmla="*/ 106 h 566"/>
                <a:gd name="T4" fmla="*/ 46 w 528"/>
                <a:gd name="T5" fmla="*/ 229 h 566"/>
                <a:gd name="T6" fmla="*/ 107 w 528"/>
                <a:gd name="T7" fmla="*/ 244 h 566"/>
                <a:gd name="T8" fmla="*/ 107 w 528"/>
                <a:gd name="T9" fmla="*/ 305 h 566"/>
                <a:gd name="T10" fmla="*/ 138 w 528"/>
                <a:gd name="T11" fmla="*/ 374 h 566"/>
                <a:gd name="T12" fmla="*/ 184 w 528"/>
                <a:gd name="T13" fmla="*/ 420 h 566"/>
                <a:gd name="T14" fmla="*/ 206 w 528"/>
                <a:gd name="T15" fmla="*/ 488 h 566"/>
                <a:gd name="T16" fmla="*/ 206 w 528"/>
                <a:gd name="T17" fmla="*/ 488 h 566"/>
                <a:gd name="T18" fmla="*/ 268 w 528"/>
                <a:gd name="T19" fmla="*/ 488 h 566"/>
                <a:gd name="T20" fmla="*/ 268 w 528"/>
                <a:gd name="T21" fmla="*/ 542 h 566"/>
                <a:gd name="T22" fmla="*/ 329 w 528"/>
                <a:gd name="T23" fmla="*/ 565 h 566"/>
                <a:gd name="T24" fmla="*/ 405 w 528"/>
                <a:gd name="T25" fmla="*/ 550 h 566"/>
                <a:gd name="T26" fmla="*/ 405 w 528"/>
                <a:gd name="T27" fmla="*/ 550 h 566"/>
                <a:gd name="T28" fmla="*/ 489 w 528"/>
                <a:gd name="T29" fmla="*/ 473 h 566"/>
                <a:gd name="T30" fmla="*/ 466 w 528"/>
                <a:gd name="T31" fmla="*/ 427 h 566"/>
                <a:gd name="T32" fmla="*/ 512 w 528"/>
                <a:gd name="T33" fmla="*/ 374 h 566"/>
                <a:gd name="T34" fmla="*/ 527 w 528"/>
                <a:gd name="T35" fmla="*/ 290 h 566"/>
                <a:gd name="T36" fmla="*/ 527 w 528"/>
                <a:gd name="T37" fmla="*/ 290 h 566"/>
                <a:gd name="T38" fmla="*/ 489 w 528"/>
                <a:gd name="T39" fmla="*/ 236 h 566"/>
                <a:gd name="T40" fmla="*/ 436 w 528"/>
                <a:gd name="T41" fmla="*/ 221 h 566"/>
                <a:gd name="T42" fmla="*/ 306 w 528"/>
                <a:gd name="T43" fmla="*/ 175 h 566"/>
                <a:gd name="T44" fmla="*/ 314 w 528"/>
                <a:gd name="T45" fmla="*/ 84 h 566"/>
                <a:gd name="T46" fmla="*/ 245 w 528"/>
                <a:gd name="T47" fmla="*/ 106 h 566"/>
                <a:gd name="T48" fmla="*/ 222 w 528"/>
                <a:gd name="T49" fmla="*/ 53 h 566"/>
                <a:gd name="T50" fmla="*/ 222 w 528"/>
                <a:gd name="T51" fmla="*/ 7 h 566"/>
                <a:gd name="T52" fmla="*/ 222 w 528"/>
                <a:gd name="T53" fmla="*/ 7 h 566"/>
                <a:gd name="T54" fmla="*/ 115 w 528"/>
                <a:gd name="T55" fmla="*/ 15 h 566"/>
                <a:gd name="T56" fmla="*/ 61 w 528"/>
                <a:gd name="T57" fmla="*/ 68 h 566"/>
                <a:gd name="T58" fmla="*/ 23 w 528"/>
                <a:gd name="T59" fmla="*/ 68 h 566"/>
                <a:gd name="T60" fmla="*/ 0 w 528"/>
                <a:gd name="T61" fmla="*/ 10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8" h="566">
                  <a:moveTo>
                    <a:pt x="0" y="106"/>
                  </a:moveTo>
                  <a:lnTo>
                    <a:pt x="0" y="106"/>
                  </a:lnTo>
                  <a:cubicBezTo>
                    <a:pt x="16" y="145"/>
                    <a:pt x="23" y="198"/>
                    <a:pt x="46" y="229"/>
                  </a:cubicBezTo>
                  <a:cubicBezTo>
                    <a:pt x="61" y="244"/>
                    <a:pt x="92" y="229"/>
                    <a:pt x="107" y="244"/>
                  </a:cubicBezTo>
                  <a:cubicBezTo>
                    <a:pt x="115" y="259"/>
                    <a:pt x="100" y="290"/>
                    <a:pt x="107" y="305"/>
                  </a:cubicBezTo>
                  <a:cubicBezTo>
                    <a:pt x="115" y="328"/>
                    <a:pt x="122" y="359"/>
                    <a:pt x="138" y="374"/>
                  </a:cubicBezTo>
                  <a:cubicBezTo>
                    <a:pt x="145" y="397"/>
                    <a:pt x="168" y="404"/>
                    <a:pt x="184" y="420"/>
                  </a:cubicBezTo>
                  <a:cubicBezTo>
                    <a:pt x="199" y="443"/>
                    <a:pt x="199" y="465"/>
                    <a:pt x="206" y="488"/>
                  </a:cubicBezTo>
                  <a:lnTo>
                    <a:pt x="206" y="488"/>
                  </a:lnTo>
                  <a:cubicBezTo>
                    <a:pt x="229" y="488"/>
                    <a:pt x="252" y="481"/>
                    <a:pt x="268" y="488"/>
                  </a:cubicBezTo>
                  <a:cubicBezTo>
                    <a:pt x="275" y="504"/>
                    <a:pt x="260" y="527"/>
                    <a:pt x="268" y="542"/>
                  </a:cubicBezTo>
                  <a:cubicBezTo>
                    <a:pt x="283" y="557"/>
                    <a:pt x="306" y="565"/>
                    <a:pt x="329" y="565"/>
                  </a:cubicBezTo>
                  <a:cubicBezTo>
                    <a:pt x="352" y="565"/>
                    <a:pt x="375" y="557"/>
                    <a:pt x="405" y="550"/>
                  </a:cubicBezTo>
                  <a:lnTo>
                    <a:pt x="405" y="550"/>
                  </a:lnTo>
                  <a:cubicBezTo>
                    <a:pt x="428" y="527"/>
                    <a:pt x="474" y="504"/>
                    <a:pt x="489" y="473"/>
                  </a:cubicBezTo>
                  <a:cubicBezTo>
                    <a:pt x="497" y="458"/>
                    <a:pt x="458" y="443"/>
                    <a:pt x="466" y="427"/>
                  </a:cubicBezTo>
                  <a:cubicBezTo>
                    <a:pt x="466" y="404"/>
                    <a:pt x="497" y="397"/>
                    <a:pt x="512" y="374"/>
                  </a:cubicBezTo>
                  <a:cubicBezTo>
                    <a:pt x="520" y="351"/>
                    <a:pt x="520" y="320"/>
                    <a:pt x="527" y="290"/>
                  </a:cubicBezTo>
                  <a:lnTo>
                    <a:pt x="527" y="290"/>
                  </a:lnTo>
                  <a:cubicBezTo>
                    <a:pt x="512" y="275"/>
                    <a:pt x="504" y="252"/>
                    <a:pt x="489" y="236"/>
                  </a:cubicBezTo>
                  <a:cubicBezTo>
                    <a:pt x="474" y="229"/>
                    <a:pt x="451" y="229"/>
                    <a:pt x="436" y="221"/>
                  </a:cubicBezTo>
                  <a:cubicBezTo>
                    <a:pt x="390" y="206"/>
                    <a:pt x="336" y="206"/>
                    <a:pt x="306" y="175"/>
                  </a:cubicBezTo>
                  <a:cubicBezTo>
                    <a:pt x="283" y="152"/>
                    <a:pt x="329" y="106"/>
                    <a:pt x="314" y="84"/>
                  </a:cubicBezTo>
                  <a:cubicBezTo>
                    <a:pt x="298" y="61"/>
                    <a:pt x="268" y="114"/>
                    <a:pt x="245" y="106"/>
                  </a:cubicBezTo>
                  <a:cubicBezTo>
                    <a:pt x="222" y="99"/>
                    <a:pt x="222" y="68"/>
                    <a:pt x="222" y="53"/>
                  </a:cubicBezTo>
                  <a:cubicBezTo>
                    <a:pt x="214" y="38"/>
                    <a:pt x="222" y="23"/>
                    <a:pt x="222" y="7"/>
                  </a:cubicBezTo>
                  <a:lnTo>
                    <a:pt x="222" y="7"/>
                  </a:lnTo>
                  <a:cubicBezTo>
                    <a:pt x="191" y="7"/>
                    <a:pt x="153" y="0"/>
                    <a:pt x="115" y="15"/>
                  </a:cubicBezTo>
                  <a:cubicBezTo>
                    <a:pt x="92" y="23"/>
                    <a:pt x="84" y="53"/>
                    <a:pt x="61" y="68"/>
                  </a:cubicBezTo>
                  <a:cubicBezTo>
                    <a:pt x="46" y="68"/>
                    <a:pt x="31" y="61"/>
                    <a:pt x="23" y="68"/>
                  </a:cubicBezTo>
                  <a:cubicBezTo>
                    <a:pt x="8" y="76"/>
                    <a:pt x="8" y="91"/>
                    <a:pt x="0" y="10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0" name="Freeform 47">
              <a:extLst>
                <a:ext uri="{FF2B5EF4-FFF2-40B4-BE49-F238E27FC236}">
                  <a16:creationId xmlns:a16="http://schemas.microsoft.com/office/drawing/2014/main" id="{A6069F84-3E83-42AE-B5D2-F72DF3861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4321" y="4916247"/>
              <a:ext cx="152684" cy="78381"/>
            </a:xfrm>
            <a:custGeom>
              <a:avLst/>
              <a:gdLst>
                <a:gd name="T0" fmla="*/ 0 w 841"/>
                <a:gd name="T1" fmla="*/ 236 h 466"/>
                <a:gd name="T2" fmla="*/ 0 w 841"/>
                <a:gd name="T3" fmla="*/ 236 h 466"/>
                <a:gd name="T4" fmla="*/ 31 w 841"/>
                <a:gd name="T5" fmla="*/ 282 h 466"/>
                <a:gd name="T6" fmla="*/ 31 w 841"/>
                <a:gd name="T7" fmla="*/ 343 h 466"/>
                <a:gd name="T8" fmla="*/ 31 w 841"/>
                <a:gd name="T9" fmla="*/ 343 h 466"/>
                <a:gd name="T10" fmla="*/ 122 w 841"/>
                <a:gd name="T11" fmla="*/ 343 h 466"/>
                <a:gd name="T12" fmla="*/ 176 w 841"/>
                <a:gd name="T13" fmla="*/ 305 h 466"/>
                <a:gd name="T14" fmla="*/ 382 w 841"/>
                <a:gd name="T15" fmla="*/ 328 h 466"/>
                <a:gd name="T16" fmla="*/ 412 w 841"/>
                <a:gd name="T17" fmla="*/ 374 h 466"/>
                <a:gd name="T18" fmla="*/ 420 w 841"/>
                <a:gd name="T19" fmla="*/ 420 h 466"/>
                <a:gd name="T20" fmla="*/ 443 w 841"/>
                <a:gd name="T21" fmla="*/ 450 h 466"/>
                <a:gd name="T22" fmla="*/ 481 w 841"/>
                <a:gd name="T23" fmla="*/ 366 h 466"/>
                <a:gd name="T24" fmla="*/ 504 w 841"/>
                <a:gd name="T25" fmla="*/ 336 h 466"/>
                <a:gd name="T26" fmla="*/ 565 w 841"/>
                <a:gd name="T27" fmla="*/ 358 h 466"/>
                <a:gd name="T28" fmla="*/ 565 w 841"/>
                <a:gd name="T29" fmla="*/ 358 h 466"/>
                <a:gd name="T30" fmla="*/ 588 w 841"/>
                <a:gd name="T31" fmla="*/ 320 h 466"/>
                <a:gd name="T32" fmla="*/ 626 w 841"/>
                <a:gd name="T33" fmla="*/ 320 h 466"/>
                <a:gd name="T34" fmla="*/ 680 w 841"/>
                <a:gd name="T35" fmla="*/ 267 h 466"/>
                <a:gd name="T36" fmla="*/ 787 w 841"/>
                <a:gd name="T37" fmla="*/ 259 h 466"/>
                <a:gd name="T38" fmla="*/ 787 w 841"/>
                <a:gd name="T39" fmla="*/ 259 h 466"/>
                <a:gd name="T40" fmla="*/ 833 w 841"/>
                <a:gd name="T41" fmla="*/ 213 h 466"/>
                <a:gd name="T42" fmla="*/ 810 w 841"/>
                <a:gd name="T43" fmla="*/ 160 h 466"/>
                <a:gd name="T44" fmla="*/ 756 w 841"/>
                <a:gd name="T45" fmla="*/ 129 h 466"/>
                <a:gd name="T46" fmla="*/ 726 w 841"/>
                <a:gd name="T47" fmla="*/ 76 h 466"/>
                <a:gd name="T48" fmla="*/ 726 w 841"/>
                <a:gd name="T49" fmla="*/ 76 h 466"/>
                <a:gd name="T50" fmla="*/ 703 w 841"/>
                <a:gd name="T51" fmla="*/ 22 h 466"/>
                <a:gd name="T52" fmla="*/ 657 w 841"/>
                <a:gd name="T53" fmla="*/ 30 h 466"/>
                <a:gd name="T54" fmla="*/ 573 w 841"/>
                <a:gd name="T55" fmla="*/ 7 h 466"/>
                <a:gd name="T56" fmla="*/ 512 w 841"/>
                <a:gd name="T57" fmla="*/ 45 h 466"/>
                <a:gd name="T58" fmla="*/ 451 w 841"/>
                <a:gd name="T59" fmla="*/ 45 h 466"/>
                <a:gd name="T60" fmla="*/ 405 w 841"/>
                <a:gd name="T61" fmla="*/ 22 h 466"/>
                <a:gd name="T62" fmla="*/ 367 w 841"/>
                <a:gd name="T63" fmla="*/ 22 h 466"/>
                <a:gd name="T64" fmla="*/ 367 w 841"/>
                <a:gd name="T65" fmla="*/ 22 h 466"/>
                <a:gd name="T66" fmla="*/ 321 w 841"/>
                <a:gd name="T67" fmla="*/ 114 h 466"/>
                <a:gd name="T68" fmla="*/ 237 w 841"/>
                <a:gd name="T69" fmla="*/ 152 h 466"/>
                <a:gd name="T70" fmla="*/ 176 w 841"/>
                <a:gd name="T71" fmla="*/ 137 h 466"/>
                <a:gd name="T72" fmla="*/ 160 w 841"/>
                <a:gd name="T73" fmla="*/ 137 h 466"/>
                <a:gd name="T74" fmla="*/ 107 w 841"/>
                <a:gd name="T75" fmla="*/ 191 h 466"/>
                <a:gd name="T76" fmla="*/ 15 w 841"/>
                <a:gd name="T77" fmla="*/ 206 h 466"/>
                <a:gd name="T78" fmla="*/ 0 w 841"/>
                <a:gd name="T79" fmla="*/ 23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1" h="466">
                  <a:moveTo>
                    <a:pt x="0" y="236"/>
                  </a:moveTo>
                  <a:lnTo>
                    <a:pt x="0" y="236"/>
                  </a:lnTo>
                  <a:cubicBezTo>
                    <a:pt x="8" y="252"/>
                    <a:pt x="23" y="267"/>
                    <a:pt x="31" y="282"/>
                  </a:cubicBezTo>
                  <a:cubicBezTo>
                    <a:pt x="38" y="305"/>
                    <a:pt x="31" y="320"/>
                    <a:pt x="31" y="343"/>
                  </a:cubicBezTo>
                  <a:lnTo>
                    <a:pt x="31" y="343"/>
                  </a:lnTo>
                  <a:cubicBezTo>
                    <a:pt x="61" y="343"/>
                    <a:pt x="92" y="351"/>
                    <a:pt x="122" y="343"/>
                  </a:cubicBezTo>
                  <a:cubicBezTo>
                    <a:pt x="145" y="336"/>
                    <a:pt x="153" y="305"/>
                    <a:pt x="176" y="305"/>
                  </a:cubicBezTo>
                  <a:cubicBezTo>
                    <a:pt x="245" y="297"/>
                    <a:pt x="313" y="313"/>
                    <a:pt x="382" y="328"/>
                  </a:cubicBezTo>
                  <a:cubicBezTo>
                    <a:pt x="397" y="336"/>
                    <a:pt x="405" y="358"/>
                    <a:pt x="412" y="374"/>
                  </a:cubicBezTo>
                  <a:cubicBezTo>
                    <a:pt x="420" y="389"/>
                    <a:pt x="412" y="404"/>
                    <a:pt x="420" y="420"/>
                  </a:cubicBezTo>
                  <a:cubicBezTo>
                    <a:pt x="428" y="435"/>
                    <a:pt x="435" y="465"/>
                    <a:pt x="443" y="450"/>
                  </a:cubicBezTo>
                  <a:cubicBezTo>
                    <a:pt x="474" y="435"/>
                    <a:pt x="466" y="397"/>
                    <a:pt x="481" y="366"/>
                  </a:cubicBezTo>
                  <a:cubicBezTo>
                    <a:pt x="489" y="358"/>
                    <a:pt x="489" y="336"/>
                    <a:pt x="504" y="336"/>
                  </a:cubicBezTo>
                  <a:cubicBezTo>
                    <a:pt x="527" y="336"/>
                    <a:pt x="542" y="351"/>
                    <a:pt x="565" y="358"/>
                  </a:cubicBezTo>
                  <a:lnTo>
                    <a:pt x="565" y="358"/>
                  </a:lnTo>
                  <a:cubicBezTo>
                    <a:pt x="573" y="343"/>
                    <a:pt x="573" y="328"/>
                    <a:pt x="588" y="320"/>
                  </a:cubicBezTo>
                  <a:cubicBezTo>
                    <a:pt x="596" y="313"/>
                    <a:pt x="611" y="320"/>
                    <a:pt x="626" y="320"/>
                  </a:cubicBezTo>
                  <a:cubicBezTo>
                    <a:pt x="649" y="305"/>
                    <a:pt x="657" y="275"/>
                    <a:pt x="680" y="267"/>
                  </a:cubicBezTo>
                  <a:cubicBezTo>
                    <a:pt x="718" y="252"/>
                    <a:pt x="756" y="259"/>
                    <a:pt x="787" y="259"/>
                  </a:cubicBezTo>
                  <a:lnTo>
                    <a:pt x="787" y="259"/>
                  </a:lnTo>
                  <a:cubicBezTo>
                    <a:pt x="802" y="244"/>
                    <a:pt x="833" y="236"/>
                    <a:pt x="833" y="213"/>
                  </a:cubicBezTo>
                  <a:cubicBezTo>
                    <a:pt x="840" y="198"/>
                    <a:pt x="825" y="175"/>
                    <a:pt x="810" y="160"/>
                  </a:cubicBezTo>
                  <a:cubicBezTo>
                    <a:pt x="794" y="145"/>
                    <a:pt x="764" y="145"/>
                    <a:pt x="756" y="129"/>
                  </a:cubicBezTo>
                  <a:cubicBezTo>
                    <a:pt x="741" y="114"/>
                    <a:pt x="741" y="91"/>
                    <a:pt x="726" y="76"/>
                  </a:cubicBezTo>
                  <a:lnTo>
                    <a:pt x="726" y="76"/>
                  </a:lnTo>
                  <a:cubicBezTo>
                    <a:pt x="718" y="61"/>
                    <a:pt x="718" y="38"/>
                    <a:pt x="703" y="22"/>
                  </a:cubicBezTo>
                  <a:cubicBezTo>
                    <a:pt x="687" y="15"/>
                    <a:pt x="672" y="30"/>
                    <a:pt x="657" y="30"/>
                  </a:cubicBezTo>
                  <a:cubicBezTo>
                    <a:pt x="626" y="22"/>
                    <a:pt x="604" y="0"/>
                    <a:pt x="573" y="7"/>
                  </a:cubicBezTo>
                  <a:cubicBezTo>
                    <a:pt x="550" y="7"/>
                    <a:pt x="535" y="38"/>
                    <a:pt x="512" y="45"/>
                  </a:cubicBezTo>
                  <a:cubicBezTo>
                    <a:pt x="497" y="53"/>
                    <a:pt x="474" y="53"/>
                    <a:pt x="451" y="45"/>
                  </a:cubicBezTo>
                  <a:cubicBezTo>
                    <a:pt x="435" y="45"/>
                    <a:pt x="420" y="22"/>
                    <a:pt x="405" y="22"/>
                  </a:cubicBezTo>
                  <a:cubicBezTo>
                    <a:pt x="390" y="15"/>
                    <a:pt x="374" y="22"/>
                    <a:pt x="367" y="22"/>
                  </a:cubicBezTo>
                  <a:lnTo>
                    <a:pt x="367" y="22"/>
                  </a:lnTo>
                  <a:cubicBezTo>
                    <a:pt x="351" y="53"/>
                    <a:pt x="344" y="91"/>
                    <a:pt x="321" y="114"/>
                  </a:cubicBezTo>
                  <a:cubicBezTo>
                    <a:pt x="298" y="137"/>
                    <a:pt x="267" y="152"/>
                    <a:pt x="237" y="152"/>
                  </a:cubicBezTo>
                  <a:cubicBezTo>
                    <a:pt x="214" y="160"/>
                    <a:pt x="199" y="137"/>
                    <a:pt x="176" y="137"/>
                  </a:cubicBezTo>
                  <a:cubicBezTo>
                    <a:pt x="176" y="129"/>
                    <a:pt x="160" y="129"/>
                    <a:pt x="160" y="137"/>
                  </a:cubicBezTo>
                  <a:cubicBezTo>
                    <a:pt x="137" y="152"/>
                    <a:pt x="130" y="183"/>
                    <a:pt x="107" y="191"/>
                  </a:cubicBezTo>
                  <a:cubicBezTo>
                    <a:pt x="84" y="206"/>
                    <a:pt x="46" y="191"/>
                    <a:pt x="15" y="206"/>
                  </a:cubicBezTo>
                  <a:cubicBezTo>
                    <a:pt x="8" y="206"/>
                    <a:pt x="8" y="229"/>
                    <a:pt x="0" y="23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1" name="Freeform 48">
              <a:extLst>
                <a:ext uri="{FF2B5EF4-FFF2-40B4-BE49-F238E27FC236}">
                  <a16:creationId xmlns:a16="http://schemas.microsoft.com/office/drawing/2014/main" id="{96770D7F-E1A0-4AF9-932A-2DB16473D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6221" y="4894803"/>
              <a:ext cx="135896" cy="113135"/>
            </a:xfrm>
            <a:custGeom>
              <a:avLst/>
              <a:gdLst>
                <a:gd name="T0" fmla="*/ 61 w 749"/>
                <a:gd name="T1" fmla="*/ 389 h 673"/>
                <a:gd name="T2" fmla="*/ 61 w 749"/>
                <a:gd name="T3" fmla="*/ 389 h 673"/>
                <a:gd name="T4" fmla="*/ 107 w 749"/>
                <a:gd name="T5" fmla="*/ 343 h 673"/>
                <a:gd name="T6" fmla="*/ 84 w 749"/>
                <a:gd name="T7" fmla="*/ 290 h 673"/>
                <a:gd name="T8" fmla="*/ 30 w 749"/>
                <a:gd name="T9" fmla="*/ 259 h 673"/>
                <a:gd name="T10" fmla="*/ 0 w 749"/>
                <a:gd name="T11" fmla="*/ 206 h 673"/>
                <a:gd name="T12" fmla="*/ 0 w 749"/>
                <a:gd name="T13" fmla="*/ 206 h 673"/>
                <a:gd name="T14" fmla="*/ 84 w 749"/>
                <a:gd name="T15" fmla="*/ 229 h 673"/>
                <a:gd name="T16" fmla="*/ 137 w 749"/>
                <a:gd name="T17" fmla="*/ 175 h 673"/>
                <a:gd name="T18" fmla="*/ 145 w 749"/>
                <a:gd name="T19" fmla="*/ 137 h 673"/>
                <a:gd name="T20" fmla="*/ 191 w 749"/>
                <a:gd name="T21" fmla="*/ 107 h 673"/>
                <a:gd name="T22" fmla="*/ 191 w 749"/>
                <a:gd name="T23" fmla="*/ 107 h 673"/>
                <a:gd name="T24" fmla="*/ 229 w 749"/>
                <a:gd name="T25" fmla="*/ 53 h 673"/>
                <a:gd name="T26" fmla="*/ 267 w 749"/>
                <a:gd name="T27" fmla="*/ 68 h 673"/>
                <a:gd name="T28" fmla="*/ 313 w 749"/>
                <a:gd name="T29" fmla="*/ 53 h 673"/>
                <a:gd name="T30" fmla="*/ 351 w 749"/>
                <a:gd name="T31" fmla="*/ 68 h 673"/>
                <a:gd name="T32" fmla="*/ 397 w 749"/>
                <a:gd name="T33" fmla="*/ 46 h 673"/>
                <a:gd name="T34" fmla="*/ 473 w 749"/>
                <a:gd name="T35" fmla="*/ 15 h 673"/>
                <a:gd name="T36" fmla="*/ 473 w 749"/>
                <a:gd name="T37" fmla="*/ 15 h 673"/>
                <a:gd name="T38" fmla="*/ 634 w 749"/>
                <a:gd name="T39" fmla="*/ 7 h 673"/>
                <a:gd name="T40" fmla="*/ 748 w 749"/>
                <a:gd name="T41" fmla="*/ 61 h 673"/>
                <a:gd name="T42" fmla="*/ 748 w 749"/>
                <a:gd name="T43" fmla="*/ 61 h 673"/>
                <a:gd name="T44" fmla="*/ 710 w 749"/>
                <a:gd name="T45" fmla="*/ 168 h 673"/>
                <a:gd name="T46" fmla="*/ 695 w 749"/>
                <a:gd name="T47" fmla="*/ 328 h 673"/>
                <a:gd name="T48" fmla="*/ 634 w 749"/>
                <a:gd name="T49" fmla="*/ 351 h 673"/>
                <a:gd name="T50" fmla="*/ 657 w 749"/>
                <a:gd name="T51" fmla="*/ 420 h 673"/>
                <a:gd name="T52" fmla="*/ 657 w 749"/>
                <a:gd name="T53" fmla="*/ 420 h 673"/>
                <a:gd name="T54" fmla="*/ 572 w 749"/>
                <a:gd name="T55" fmla="*/ 488 h 673"/>
                <a:gd name="T56" fmla="*/ 542 w 749"/>
                <a:gd name="T57" fmla="*/ 611 h 673"/>
                <a:gd name="T58" fmla="*/ 450 w 749"/>
                <a:gd name="T59" fmla="*/ 626 h 673"/>
                <a:gd name="T60" fmla="*/ 366 w 749"/>
                <a:gd name="T61" fmla="*/ 672 h 673"/>
                <a:gd name="T62" fmla="*/ 366 w 749"/>
                <a:gd name="T63" fmla="*/ 672 h 673"/>
                <a:gd name="T64" fmla="*/ 328 w 749"/>
                <a:gd name="T65" fmla="*/ 618 h 673"/>
                <a:gd name="T66" fmla="*/ 275 w 749"/>
                <a:gd name="T67" fmla="*/ 603 h 673"/>
                <a:gd name="T68" fmla="*/ 145 w 749"/>
                <a:gd name="T69" fmla="*/ 557 h 673"/>
                <a:gd name="T70" fmla="*/ 153 w 749"/>
                <a:gd name="T71" fmla="*/ 466 h 673"/>
                <a:gd name="T72" fmla="*/ 84 w 749"/>
                <a:gd name="T73" fmla="*/ 488 h 673"/>
                <a:gd name="T74" fmla="*/ 61 w 749"/>
                <a:gd name="T75" fmla="*/ 435 h 673"/>
                <a:gd name="T76" fmla="*/ 61 w 749"/>
                <a:gd name="T77" fmla="*/ 38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9" h="673">
                  <a:moveTo>
                    <a:pt x="61" y="389"/>
                  </a:moveTo>
                  <a:lnTo>
                    <a:pt x="61" y="389"/>
                  </a:lnTo>
                  <a:cubicBezTo>
                    <a:pt x="76" y="374"/>
                    <a:pt x="107" y="366"/>
                    <a:pt x="107" y="343"/>
                  </a:cubicBezTo>
                  <a:cubicBezTo>
                    <a:pt x="114" y="328"/>
                    <a:pt x="99" y="305"/>
                    <a:pt x="84" y="290"/>
                  </a:cubicBezTo>
                  <a:cubicBezTo>
                    <a:pt x="68" y="275"/>
                    <a:pt x="38" y="275"/>
                    <a:pt x="30" y="259"/>
                  </a:cubicBezTo>
                  <a:cubicBezTo>
                    <a:pt x="15" y="244"/>
                    <a:pt x="15" y="221"/>
                    <a:pt x="0" y="206"/>
                  </a:cubicBezTo>
                  <a:lnTo>
                    <a:pt x="0" y="206"/>
                  </a:lnTo>
                  <a:cubicBezTo>
                    <a:pt x="30" y="213"/>
                    <a:pt x="53" y="229"/>
                    <a:pt x="84" y="229"/>
                  </a:cubicBezTo>
                  <a:cubicBezTo>
                    <a:pt x="107" y="221"/>
                    <a:pt x="122" y="198"/>
                    <a:pt x="137" y="175"/>
                  </a:cubicBezTo>
                  <a:cubicBezTo>
                    <a:pt x="145" y="168"/>
                    <a:pt x="137" y="152"/>
                    <a:pt x="145" y="137"/>
                  </a:cubicBezTo>
                  <a:cubicBezTo>
                    <a:pt x="160" y="122"/>
                    <a:pt x="175" y="114"/>
                    <a:pt x="191" y="107"/>
                  </a:cubicBezTo>
                  <a:lnTo>
                    <a:pt x="191" y="107"/>
                  </a:lnTo>
                  <a:cubicBezTo>
                    <a:pt x="198" y="91"/>
                    <a:pt x="214" y="68"/>
                    <a:pt x="229" y="53"/>
                  </a:cubicBezTo>
                  <a:cubicBezTo>
                    <a:pt x="244" y="53"/>
                    <a:pt x="252" y="68"/>
                    <a:pt x="267" y="68"/>
                  </a:cubicBezTo>
                  <a:cubicBezTo>
                    <a:pt x="282" y="68"/>
                    <a:pt x="297" y="53"/>
                    <a:pt x="313" y="53"/>
                  </a:cubicBezTo>
                  <a:cubicBezTo>
                    <a:pt x="328" y="53"/>
                    <a:pt x="336" y="68"/>
                    <a:pt x="351" y="68"/>
                  </a:cubicBezTo>
                  <a:cubicBezTo>
                    <a:pt x="366" y="68"/>
                    <a:pt x="382" y="53"/>
                    <a:pt x="397" y="46"/>
                  </a:cubicBezTo>
                  <a:cubicBezTo>
                    <a:pt x="420" y="30"/>
                    <a:pt x="443" y="23"/>
                    <a:pt x="473" y="15"/>
                  </a:cubicBezTo>
                  <a:lnTo>
                    <a:pt x="473" y="15"/>
                  </a:lnTo>
                  <a:cubicBezTo>
                    <a:pt x="527" y="15"/>
                    <a:pt x="580" y="0"/>
                    <a:pt x="634" y="7"/>
                  </a:cubicBezTo>
                  <a:cubicBezTo>
                    <a:pt x="680" y="15"/>
                    <a:pt x="710" y="46"/>
                    <a:pt x="748" y="61"/>
                  </a:cubicBezTo>
                  <a:lnTo>
                    <a:pt x="748" y="61"/>
                  </a:lnTo>
                  <a:cubicBezTo>
                    <a:pt x="741" y="99"/>
                    <a:pt x="718" y="152"/>
                    <a:pt x="710" y="168"/>
                  </a:cubicBezTo>
                  <a:cubicBezTo>
                    <a:pt x="702" y="191"/>
                    <a:pt x="695" y="321"/>
                    <a:pt x="695" y="328"/>
                  </a:cubicBezTo>
                  <a:cubicBezTo>
                    <a:pt x="695" y="336"/>
                    <a:pt x="634" y="343"/>
                    <a:pt x="634" y="351"/>
                  </a:cubicBezTo>
                  <a:cubicBezTo>
                    <a:pt x="641" y="366"/>
                    <a:pt x="649" y="397"/>
                    <a:pt x="657" y="420"/>
                  </a:cubicBezTo>
                  <a:lnTo>
                    <a:pt x="657" y="420"/>
                  </a:lnTo>
                  <a:cubicBezTo>
                    <a:pt x="626" y="443"/>
                    <a:pt x="588" y="458"/>
                    <a:pt x="572" y="488"/>
                  </a:cubicBezTo>
                  <a:cubicBezTo>
                    <a:pt x="550" y="527"/>
                    <a:pt x="572" y="580"/>
                    <a:pt x="542" y="611"/>
                  </a:cubicBezTo>
                  <a:cubicBezTo>
                    <a:pt x="519" y="634"/>
                    <a:pt x="481" y="618"/>
                    <a:pt x="450" y="626"/>
                  </a:cubicBezTo>
                  <a:cubicBezTo>
                    <a:pt x="420" y="641"/>
                    <a:pt x="397" y="657"/>
                    <a:pt x="366" y="672"/>
                  </a:cubicBezTo>
                  <a:lnTo>
                    <a:pt x="366" y="672"/>
                  </a:lnTo>
                  <a:cubicBezTo>
                    <a:pt x="351" y="657"/>
                    <a:pt x="343" y="634"/>
                    <a:pt x="328" y="618"/>
                  </a:cubicBezTo>
                  <a:cubicBezTo>
                    <a:pt x="313" y="611"/>
                    <a:pt x="290" y="611"/>
                    <a:pt x="275" y="603"/>
                  </a:cubicBezTo>
                  <a:cubicBezTo>
                    <a:pt x="229" y="588"/>
                    <a:pt x="175" y="588"/>
                    <a:pt x="145" y="557"/>
                  </a:cubicBezTo>
                  <a:cubicBezTo>
                    <a:pt x="122" y="534"/>
                    <a:pt x="168" y="488"/>
                    <a:pt x="153" y="466"/>
                  </a:cubicBezTo>
                  <a:cubicBezTo>
                    <a:pt x="137" y="443"/>
                    <a:pt x="107" y="496"/>
                    <a:pt x="84" y="488"/>
                  </a:cubicBezTo>
                  <a:cubicBezTo>
                    <a:pt x="61" y="481"/>
                    <a:pt x="61" y="450"/>
                    <a:pt x="61" y="435"/>
                  </a:cubicBezTo>
                  <a:cubicBezTo>
                    <a:pt x="53" y="420"/>
                    <a:pt x="61" y="405"/>
                    <a:pt x="61" y="38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2" name="Freeform 49">
              <a:extLst>
                <a:ext uri="{FF2B5EF4-FFF2-40B4-BE49-F238E27FC236}">
                  <a16:creationId xmlns:a16="http://schemas.microsoft.com/office/drawing/2014/main" id="{D7BF288F-88DE-47FF-A34F-BBECC5FAF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999" y="4912549"/>
              <a:ext cx="75942" cy="55458"/>
            </a:xfrm>
            <a:custGeom>
              <a:avLst/>
              <a:gdLst>
                <a:gd name="T0" fmla="*/ 0 w 421"/>
                <a:gd name="T1" fmla="*/ 236 h 329"/>
                <a:gd name="T2" fmla="*/ 0 w 421"/>
                <a:gd name="T3" fmla="*/ 236 h 329"/>
                <a:gd name="T4" fmla="*/ 30 w 421"/>
                <a:gd name="T5" fmla="*/ 275 h 329"/>
                <a:gd name="T6" fmla="*/ 15 w 421"/>
                <a:gd name="T7" fmla="*/ 305 h 329"/>
                <a:gd name="T8" fmla="*/ 8 w 421"/>
                <a:gd name="T9" fmla="*/ 320 h 329"/>
                <a:gd name="T10" fmla="*/ 8 w 421"/>
                <a:gd name="T11" fmla="*/ 320 h 329"/>
                <a:gd name="T12" fmla="*/ 91 w 421"/>
                <a:gd name="T13" fmla="*/ 320 h 329"/>
                <a:gd name="T14" fmla="*/ 122 w 421"/>
                <a:gd name="T15" fmla="*/ 267 h 329"/>
                <a:gd name="T16" fmla="*/ 175 w 421"/>
                <a:gd name="T17" fmla="*/ 259 h 329"/>
                <a:gd name="T18" fmla="*/ 198 w 421"/>
                <a:gd name="T19" fmla="*/ 229 h 329"/>
                <a:gd name="T20" fmla="*/ 298 w 421"/>
                <a:gd name="T21" fmla="*/ 252 h 329"/>
                <a:gd name="T22" fmla="*/ 336 w 421"/>
                <a:gd name="T23" fmla="*/ 290 h 329"/>
                <a:gd name="T24" fmla="*/ 336 w 421"/>
                <a:gd name="T25" fmla="*/ 290 h 329"/>
                <a:gd name="T26" fmla="*/ 397 w 421"/>
                <a:gd name="T27" fmla="*/ 290 h 329"/>
                <a:gd name="T28" fmla="*/ 397 w 421"/>
                <a:gd name="T29" fmla="*/ 252 h 329"/>
                <a:gd name="T30" fmla="*/ 420 w 421"/>
                <a:gd name="T31" fmla="*/ 214 h 329"/>
                <a:gd name="T32" fmla="*/ 420 w 421"/>
                <a:gd name="T33" fmla="*/ 214 h 329"/>
                <a:gd name="T34" fmla="*/ 382 w 421"/>
                <a:gd name="T35" fmla="*/ 145 h 329"/>
                <a:gd name="T36" fmla="*/ 313 w 421"/>
                <a:gd name="T37" fmla="*/ 84 h 329"/>
                <a:gd name="T38" fmla="*/ 267 w 421"/>
                <a:gd name="T39" fmla="*/ 0 h 329"/>
                <a:gd name="T40" fmla="*/ 267 w 421"/>
                <a:gd name="T41" fmla="*/ 0 h 329"/>
                <a:gd name="T42" fmla="*/ 229 w 421"/>
                <a:gd name="T43" fmla="*/ 38 h 329"/>
                <a:gd name="T44" fmla="*/ 206 w 421"/>
                <a:gd name="T45" fmla="*/ 68 h 329"/>
                <a:gd name="T46" fmla="*/ 114 w 421"/>
                <a:gd name="T47" fmla="*/ 53 h 329"/>
                <a:gd name="T48" fmla="*/ 46 w 421"/>
                <a:gd name="T49" fmla="*/ 106 h 329"/>
                <a:gd name="T50" fmla="*/ 38 w 421"/>
                <a:gd name="T51" fmla="*/ 145 h 329"/>
                <a:gd name="T52" fmla="*/ 0 w 421"/>
                <a:gd name="T53" fmla="*/ 2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1" h="329">
                  <a:moveTo>
                    <a:pt x="0" y="236"/>
                  </a:moveTo>
                  <a:lnTo>
                    <a:pt x="0" y="236"/>
                  </a:lnTo>
                  <a:cubicBezTo>
                    <a:pt x="15" y="252"/>
                    <a:pt x="30" y="259"/>
                    <a:pt x="30" y="275"/>
                  </a:cubicBezTo>
                  <a:cubicBezTo>
                    <a:pt x="30" y="290"/>
                    <a:pt x="15" y="290"/>
                    <a:pt x="15" y="305"/>
                  </a:cubicBezTo>
                  <a:cubicBezTo>
                    <a:pt x="15" y="313"/>
                    <a:pt x="8" y="313"/>
                    <a:pt x="8" y="320"/>
                  </a:cubicBezTo>
                  <a:lnTo>
                    <a:pt x="8" y="320"/>
                  </a:lnTo>
                  <a:cubicBezTo>
                    <a:pt x="38" y="320"/>
                    <a:pt x="69" y="328"/>
                    <a:pt x="91" y="320"/>
                  </a:cubicBezTo>
                  <a:cubicBezTo>
                    <a:pt x="107" y="313"/>
                    <a:pt x="107" y="282"/>
                    <a:pt x="122" y="267"/>
                  </a:cubicBezTo>
                  <a:cubicBezTo>
                    <a:pt x="137" y="259"/>
                    <a:pt x="160" y="267"/>
                    <a:pt x="175" y="259"/>
                  </a:cubicBezTo>
                  <a:cubicBezTo>
                    <a:pt x="191" y="259"/>
                    <a:pt x="183" y="236"/>
                    <a:pt x="198" y="229"/>
                  </a:cubicBezTo>
                  <a:cubicBezTo>
                    <a:pt x="229" y="229"/>
                    <a:pt x="267" y="236"/>
                    <a:pt x="298" y="252"/>
                  </a:cubicBezTo>
                  <a:cubicBezTo>
                    <a:pt x="313" y="259"/>
                    <a:pt x="321" y="282"/>
                    <a:pt x="336" y="290"/>
                  </a:cubicBezTo>
                  <a:lnTo>
                    <a:pt x="336" y="290"/>
                  </a:lnTo>
                  <a:cubicBezTo>
                    <a:pt x="359" y="290"/>
                    <a:pt x="382" y="305"/>
                    <a:pt x="397" y="290"/>
                  </a:cubicBezTo>
                  <a:cubicBezTo>
                    <a:pt x="412" y="282"/>
                    <a:pt x="397" y="259"/>
                    <a:pt x="397" y="252"/>
                  </a:cubicBezTo>
                  <a:cubicBezTo>
                    <a:pt x="405" y="236"/>
                    <a:pt x="412" y="221"/>
                    <a:pt x="420" y="214"/>
                  </a:cubicBezTo>
                  <a:lnTo>
                    <a:pt x="420" y="214"/>
                  </a:lnTo>
                  <a:cubicBezTo>
                    <a:pt x="405" y="191"/>
                    <a:pt x="397" y="168"/>
                    <a:pt x="382" y="145"/>
                  </a:cubicBezTo>
                  <a:cubicBezTo>
                    <a:pt x="359" y="122"/>
                    <a:pt x="328" y="106"/>
                    <a:pt x="313" y="84"/>
                  </a:cubicBezTo>
                  <a:cubicBezTo>
                    <a:pt x="290" y="53"/>
                    <a:pt x="283" y="23"/>
                    <a:pt x="267" y="0"/>
                  </a:cubicBezTo>
                  <a:lnTo>
                    <a:pt x="267" y="0"/>
                  </a:lnTo>
                  <a:cubicBezTo>
                    <a:pt x="252" y="7"/>
                    <a:pt x="237" y="23"/>
                    <a:pt x="229" y="38"/>
                  </a:cubicBezTo>
                  <a:cubicBezTo>
                    <a:pt x="221" y="45"/>
                    <a:pt x="221" y="68"/>
                    <a:pt x="206" y="68"/>
                  </a:cubicBezTo>
                  <a:cubicBezTo>
                    <a:pt x="175" y="68"/>
                    <a:pt x="145" y="45"/>
                    <a:pt x="114" y="53"/>
                  </a:cubicBezTo>
                  <a:cubicBezTo>
                    <a:pt x="84" y="61"/>
                    <a:pt x="61" y="84"/>
                    <a:pt x="46" y="106"/>
                  </a:cubicBezTo>
                  <a:cubicBezTo>
                    <a:pt x="38" y="114"/>
                    <a:pt x="46" y="129"/>
                    <a:pt x="38" y="145"/>
                  </a:cubicBezTo>
                  <a:cubicBezTo>
                    <a:pt x="30" y="175"/>
                    <a:pt x="15" y="206"/>
                    <a:pt x="0" y="23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3" name="Freeform 50">
              <a:extLst>
                <a:ext uri="{FF2B5EF4-FFF2-40B4-BE49-F238E27FC236}">
                  <a16:creationId xmlns:a16="http://schemas.microsoft.com/office/drawing/2014/main" id="{2E597736-5156-4BCA-9FD1-5C5CDD111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042" y="4890366"/>
              <a:ext cx="40769" cy="68029"/>
            </a:xfrm>
            <a:custGeom>
              <a:avLst/>
              <a:gdLst>
                <a:gd name="T0" fmla="*/ 199 w 223"/>
                <a:gd name="T1" fmla="*/ 397 h 406"/>
                <a:gd name="T2" fmla="*/ 199 w 223"/>
                <a:gd name="T3" fmla="*/ 397 h 406"/>
                <a:gd name="T4" fmla="*/ 176 w 223"/>
                <a:gd name="T5" fmla="*/ 351 h 406"/>
                <a:gd name="T6" fmla="*/ 222 w 223"/>
                <a:gd name="T7" fmla="*/ 336 h 406"/>
                <a:gd name="T8" fmla="*/ 222 w 223"/>
                <a:gd name="T9" fmla="*/ 336 h 406"/>
                <a:gd name="T10" fmla="*/ 199 w 223"/>
                <a:gd name="T11" fmla="*/ 229 h 406"/>
                <a:gd name="T12" fmla="*/ 207 w 223"/>
                <a:gd name="T13" fmla="*/ 183 h 406"/>
                <a:gd name="T14" fmla="*/ 176 w 223"/>
                <a:gd name="T15" fmla="*/ 137 h 406"/>
                <a:gd name="T16" fmla="*/ 176 w 223"/>
                <a:gd name="T17" fmla="*/ 137 h 406"/>
                <a:gd name="T18" fmla="*/ 145 w 223"/>
                <a:gd name="T19" fmla="*/ 114 h 406"/>
                <a:gd name="T20" fmla="*/ 122 w 223"/>
                <a:gd name="T21" fmla="*/ 15 h 406"/>
                <a:gd name="T22" fmla="*/ 92 w 223"/>
                <a:gd name="T23" fmla="*/ 30 h 406"/>
                <a:gd name="T24" fmla="*/ 23 w 223"/>
                <a:gd name="T25" fmla="*/ 0 h 406"/>
                <a:gd name="T26" fmla="*/ 23 w 223"/>
                <a:gd name="T27" fmla="*/ 0 h 406"/>
                <a:gd name="T28" fmla="*/ 0 w 223"/>
                <a:gd name="T29" fmla="*/ 91 h 406"/>
                <a:gd name="T30" fmla="*/ 0 w 223"/>
                <a:gd name="T31" fmla="*/ 91 h 406"/>
                <a:gd name="T32" fmla="*/ 16 w 223"/>
                <a:gd name="T33" fmla="*/ 153 h 406"/>
                <a:gd name="T34" fmla="*/ 0 w 223"/>
                <a:gd name="T35" fmla="*/ 206 h 406"/>
                <a:gd name="T36" fmla="*/ 23 w 223"/>
                <a:gd name="T37" fmla="*/ 252 h 406"/>
                <a:gd name="T38" fmla="*/ 23 w 223"/>
                <a:gd name="T39" fmla="*/ 298 h 406"/>
                <a:gd name="T40" fmla="*/ 61 w 223"/>
                <a:gd name="T41" fmla="*/ 351 h 406"/>
                <a:gd name="T42" fmla="*/ 61 w 223"/>
                <a:gd name="T43" fmla="*/ 351 h 406"/>
                <a:gd name="T44" fmla="*/ 115 w 223"/>
                <a:gd name="T45" fmla="*/ 382 h 406"/>
                <a:gd name="T46" fmla="*/ 130 w 223"/>
                <a:gd name="T47" fmla="*/ 397 h 406"/>
                <a:gd name="T48" fmla="*/ 199 w 223"/>
                <a:gd name="T49" fmla="*/ 3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406">
                  <a:moveTo>
                    <a:pt x="199" y="397"/>
                  </a:moveTo>
                  <a:lnTo>
                    <a:pt x="199" y="397"/>
                  </a:lnTo>
                  <a:cubicBezTo>
                    <a:pt x="191" y="382"/>
                    <a:pt x="168" y="366"/>
                    <a:pt x="176" y="351"/>
                  </a:cubicBezTo>
                  <a:cubicBezTo>
                    <a:pt x="176" y="336"/>
                    <a:pt x="207" y="336"/>
                    <a:pt x="222" y="336"/>
                  </a:cubicBezTo>
                  <a:lnTo>
                    <a:pt x="222" y="336"/>
                  </a:lnTo>
                  <a:cubicBezTo>
                    <a:pt x="214" y="298"/>
                    <a:pt x="199" y="259"/>
                    <a:pt x="199" y="229"/>
                  </a:cubicBezTo>
                  <a:cubicBezTo>
                    <a:pt x="191" y="214"/>
                    <a:pt x="207" y="198"/>
                    <a:pt x="207" y="183"/>
                  </a:cubicBezTo>
                  <a:cubicBezTo>
                    <a:pt x="199" y="168"/>
                    <a:pt x="191" y="153"/>
                    <a:pt x="176" y="137"/>
                  </a:cubicBezTo>
                  <a:lnTo>
                    <a:pt x="176" y="137"/>
                  </a:lnTo>
                  <a:cubicBezTo>
                    <a:pt x="168" y="130"/>
                    <a:pt x="153" y="130"/>
                    <a:pt x="145" y="114"/>
                  </a:cubicBezTo>
                  <a:cubicBezTo>
                    <a:pt x="130" y="84"/>
                    <a:pt x="138" y="38"/>
                    <a:pt x="122" y="15"/>
                  </a:cubicBezTo>
                  <a:cubicBezTo>
                    <a:pt x="115" y="0"/>
                    <a:pt x="107" y="38"/>
                    <a:pt x="92" y="30"/>
                  </a:cubicBezTo>
                  <a:cubicBezTo>
                    <a:pt x="69" y="30"/>
                    <a:pt x="46" y="15"/>
                    <a:pt x="23" y="0"/>
                  </a:cubicBezTo>
                  <a:lnTo>
                    <a:pt x="23" y="0"/>
                  </a:lnTo>
                  <a:cubicBezTo>
                    <a:pt x="0" y="91"/>
                    <a:pt x="0" y="91"/>
                    <a:pt x="0" y="91"/>
                  </a:cubicBezTo>
                  <a:lnTo>
                    <a:pt x="0" y="91"/>
                  </a:lnTo>
                  <a:cubicBezTo>
                    <a:pt x="8" y="114"/>
                    <a:pt x="16" y="130"/>
                    <a:pt x="16" y="153"/>
                  </a:cubicBezTo>
                  <a:cubicBezTo>
                    <a:pt x="16" y="168"/>
                    <a:pt x="0" y="183"/>
                    <a:pt x="0" y="206"/>
                  </a:cubicBezTo>
                  <a:cubicBezTo>
                    <a:pt x="0" y="221"/>
                    <a:pt x="16" y="236"/>
                    <a:pt x="23" y="252"/>
                  </a:cubicBezTo>
                  <a:cubicBezTo>
                    <a:pt x="23" y="267"/>
                    <a:pt x="16" y="282"/>
                    <a:pt x="23" y="298"/>
                  </a:cubicBezTo>
                  <a:cubicBezTo>
                    <a:pt x="31" y="321"/>
                    <a:pt x="46" y="328"/>
                    <a:pt x="61" y="351"/>
                  </a:cubicBezTo>
                  <a:lnTo>
                    <a:pt x="61" y="351"/>
                  </a:lnTo>
                  <a:cubicBezTo>
                    <a:pt x="77" y="359"/>
                    <a:pt x="92" y="374"/>
                    <a:pt x="115" y="382"/>
                  </a:cubicBezTo>
                  <a:cubicBezTo>
                    <a:pt x="115" y="389"/>
                    <a:pt x="122" y="397"/>
                    <a:pt x="130" y="397"/>
                  </a:cubicBezTo>
                  <a:cubicBezTo>
                    <a:pt x="153" y="405"/>
                    <a:pt x="176" y="397"/>
                    <a:pt x="199" y="39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DC88458E-D528-45E3-87BB-0FC0B9B25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8893" y="4900719"/>
              <a:ext cx="79140" cy="53979"/>
            </a:xfrm>
            <a:custGeom>
              <a:avLst/>
              <a:gdLst>
                <a:gd name="T0" fmla="*/ 260 w 436"/>
                <a:gd name="T1" fmla="*/ 298 h 322"/>
                <a:gd name="T2" fmla="*/ 260 w 436"/>
                <a:gd name="T3" fmla="*/ 298 h 322"/>
                <a:gd name="T4" fmla="*/ 290 w 436"/>
                <a:gd name="T5" fmla="*/ 267 h 322"/>
                <a:gd name="T6" fmla="*/ 351 w 436"/>
                <a:gd name="T7" fmla="*/ 283 h 322"/>
                <a:gd name="T8" fmla="*/ 405 w 436"/>
                <a:gd name="T9" fmla="*/ 313 h 322"/>
                <a:gd name="T10" fmla="*/ 435 w 436"/>
                <a:gd name="T11" fmla="*/ 290 h 322"/>
                <a:gd name="T12" fmla="*/ 435 w 436"/>
                <a:gd name="T13" fmla="*/ 290 h 322"/>
                <a:gd name="T14" fmla="*/ 397 w 436"/>
                <a:gd name="T15" fmla="*/ 237 h 322"/>
                <a:gd name="T16" fmla="*/ 397 w 436"/>
                <a:gd name="T17" fmla="*/ 191 h 322"/>
                <a:gd name="T18" fmla="*/ 374 w 436"/>
                <a:gd name="T19" fmla="*/ 145 h 322"/>
                <a:gd name="T20" fmla="*/ 390 w 436"/>
                <a:gd name="T21" fmla="*/ 92 h 322"/>
                <a:gd name="T22" fmla="*/ 374 w 436"/>
                <a:gd name="T23" fmla="*/ 30 h 322"/>
                <a:gd name="T24" fmla="*/ 374 w 436"/>
                <a:gd name="T25" fmla="*/ 30 h 322"/>
                <a:gd name="T26" fmla="*/ 321 w 436"/>
                <a:gd name="T27" fmla="*/ 53 h 322"/>
                <a:gd name="T28" fmla="*/ 283 w 436"/>
                <a:gd name="T29" fmla="*/ 0 h 322"/>
                <a:gd name="T30" fmla="*/ 260 w 436"/>
                <a:gd name="T31" fmla="*/ 46 h 322"/>
                <a:gd name="T32" fmla="*/ 229 w 436"/>
                <a:gd name="T33" fmla="*/ 69 h 322"/>
                <a:gd name="T34" fmla="*/ 168 w 436"/>
                <a:gd name="T35" fmla="*/ 46 h 322"/>
                <a:gd name="T36" fmla="*/ 168 w 436"/>
                <a:gd name="T37" fmla="*/ 46 h 322"/>
                <a:gd name="T38" fmla="*/ 92 w 436"/>
                <a:gd name="T39" fmla="*/ 122 h 322"/>
                <a:gd name="T40" fmla="*/ 46 w 436"/>
                <a:gd name="T41" fmla="*/ 84 h 322"/>
                <a:gd name="T42" fmla="*/ 0 w 436"/>
                <a:gd name="T43" fmla="*/ 137 h 322"/>
                <a:gd name="T44" fmla="*/ 0 w 436"/>
                <a:gd name="T45" fmla="*/ 137 h 322"/>
                <a:gd name="T46" fmla="*/ 77 w 436"/>
                <a:gd name="T47" fmla="*/ 175 h 322"/>
                <a:gd name="T48" fmla="*/ 92 w 436"/>
                <a:gd name="T49" fmla="*/ 260 h 322"/>
                <a:gd name="T50" fmla="*/ 130 w 436"/>
                <a:gd name="T51" fmla="*/ 313 h 322"/>
                <a:gd name="T52" fmla="*/ 199 w 436"/>
                <a:gd name="T53" fmla="*/ 283 h 322"/>
                <a:gd name="T54" fmla="*/ 260 w 436"/>
                <a:gd name="T55" fmla="*/ 29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6" h="322">
                  <a:moveTo>
                    <a:pt x="260" y="298"/>
                  </a:moveTo>
                  <a:lnTo>
                    <a:pt x="260" y="298"/>
                  </a:lnTo>
                  <a:cubicBezTo>
                    <a:pt x="275" y="290"/>
                    <a:pt x="275" y="275"/>
                    <a:pt x="290" y="267"/>
                  </a:cubicBezTo>
                  <a:cubicBezTo>
                    <a:pt x="313" y="267"/>
                    <a:pt x="336" y="275"/>
                    <a:pt x="351" y="283"/>
                  </a:cubicBezTo>
                  <a:cubicBezTo>
                    <a:pt x="374" y="290"/>
                    <a:pt x="382" y="313"/>
                    <a:pt x="405" y="313"/>
                  </a:cubicBezTo>
                  <a:cubicBezTo>
                    <a:pt x="413" y="313"/>
                    <a:pt x="420" y="298"/>
                    <a:pt x="435" y="290"/>
                  </a:cubicBezTo>
                  <a:lnTo>
                    <a:pt x="435" y="290"/>
                  </a:lnTo>
                  <a:cubicBezTo>
                    <a:pt x="420" y="267"/>
                    <a:pt x="405" y="260"/>
                    <a:pt x="397" y="237"/>
                  </a:cubicBezTo>
                  <a:cubicBezTo>
                    <a:pt x="390" y="221"/>
                    <a:pt x="397" y="206"/>
                    <a:pt x="397" y="191"/>
                  </a:cubicBezTo>
                  <a:cubicBezTo>
                    <a:pt x="390" y="175"/>
                    <a:pt x="374" y="160"/>
                    <a:pt x="374" y="145"/>
                  </a:cubicBezTo>
                  <a:cubicBezTo>
                    <a:pt x="374" y="122"/>
                    <a:pt x="390" y="107"/>
                    <a:pt x="390" y="92"/>
                  </a:cubicBezTo>
                  <a:cubicBezTo>
                    <a:pt x="390" y="69"/>
                    <a:pt x="382" y="53"/>
                    <a:pt x="374" y="30"/>
                  </a:cubicBezTo>
                  <a:lnTo>
                    <a:pt x="374" y="30"/>
                  </a:lnTo>
                  <a:cubicBezTo>
                    <a:pt x="359" y="38"/>
                    <a:pt x="336" y="61"/>
                    <a:pt x="321" y="53"/>
                  </a:cubicBezTo>
                  <a:cubicBezTo>
                    <a:pt x="298" y="46"/>
                    <a:pt x="306" y="0"/>
                    <a:pt x="283" y="0"/>
                  </a:cubicBezTo>
                  <a:cubicBezTo>
                    <a:pt x="260" y="0"/>
                    <a:pt x="275" y="38"/>
                    <a:pt x="260" y="46"/>
                  </a:cubicBezTo>
                  <a:cubicBezTo>
                    <a:pt x="252" y="61"/>
                    <a:pt x="244" y="69"/>
                    <a:pt x="229" y="69"/>
                  </a:cubicBezTo>
                  <a:cubicBezTo>
                    <a:pt x="214" y="69"/>
                    <a:pt x="191" y="53"/>
                    <a:pt x="168" y="46"/>
                  </a:cubicBezTo>
                  <a:lnTo>
                    <a:pt x="168" y="46"/>
                  </a:lnTo>
                  <a:cubicBezTo>
                    <a:pt x="145" y="69"/>
                    <a:pt x="130" y="107"/>
                    <a:pt x="92" y="122"/>
                  </a:cubicBezTo>
                  <a:cubicBezTo>
                    <a:pt x="77" y="122"/>
                    <a:pt x="69" y="76"/>
                    <a:pt x="46" y="84"/>
                  </a:cubicBezTo>
                  <a:cubicBezTo>
                    <a:pt x="23" y="84"/>
                    <a:pt x="15" y="114"/>
                    <a:pt x="0" y="137"/>
                  </a:cubicBezTo>
                  <a:lnTo>
                    <a:pt x="0" y="137"/>
                  </a:lnTo>
                  <a:cubicBezTo>
                    <a:pt x="23" y="145"/>
                    <a:pt x="61" y="153"/>
                    <a:pt x="77" y="175"/>
                  </a:cubicBezTo>
                  <a:cubicBezTo>
                    <a:pt x="92" y="198"/>
                    <a:pt x="77" y="229"/>
                    <a:pt x="92" y="260"/>
                  </a:cubicBezTo>
                  <a:cubicBezTo>
                    <a:pt x="99" y="283"/>
                    <a:pt x="107" y="313"/>
                    <a:pt x="130" y="313"/>
                  </a:cubicBezTo>
                  <a:cubicBezTo>
                    <a:pt x="153" y="321"/>
                    <a:pt x="176" y="283"/>
                    <a:pt x="199" y="283"/>
                  </a:cubicBezTo>
                  <a:cubicBezTo>
                    <a:pt x="221" y="275"/>
                    <a:pt x="244" y="298"/>
                    <a:pt x="260" y="29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6D08128E-1C73-4EF9-B767-C7F7563FC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6479" y="4841563"/>
              <a:ext cx="54359" cy="70987"/>
            </a:xfrm>
            <a:custGeom>
              <a:avLst/>
              <a:gdLst>
                <a:gd name="T0" fmla="*/ 69 w 299"/>
                <a:gd name="T1" fmla="*/ 398 h 422"/>
                <a:gd name="T2" fmla="*/ 69 w 299"/>
                <a:gd name="T3" fmla="*/ 398 h 422"/>
                <a:gd name="T4" fmla="*/ 130 w 299"/>
                <a:gd name="T5" fmla="*/ 421 h 422"/>
                <a:gd name="T6" fmla="*/ 161 w 299"/>
                <a:gd name="T7" fmla="*/ 398 h 422"/>
                <a:gd name="T8" fmla="*/ 184 w 299"/>
                <a:gd name="T9" fmla="*/ 352 h 422"/>
                <a:gd name="T10" fmla="*/ 222 w 299"/>
                <a:gd name="T11" fmla="*/ 405 h 422"/>
                <a:gd name="T12" fmla="*/ 275 w 299"/>
                <a:gd name="T13" fmla="*/ 382 h 422"/>
                <a:gd name="T14" fmla="*/ 275 w 299"/>
                <a:gd name="T15" fmla="*/ 382 h 422"/>
                <a:gd name="T16" fmla="*/ 298 w 299"/>
                <a:gd name="T17" fmla="*/ 291 h 422"/>
                <a:gd name="T18" fmla="*/ 298 w 299"/>
                <a:gd name="T19" fmla="*/ 291 h 422"/>
                <a:gd name="T20" fmla="*/ 283 w 299"/>
                <a:gd name="T21" fmla="*/ 245 h 422"/>
                <a:gd name="T22" fmla="*/ 245 w 299"/>
                <a:gd name="T23" fmla="*/ 230 h 422"/>
                <a:gd name="T24" fmla="*/ 191 w 299"/>
                <a:gd name="T25" fmla="*/ 123 h 422"/>
                <a:gd name="T26" fmla="*/ 176 w 299"/>
                <a:gd name="T27" fmla="*/ 31 h 422"/>
                <a:gd name="T28" fmla="*/ 130 w 299"/>
                <a:gd name="T29" fmla="*/ 0 h 422"/>
                <a:gd name="T30" fmla="*/ 84 w 299"/>
                <a:gd name="T31" fmla="*/ 31 h 422"/>
                <a:gd name="T32" fmla="*/ 23 w 299"/>
                <a:gd name="T33" fmla="*/ 39 h 422"/>
                <a:gd name="T34" fmla="*/ 8 w 299"/>
                <a:gd name="T35" fmla="*/ 77 h 422"/>
                <a:gd name="T36" fmla="*/ 8 w 299"/>
                <a:gd name="T37" fmla="*/ 146 h 422"/>
                <a:gd name="T38" fmla="*/ 77 w 299"/>
                <a:gd name="T39" fmla="*/ 214 h 422"/>
                <a:gd name="T40" fmla="*/ 46 w 299"/>
                <a:gd name="T41" fmla="*/ 291 h 422"/>
                <a:gd name="T42" fmla="*/ 69 w 299"/>
                <a:gd name="T43" fmla="*/ 39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9" h="422">
                  <a:moveTo>
                    <a:pt x="69" y="398"/>
                  </a:moveTo>
                  <a:lnTo>
                    <a:pt x="69" y="398"/>
                  </a:lnTo>
                  <a:cubicBezTo>
                    <a:pt x="92" y="405"/>
                    <a:pt x="115" y="421"/>
                    <a:pt x="130" y="421"/>
                  </a:cubicBezTo>
                  <a:cubicBezTo>
                    <a:pt x="145" y="421"/>
                    <a:pt x="153" y="413"/>
                    <a:pt x="161" y="398"/>
                  </a:cubicBezTo>
                  <a:cubicBezTo>
                    <a:pt x="176" y="390"/>
                    <a:pt x="161" y="352"/>
                    <a:pt x="184" y="352"/>
                  </a:cubicBezTo>
                  <a:cubicBezTo>
                    <a:pt x="207" y="352"/>
                    <a:pt x="199" y="398"/>
                    <a:pt x="222" y="405"/>
                  </a:cubicBezTo>
                  <a:cubicBezTo>
                    <a:pt x="237" y="413"/>
                    <a:pt x="260" y="390"/>
                    <a:pt x="275" y="382"/>
                  </a:cubicBezTo>
                  <a:lnTo>
                    <a:pt x="275" y="382"/>
                  </a:lnTo>
                  <a:cubicBezTo>
                    <a:pt x="298" y="291"/>
                    <a:pt x="298" y="291"/>
                    <a:pt x="298" y="291"/>
                  </a:cubicBezTo>
                  <a:lnTo>
                    <a:pt x="298" y="291"/>
                  </a:lnTo>
                  <a:cubicBezTo>
                    <a:pt x="291" y="275"/>
                    <a:pt x="291" y="252"/>
                    <a:pt x="283" y="245"/>
                  </a:cubicBezTo>
                  <a:cubicBezTo>
                    <a:pt x="275" y="230"/>
                    <a:pt x="260" y="230"/>
                    <a:pt x="245" y="230"/>
                  </a:cubicBezTo>
                  <a:cubicBezTo>
                    <a:pt x="245" y="230"/>
                    <a:pt x="191" y="130"/>
                    <a:pt x="191" y="123"/>
                  </a:cubicBezTo>
                  <a:lnTo>
                    <a:pt x="176" y="31"/>
                  </a:lnTo>
                  <a:cubicBezTo>
                    <a:pt x="161" y="16"/>
                    <a:pt x="145" y="0"/>
                    <a:pt x="130" y="0"/>
                  </a:cubicBezTo>
                  <a:cubicBezTo>
                    <a:pt x="107" y="0"/>
                    <a:pt x="100" y="23"/>
                    <a:pt x="84" y="31"/>
                  </a:cubicBezTo>
                  <a:cubicBezTo>
                    <a:pt x="69" y="39"/>
                    <a:pt x="39" y="23"/>
                    <a:pt x="23" y="39"/>
                  </a:cubicBezTo>
                  <a:cubicBezTo>
                    <a:pt x="8" y="46"/>
                    <a:pt x="16" y="69"/>
                    <a:pt x="8" y="77"/>
                  </a:cubicBezTo>
                  <a:cubicBezTo>
                    <a:pt x="8" y="100"/>
                    <a:pt x="0" y="130"/>
                    <a:pt x="8" y="146"/>
                  </a:cubicBezTo>
                  <a:cubicBezTo>
                    <a:pt x="23" y="176"/>
                    <a:pt x="69" y="184"/>
                    <a:pt x="77" y="214"/>
                  </a:cubicBezTo>
                  <a:cubicBezTo>
                    <a:pt x="77" y="237"/>
                    <a:pt x="46" y="260"/>
                    <a:pt x="46" y="291"/>
                  </a:cubicBezTo>
                  <a:cubicBezTo>
                    <a:pt x="46" y="329"/>
                    <a:pt x="61" y="360"/>
                    <a:pt x="69" y="39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id="{E3A5B97B-CED1-41E8-AF71-04B3BBBF7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619" y="4882972"/>
              <a:ext cx="75143" cy="69508"/>
            </a:xfrm>
            <a:custGeom>
              <a:avLst/>
              <a:gdLst>
                <a:gd name="T0" fmla="*/ 61 w 413"/>
                <a:gd name="T1" fmla="*/ 382 h 413"/>
                <a:gd name="T2" fmla="*/ 61 w 413"/>
                <a:gd name="T3" fmla="*/ 382 h 413"/>
                <a:gd name="T4" fmla="*/ 145 w 413"/>
                <a:gd name="T5" fmla="*/ 412 h 413"/>
                <a:gd name="T6" fmla="*/ 145 w 413"/>
                <a:gd name="T7" fmla="*/ 412 h 413"/>
                <a:gd name="T8" fmla="*/ 183 w 413"/>
                <a:gd name="T9" fmla="*/ 321 h 413"/>
                <a:gd name="T10" fmla="*/ 191 w 413"/>
                <a:gd name="T11" fmla="*/ 282 h 413"/>
                <a:gd name="T12" fmla="*/ 259 w 413"/>
                <a:gd name="T13" fmla="*/ 229 h 413"/>
                <a:gd name="T14" fmla="*/ 351 w 413"/>
                <a:gd name="T15" fmla="*/ 244 h 413"/>
                <a:gd name="T16" fmla="*/ 374 w 413"/>
                <a:gd name="T17" fmla="*/ 214 h 413"/>
                <a:gd name="T18" fmla="*/ 412 w 413"/>
                <a:gd name="T19" fmla="*/ 176 h 413"/>
                <a:gd name="T20" fmla="*/ 412 w 413"/>
                <a:gd name="T21" fmla="*/ 176 h 413"/>
                <a:gd name="T22" fmla="*/ 366 w 413"/>
                <a:gd name="T23" fmla="*/ 115 h 413"/>
                <a:gd name="T24" fmla="*/ 366 w 413"/>
                <a:gd name="T25" fmla="*/ 69 h 413"/>
                <a:gd name="T26" fmla="*/ 336 w 413"/>
                <a:gd name="T27" fmla="*/ 7 h 413"/>
                <a:gd name="T28" fmla="*/ 298 w 413"/>
                <a:gd name="T29" fmla="*/ 46 h 413"/>
                <a:gd name="T30" fmla="*/ 252 w 413"/>
                <a:gd name="T31" fmla="*/ 38 h 413"/>
                <a:gd name="T32" fmla="*/ 236 w 413"/>
                <a:gd name="T33" fmla="*/ 7 h 413"/>
                <a:gd name="T34" fmla="*/ 206 w 413"/>
                <a:gd name="T35" fmla="*/ 23 h 413"/>
                <a:gd name="T36" fmla="*/ 206 w 413"/>
                <a:gd name="T37" fmla="*/ 23 h 413"/>
                <a:gd name="T38" fmla="*/ 175 w 413"/>
                <a:gd name="T39" fmla="*/ 69 h 413"/>
                <a:gd name="T40" fmla="*/ 183 w 413"/>
                <a:gd name="T41" fmla="*/ 130 h 413"/>
                <a:gd name="T42" fmla="*/ 145 w 413"/>
                <a:gd name="T43" fmla="*/ 107 h 413"/>
                <a:gd name="T44" fmla="*/ 91 w 413"/>
                <a:gd name="T45" fmla="*/ 46 h 413"/>
                <a:gd name="T46" fmla="*/ 15 w 413"/>
                <a:gd name="T47" fmla="*/ 92 h 413"/>
                <a:gd name="T48" fmla="*/ 15 w 413"/>
                <a:gd name="T49" fmla="*/ 183 h 413"/>
                <a:gd name="T50" fmla="*/ 15 w 413"/>
                <a:gd name="T51" fmla="*/ 183 h 413"/>
                <a:gd name="T52" fmla="*/ 46 w 413"/>
                <a:gd name="T53" fmla="*/ 229 h 413"/>
                <a:gd name="T54" fmla="*/ 38 w 413"/>
                <a:gd name="T55" fmla="*/ 275 h 413"/>
                <a:gd name="T56" fmla="*/ 61 w 413"/>
                <a:gd name="T57" fmla="*/ 38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3" h="413">
                  <a:moveTo>
                    <a:pt x="61" y="382"/>
                  </a:moveTo>
                  <a:lnTo>
                    <a:pt x="61" y="382"/>
                  </a:lnTo>
                  <a:cubicBezTo>
                    <a:pt x="145" y="412"/>
                    <a:pt x="145" y="412"/>
                    <a:pt x="145" y="412"/>
                  </a:cubicBezTo>
                  <a:lnTo>
                    <a:pt x="145" y="412"/>
                  </a:lnTo>
                  <a:cubicBezTo>
                    <a:pt x="160" y="382"/>
                    <a:pt x="175" y="351"/>
                    <a:pt x="183" y="321"/>
                  </a:cubicBezTo>
                  <a:cubicBezTo>
                    <a:pt x="191" y="305"/>
                    <a:pt x="183" y="290"/>
                    <a:pt x="191" y="282"/>
                  </a:cubicBezTo>
                  <a:cubicBezTo>
                    <a:pt x="206" y="260"/>
                    <a:pt x="229" y="237"/>
                    <a:pt x="259" y="229"/>
                  </a:cubicBezTo>
                  <a:cubicBezTo>
                    <a:pt x="290" y="221"/>
                    <a:pt x="320" y="244"/>
                    <a:pt x="351" y="244"/>
                  </a:cubicBezTo>
                  <a:cubicBezTo>
                    <a:pt x="366" y="244"/>
                    <a:pt x="366" y="221"/>
                    <a:pt x="374" y="214"/>
                  </a:cubicBezTo>
                  <a:cubicBezTo>
                    <a:pt x="382" y="199"/>
                    <a:pt x="397" y="183"/>
                    <a:pt x="412" y="176"/>
                  </a:cubicBezTo>
                  <a:lnTo>
                    <a:pt x="412" y="176"/>
                  </a:lnTo>
                  <a:cubicBezTo>
                    <a:pt x="397" y="153"/>
                    <a:pt x="374" y="137"/>
                    <a:pt x="366" y="115"/>
                  </a:cubicBezTo>
                  <a:cubicBezTo>
                    <a:pt x="359" y="99"/>
                    <a:pt x="374" y="84"/>
                    <a:pt x="366" y="69"/>
                  </a:cubicBezTo>
                  <a:cubicBezTo>
                    <a:pt x="366" y="46"/>
                    <a:pt x="359" y="15"/>
                    <a:pt x="336" y="7"/>
                  </a:cubicBezTo>
                  <a:cubicBezTo>
                    <a:pt x="320" y="0"/>
                    <a:pt x="313" y="38"/>
                    <a:pt x="298" y="46"/>
                  </a:cubicBezTo>
                  <a:cubicBezTo>
                    <a:pt x="282" y="46"/>
                    <a:pt x="267" y="46"/>
                    <a:pt x="252" y="38"/>
                  </a:cubicBezTo>
                  <a:cubicBezTo>
                    <a:pt x="244" y="30"/>
                    <a:pt x="244" y="7"/>
                    <a:pt x="236" y="7"/>
                  </a:cubicBezTo>
                  <a:cubicBezTo>
                    <a:pt x="221" y="7"/>
                    <a:pt x="214" y="15"/>
                    <a:pt x="206" y="23"/>
                  </a:cubicBezTo>
                  <a:lnTo>
                    <a:pt x="206" y="23"/>
                  </a:lnTo>
                  <a:cubicBezTo>
                    <a:pt x="198" y="38"/>
                    <a:pt x="175" y="53"/>
                    <a:pt x="175" y="69"/>
                  </a:cubicBezTo>
                  <a:cubicBezTo>
                    <a:pt x="168" y="84"/>
                    <a:pt x="198" y="115"/>
                    <a:pt x="183" y="130"/>
                  </a:cubicBezTo>
                  <a:cubicBezTo>
                    <a:pt x="175" y="137"/>
                    <a:pt x="160" y="122"/>
                    <a:pt x="145" y="107"/>
                  </a:cubicBezTo>
                  <a:cubicBezTo>
                    <a:pt x="122" y="92"/>
                    <a:pt x="122" y="46"/>
                    <a:pt x="91" y="46"/>
                  </a:cubicBezTo>
                  <a:cubicBezTo>
                    <a:pt x="61" y="38"/>
                    <a:pt x="30" y="61"/>
                    <a:pt x="15" y="92"/>
                  </a:cubicBezTo>
                  <a:cubicBezTo>
                    <a:pt x="0" y="115"/>
                    <a:pt x="15" y="153"/>
                    <a:pt x="15" y="183"/>
                  </a:cubicBezTo>
                  <a:lnTo>
                    <a:pt x="15" y="183"/>
                  </a:lnTo>
                  <a:cubicBezTo>
                    <a:pt x="30" y="199"/>
                    <a:pt x="38" y="214"/>
                    <a:pt x="46" y="229"/>
                  </a:cubicBezTo>
                  <a:cubicBezTo>
                    <a:pt x="46" y="244"/>
                    <a:pt x="30" y="260"/>
                    <a:pt x="38" y="275"/>
                  </a:cubicBezTo>
                  <a:cubicBezTo>
                    <a:pt x="38" y="305"/>
                    <a:pt x="53" y="344"/>
                    <a:pt x="61" y="38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7" name="Freeform 54">
              <a:extLst>
                <a:ext uri="{FF2B5EF4-FFF2-40B4-BE49-F238E27FC236}">
                  <a16:creationId xmlns:a16="http://schemas.microsoft.com/office/drawing/2014/main" id="{FC60C9F6-4D27-4123-BE26-4CC53A9D5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9962" y="4851176"/>
              <a:ext cx="124705" cy="105001"/>
            </a:xfrm>
            <a:custGeom>
              <a:avLst/>
              <a:gdLst>
                <a:gd name="T0" fmla="*/ 0 w 689"/>
                <a:gd name="T1" fmla="*/ 367 h 627"/>
                <a:gd name="T2" fmla="*/ 0 w 689"/>
                <a:gd name="T3" fmla="*/ 367 h 627"/>
                <a:gd name="T4" fmla="*/ 46 w 689"/>
                <a:gd name="T5" fmla="*/ 451 h 627"/>
                <a:gd name="T6" fmla="*/ 115 w 689"/>
                <a:gd name="T7" fmla="*/ 512 h 627"/>
                <a:gd name="T8" fmla="*/ 153 w 689"/>
                <a:gd name="T9" fmla="*/ 581 h 627"/>
                <a:gd name="T10" fmla="*/ 153 w 689"/>
                <a:gd name="T11" fmla="*/ 581 h 627"/>
                <a:gd name="T12" fmla="*/ 191 w 689"/>
                <a:gd name="T13" fmla="*/ 596 h 627"/>
                <a:gd name="T14" fmla="*/ 214 w 689"/>
                <a:gd name="T15" fmla="*/ 581 h 627"/>
                <a:gd name="T16" fmla="*/ 260 w 689"/>
                <a:gd name="T17" fmla="*/ 626 h 627"/>
                <a:gd name="T18" fmla="*/ 298 w 689"/>
                <a:gd name="T19" fmla="*/ 626 h 627"/>
                <a:gd name="T20" fmla="*/ 298 w 689"/>
                <a:gd name="T21" fmla="*/ 626 h 627"/>
                <a:gd name="T22" fmla="*/ 313 w 689"/>
                <a:gd name="T23" fmla="*/ 596 h 627"/>
                <a:gd name="T24" fmla="*/ 405 w 689"/>
                <a:gd name="T25" fmla="*/ 581 h 627"/>
                <a:gd name="T26" fmla="*/ 458 w 689"/>
                <a:gd name="T27" fmla="*/ 527 h 627"/>
                <a:gd name="T28" fmla="*/ 474 w 689"/>
                <a:gd name="T29" fmla="*/ 527 h 627"/>
                <a:gd name="T30" fmla="*/ 535 w 689"/>
                <a:gd name="T31" fmla="*/ 542 h 627"/>
                <a:gd name="T32" fmla="*/ 619 w 689"/>
                <a:gd name="T33" fmla="*/ 504 h 627"/>
                <a:gd name="T34" fmla="*/ 665 w 689"/>
                <a:gd name="T35" fmla="*/ 412 h 627"/>
                <a:gd name="T36" fmla="*/ 665 w 689"/>
                <a:gd name="T37" fmla="*/ 412 h 627"/>
                <a:gd name="T38" fmla="*/ 611 w 689"/>
                <a:gd name="T39" fmla="*/ 336 h 627"/>
                <a:gd name="T40" fmla="*/ 604 w 689"/>
                <a:gd name="T41" fmla="*/ 306 h 627"/>
                <a:gd name="T42" fmla="*/ 649 w 689"/>
                <a:gd name="T43" fmla="*/ 252 h 627"/>
                <a:gd name="T44" fmla="*/ 627 w 689"/>
                <a:gd name="T45" fmla="*/ 221 h 627"/>
                <a:gd name="T46" fmla="*/ 642 w 689"/>
                <a:gd name="T47" fmla="*/ 198 h 627"/>
                <a:gd name="T48" fmla="*/ 627 w 689"/>
                <a:gd name="T49" fmla="*/ 168 h 627"/>
                <a:gd name="T50" fmla="*/ 688 w 689"/>
                <a:gd name="T51" fmla="*/ 145 h 627"/>
                <a:gd name="T52" fmla="*/ 688 w 689"/>
                <a:gd name="T53" fmla="*/ 145 h 627"/>
                <a:gd name="T54" fmla="*/ 588 w 689"/>
                <a:gd name="T55" fmla="*/ 99 h 627"/>
                <a:gd name="T56" fmla="*/ 581 w 689"/>
                <a:gd name="T57" fmla="*/ 38 h 627"/>
                <a:gd name="T58" fmla="*/ 543 w 689"/>
                <a:gd name="T59" fmla="*/ 38 h 627"/>
                <a:gd name="T60" fmla="*/ 512 w 689"/>
                <a:gd name="T61" fmla="*/ 15 h 627"/>
                <a:gd name="T62" fmla="*/ 512 w 689"/>
                <a:gd name="T63" fmla="*/ 15 h 627"/>
                <a:gd name="T64" fmla="*/ 451 w 689"/>
                <a:gd name="T65" fmla="*/ 8 h 627"/>
                <a:gd name="T66" fmla="*/ 435 w 689"/>
                <a:gd name="T67" fmla="*/ 54 h 627"/>
                <a:gd name="T68" fmla="*/ 382 w 689"/>
                <a:gd name="T69" fmla="*/ 84 h 627"/>
                <a:gd name="T70" fmla="*/ 382 w 689"/>
                <a:gd name="T71" fmla="*/ 84 h 627"/>
                <a:gd name="T72" fmla="*/ 428 w 689"/>
                <a:gd name="T73" fmla="*/ 130 h 627"/>
                <a:gd name="T74" fmla="*/ 435 w 689"/>
                <a:gd name="T75" fmla="*/ 206 h 627"/>
                <a:gd name="T76" fmla="*/ 390 w 689"/>
                <a:gd name="T77" fmla="*/ 183 h 627"/>
                <a:gd name="T78" fmla="*/ 275 w 689"/>
                <a:gd name="T79" fmla="*/ 244 h 627"/>
                <a:gd name="T80" fmla="*/ 168 w 689"/>
                <a:gd name="T81" fmla="*/ 306 h 627"/>
                <a:gd name="T82" fmla="*/ 115 w 689"/>
                <a:gd name="T83" fmla="*/ 306 h 627"/>
                <a:gd name="T84" fmla="*/ 92 w 689"/>
                <a:gd name="T85" fmla="*/ 336 h 627"/>
                <a:gd name="T86" fmla="*/ 0 w 689"/>
                <a:gd name="T87" fmla="*/ 36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9" h="627">
                  <a:moveTo>
                    <a:pt x="0" y="367"/>
                  </a:moveTo>
                  <a:lnTo>
                    <a:pt x="0" y="367"/>
                  </a:lnTo>
                  <a:cubicBezTo>
                    <a:pt x="16" y="390"/>
                    <a:pt x="23" y="420"/>
                    <a:pt x="46" y="451"/>
                  </a:cubicBezTo>
                  <a:cubicBezTo>
                    <a:pt x="61" y="473"/>
                    <a:pt x="92" y="489"/>
                    <a:pt x="115" y="512"/>
                  </a:cubicBezTo>
                  <a:cubicBezTo>
                    <a:pt x="130" y="535"/>
                    <a:pt x="138" y="558"/>
                    <a:pt x="153" y="581"/>
                  </a:cubicBezTo>
                  <a:lnTo>
                    <a:pt x="153" y="581"/>
                  </a:lnTo>
                  <a:cubicBezTo>
                    <a:pt x="168" y="581"/>
                    <a:pt x="176" y="588"/>
                    <a:pt x="191" y="596"/>
                  </a:cubicBezTo>
                  <a:lnTo>
                    <a:pt x="214" y="581"/>
                  </a:lnTo>
                  <a:cubicBezTo>
                    <a:pt x="214" y="588"/>
                    <a:pt x="260" y="626"/>
                    <a:pt x="260" y="626"/>
                  </a:cubicBezTo>
                  <a:cubicBezTo>
                    <a:pt x="275" y="626"/>
                    <a:pt x="283" y="626"/>
                    <a:pt x="298" y="626"/>
                  </a:cubicBezTo>
                  <a:lnTo>
                    <a:pt x="298" y="626"/>
                  </a:lnTo>
                  <a:cubicBezTo>
                    <a:pt x="306" y="619"/>
                    <a:pt x="306" y="596"/>
                    <a:pt x="313" y="596"/>
                  </a:cubicBezTo>
                  <a:cubicBezTo>
                    <a:pt x="344" y="581"/>
                    <a:pt x="382" y="596"/>
                    <a:pt x="405" y="581"/>
                  </a:cubicBezTo>
                  <a:cubicBezTo>
                    <a:pt x="428" y="573"/>
                    <a:pt x="435" y="542"/>
                    <a:pt x="458" y="527"/>
                  </a:cubicBezTo>
                  <a:cubicBezTo>
                    <a:pt x="458" y="519"/>
                    <a:pt x="474" y="519"/>
                    <a:pt x="474" y="527"/>
                  </a:cubicBezTo>
                  <a:cubicBezTo>
                    <a:pt x="497" y="527"/>
                    <a:pt x="512" y="550"/>
                    <a:pt x="535" y="542"/>
                  </a:cubicBezTo>
                  <a:cubicBezTo>
                    <a:pt x="565" y="542"/>
                    <a:pt x="596" y="527"/>
                    <a:pt x="619" y="504"/>
                  </a:cubicBezTo>
                  <a:cubicBezTo>
                    <a:pt x="642" y="481"/>
                    <a:pt x="649" y="443"/>
                    <a:pt x="665" y="412"/>
                  </a:cubicBezTo>
                  <a:lnTo>
                    <a:pt x="665" y="412"/>
                  </a:lnTo>
                  <a:cubicBezTo>
                    <a:pt x="642" y="390"/>
                    <a:pt x="627" y="367"/>
                    <a:pt x="611" y="336"/>
                  </a:cubicBezTo>
                  <a:cubicBezTo>
                    <a:pt x="604" y="328"/>
                    <a:pt x="604" y="313"/>
                    <a:pt x="604" y="306"/>
                  </a:cubicBezTo>
                  <a:cubicBezTo>
                    <a:pt x="611" y="283"/>
                    <a:pt x="642" y="275"/>
                    <a:pt x="649" y="252"/>
                  </a:cubicBezTo>
                  <a:cubicBezTo>
                    <a:pt x="649" y="237"/>
                    <a:pt x="627" y="237"/>
                    <a:pt x="627" y="221"/>
                  </a:cubicBezTo>
                  <a:cubicBezTo>
                    <a:pt x="619" y="214"/>
                    <a:pt x="642" y="214"/>
                    <a:pt x="642" y="198"/>
                  </a:cubicBezTo>
                  <a:cubicBezTo>
                    <a:pt x="642" y="191"/>
                    <a:pt x="619" y="176"/>
                    <a:pt x="627" y="168"/>
                  </a:cubicBezTo>
                  <a:cubicBezTo>
                    <a:pt x="642" y="153"/>
                    <a:pt x="665" y="153"/>
                    <a:pt x="688" y="145"/>
                  </a:cubicBezTo>
                  <a:lnTo>
                    <a:pt x="688" y="145"/>
                  </a:lnTo>
                  <a:cubicBezTo>
                    <a:pt x="657" y="130"/>
                    <a:pt x="619" y="130"/>
                    <a:pt x="588" y="99"/>
                  </a:cubicBezTo>
                  <a:cubicBezTo>
                    <a:pt x="573" y="84"/>
                    <a:pt x="588" y="54"/>
                    <a:pt x="581" y="38"/>
                  </a:cubicBezTo>
                  <a:cubicBezTo>
                    <a:pt x="573" y="31"/>
                    <a:pt x="558" y="38"/>
                    <a:pt x="543" y="38"/>
                  </a:cubicBezTo>
                  <a:cubicBezTo>
                    <a:pt x="535" y="31"/>
                    <a:pt x="520" y="23"/>
                    <a:pt x="512" y="15"/>
                  </a:cubicBezTo>
                  <a:lnTo>
                    <a:pt x="512" y="15"/>
                  </a:lnTo>
                  <a:cubicBezTo>
                    <a:pt x="489" y="8"/>
                    <a:pt x="466" y="0"/>
                    <a:pt x="451" y="8"/>
                  </a:cubicBezTo>
                  <a:cubicBezTo>
                    <a:pt x="435" y="15"/>
                    <a:pt x="443" y="38"/>
                    <a:pt x="435" y="54"/>
                  </a:cubicBezTo>
                  <a:cubicBezTo>
                    <a:pt x="420" y="69"/>
                    <a:pt x="397" y="76"/>
                    <a:pt x="382" y="84"/>
                  </a:cubicBezTo>
                  <a:lnTo>
                    <a:pt x="382" y="84"/>
                  </a:lnTo>
                  <a:cubicBezTo>
                    <a:pt x="397" y="99"/>
                    <a:pt x="420" y="107"/>
                    <a:pt x="428" y="130"/>
                  </a:cubicBezTo>
                  <a:cubicBezTo>
                    <a:pt x="435" y="153"/>
                    <a:pt x="443" y="183"/>
                    <a:pt x="435" y="206"/>
                  </a:cubicBezTo>
                  <a:cubicBezTo>
                    <a:pt x="428" y="221"/>
                    <a:pt x="405" y="183"/>
                    <a:pt x="390" y="183"/>
                  </a:cubicBezTo>
                  <a:cubicBezTo>
                    <a:pt x="352" y="191"/>
                    <a:pt x="313" y="221"/>
                    <a:pt x="275" y="244"/>
                  </a:cubicBezTo>
                  <a:cubicBezTo>
                    <a:pt x="275" y="244"/>
                    <a:pt x="176" y="298"/>
                    <a:pt x="168" y="306"/>
                  </a:cubicBezTo>
                  <a:cubicBezTo>
                    <a:pt x="160" y="306"/>
                    <a:pt x="115" y="306"/>
                    <a:pt x="115" y="306"/>
                  </a:cubicBezTo>
                  <a:cubicBezTo>
                    <a:pt x="107" y="313"/>
                    <a:pt x="99" y="336"/>
                    <a:pt x="92" y="336"/>
                  </a:cubicBezTo>
                  <a:cubicBezTo>
                    <a:pt x="61" y="351"/>
                    <a:pt x="31" y="359"/>
                    <a:pt x="0" y="36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6E2BD50B-C3C1-4D6C-A314-33905C76A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4397" y="4823077"/>
              <a:ext cx="126304" cy="90212"/>
            </a:xfrm>
            <a:custGeom>
              <a:avLst/>
              <a:gdLst>
                <a:gd name="T0" fmla="*/ 252 w 696"/>
                <a:gd name="T1" fmla="*/ 535 h 536"/>
                <a:gd name="T2" fmla="*/ 252 w 696"/>
                <a:gd name="T3" fmla="*/ 535 h 536"/>
                <a:gd name="T4" fmla="*/ 206 w 696"/>
                <a:gd name="T5" fmla="*/ 474 h 536"/>
                <a:gd name="T6" fmla="*/ 206 w 696"/>
                <a:gd name="T7" fmla="*/ 428 h 536"/>
                <a:gd name="T8" fmla="*/ 176 w 696"/>
                <a:gd name="T9" fmla="*/ 366 h 536"/>
                <a:gd name="T10" fmla="*/ 138 w 696"/>
                <a:gd name="T11" fmla="*/ 405 h 536"/>
                <a:gd name="T12" fmla="*/ 92 w 696"/>
                <a:gd name="T13" fmla="*/ 397 h 536"/>
                <a:gd name="T14" fmla="*/ 76 w 696"/>
                <a:gd name="T15" fmla="*/ 366 h 536"/>
                <a:gd name="T16" fmla="*/ 46 w 696"/>
                <a:gd name="T17" fmla="*/ 382 h 536"/>
                <a:gd name="T18" fmla="*/ 46 w 696"/>
                <a:gd name="T19" fmla="*/ 382 h 536"/>
                <a:gd name="T20" fmla="*/ 8 w 696"/>
                <a:gd name="T21" fmla="*/ 260 h 536"/>
                <a:gd name="T22" fmla="*/ 76 w 696"/>
                <a:gd name="T23" fmla="*/ 191 h 536"/>
                <a:gd name="T24" fmla="*/ 76 w 696"/>
                <a:gd name="T25" fmla="*/ 107 h 536"/>
                <a:gd name="T26" fmla="*/ 84 w 696"/>
                <a:gd name="T27" fmla="*/ 61 h 536"/>
                <a:gd name="T28" fmla="*/ 183 w 696"/>
                <a:gd name="T29" fmla="*/ 0 h 536"/>
                <a:gd name="T30" fmla="*/ 183 w 696"/>
                <a:gd name="T31" fmla="*/ 0 h 536"/>
                <a:gd name="T32" fmla="*/ 268 w 696"/>
                <a:gd name="T33" fmla="*/ 53 h 536"/>
                <a:gd name="T34" fmla="*/ 313 w 696"/>
                <a:gd name="T35" fmla="*/ 107 h 536"/>
                <a:gd name="T36" fmla="*/ 397 w 696"/>
                <a:gd name="T37" fmla="*/ 114 h 536"/>
                <a:gd name="T38" fmla="*/ 474 w 696"/>
                <a:gd name="T39" fmla="*/ 122 h 536"/>
                <a:gd name="T40" fmla="*/ 489 w 696"/>
                <a:gd name="T41" fmla="*/ 191 h 536"/>
                <a:gd name="T42" fmla="*/ 565 w 696"/>
                <a:gd name="T43" fmla="*/ 160 h 536"/>
                <a:gd name="T44" fmla="*/ 588 w 696"/>
                <a:gd name="T45" fmla="*/ 191 h 536"/>
                <a:gd name="T46" fmla="*/ 588 w 696"/>
                <a:gd name="T47" fmla="*/ 229 h 536"/>
                <a:gd name="T48" fmla="*/ 634 w 696"/>
                <a:gd name="T49" fmla="*/ 252 h 536"/>
                <a:gd name="T50" fmla="*/ 634 w 696"/>
                <a:gd name="T51" fmla="*/ 252 h 536"/>
                <a:gd name="T52" fmla="*/ 680 w 696"/>
                <a:gd name="T53" fmla="*/ 298 h 536"/>
                <a:gd name="T54" fmla="*/ 687 w 696"/>
                <a:gd name="T55" fmla="*/ 374 h 536"/>
                <a:gd name="T56" fmla="*/ 642 w 696"/>
                <a:gd name="T57" fmla="*/ 351 h 536"/>
                <a:gd name="T58" fmla="*/ 527 w 696"/>
                <a:gd name="T59" fmla="*/ 412 h 536"/>
                <a:gd name="T60" fmla="*/ 420 w 696"/>
                <a:gd name="T61" fmla="*/ 474 h 536"/>
                <a:gd name="T62" fmla="*/ 367 w 696"/>
                <a:gd name="T63" fmla="*/ 474 h 536"/>
                <a:gd name="T64" fmla="*/ 344 w 696"/>
                <a:gd name="T65" fmla="*/ 504 h 536"/>
                <a:gd name="T66" fmla="*/ 252 w 696"/>
                <a:gd name="T67" fmla="*/ 53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536">
                  <a:moveTo>
                    <a:pt x="252" y="535"/>
                  </a:moveTo>
                  <a:lnTo>
                    <a:pt x="252" y="535"/>
                  </a:lnTo>
                  <a:cubicBezTo>
                    <a:pt x="237" y="512"/>
                    <a:pt x="214" y="496"/>
                    <a:pt x="206" y="474"/>
                  </a:cubicBezTo>
                  <a:cubicBezTo>
                    <a:pt x="199" y="458"/>
                    <a:pt x="214" y="443"/>
                    <a:pt x="206" y="428"/>
                  </a:cubicBezTo>
                  <a:cubicBezTo>
                    <a:pt x="206" y="405"/>
                    <a:pt x="199" y="374"/>
                    <a:pt x="176" y="366"/>
                  </a:cubicBezTo>
                  <a:cubicBezTo>
                    <a:pt x="160" y="359"/>
                    <a:pt x="153" y="397"/>
                    <a:pt x="138" y="405"/>
                  </a:cubicBezTo>
                  <a:cubicBezTo>
                    <a:pt x="122" y="405"/>
                    <a:pt x="107" y="405"/>
                    <a:pt x="92" y="397"/>
                  </a:cubicBezTo>
                  <a:cubicBezTo>
                    <a:pt x="84" y="389"/>
                    <a:pt x="84" y="366"/>
                    <a:pt x="76" y="366"/>
                  </a:cubicBezTo>
                  <a:cubicBezTo>
                    <a:pt x="61" y="366"/>
                    <a:pt x="54" y="374"/>
                    <a:pt x="46" y="382"/>
                  </a:cubicBezTo>
                  <a:lnTo>
                    <a:pt x="46" y="382"/>
                  </a:lnTo>
                  <a:cubicBezTo>
                    <a:pt x="31" y="344"/>
                    <a:pt x="0" y="305"/>
                    <a:pt x="8" y="260"/>
                  </a:cubicBezTo>
                  <a:cubicBezTo>
                    <a:pt x="8" y="229"/>
                    <a:pt x="61" y="222"/>
                    <a:pt x="76" y="191"/>
                  </a:cubicBezTo>
                  <a:cubicBezTo>
                    <a:pt x="84" y="168"/>
                    <a:pt x="69" y="130"/>
                    <a:pt x="76" y="107"/>
                  </a:cubicBezTo>
                  <a:cubicBezTo>
                    <a:pt x="76" y="91"/>
                    <a:pt x="76" y="69"/>
                    <a:pt x="84" y="61"/>
                  </a:cubicBezTo>
                  <a:cubicBezTo>
                    <a:pt x="115" y="38"/>
                    <a:pt x="153" y="23"/>
                    <a:pt x="183" y="0"/>
                  </a:cubicBezTo>
                  <a:lnTo>
                    <a:pt x="183" y="0"/>
                  </a:lnTo>
                  <a:cubicBezTo>
                    <a:pt x="206" y="23"/>
                    <a:pt x="245" y="38"/>
                    <a:pt x="268" y="53"/>
                  </a:cubicBezTo>
                  <a:cubicBezTo>
                    <a:pt x="283" y="69"/>
                    <a:pt x="290" y="99"/>
                    <a:pt x="313" y="107"/>
                  </a:cubicBezTo>
                  <a:cubicBezTo>
                    <a:pt x="336" y="114"/>
                    <a:pt x="367" y="107"/>
                    <a:pt x="397" y="114"/>
                  </a:cubicBezTo>
                  <a:cubicBezTo>
                    <a:pt x="420" y="114"/>
                    <a:pt x="451" y="107"/>
                    <a:pt x="474" y="122"/>
                  </a:cubicBezTo>
                  <a:cubicBezTo>
                    <a:pt x="489" y="137"/>
                    <a:pt x="474" y="183"/>
                    <a:pt x="489" y="191"/>
                  </a:cubicBezTo>
                  <a:cubicBezTo>
                    <a:pt x="520" y="199"/>
                    <a:pt x="535" y="160"/>
                    <a:pt x="565" y="160"/>
                  </a:cubicBezTo>
                  <a:cubicBezTo>
                    <a:pt x="573" y="160"/>
                    <a:pt x="581" y="183"/>
                    <a:pt x="588" y="191"/>
                  </a:cubicBezTo>
                  <a:cubicBezTo>
                    <a:pt x="596" y="206"/>
                    <a:pt x="581" y="222"/>
                    <a:pt x="588" y="229"/>
                  </a:cubicBezTo>
                  <a:cubicBezTo>
                    <a:pt x="596" y="244"/>
                    <a:pt x="619" y="244"/>
                    <a:pt x="634" y="252"/>
                  </a:cubicBezTo>
                  <a:lnTo>
                    <a:pt x="634" y="252"/>
                  </a:lnTo>
                  <a:cubicBezTo>
                    <a:pt x="649" y="267"/>
                    <a:pt x="672" y="275"/>
                    <a:pt x="680" y="298"/>
                  </a:cubicBezTo>
                  <a:cubicBezTo>
                    <a:pt x="687" y="321"/>
                    <a:pt x="695" y="351"/>
                    <a:pt x="687" y="374"/>
                  </a:cubicBezTo>
                  <a:cubicBezTo>
                    <a:pt x="680" y="389"/>
                    <a:pt x="657" y="351"/>
                    <a:pt x="642" y="351"/>
                  </a:cubicBezTo>
                  <a:cubicBezTo>
                    <a:pt x="604" y="359"/>
                    <a:pt x="565" y="389"/>
                    <a:pt x="527" y="412"/>
                  </a:cubicBezTo>
                  <a:cubicBezTo>
                    <a:pt x="527" y="412"/>
                    <a:pt x="428" y="466"/>
                    <a:pt x="420" y="474"/>
                  </a:cubicBezTo>
                  <a:cubicBezTo>
                    <a:pt x="412" y="474"/>
                    <a:pt x="367" y="474"/>
                    <a:pt x="367" y="474"/>
                  </a:cubicBezTo>
                  <a:cubicBezTo>
                    <a:pt x="359" y="481"/>
                    <a:pt x="351" y="504"/>
                    <a:pt x="344" y="504"/>
                  </a:cubicBezTo>
                  <a:cubicBezTo>
                    <a:pt x="313" y="519"/>
                    <a:pt x="283" y="527"/>
                    <a:pt x="252" y="535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id="{FC5872A5-5CCA-464D-B8AC-527DE2423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9479" y="4860049"/>
              <a:ext cx="120707" cy="73205"/>
            </a:xfrm>
            <a:custGeom>
              <a:avLst/>
              <a:gdLst>
                <a:gd name="T0" fmla="*/ 61 w 665"/>
                <a:gd name="T1" fmla="*/ 358 h 436"/>
                <a:gd name="T2" fmla="*/ 61 w 665"/>
                <a:gd name="T3" fmla="*/ 358 h 436"/>
                <a:gd name="T4" fmla="*/ 7 w 665"/>
                <a:gd name="T5" fmla="*/ 282 h 436"/>
                <a:gd name="T6" fmla="*/ 0 w 665"/>
                <a:gd name="T7" fmla="*/ 252 h 436"/>
                <a:gd name="T8" fmla="*/ 45 w 665"/>
                <a:gd name="T9" fmla="*/ 198 h 436"/>
                <a:gd name="T10" fmla="*/ 23 w 665"/>
                <a:gd name="T11" fmla="*/ 167 h 436"/>
                <a:gd name="T12" fmla="*/ 38 w 665"/>
                <a:gd name="T13" fmla="*/ 144 h 436"/>
                <a:gd name="T14" fmla="*/ 23 w 665"/>
                <a:gd name="T15" fmla="*/ 114 h 436"/>
                <a:gd name="T16" fmla="*/ 84 w 665"/>
                <a:gd name="T17" fmla="*/ 91 h 436"/>
                <a:gd name="T18" fmla="*/ 84 w 665"/>
                <a:gd name="T19" fmla="*/ 91 h 436"/>
                <a:gd name="T20" fmla="*/ 99 w 665"/>
                <a:gd name="T21" fmla="*/ 114 h 436"/>
                <a:gd name="T22" fmla="*/ 137 w 665"/>
                <a:gd name="T23" fmla="*/ 68 h 436"/>
                <a:gd name="T24" fmla="*/ 168 w 665"/>
                <a:gd name="T25" fmla="*/ 30 h 436"/>
                <a:gd name="T26" fmla="*/ 206 w 665"/>
                <a:gd name="T27" fmla="*/ 53 h 436"/>
                <a:gd name="T28" fmla="*/ 282 w 665"/>
                <a:gd name="T29" fmla="*/ 38 h 436"/>
                <a:gd name="T30" fmla="*/ 351 w 665"/>
                <a:gd name="T31" fmla="*/ 53 h 436"/>
                <a:gd name="T32" fmla="*/ 435 w 665"/>
                <a:gd name="T33" fmla="*/ 22 h 436"/>
                <a:gd name="T34" fmla="*/ 481 w 665"/>
                <a:gd name="T35" fmla="*/ 0 h 436"/>
                <a:gd name="T36" fmla="*/ 481 w 665"/>
                <a:gd name="T37" fmla="*/ 0 h 436"/>
                <a:gd name="T38" fmla="*/ 565 w 665"/>
                <a:gd name="T39" fmla="*/ 76 h 436"/>
                <a:gd name="T40" fmla="*/ 626 w 665"/>
                <a:gd name="T41" fmla="*/ 76 h 436"/>
                <a:gd name="T42" fmla="*/ 656 w 665"/>
                <a:gd name="T43" fmla="*/ 114 h 436"/>
                <a:gd name="T44" fmla="*/ 580 w 665"/>
                <a:gd name="T45" fmla="*/ 129 h 436"/>
                <a:gd name="T46" fmla="*/ 573 w 665"/>
                <a:gd name="T47" fmla="*/ 229 h 436"/>
                <a:gd name="T48" fmla="*/ 611 w 665"/>
                <a:gd name="T49" fmla="*/ 313 h 436"/>
                <a:gd name="T50" fmla="*/ 611 w 665"/>
                <a:gd name="T51" fmla="*/ 313 h 436"/>
                <a:gd name="T52" fmla="*/ 565 w 665"/>
                <a:gd name="T53" fmla="*/ 343 h 436"/>
                <a:gd name="T54" fmla="*/ 557 w 665"/>
                <a:gd name="T55" fmla="*/ 381 h 436"/>
                <a:gd name="T56" fmla="*/ 504 w 665"/>
                <a:gd name="T57" fmla="*/ 435 h 436"/>
                <a:gd name="T58" fmla="*/ 420 w 665"/>
                <a:gd name="T59" fmla="*/ 412 h 436"/>
                <a:gd name="T60" fmla="*/ 420 w 665"/>
                <a:gd name="T61" fmla="*/ 412 h 436"/>
                <a:gd name="T62" fmla="*/ 397 w 665"/>
                <a:gd name="T63" fmla="*/ 358 h 436"/>
                <a:gd name="T64" fmla="*/ 351 w 665"/>
                <a:gd name="T65" fmla="*/ 366 h 436"/>
                <a:gd name="T66" fmla="*/ 267 w 665"/>
                <a:gd name="T67" fmla="*/ 343 h 436"/>
                <a:gd name="T68" fmla="*/ 206 w 665"/>
                <a:gd name="T69" fmla="*/ 381 h 436"/>
                <a:gd name="T70" fmla="*/ 145 w 665"/>
                <a:gd name="T71" fmla="*/ 381 h 436"/>
                <a:gd name="T72" fmla="*/ 99 w 665"/>
                <a:gd name="T73" fmla="*/ 358 h 436"/>
                <a:gd name="T74" fmla="*/ 61 w 665"/>
                <a:gd name="T75" fmla="*/ 35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5" h="436">
                  <a:moveTo>
                    <a:pt x="61" y="358"/>
                  </a:moveTo>
                  <a:lnTo>
                    <a:pt x="61" y="358"/>
                  </a:lnTo>
                  <a:cubicBezTo>
                    <a:pt x="38" y="336"/>
                    <a:pt x="23" y="313"/>
                    <a:pt x="7" y="282"/>
                  </a:cubicBezTo>
                  <a:cubicBezTo>
                    <a:pt x="0" y="274"/>
                    <a:pt x="0" y="259"/>
                    <a:pt x="0" y="252"/>
                  </a:cubicBezTo>
                  <a:cubicBezTo>
                    <a:pt x="7" y="229"/>
                    <a:pt x="38" y="221"/>
                    <a:pt x="45" y="198"/>
                  </a:cubicBezTo>
                  <a:cubicBezTo>
                    <a:pt x="45" y="183"/>
                    <a:pt x="23" y="183"/>
                    <a:pt x="23" y="167"/>
                  </a:cubicBezTo>
                  <a:cubicBezTo>
                    <a:pt x="15" y="160"/>
                    <a:pt x="38" y="160"/>
                    <a:pt x="38" y="144"/>
                  </a:cubicBezTo>
                  <a:cubicBezTo>
                    <a:pt x="38" y="137"/>
                    <a:pt x="15" y="122"/>
                    <a:pt x="23" y="114"/>
                  </a:cubicBezTo>
                  <a:cubicBezTo>
                    <a:pt x="38" y="99"/>
                    <a:pt x="61" y="99"/>
                    <a:pt x="84" y="91"/>
                  </a:cubicBezTo>
                  <a:lnTo>
                    <a:pt x="84" y="91"/>
                  </a:lnTo>
                  <a:cubicBezTo>
                    <a:pt x="91" y="99"/>
                    <a:pt x="91" y="114"/>
                    <a:pt x="99" y="114"/>
                  </a:cubicBezTo>
                  <a:cubicBezTo>
                    <a:pt x="122" y="99"/>
                    <a:pt x="122" y="83"/>
                    <a:pt x="137" y="68"/>
                  </a:cubicBezTo>
                  <a:cubicBezTo>
                    <a:pt x="145" y="53"/>
                    <a:pt x="152" y="38"/>
                    <a:pt x="168" y="30"/>
                  </a:cubicBezTo>
                  <a:cubicBezTo>
                    <a:pt x="183" y="30"/>
                    <a:pt x="191" y="53"/>
                    <a:pt x="206" y="53"/>
                  </a:cubicBezTo>
                  <a:cubicBezTo>
                    <a:pt x="229" y="53"/>
                    <a:pt x="259" y="38"/>
                    <a:pt x="282" y="38"/>
                  </a:cubicBezTo>
                  <a:cubicBezTo>
                    <a:pt x="305" y="38"/>
                    <a:pt x="328" y="53"/>
                    <a:pt x="351" y="53"/>
                  </a:cubicBezTo>
                  <a:cubicBezTo>
                    <a:pt x="381" y="45"/>
                    <a:pt x="404" y="30"/>
                    <a:pt x="435" y="22"/>
                  </a:cubicBezTo>
                  <a:cubicBezTo>
                    <a:pt x="450" y="15"/>
                    <a:pt x="465" y="7"/>
                    <a:pt x="481" y="0"/>
                  </a:cubicBezTo>
                  <a:lnTo>
                    <a:pt x="481" y="0"/>
                  </a:lnTo>
                  <a:cubicBezTo>
                    <a:pt x="511" y="22"/>
                    <a:pt x="534" y="61"/>
                    <a:pt x="565" y="76"/>
                  </a:cubicBezTo>
                  <a:cubicBezTo>
                    <a:pt x="580" y="83"/>
                    <a:pt x="603" y="68"/>
                    <a:pt x="626" y="76"/>
                  </a:cubicBezTo>
                  <a:cubicBezTo>
                    <a:pt x="641" y="83"/>
                    <a:pt x="664" y="99"/>
                    <a:pt x="656" y="114"/>
                  </a:cubicBezTo>
                  <a:cubicBezTo>
                    <a:pt x="641" y="137"/>
                    <a:pt x="595" y="106"/>
                    <a:pt x="580" y="129"/>
                  </a:cubicBezTo>
                  <a:cubicBezTo>
                    <a:pt x="557" y="152"/>
                    <a:pt x="573" y="198"/>
                    <a:pt x="573" y="229"/>
                  </a:cubicBezTo>
                  <a:cubicBezTo>
                    <a:pt x="580" y="259"/>
                    <a:pt x="595" y="282"/>
                    <a:pt x="611" y="313"/>
                  </a:cubicBezTo>
                  <a:lnTo>
                    <a:pt x="611" y="313"/>
                  </a:lnTo>
                  <a:cubicBezTo>
                    <a:pt x="595" y="320"/>
                    <a:pt x="580" y="328"/>
                    <a:pt x="565" y="343"/>
                  </a:cubicBezTo>
                  <a:cubicBezTo>
                    <a:pt x="557" y="358"/>
                    <a:pt x="565" y="374"/>
                    <a:pt x="557" y="381"/>
                  </a:cubicBezTo>
                  <a:cubicBezTo>
                    <a:pt x="542" y="404"/>
                    <a:pt x="527" y="427"/>
                    <a:pt x="504" y="435"/>
                  </a:cubicBezTo>
                  <a:cubicBezTo>
                    <a:pt x="473" y="435"/>
                    <a:pt x="450" y="419"/>
                    <a:pt x="420" y="412"/>
                  </a:cubicBezTo>
                  <a:lnTo>
                    <a:pt x="420" y="412"/>
                  </a:lnTo>
                  <a:cubicBezTo>
                    <a:pt x="412" y="397"/>
                    <a:pt x="412" y="374"/>
                    <a:pt x="397" y="358"/>
                  </a:cubicBezTo>
                  <a:cubicBezTo>
                    <a:pt x="381" y="351"/>
                    <a:pt x="366" y="366"/>
                    <a:pt x="351" y="366"/>
                  </a:cubicBezTo>
                  <a:cubicBezTo>
                    <a:pt x="320" y="358"/>
                    <a:pt x="298" y="336"/>
                    <a:pt x="267" y="343"/>
                  </a:cubicBezTo>
                  <a:cubicBezTo>
                    <a:pt x="244" y="343"/>
                    <a:pt x="229" y="374"/>
                    <a:pt x="206" y="381"/>
                  </a:cubicBezTo>
                  <a:cubicBezTo>
                    <a:pt x="191" y="389"/>
                    <a:pt x="168" y="389"/>
                    <a:pt x="145" y="381"/>
                  </a:cubicBezTo>
                  <a:cubicBezTo>
                    <a:pt x="129" y="381"/>
                    <a:pt x="114" y="358"/>
                    <a:pt x="99" y="358"/>
                  </a:cubicBezTo>
                  <a:cubicBezTo>
                    <a:pt x="84" y="351"/>
                    <a:pt x="68" y="358"/>
                    <a:pt x="61" y="35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EBD00F8F-6A46-4871-9417-0BC6BED77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972" y="4760963"/>
              <a:ext cx="116711" cy="104262"/>
            </a:xfrm>
            <a:custGeom>
              <a:avLst/>
              <a:gdLst>
                <a:gd name="T0" fmla="*/ 0 w 643"/>
                <a:gd name="T1" fmla="*/ 367 h 620"/>
                <a:gd name="T2" fmla="*/ 0 w 643"/>
                <a:gd name="T3" fmla="*/ 367 h 620"/>
                <a:gd name="T4" fmla="*/ 85 w 643"/>
                <a:gd name="T5" fmla="*/ 420 h 620"/>
                <a:gd name="T6" fmla="*/ 130 w 643"/>
                <a:gd name="T7" fmla="*/ 474 h 620"/>
                <a:gd name="T8" fmla="*/ 214 w 643"/>
                <a:gd name="T9" fmla="*/ 481 h 620"/>
                <a:gd name="T10" fmla="*/ 291 w 643"/>
                <a:gd name="T11" fmla="*/ 489 h 620"/>
                <a:gd name="T12" fmla="*/ 306 w 643"/>
                <a:gd name="T13" fmla="*/ 558 h 620"/>
                <a:gd name="T14" fmla="*/ 382 w 643"/>
                <a:gd name="T15" fmla="*/ 527 h 620"/>
                <a:gd name="T16" fmla="*/ 405 w 643"/>
                <a:gd name="T17" fmla="*/ 558 h 620"/>
                <a:gd name="T18" fmla="*/ 405 w 643"/>
                <a:gd name="T19" fmla="*/ 596 h 620"/>
                <a:gd name="T20" fmla="*/ 451 w 643"/>
                <a:gd name="T21" fmla="*/ 619 h 620"/>
                <a:gd name="T22" fmla="*/ 451 w 643"/>
                <a:gd name="T23" fmla="*/ 619 h 620"/>
                <a:gd name="T24" fmla="*/ 504 w 643"/>
                <a:gd name="T25" fmla="*/ 589 h 620"/>
                <a:gd name="T26" fmla="*/ 520 w 643"/>
                <a:gd name="T27" fmla="*/ 543 h 620"/>
                <a:gd name="T28" fmla="*/ 581 w 643"/>
                <a:gd name="T29" fmla="*/ 550 h 620"/>
                <a:gd name="T30" fmla="*/ 581 w 643"/>
                <a:gd name="T31" fmla="*/ 550 h 620"/>
                <a:gd name="T32" fmla="*/ 642 w 643"/>
                <a:gd name="T33" fmla="*/ 489 h 620"/>
                <a:gd name="T34" fmla="*/ 589 w 643"/>
                <a:gd name="T35" fmla="*/ 481 h 620"/>
                <a:gd name="T36" fmla="*/ 543 w 643"/>
                <a:gd name="T37" fmla="*/ 474 h 620"/>
                <a:gd name="T38" fmla="*/ 543 w 643"/>
                <a:gd name="T39" fmla="*/ 420 h 620"/>
                <a:gd name="T40" fmla="*/ 550 w 643"/>
                <a:gd name="T41" fmla="*/ 352 h 620"/>
                <a:gd name="T42" fmla="*/ 558 w 643"/>
                <a:gd name="T43" fmla="*/ 291 h 620"/>
                <a:gd name="T44" fmla="*/ 527 w 643"/>
                <a:gd name="T45" fmla="*/ 268 h 620"/>
                <a:gd name="T46" fmla="*/ 443 w 643"/>
                <a:gd name="T47" fmla="*/ 245 h 620"/>
                <a:gd name="T48" fmla="*/ 421 w 643"/>
                <a:gd name="T49" fmla="*/ 199 h 620"/>
                <a:gd name="T50" fmla="*/ 421 w 643"/>
                <a:gd name="T51" fmla="*/ 184 h 620"/>
                <a:gd name="T52" fmla="*/ 512 w 643"/>
                <a:gd name="T53" fmla="*/ 214 h 620"/>
                <a:gd name="T54" fmla="*/ 512 w 643"/>
                <a:gd name="T55" fmla="*/ 153 h 620"/>
                <a:gd name="T56" fmla="*/ 512 w 643"/>
                <a:gd name="T57" fmla="*/ 153 h 620"/>
                <a:gd name="T58" fmla="*/ 482 w 643"/>
                <a:gd name="T59" fmla="*/ 115 h 620"/>
                <a:gd name="T60" fmla="*/ 421 w 643"/>
                <a:gd name="T61" fmla="*/ 107 h 620"/>
                <a:gd name="T62" fmla="*/ 382 w 643"/>
                <a:gd name="T63" fmla="*/ 77 h 620"/>
                <a:gd name="T64" fmla="*/ 337 w 643"/>
                <a:gd name="T65" fmla="*/ 69 h 620"/>
                <a:gd name="T66" fmla="*/ 337 w 643"/>
                <a:gd name="T67" fmla="*/ 92 h 620"/>
                <a:gd name="T68" fmla="*/ 306 w 643"/>
                <a:gd name="T69" fmla="*/ 84 h 620"/>
                <a:gd name="T70" fmla="*/ 268 w 643"/>
                <a:gd name="T71" fmla="*/ 16 h 620"/>
                <a:gd name="T72" fmla="*/ 153 w 643"/>
                <a:gd name="T73" fmla="*/ 31 h 620"/>
                <a:gd name="T74" fmla="*/ 138 w 643"/>
                <a:gd name="T75" fmla="*/ 107 h 620"/>
                <a:gd name="T76" fmla="*/ 168 w 643"/>
                <a:gd name="T77" fmla="*/ 153 h 620"/>
                <a:gd name="T78" fmla="*/ 138 w 643"/>
                <a:gd name="T79" fmla="*/ 168 h 620"/>
                <a:gd name="T80" fmla="*/ 123 w 643"/>
                <a:gd name="T81" fmla="*/ 252 h 620"/>
                <a:gd name="T82" fmla="*/ 85 w 643"/>
                <a:gd name="T83" fmla="*/ 245 h 620"/>
                <a:gd name="T84" fmla="*/ 23 w 643"/>
                <a:gd name="T85" fmla="*/ 298 h 620"/>
                <a:gd name="T86" fmla="*/ 23 w 643"/>
                <a:gd name="T87" fmla="*/ 298 h 620"/>
                <a:gd name="T88" fmla="*/ 23 w 643"/>
                <a:gd name="T89" fmla="*/ 344 h 620"/>
                <a:gd name="T90" fmla="*/ 0 w 643"/>
                <a:gd name="T91" fmla="*/ 36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3" h="620">
                  <a:moveTo>
                    <a:pt x="0" y="367"/>
                  </a:moveTo>
                  <a:lnTo>
                    <a:pt x="0" y="367"/>
                  </a:lnTo>
                  <a:cubicBezTo>
                    <a:pt x="23" y="390"/>
                    <a:pt x="62" y="405"/>
                    <a:pt x="85" y="420"/>
                  </a:cubicBezTo>
                  <a:cubicBezTo>
                    <a:pt x="100" y="436"/>
                    <a:pt x="107" y="466"/>
                    <a:pt x="130" y="474"/>
                  </a:cubicBezTo>
                  <a:cubicBezTo>
                    <a:pt x="153" y="481"/>
                    <a:pt x="184" y="474"/>
                    <a:pt x="214" y="481"/>
                  </a:cubicBezTo>
                  <a:cubicBezTo>
                    <a:pt x="237" y="481"/>
                    <a:pt x="268" y="474"/>
                    <a:pt x="291" y="489"/>
                  </a:cubicBezTo>
                  <a:cubicBezTo>
                    <a:pt x="306" y="504"/>
                    <a:pt x="291" y="550"/>
                    <a:pt x="306" y="558"/>
                  </a:cubicBezTo>
                  <a:cubicBezTo>
                    <a:pt x="337" y="566"/>
                    <a:pt x="352" y="527"/>
                    <a:pt x="382" y="527"/>
                  </a:cubicBezTo>
                  <a:cubicBezTo>
                    <a:pt x="390" y="527"/>
                    <a:pt x="398" y="550"/>
                    <a:pt x="405" y="558"/>
                  </a:cubicBezTo>
                  <a:cubicBezTo>
                    <a:pt x="413" y="573"/>
                    <a:pt x="398" y="589"/>
                    <a:pt x="405" y="596"/>
                  </a:cubicBezTo>
                  <a:cubicBezTo>
                    <a:pt x="413" y="611"/>
                    <a:pt x="436" y="611"/>
                    <a:pt x="451" y="619"/>
                  </a:cubicBezTo>
                  <a:lnTo>
                    <a:pt x="451" y="619"/>
                  </a:lnTo>
                  <a:cubicBezTo>
                    <a:pt x="466" y="611"/>
                    <a:pt x="489" y="604"/>
                    <a:pt x="504" y="589"/>
                  </a:cubicBezTo>
                  <a:cubicBezTo>
                    <a:pt x="512" y="573"/>
                    <a:pt x="504" y="550"/>
                    <a:pt x="520" y="543"/>
                  </a:cubicBezTo>
                  <a:cubicBezTo>
                    <a:pt x="535" y="535"/>
                    <a:pt x="558" y="543"/>
                    <a:pt x="581" y="550"/>
                  </a:cubicBezTo>
                  <a:lnTo>
                    <a:pt x="581" y="550"/>
                  </a:lnTo>
                  <a:cubicBezTo>
                    <a:pt x="604" y="527"/>
                    <a:pt x="642" y="520"/>
                    <a:pt x="642" y="489"/>
                  </a:cubicBezTo>
                  <a:cubicBezTo>
                    <a:pt x="642" y="474"/>
                    <a:pt x="604" y="481"/>
                    <a:pt x="589" y="481"/>
                  </a:cubicBezTo>
                  <a:cubicBezTo>
                    <a:pt x="573" y="481"/>
                    <a:pt x="550" y="481"/>
                    <a:pt x="543" y="474"/>
                  </a:cubicBezTo>
                  <a:cubicBezTo>
                    <a:pt x="527" y="458"/>
                    <a:pt x="535" y="443"/>
                    <a:pt x="543" y="420"/>
                  </a:cubicBezTo>
                  <a:cubicBezTo>
                    <a:pt x="543" y="397"/>
                    <a:pt x="550" y="375"/>
                    <a:pt x="550" y="352"/>
                  </a:cubicBezTo>
                  <a:cubicBezTo>
                    <a:pt x="550" y="336"/>
                    <a:pt x="566" y="314"/>
                    <a:pt x="558" y="291"/>
                  </a:cubicBezTo>
                  <a:cubicBezTo>
                    <a:pt x="558" y="283"/>
                    <a:pt x="543" y="275"/>
                    <a:pt x="527" y="268"/>
                  </a:cubicBezTo>
                  <a:cubicBezTo>
                    <a:pt x="504" y="260"/>
                    <a:pt x="466" y="268"/>
                    <a:pt x="443" y="245"/>
                  </a:cubicBezTo>
                  <a:cubicBezTo>
                    <a:pt x="428" y="237"/>
                    <a:pt x="428" y="222"/>
                    <a:pt x="421" y="199"/>
                  </a:cubicBezTo>
                  <a:lnTo>
                    <a:pt x="421" y="184"/>
                  </a:lnTo>
                  <a:cubicBezTo>
                    <a:pt x="451" y="184"/>
                    <a:pt x="482" y="222"/>
                    <a:pt x="512" y="214"/>
                  </a:cubicBezTo>
                  <a:cubicBezTo>
                    <a:pt x="527" y="206"/>
                    <a:pt x="512" y="176"/>
                    <a:pt x="512" y="153"/>
                  </a:cubicBezTo>
                  <a:lnTo>
                    <a:pt x="512" y="153"/>
                  </a:lnTo>
                  <a:cubicBezTo>
                    <a:pt x="504" y="138"/>
                    <a:pt x="497" y="130"/>
                    <a:pt x="482" y="115"/>
                  </a:cubicBezTo>
                  <a:cubicBezTo>
                    <a:pt x="482" y="115"/>
                    <a:pt x="428" y="107"/>
                    <a:pt x="421" y="107"/>
                  </a:cubicBezTo>
                  <a:lnTo>
                    <a:pt x="382" y="77"/>
                  </a:lnTo>
                  <a:cubicBezTo>
                    <a:pt x="367" y="69"/>
                    <a:pt x="352" y="69"/>
                    <a:pt x="337" y="69"/>
                  </a:cubicBezTo>
                  <a:cubicBezTo>
                    <a:pt x="329" y="69"/>
                    <a:pt x="337" y="84"/>
                    <a:pt x="337" y="92"/>
                  </a:cubicBezTo>
                  <a:cubicBezTo>
                    <a:pt x="321" y="92"/>
                    <a:pt x="314" y="92"/>
                    <a:pt x="306" y="84"/>
                  </a:cubicBezTo>
                  <a:cubicBezTo>
                    <a:pt x="291" y="61"/>
                    <a:pt x="291" y="23"/>
                    <a:pt x="268" y="16"/>
                  </a:cubicBezTo>
                  <a:cubicBezTo>
                    <a:pt x="229" y="0"/>
                    <a:pt x="191" y="23"/>
                    <a:pt x="153" y="31"/>
                  </a:cubicBezTo>
                  <a:cubicBezTo>
                    <a:pt x="153" y="31"/>
                    <a:pt x="138" y="100"/>
                    <a:pt x="138" y="107"/>
                  </a:cubicBezTo>
                  <a:lnTo>
                    <a:pt x="168" y="153"/>
                  </a:lnTo>
                  <a:cubicBezTo>
                    <a:pt x="153" y="161"/>
                    <a:pt x="138" y="153"/>
                    <a:pt x="138" y="168"/>
                  </a:cubicBezTo>
                  <a:cubicBezTo>
                    <a:pt x="123" y="191"/>
                    <a:pt x="138" y="229"/>
                    <a:pt x="123" y="252"/>
                  </a:cubicBezTo>
                  <a:cubicBezTo>
                    <a:pt x="115" y="268"/>
                    <a:pt x="100" y="237"/>
                    <a:pt x="85" y="245"/>
                  </a:cubicBezTo>
                  <a:cubicBezTo>
                    <a:pt x="62" y="252"/>
                    <a:pt x="46" y="283"/>
                    <a:pt x="23" y="298"/>
                  </a:cubicBezTo>
                  <a:lnTo>
                    <a:pt x="23" y="298"/>
                  </a:lnTo>
                  <a:cubicBezTo>
                    <a:pt x="23" y="314"/>
                    <a:pt x="31" y="329"/>
                    <a:pt x="23" y="344"/>
                  </a:cubicBezTo>
                  <a:cubicBezTo>
                    <a:pt x="23" y="352"/>
                    <a:pt x="8" y="359"/>
                    <a:pt x="0" y="36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1" name="Freeform 58">
              <a:extLst>
                <a:ext uri="{FF2B5EF4-FFF2-40B4-BE49-F238E27FC236}">
                  <a16:creationId xmlns:a16="http://schemas.microsoft.com/office/drawing/2014/main" id="{6B18ED23-E9A0-4629-918B-7AF47184D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3913" y="4770576"/>
              <a:ext cx="139894" cy="108698"/>
            </a:xfrm>
            <a:custGeom>
              <a:avLst/>
              <a:gdLst>
                <a:gd name="T0" fmla="*/ 91 w 772"/>
                <a:gd name="T1" fmla="*/ 99 h 650"/>
                <a:gd name="T2" fmla="*/ 91 w 772"/>
                <a:gd name="T3" fmla="*/ 99 h 650"/>
                <a:gd name="T4" fmla="*/ 91 w 772"/>
                <a:gd name="T5" fmla="*/ 160 h 650"/>
                <a:gd name="T6" fmla="*/ 0 w 772"/>
                <a:gd name="T7" fmla="*/ 130 h 650"/>
                <a:gd name="T8" fmla="*/ 0 w 772"/>
                <a:gd name="T9" fmla="*/ 145 h 650"/>
                <a:gd name="T10" fmla="*/ 22 w 772"/>
                <a:gd name="T11" fmla="*/ 191 h 650"/>
                <a:gd name="T12" fmla="*/ 106 w 772"/>
                <a:gd name="T13" fmla="*/ 214 h 650"/>
                <a:gd name="T14" fmla="*/ 137 w 772"/>
                <a:gd name="T15" fmla="*/ 237 h 650"/>
                <a:gd name="T16" fmla="*/ 129 w 772"/>
                <a:gd name="T17" fmla="*/ 298 h 650"/>
                <a:gd name="T18" fmla="*/ 122 w 772"/>
                <a:gd name="T19" fmla="*/ 366 h 650"/>
                <a:gd name="T20" fmla="*/ 122 w 772"/>
                <a:gd name="T21" fmla="*/ 420 h 650"/>
                <a:gd name="T22" fmla="*/ 168 w 772"/>
                <a:gd name="T23" fmla="*/ 427 h 650"/>
                <a:gd name="T24" fmla="*/ 221 w 772"/>
                <a:gd name="T25" fmla="*/ 435 h 650"/>
                <a:gd name="T26" fmla="*/ 160 w 772"/>
                <a:gd name="T27" fmla="*/ 496 h 650"/>
                <a:gd name="T28" fmla="*/ 160 w 772"/>
                <a:gd name="T29" fmla="*/ 496 h 650"/>
                <a:gd name="T30" fmla="*/ 191 w 772"/>
                <a:gd name="T31" fmla="*/ 519 h 650"/>
                <a:gd name="T32" fmla="*/ 229 w 772"/>
                <a:gd name="T33" fmla="*/ 519 h 650"/>
                <a:gd name="T34" fmla="*/ 236 w 772"/>
                <a:gd name="T35" fmla="*/ 580 h 650"/>
                <a:gd name="T36" fmla="*/ 336 w 772"/>
                <a:gd name="T37" fmla="*/ 626 h 650"/>
                <a:gd name="T38" fmla="*/ 336 w 772"/>
                <a:gd name="T39" fmla="*/ 626 h 650"/>
                <a:gd name="T40" fmla="*/ 351 w 772"/>
                <a:gd name="T41" fmla="*/ 649 h 650"/>
                <a:gd name="T42" fmla="*/ 389 w 772"/>
                <a:gd name="T43" fmla="*/ 603 h 650"/>
                <a:gd name="T44" fmla="*/ 420 w 772"/>
                <a:gd name="T45" fmla="*/ 565 h 650"/>
                <a:gd name="T46" fmla="*/ 458 w 772"/>
                <a:gd name="T47" fmla="*/ 588 h 650"/>
                <a:gd name="T48" fmla="*/ 534 w 772"/>
                <a:gd name="T49" fmla="*/ 573 h 650"/>
                <a:gd name="T50" fmla="*/ 603 w 772"/>
                <a:gd name="T51" fmla="*/ 588 h 650"/>
                <a:gd name="T52" fmla="*/ 687 w 772"/>
                <a:gd name="T53" fmla="*/ 557 h 650"/>
                <a:gd name="T54" fmla="*/ 733 w 772"/>
                <a:gd name="T55" fmla="*/ 535 h 650"/>
                <a:gd name="T56" fmla="*/ 733 w 772"/>
                <a:gd name="T57" fmla="*/ 535 h 650"/>
                <a:gd name="T58" fmla="*/ 771 w 772"/>
                <a:gd name="T59" fmla="*/ 466 h 650"/>
                <a:gd name="T60" fmla="*/ 733 w 772"/>
                <a:gd name="T61" fmla="*/ 450 h 650"/>
                <a:gd name="T62" fmla="*/ 740 w 772"/>
                <a:gd name="T63" fmla="*/ 336 h 650"/>
                <a:gd name="T64" fmla="*/ 679 w 772"/>
                <a:gd name="T65" fmla="*/ 237 h 650"/>
                <a:gd name="T66" fmla="*/ 733 w 772"/>
                <a:gd name="T67" fmla="*/ 206 h 650"/>
                <a:gd name="T68" fmla="*/ 725 w 772"/>
                <a:gd name="T69" fmla="*/ 107 h 650"/>
                <a:gd name="T70" fmla="*/ 748 w 772"/>
                <a:gd name="T71" fmla="*/ 68 h 650"/>
                <a:gd name="T72" fmla="*/ 702 w 772"/>
                <a:gd name="T73" fmla="*/ 15 h 650"/>
                <a:gd name="T74" fmla="*/ 603 w 772"/>
                <a:gd name="T75" fmla="*/ 7 h 650"/>
                <a:gd name="T76" fmla="*/ 557 w 772"/>
                <a:gd name="T77" fmla="*/ 53 h 650"/>
                <a:gd name="T78" fmla="*/ 527 w 772"/>
                <a:gd name="T79" fmla="*/ 99 h 650"/>
                <a:gd name="T80" fmla="*/ 443 w 772"/>
                <a:gd name="T81" fmla="*/ 91 h 650"/>
                <a:gd name="T82" fmla="*/ 366 w 772"/>
                <a:gd name="T83" fmla="*/ 114 h 650"/>
                <a:gd name="T84" fmla="*/ 328 w 772"/>
                <a:gd name="T85" fmla="*/ 99 h 650"/>
                <a:gd name="T86" fmla="*/ 305 w 772"/>
                <a:gd name="T87" fmla="*/ 114 h 650"/>
                <a:gd name="T88" fmla="*/ 221 w 772"/>
                <a:gd name="T89" fmla="*/ 107 h 650"/>
                <a:gd name="T90" fmla="*/ 129 w 772"/>
                <a:gd name="T91" fmla="*/ 76 h 650"/>
                <a:gd name="T92" fmla="*/ 91 w 772"/>
                <a:gd name="T93" fmla="*/ 9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650">
                  <a:moveTo>
                    <a:pt x="91" y="99"/>
                  </a:moveTo>
                  <a:lnTo>
                    <a:pt x="91" y="99"/>
                  </a:lnTo>
                  <a:cubicBezTo>
                    <a:pt x="91" y="122"/>
                    <a:pt x="106" y="152"/>
                    <a:pt x="91" y="160"/>
                  </a:cubicBezTo>
                  <a:cubicBezTo>
                    <a:pt x="61" y="168"/>
                    <a:pt x="30" y="130"/>
                    <a:pt x="0" y="130"/>
                  </a:cubicBezTo>
                  <a:lnTo>
                    <a:pt x="0" y="145"/>
                  </a:lnTo>
                  <a:cubicBezTo>
                    <a:pt x="7" y="168"/>
                    <a:pt x="7" y="183"/>
                    <a:pt x="22" y="191"/>
                  </a:cubicBezTo>
                  <a:cubicBezTo>
                    <a:pt x="45" y="214"/>
                    <a:pt x="83" y="206"/>
                    <a:pt x="106" y="214"/>
                  </a:cubicBezTo>
                  <a:cubicBezTo>
                    <a:pt x="122" y="221"/>
                    <a:pt x="137" y="229"/>
                    <a:pt x="137" y="237"/>
                  </a:cubicBezTo>
                  <a:cubicBezTo>
                    <a:pt x="145" y="260"/>
                    <a:pt x="129" y="282"/>
                    <a:pt x="129" y="298"/>
                  </a:cubicBezTo>
                  <a:cubicBezTo>
                    <a:pt x="129" y="321"/>
                    <a:pt x="122" y="343"/>
                    <a:pt x="122" y="366"/>
                  </a:cubicBezTo>
                  <a:cubicBezTo>
                    <a:pt x="114" y="389"/>
                    <a:pt x="106" y="404"/>
                    <a:pt x="122" y="420"/>
                  </a:cubicBezTo>
                  <a:cubicBezTo>
                    <a:pt x="129" y="427"/>
                    <a:pt x="152" y="427"/>
                    <a:pt x="168" y="427"/>
                  </a:cubicBezTo>
                  <a:cubicBezTo>
                    <a:pt x="183" y="427"/>
                    <a:pt x="221" y="420"/>
                    <a:pt x="221" y="435"/>
                  </a:cubicBezTo>
                  <a:cubicBezTo>
                    <a:pt x="221" y="466"/>
                    <a:pt x="183" y="473"/>
                    <a:pt x="160" y="496"/>
                  </a:cubicBezTo>
                  <a:lnTo>
                    <a:pt x="160" y="496"/>
                  </a:lnTo>
                  <a:cubicBezTo>
                    <a:pt x="168" y="504"/>
                    <a:pt x="183" y="512"/>
                    <a:pt x="191" y="519"/>
                  </a:cubicBezTo>
                  <a:cubicBezTo>
                    <a:pt x="206" y="519"/>
                    <a:pt x="221" y="512"/>
                    <a:pt x="229" y="519"/>
                  </a:cubicBezTo>
                  <a:cubicBezTo>
                    <a:pt x="236" y="535"/>
                    <a:pt x="221" y="565"/>
                    <a:pt x="236" y="580"/>
                  </a:cubicBezTo>
                  <a:cubicBezTo>
                    <a:pt x="267" y="611"/>
                    <a:pt x="305" y="611"/>
                    <a:pt x="336" y="626"/>
                  </a:cubicBezTo>
                  <a:lnTo>
                    <a:pt x="336" y="626"/>
                  </a:lnTo>
                  <a:cubicBezTo>
                    <a:pt x="343" y="634"/>
                    <a:pt x="343" y="649"/>
                    <a:pt x="351" y="649"/>
                  </a:cubicBezTo>
                  <a:cubicBezTo>
                    <a:pt x="374" y="634"/>
                    <a:pt x="374" y="618"/>
                    <a:pt x="389" y="603"/>
                  </a:cubicBezTo>
                  <a:cubicBezTo>
                    <a:pt x="397" y="588"/>
                    <a:pt x="404" y="573"/>
                    <a:pt x="420" y="565"/>
                  </a:cubicBezTo>
                  <a:cubicBezTo>
                    <a:pt x="435" y="565"/>
                    <a:pt x="443" y="588"/>
                    <a:pt x="458" y="588"/>
                  </a:cubicBezTo>
                  <a:cubicBezTo>
                    <a:pt x="481" y="588"/>
                    <a:pt x="511" y="573"/>
                    <a:pt x="534" y="573"/>
                  </a:cubicBezTo>
                  <a:cubicBezTo>
                    <a:pt x="557" y="573"/>
                    <a:pt x="580" y="588"/>
                    <a:pt x="603" y="588"/>
                  </a:cubicBezTo>
                  <a:cubicBezTo>
                    <a:pt x="633" y="580"/>
                    <a:pt x="656" y="565"/>
                    <a:pt x="687" y="557"/>
                  </a:cubicBezTo>
                  <a:cubicBezTo>
                    <a:pt x="702" y="550"/>
                    <a:pt x="717" y="542"/>
                    <a:pt x="733" y="535"/>
                  </a:cubicBezTo>
                  <a:lnTo>
                    <a:pt x="733" y="535"/>
                  </a:lnTo>
                  <a:cubicBezTo>
                    <a:pt x="748" y="512"/>
                    <a:pt x="771" y="489"/>
                    <a:pt x="771" y="466"/>
                  </a:cubicBezTo>
                  <a:cubicBezTo>
                    <a:pt x="771" y="458"/>
                    <a:pt x="740" y="458"/>
                    <a:pt x="733" y="450"/>
                  </a:cubicBezTo>
                  <a:cubicBezTo>
                    <a:pt x="725" y="412"/>
                    <a:pt x="756" y="374"/>
                    <a:pt x="740" y="336"/>
                  </a:cubicBezTo>
                  <a:cubicBezTo>
                    <a:pt x="733" y="298"/>
                    <a:pt x="679" y="275"/>
                    <a:pt x="679" y="237"/>
                  </a:cubicBezTo>
                  <a:cubicBezTo>
                    <a:pt x="679" y="214"/>
                    <a:pt x="725" y="229"/>
                    <a:pt x="733" y="206"/>
                  </a:cubicBezTo>
                  <a:cubicBezTo>
                    <a:pt x="748" y="175"/>
                    <a:pt x="725" y="137"/>
                    <a:pt x="725" y="107"/>
                  </a:cubicBezTo>
                  <a:cubicBezTo>
                    <a:pt x="733" y="91"/>
                    <a:pt x="756" y="84"/>
                    <a:pt x="748" y="68"/>
                  </a:cubicBezTo>
                  <a:cubicBezTo>
                    <a:pt x="740" y="46"/>
                    <a:pt x="725" y="23"/>
                    <a:pt x="702" y="15"/>
                  </a:cubicBezTo>
                  <a:cubicBezTo>
                    <a:pt x="672" y="7"/>
                    <a:pt x="633" y="0"/>
                    <a:pt x="603" y="7"/>
                  </a:cubicBezTo>
                  <a:cubicBezTo>
                    <a:pt x="580" y="15"/>
                    <a:pt x="572" y="38"/>
                    <a:pt x="557" y="53"/>
                  </a:cubicBezTo>
                  <a:cubicBezTo>
                    <a:pt x="550" y="68"/>
                    <a:pt x="542" y="91"/>
                    <a:pt x="527" y="99"/>
                  </a:cubicBezTo>
                  <a:cubicBezTo>
                    <a:pt x="504" y="107"/>
                    <a:pt x="465" y="91"/>
                    <a:pt x="443" y="91"/>
                  </a:cubicBezTo>
                  <a:cubicBezTo>
                    <a:pt x="412" y="99"/>
                    <a:pt x="389" y="114"/>
                    <a:pt x="366" y="114"/>
                  </a:cubicBezTo>
                  <a:cubicBezTo>
                    <a:pt x="351" y="114"/>
                    <a:pt x="343" y="99"/>
                    <a:pt x="328" y="99"/>
                  </a:cubicBezTo>
                  <a:cubicBezTo>
                    <a:pt x="320" y="99"/>
                    <a:pt x="313" y="114"/>
                    <a:pt x="305" y="114"/>
                  </a:cubicBezTo>
                  <a:cubicBezTo>
                    <a:pt x="275" y="122"/>
                    <a:pt x="252" y="114"/>
                    <a:pt x="221" y="107"/>
                  </a:cubicBezTo>
                  <a:cubicBezTo>
                    <a:pt x="191" y="99"/>
                    <a:pt x="160" y="76"/>
                    <a:pt x="129" y="76"/>
                  </a:cubicBezTo>
                  <a:cubicBezTo>
                    <a:pt x="114" y="76"/>
                    <a:pt x="106" y="91"/>
                    <a:pt x="91" y="9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B8C733B1-320B-4DBA-9281-3AACB934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5395" y="4643391"/>
              <a:ext cx="298172" cy="324617"/>
            </a:xfrm>
            <a:custGeom>
              <a:avLst/>
              <a:gdLst>
                <a:gd name="T0" fmla="*/ 343 w 1643"/>
                <a:gd name="T1" fmla="*/ 146 h 1934"/>
                <a:gd name="T2" fmla="*/ 252 w 1643"/>
                <a:gd name="T3" fmla="*/ 581 h 1934"/>
                <a:gd name="T4" fmla="*/ 38 w 1643"/>
                <a:gd name="T5" fmla="*/ 909 h 1934"/>
                <a:gd name="T6" fmla="*/ 122 w 1643"/>
                <a:gd name="T7" fmla="*/ 917 h 1934"/>
                <a:gd name="T8" fmla="*/ 160 w 1643"/>
                <a:gd name="T9" fmla="*/ 1032 h 1934"/>
                <a:gd name="T10" fmla="*/ 137 w 1643"/>
                <a:gd name="T11" fmla="*/ 1123 h 1934"/>
                <a:gd name="T12" fmla="*/ 30 w 1643"/>
                <a:gd name="T13" fmla="*/ 1169 h 1934"/>
                <a:gd name="T14" fmla="*/ 30 w 1643"/>
                <a:gd name="T15" fmla="*/ 1177 h 1934"/>
                <a:gd name="T16" fmla="*/ 382 w 1643"/>
                <a:gd name="T17" fmla="*/ 1284 h 1934"/>
                <a:gd name="T18" fmla="*/ 237 w 1643"/>
                <a:gd name="T19" fmla="*/ 1398 h 1934"/>
                <a:gd name="T20" fmla="*/ 198 w 1643"/>
                <a:gd name="T21" fmla="*/ 1574 h 1934"/>
                <a:gd name="T22" fmla="*/ 91 w 1643"/>
                <a:gd name="T23" fmla="*/ 1658 h 1934"/>
                <a:gd name="T24" fmla="*/ 91 w 1643"/>
                <a:gd name="T25" fmla="*/ 1734 h 1934"/>
                <a:gd name="T26" fmla="*/ 168 w 1643"/>
                <a:gd name="T27" fmla="*/ 1849 h 1934"/>
                <a:gd name="T28" fmla="*/ 183 w 1643"/>
                <a:gd name="T29" fmla="*/ 1750 h 1934"/>
                <a:gd name="T30" fmla="*/ 321 w 1643"/>
                <a:gd name="T31" fmla="*/ 1834 h 1934"/>
                <a:gd name="T32" fmla="*/ 313 w 1643"/>
                <a:gd name="T33" fmla="*/ 1887 h 1934"/>
                <a:gd name="T34" fmla="*/ 427 w 1643"/>
                <a:gd name="T35" fmla="*/ 1933 h 1934"/>
                <a:gd name="T36" fmla="*/ 481 w 1643"/>
                <a:gd name="T37" fmla="*/ 1826 h 1934"/>
                <a:gd name="T38" fmla="*/ 573 w 1643"/>
                <a:gd name="T39" fmla="*/ 1849 h 1934"/>
                <a:gd name="T40" fmla="*/ 603 w 1643"/>
                <a:gd name="T41" fmla="*/ 1750 h 1934"/>
                <a:gd name="T42" fmla="*/ 618 w 1643"/>
                <a:gd name="T43" fmla="*/ 1650 h 1934"/>
                <a:gd name="T44" fmla="*/ 733 w 1643"/>
                <a:gd name="T45" fmla="*/ 1673 h 1934"/>
                <a:gd name="T46" fmla="*/ 779 w 1643"/>
                <a:gd name="T47" fmla="*/ 1620 h 1934"/>
                <a:gd name="T48" fmla="*/ 901 w 1643"/>
                <a:gd name="T49" fmla="*/ 1582 h 1934"/>
                <a:gd name="T50" fmla="*/ 878 w 1643"/>
                <a:gd name="T51" fmla="*/ 1475 h 1934"/>
                <a:gd name="T52" fmla="*/ 840 w 1643"/>
                <a:gd name="T53" fmla="*/ 1330 h 1934"/>
                <a:gd name="T54" fmla="*/ 855 w 1643"/>
                <a:gd name="T55" fmla="*/ 1223 h 1934"/>
                <a:gd name="T56" fmla="*/ 962 w 1643"/>
                <a:gd name="T57" fmla="*/ 1184 h 1934"/>
                <a:gd name="T58" fmla="*/ 1023 w 1643"/>
                <a:gd name="T59" fmla="*/ 1307 h 1934"/>
                <a:gd name="T60" fmla="*/ 1115 w 1643"/>
                <a:gd name="T61" fmla="*/ 1429 h 1934"/>
                <a:gd name="T62" fmla="*/ 1130 w 1643"/>
                <a:gd name="T63" fmla="*/ 1475 h 1934"/>
                <a:gd name="T64" fmla="*/ 1229 w 1643"/>
                <a:gd name="T65" fmla="*/ 1490 h 1934"/>
                <a:gd name="T66" fmla="*/ 1283 w 1643"/>
                <a:gd name="T67" fmla="*/ 1612 h 1934"/>
                <a:gd name="T68" fmla="*/ 1283 w 1643"/>
                <a:gd name="T69" fmla="*/ 1521 h 1934"/>
                <a:gd name="T70" fmla="*/ 1413 w 1643"/>
                <a:gd name="T71" fmla="*/ 1536 h 1934"/>
                <a:gd name="T72" fmla="*/ 1443 w 1643"/>
                <a:gd name="T73" fmla="*/ 1498 h 1934"/>
                <a:gd name="T74" fmla="*/ 1474 w 1643"/>
                <a:gd name="T75" fmla="*/ 1452 h 1934"/>
                <a:gd name="T76" fmla="*/ 1504 w 1643"/>
                <a:gd name="T77" fmla="*/ 1261 h 1934"/>
                <a:gd name="T78" fmla="*/ 1512 w 1643"/>
                <a:gd name="T79" fmla="*/ 1131 h 1934"/>
                <a:gd name="T80" fmla="*/ 1611 w 1643"/>
                <a:gd name="T81" fmla="*/ 1070 h 1934"/>
                <a:gd name="T82" fmla="*/ 1634 w 1643"/>
                <a:gd name="T83" fmla="*/ 1001 h 1934"/>
                <a:gd name="T84" fmla="*/ 1489 w 1643"/>
                <a:gd name="T85" fmla="*/ 795 h 1934"/>
                <a:gd name="T86" fmla="*/ 1398 w 1643"/>
                <a:gd name="T87" fmla="*/ 680 h 1934"/>
                <a:gd name="T88" fmla="*/ 1275 w 1643"/>
                <a:gd name="T89" fmla="*/ 665 h 1934"/>
                <a:gd name="T90" fmla="*/ 1153 w 1643"/>
                <a:gd name="T91" fmla="*/ 482 h 1934"/>
                <a:gd name="T92" fmla="*/ 977 w 1643"/>
                <a:gd name="T93" fmla="*/ 436 h 1934"/>
                <a:gd name="T94" fmla="*/ 871 w 1643"/>
                <a:gd name="T95" fmla="*/ 275 h 1934"/>
                <a:gd name="T96" fmla="*/ 954 w 1643"/>
                <a:gd name="T97" fmla="*/ 123 h 1934"/>
                <a:gd name="T98" fmla="*/ 1008 w 1643"/>
                <a:gd name="T99" fmla="*/ 23 h 1934"/>
                <a:gd name="T100" fmla="*/ 909 w 1643"/>
                <a:gd name="T101" fmla="*/ 16 h 1934"/>
                <a:gd name="T102" fmla="*/ 718 w 1643"/>
                <a:gd name="T103" fmla="*/ 69 h 1934"/>
                <a:gd name="T104" fmla="*/ 580 w 1643"/>
                <a:gd name="T105" fmla="*/ 146 h 1934"/>
                <a:gd name="T106" fmla="*/ 458 w 1643"/>
                <a:gd name="T107" fmla="*/ 77 h 1934"/>
                <a:gd name="T108" fmla="*/ 343 w 1643"/>
                <a:gd name="T109" fmla="*/ 146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3" h="1934">
                  <a:moveTo>
                    <a:pt x="343" y="146"/>
                  </a:moveTo>
                  <a:lnTo>
                    <a:pt x="343" y="146"/>
                  </a:lnTo>
                  <a:cubicBezTo>
                    <a:pt x="374" y="245"/>
                    <a:pt x="420" y="360"/>
                    <a:pt x="305" y="405"/>
                  </a:cubicBezTo>
                  <a:cubicBezTo>
                    <a:pt x="267" y="421"/>
                    <a:pt x="221" y="566"/>
                    <a:pt x="252" y="581"/>
                  </a:cubicBezTo>
                  <a:cubicBezTo>
                    <a:pt x="382" y="650"/>
                    <a:pt x="168" y="795"/>
                    <a:pt x="84" y="803"/>
                  </a:cubicBezTo>
                  <a:cubicBezTo>
                    <a:pt x="0" y="803"/>
                    <a:pt x="38" y="856"/>
                    <a:pt x="38" y="909"/>
                  </a:cubicBezTo>
                  <a:lnTo>
                    <a:pt x="38" y="909"/>
                  </a:lnTo>
                  <a:cubicBezTo>
                    <a:pt x="68" y="909"/>
                    <a:pt x="91" y="902"/>
                    <a:pt x="122" y="917"/>
                  </a:cubicBezTo>
                  <a:cubicBezTo>
                    <a:pt x="137" y="925"/>
                    <a:pt x="137" y="955"/>
                    <a:pt x="145" y="971"/>
                  </a:cubicBezTo>
                  <a:cubicBezTo>
                    <a:pt x="153" y="994"/>
                    <a:pt x="153" y="1017"/>
                    <a:pt x="160" y="1032"/>
                  </a:cubicBezTo>
                  <a:cubicBezTo>
                    <a:pt x="160" y="1047"/>
                    <a:pt x="175" y="1062"/>
                    <a:pt x="168" y="1078"/>
                  </a:cubicBezTo>
                  <a:cubicBezTo>
                    <a:pt x="168" y="1100"/>
                    <a:pt x="145" y="1108"/>
                    <a:pt x="137" y="1123"/>
                  </a:cubicBezTo>
                  <a:cubicBezTo>
                    <a:pt x="122" y="1131"/>
                    <a:pt x="122" y="1146"/>
                    <a:pt x="107" y="1154"/>
                  </a:cubicBezTo>
                  <a:cubicBezTo>
                    <a:pt x="84" y="1161"/>
                    <a:pt x="53" y="1161"/>
                    <a:pt x="30" y="1169"/>
                  </a:cubicBezTo>
                  <a:lnTo>
                    <a:pt x="30" y="1169"/>
                  </a:lnTo>
                  <a:lnTo>
                    <a:pt x="30" y="1177"/>
                  </a:lnTo>
                  <a:cubicBezTo>
                    <a:pt x="38" y="1375"/>
                    <a:pt x="267" y="1284"/>
                    <a:pt x="382" y="1284"/>
                  </a:cubicBezTo>
                  <a:lnTo>
                    <a:pt x="382" y="1284"/>
                  </a:lnTo>
                  <a:cubicBezTo>
                    <a:pt x="343" y="1284"/>
                    <a:pt x="275" y="1360"/>
                    <a:pt x="237" y="1398"/>
                  </a:cubicBezTo>
                  <a:lnTo>
                    <a:pt x="237" y="1398"/>
                  </a:lnTo>
                  <a:cubicBezTo>
                    <a:pt x="244" y="1414"/>
                    <a:pt x="252" y="1436"/>
                    <a:pt x="252" y="1459"/>
                  </a:cubicBezTo>
                  <a:cubicBezTo>
                    <a:pt x="244" y="1498"/>
                    <a:pt x="229" y="1544"/>
                    <a:pt x="198" y="1574"/>
                  </a:cubicBezTo>
                  <a:cubicBezTo>
                    <a:pt x="191" y="1582"/>
                    <a:pt x="168" y="1566"/>
                    <a:pt x="153" y="1574"/>
                  </a:cubicBezTo>
                  <a:cubicBezTo>
                    <a:pt x="130" y="1597"/>
                    <a:pt x="99" y="1620"/>
                    <a:pt x="91" y="1658"/>
                  </a:cubicBezTo>
                  <a:cubicBezTo>
                    <a:pt x="91" y="1673"/>
                    <a:pt x="130" y="1681"/>
                    <a:pt x="122" y="1696"/>
                  </a:cubicBezTo>
                  <a:cubicBezTo>
                    <a:pt x="122" y="1711"/>
                    <a:pt x="99" y="1719"/>
                    <a:pt x="91" y="1734"/>
                  </a:cubicBezTo>
                  <a:cubicBezTo>
                    <a:pt x="84" y="1750"/>
                    <a:pt x="76" y="1773"/>
                    <a:pt x="84" y="1788"/>
                  </a:cubicBezTo>
                  <a:cubicBezTo>
                    <a:pt x="107" y="1819"/>
                    <a:pt x="137" y="1834"/>
                    <a:pt x="168" y="1849"/>
                  </a:cubicBezTo>
                  <a:cubicBezTo>
                    <a:pt x="183" y="1857"/>
                    <a:pt x="214" y="1864"/>
                    <a:pt x="214" y="1849"/>
                  </a:cubicBezTo>
                  <a:cubicBezTo>
                    <a:pt x="214" y="1819"/>
                    <a:pt x="153" y="1773"/>
                    <a:pt x="183" y="1750"/>
                  </a:cubicBezTo>
                  <a:cubicBezTo>
                    <a:pt x="214" y="1734"/>
                    <a:pt x="229" y="1803"/>
                    <a:pt x="260" y="1819"/>
                  </a:cubicBezTo>
                  <a:cubicBezTo>
                    <a:pt x="275" y="1826"/>
                    <a:pt x="305" y="1819"/>
                    <a:pt x="321" y="1834"/>
                  </a:cubicBezTo>
                  <a:cubicBezTo>
                    <a:pt x="336" y="1849"/>
                    <a:pt x="321" y="1872"/>
                    <a:pt x="313" y="1887"/>
                  </a:cubicBezTo>
                  <a:lnTo>
                    <a:pt x="313" y="1887"/>
                  </a:lnTo>
                  <a:cubicBezTo>
                    <a:pt x="427" y="1933"/>
                    <a:pt x="427" y="1933"/>
                    <a:pt x="427" y="1933"/>
                  </a:cubicBezTo>
                  <a:lnTo>
                    <a:pt x="427" y="1933"/>
                  </a:lnTo>
                  <a:cubicBezTo>
                    <a:pt x="427" y="1918"/>
                    <a:pt x="420" y="1895"/>
                    <a:pt x="427" y="1872"/>
                  </a:cubicBezTo>
                  <a:cubicBezTo>
                    <a:pt x="443" y="1857"/>
                    <a:pt x="458" y="1834"/>
                    <a:pt x="481" y="1826"/>
                  </a:cubicBezTo>
                  <a:cubicBezTo>
                    <a:pt x="496" y="1826"/>
                    <a:pt x="496" y="1864"/>
                    <a:pt x="512" y="1872"/>
                  </a:cubicBezTo>
                  <a:cubicBezTo>
                    <a:pt x="535" y="1872"/>
                    <a:pt x="550" y="1857"/>
                    <a:pt x="573" y="1849"/>
                  </a:cubicBezTo>
                  <a:lnTo>
                    <a:pt x="573" y="1849"/>
                  </a:lnTo>
                  <a:cubicBezTo>
                    <a:pt x="580" y="1819"/>
                    <a:pt x="603" y="1788"/>
                    <a:pt x="603" y="1750"/>
                  </a:cubicBezTo>
                  <a:cubicBezTo>
                    <a:pt x="611" y="1734"/>
                    <a:pt x="596" y="1711"/>
                    <a:pt x="596" y="1696"/>
                  </a:cubicBezTo>
                  <a:lnTo>
                    <a:pt x="618" y="1650"/>
                  </a:lnTo>
                  <a:lnTo>
                    <a:pt x="702" y="1620"/>
                  </a:lnTo>
                  <a:cubicBezTo>
                    <a:pt x="710" y="1635"/>
                    <a:pt x="718" y="1650"/>
                    <a:pt x="733" y="1673"/>
                  </a:cubicBezTo>
                  <a:lnTo>
                    <a:pt x="733" y="1673"/>
                  </a:lnTo>
                  <a:cubicBezTo>
                    <a:pt x="748" y="1650"/>
                    <a:pt x="756" y="1620"/>
                    <a:pt x="779" y="1620"/>
                  </a:cubicBezTo>
                  <a:cubicBezTo>
                    <a:pt x="802" y="1612"/>
                    <a:pt x="810" y="1658"/>
                    <a:pt x="825" y="1658"/>
                  </a:cubicBezTo>
                  <a:cubicBezTo>
                    <a:pt x="863" y="1643"/>
                    <a:pt x="878" y="1605"/>
                    <a:pt x="901" y="1582"/>
                  </a:cubicBezTo>
                  <a:lnTo>
                    <a:pt x="901" y="1582"/>
                  </a:lnTo>
                  <a:cubicBezTo>
                    <a:pt x="893" y="1544"/>
                    <a:pt x="878" y="1513"/>
                    <a:pt x="878" y="1475"/>
                  </a:cubicBezTo>
                  <a:cubicBezTo>
                    <a:pt x="878" y="1444"/>
                    <a:pt x="909" y="1421"/>
                    <a:pt x="909" y="1398"/>
                  </a:cubicBezTo>
                  <a:cubicBezTo>
                    <a:pt x="901" y="1368"/>
                    <a:pt x="855" y="1360"/>
                    <a:pt x="840" y="1330"/>
                  </a:cubicBezTo>
                  <a:cubicBezTo>
                    <a:pt x="832" y="1314"/>
                    <a:pt x="840" y="1284"/>
                    <a:pt x="840" y="1261"/>
                  </a:cubicBezTo>
                  <a:cubicBezTo>
                    <a:pt x="848" y="1253"/>
                    <a:pt x="840" y="1230"/>
                    <a:pt x="855" y="1223"/>
                  </a:cubicBezTo>
                  <a:cubicBezTo>
                    <a:pt x="871" y="1207"/>
                    <a:pt x="901" y="1223"/>
                    <a:pt x="916" y="1215"/>
                  </a:cubicBezTo>
                  <a:cubicBezTo>
                    <a:pt x="932" y="1207"/>
                    <a:pt x="939" y="1184"/>
                    <a:pt x="962" y="1184"/>
                  </a:cubicBezTo>
                  <a:cubicBezTo>
                    <a:pt x="977" y="1184"/>
                    <a:pt x="993" y="1200"/>
                    <a:pt x="1008" y="1215"/>
                  </a:cubicBezTo>
                  <a:lnTo>
                    <a:pt x="1023" y="1307"/>
                  </a:lnTo>
                  <a:cubicBezTo>
                    <a:pt x="1023" y="1314"/>
                    <a:pt x="1077" y="1414"/>
                    <a:pt x="1077" y="1414"/>
                  </a:cubicBezTo>
                  <a:cubicBezTo>
                    <a:pt x="1092" y="1414"/>
                    <a:pt x="1107" y="1414"/>
                    <a:pt x="1115" y="1429"/>
                  </a:cubicBezTo>
                  <a:cubicBezTo>
                    <a:pt x="1123" y="1436"/>
                    <a:pt x="1123" y="1459"/>
                    <a:pt x="1130" y="1475"/>
                  </a:cubicBezTo>
                  <a:lnTo>
                    <a:pt x="1130" y="1475"/>
                  </a:lnTo>
                  <a:cubicBezTo>
                    <a:pt x="1153" y="1490"/>
                    <a:pt x="1176" y="1505"/>
                    <a:pt x="1199" y="1505"/>
                  </a:cubicBezTo>
                  <a:cubicBezTo>
                    <a:pt x="1214" y="1513"/>
                    <a:pt x="1222" y="1475"/>
                    <a:pt x="1229" y="1490"/>
                  </a:cubicBezTo>
                  <a:cubicBezTo>
                    <a:pt x="1245" y="1513"/>
                    <a:pt x="1237" y="1559"/>
                    <a:pt x="1252" y="1589"/>
                  </a:cubicBezTo>
                  <a:cubicBezTo>
                    <a:pt x="1260" y="1605"/>
                    <a:pt x="1275" y="1605"/>
                    <a:pt x="1283" y="1612"/>
                  </a:cubicBezTo>
                  <a:lnTo>
                    <a:pt x="1283" y="1612"/>
                  </a:lnTo>
                  <a:cubicBezTo>
                    <a:pt x="1283" y="1582"/>
                    <a:pt x="1268" y="1544"/>
                    <a:pt x="1283" y="1521"/>
                  </a:cubicBezTo>
                  <a:cubicBezTo>
                    <a:pt x="1298" y="1490"/>
                    <a:pt x="1329" y="1467"/>
                    <a:pt x="1359" y="1475"/>
                  </a:cubicBezTo>
                  <a:cubicBezTo>
                    <a:pt x="1390" y="1475"/>
                    <a:pt x="1390" y="1521"/>
                    <a:pt x="1413" y="1536"/>
                  </a:cubicBezTo>
                  <a:cubicBezTo>
                    <a:pt x="1428" y="1551"/>
                    <a:pt x="1443" y="1566"/>
                    <a:pt x="1451" y="1559"/>
                  </a:cubicBezTo>
                  <a:cubicBezTo>
                    <a:pt x="1466" y="1544"/>
                    <a:pt x="1436" y="1513"/>
                    <a:pt x="1443" y="1498"/>
                  </a:cubicBezTo>
                  <a:cubicBezTo>
                    <a:pt x="1443" y="1482"/>
                    <a:pt x="1466" y="1467"/>
                    <a:pt x="1474" y="1452"/>
                  </a:cubicBezTo>
                  <a:lnTo>
                    <a:pt x="1474" y="1452"/>
                  </a:lnTo>
                  <a:cubicBezTo>
                    <a:pt x="1459" y="1414"/>
                    <a:pt x="1428" y="1375"/>
                    <a:pt x="1436" y="1330"/>
                  </a:cubicBezTo>
                  <a:cubicBezTo>
                    <a:pt x="1436" y="1299"/>
                    <a:pt x="1489" y="1292"/>
                    <a:pt x="1504" y="1261"/>
                  </a:cubicBezTo>
                  <a:cubicBezTo>
                    <a:pt x="1512" y="1238"/>
                    <a:pt x="1497" y="1200"/>
                    <a:pt x="1504" y="1177"/>
                  </a:cubicBezTo>
                  <a:cubicBezTo>
                    <a:pt x="1504" y="1161"/>
                    <a:pt x="1504" y="1139"/>
                    <a:pt x="1512" y="1131"/>
                  </a:cubicBezTo>
                  <a:cubicBezTo>
                    <a:pt x="1543" y="1108"/>
                    <a:pt x="1581" y="1093"/>
                    <a:pt x="1611" y="1070"/>
                  </a:cubicBezTo>
                  <a:lnTo>
                    <a:pt x="1611" y="1070"/>
                  </a:lnTo>
                  <a:cubicBezTo>
                    <a:pt x="1619" y="1062"/>
                    <a:pt x="1634" y="1055"/>
                    <a:pt x="1634" y="1047"/>
                  </a:cubicBezTo>
                  <a:cubicBezTo>
                    <a:pt x="1642" y="1032"/>
                    <a:pt x="1634" y="1017"/>
                    <a:pt x="1634" y="1001"/>
                  </a:cubicBezTo>
                  <a:lnTo>
                    <a:pt x="1634" y="1001"/>
                  </a:lnTo>
                  <a:cubicBezTo>
                    <a:pt x="1581" y="932"/>
                    <a:pt x="1543" y="856"/>
                    <a:pt x="1489" y="795"/>
                  </a:cubicBezTo>
                  <a:cubicBezTo>
                    <a:pt x="1474" y="772"/>
                    <a:pt x="1436" y="787"/>
                    <a:pt x="1421" y="772"/>
                  </a:cubicBezTo>
                  <a:cubicBezTo>
                    <a:pt x="1405" y="749"/>
                    <a:pt x="1413" y="711"/>
                    <a:pt x="1398" y="680"/>
                  </a:cubicBezTo>
                  <a:cubicBezTo>
                    <a:pt x="1390" y="673"/>
                    <a:pt x="1367" y="665"/>
                    <a:pt x="1352" y="665"/>
                  </a:cubicBezTo>
                  <a:cubicBezTo>
                    <a:pt x="1329" y="657"/>
                    <a:pt x="1298" y="673"/>
                    <a:pt x="1275" y="665"/>
                  </a:cubicBezTo>
                  <a:cubicBezTo>
                    <a:pt x="1237" y="657"/>
                    <a:pt x="1191" y="642"/>
                    <a:pt x="1168" y="612"/>
                  </a:cubicBezTo>
                  <a:cubicBezTo>
                    <a:pt x="1146" y="573"/>
                    <a:pt x="1184" y="512"/>
                    <a:pt x="1153" y="482"/>
                  </a:cubicBezTo>
                  <a:cubicBezTo>
                    <a:pt x="1107" y="451"/>
                    <a:pt x="1039" y="505"/>
                    <a:pt x="985" y="489"/>
                  </a:cubicBezTo>
                  <a:cubicBezTo>
                    <a:pt x="970" y="482"/>
                    <a:pt x="985" y="451"/>
                    <a:pt x="977" y="436"/>
                  </a:cubicBezTo>
                  <a:cubicBezTo>
                    <a:pt x="977" y="413"/>
                    <a:pt x="970" y="390"/>
                    <a:pt x="954" y="367"/>
                  </a:cubicBezTo>
                  <a:cubicBezTo>
                    <a:pt x="932" y="337"/>
                    <a:pt x="886" y="314"/>
                    <a:pt x="871" y="275"/>
                  </a:cubicBezTo>
                  <a:cubicBezTo>
                    <a:pt x="863" y="253"/>
                    <a:pt x="871" y="222"/>
                    <a:pt x="878" y="199"/>
                  </a:cubicBezTo>
                  <a:cubicBezTo>
                    <a:pt x="893" y="169"/>
                    <a:pt x="932" y="153"/>
                    <a:pt x="954" y="123"/>
                  </a:cubicBezTo>
                  <a:cubicBezTo>
                    <a:pt x="977" y="92"/>
                    <a:pt x="993" y="54"/>
                    <a:pt x="1008" y="23"/>
                  </a:cubicBezTo>
                  <a:lnTo>
                    <a:pt x="1008" y="23"/>
                  </a:lnTo>
                  <a:cubicBezTo>
                    <a:pt x="1008" y="16"/>
                    <a:pt x="1008" y="8"/>
                    <a:pt x="1000" y="8"/>
                  </a:cubicBezTo>
                  <a:cubicBezTo>
                    <a:pt x="970" y="0"/>
                    <a:pt x="939" y="8"/>
                    <a:pt x="909" y="16"/>
                  </a:cubicBezTo>
                  <a:cubicBezTo>
                    <a:pt x="878" y="31"/>
                    <a:pt x="855" y="69"/>
                    <a:pt x="817" y="77"/>
                  </a:cubicBezTo>
                  <a:cubicBezTo>
                    <a:pt x="787" y="92"/>
                    <a:pt x="748" y="62"/>
                    <a:pt x="718" y="69"/>
                  </a:cubicBezTo>
                  <a:cubicBezTo>
                    <a:pt x="687" y="85"/>
                    <a:pt x="687" y="138"/>
                    <a:pt x="657" y="161"/>
                  </a:cubicBezTo>
                  <a:cubicBezTo>
                    <a:pt x="634" y="169"/>
                    <a:pt x="603" y="161"/>
                    <a:pt x="580" y="146"/>
                  </a:cubicBezTo>
                  <a:cubicBezTo>
                    <a:pt x="557" y="130"/>
                    <a:pt x="565" y="100"/>
                    <a:pt x="542" y="92"/>
                  </a:cubicBezTo>
                  <a:cubicBezTo>
                    <a:pt x="519" y="77"/>
                    <a:pt x="489" y="69"/>
                    <a:pt x="458" y="77"/>
                  </a:cubicBezTo>
                  <a:cubicBezTo>
                    <a:pt x="450" y="85"/>
                    <a:pt x="450" y="108"/>
                    <a:pt x="443" y="115"/>
                  </a:cubicBezTo>
                  <a:cubicBezTo>
                    <a:pt x="412" y="130"/>
                    <a:pt x="382" y="130"/>
                    <a:pt x="343" y="14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D49A8921-A954-4601-B2EF-D70FD3DDA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0990" y="4794977"/>
              <a:ext cx="26380" cy="45106"/>
            </a:xfrm>
            <a:custGeom>
              <a:avLst/>
              <a:gdLst>
                <a:gd name="T0" fmla="*/ 8 w 146"/>
                <a:gd name="T1" fmla="*/ 7 h 268"/>
                <a:gd name="T2" fmla="*/ 8 w 146"/>
                <a:gd name="T3" fmla="*/ 7 h 268"/>
                <a:gd name="T4" fmla="*/ 8 w 146"/>
                <a:gd name="T5" fmla="*/ 30 h 268"/>
                <a:gd name="T6" fmla="*/ 0 w 146"/>
                <a:gd name="T7" fmla="*/ 267 h 268"/>
                <a:gd name="T8" fmla="*/ 0 w 146"/>
                <a:gd name="T9" fmla="*/ 267 h 268"/>
                <a:gd name="T10" fmla="*/ 77 w 146"/>
                <a:gd name="T11" fmla="*/ 252 h 268"/>
                <a:gd name="T12" fmla="*/ 107 w 146"/>
                <a:gd name="T13" fmla="*/ 221 h 268"/>
                <a:gd name="T14" fmla="*/ 138 w 146"/>
                <a:gd name="T15" fmla="*/ 176 h 268"/>
                <a:gd name="T16" fmla="*/ 130 w 146"/>
                <a:gd name="T17" fmla="*/ 130 h 268"/>
                <a:gd name="T18" fmla="*/ 115 w 146"/>
                <a:gd name="T19" fmla="*/ 69 h 268"/>
                <a:gd name="T20" fmla="*/ 92 w 146"/>
                <a:gd name="T21" fmla="*/ 15 h 268"/>
                <a:gd name="T22" fmla="*/ 8 w 146"/>
                <a:gd name="T23" fmla="*/ 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68">
                  <a:moveTo>
                    <a:pt x="8" y="7"/>
                  </a:moveTo>
                  <a:lnTo>
                    <a:pt x="8" y="7"/>
                  </a:lnTo>
                  <a:cubicBezTo>
                    <a:pt x="8" y="15"/>
                    <a:pt x="8" y="23"/>
                    <a:pt x="8" y="30"/>
                  </a:cubicBezTo>
                  <a:cubicBezTo>
                    <a:pt x="0" y="107"/>
                    <a:pt x="0" y="191"/>
                    <a:pt x="0" y="267"/>
                  </a:cubicBezTo>
                  <a:lnTo>
                    <a:pt x="0" y="267"/>
                  </a:lnTo>
                  <a:cubicBezTo>
                    <a:pt x="23" y="259"/>
                    <a:pt x="54" y="259"/>
                    <a:pt x="77" y="252"/>
                  </a:cubicBezTo>
                  <a:cubicBezTo>
                    <a:pt x="92" y="244"/>
                    <a:pt x="92" y="229"/>
                    <a:pt x="107" y="221"/>
                  </a:cubicBezTo>
                  <a:cubicBezTo>
                    <a:pt x="115" y="206"/>
                    <a:pt x="138" y="198"/>
                    <a:pt x="138" y="176"/>
                  </a:cubicBezTo>
                  <a:cubicBezTo>
                    <a:pt x="145" y="160"/>
                    <a:pt x="130" y="145"/>
                    <a:pt x="130" y="130"/>
                  </a:cubicBezTo>
                  <a:cubicBezTo>
                    <a:pt x="123" y="115"/>
                    <a:pt x="123" y="92"/>
                    <a:pt x="115" y="69"/>
                  </a:cubicBezTo>
                  <a:cubicBezTo>
                    <a:pt x="107" y="53"/>
                    <a:pt x="107" y="23"/>
                    <a:pt x="92" y="15"/>
                  </a:cubicBezTo>
                  <a:cubicBezTo>
                    <a:pt x="61" y="0"/>
                    <a:pt x="38" y="7"/>
                    <a:pt x="8" y="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FABCB5CF-908A-4138-A898-861A8B98A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2075" y="4491065"/>
              <a:ext cx="661895" cy="421485"/>
            </a:xfrm>
            <a:custGeom>
              <a:avLst/>
              <a:gdLst>
                <a:gd name="T0" fmla="*/ 221 w 3652"/>
                <a:gd name="T1" fmla="*/ 908 h 2514"/>
                <a:gd name="T2" fmla="*/ 351 w 3652"/>
                <a:gd name="T3" fmla="*/ 725 h 2514"/>
                <a:gd name="T4" fmla="*/ 344 w 3652"/>
                <a:gd name="T5" fmla="*/ 511 h 2514"/>
                <a:gd name="T6" fmla="*/ 397 w 3652"/>
                <a:gd name="T7" fmla="*/ 358 h 2514"/>
                <a:gd name="T8" fmla="*/ 588 w 3652"/>
                <a:gd name="T9" fmla="*/ 290 h 2514"/>
                <a:gd name="T10" fmla="*/ 771 w 3652"/>
                <a:gd name="T11" fmla="*/ 229 h 2514"/>
                <a:gd name="T12" fmla="*/ 1069 w 3652"/>
                <a:gd name="T13" fmla="*/ 236 h 2514"/>
                <a:gd name="T14" fmla="*/ 1191 w 3652"/>
                <a:gd name="T15" fmla="*/ 99 h 2514"/>
                <a:gd name="T16" fmla="*/ 1314 w 3652"/>
                <a:gd name="T17" fmla="*/ 91 h 2514"/>
                <a:gd name="T18" fmla="*/ 1512 w 3652"/>
                <a:gd name="T19" fmla="*/ 221 h 2514"/>
                <a:gd name="T20" fmla="*/ 1673 w 3652"/>
                <a:gd name="T21" fmla="*/ 290 h 2514"/>
                <a:gd name="T22" fmla="*/ 1726 w 3652"/>
                <a:gd name="T23" fmla="*/ 206 h 2514"/>
                <a:gd name="T24" fmla="*/ 1764 w 3652"/>
                <a:gd name="T25" fmla="*/ 198 h 2514"/>
                <a:gd name="T26" fmla="*/ 1825 w 3652"/>
                <a:gd name="T27" fmla="*/ 267 h 2514"/>
                <a:gd name="T28" fmla="*/ 1963 w 3652"/>
                <a:gd name="T29" fmla="*/ 221 h 2514"/>
                <a:gd name="T30" fmla="*/ 2032 w 3652"/>
                <a:gd name="T31" fmla="*/ 152 h 2514"/>
                <a:gd name="T32" fmla="*/ 2223 w 3652"/>
                <a:gd name="T33" fmla="*/ 183 h 2514"/>
                <a:gd name="T34" fmla="*/ 2352 w 3652"/>
                <a:gd name="T35" fmla="*/ 168 h 2514"/>
                <a:gd name="T36" fmla="*/ 2566 w 3652"/>
                <a:gd name="T37" fmla="*/ 191 h 2514"/>
                <a:gd name="T38" fmla="*/ 2643 w 3652"/>
                <a:gd name="T39" fmla="*/ 68 h 2514"/>
                <a:gd name="T40" fmla="*/ 2902 w 3652"/>
                <a:gd name="T41" fmla="*/ 122 h 2514"/>
                <a:gd name="T42" fmla="*/ 3193 w 3652"/>
                <a:gd name="T43" fmla="*/ 412 h 2514"/>
                <a:gd name="T44" fmla="*/ 3544 w 3652"/>
                <a:gd name="T45" fmla="*/ 916 h 2514"/>
                <a:gd name="T46" fmla="*/ 3620 w 3652"/>
                <a:gd name="T47" fmla="*/ 1153 h 2514"/>
                <a:gd name="T48" fmla="*/ 3254 w 3652"/>
                <a:gd name="T49" fmla="*/ 1161 h 2514"/>
                <a:gd name="T50" fmla="*/ 2925 w 3652"/>
                <a:gd name="T51" fmla="*/ 1352 h 2514"/>
                <a:gd name="T52" fmla="*/ 2780 w 3652"/>
                <a:gd name="T53" fmla="*/ 1443 h 2514"/>
                <a:gd name="T54" fmla="*/ 2505 w 3652"/>
                <a:gd name="T55" fmla="*/ 1550 h 2514"/>
                <a:gd name="T56" fmla="*/ 2413 w 3652"/>
                <a:gd name="T57" fmla="*/ 1481 h 2514"/>
                <a:gd name="T58" fmla="*/ 2261 w 3652"/>
                <a:gd name="T59" fmla="*/ 1397 h 2514"/>
                <a:gd name="T60" fmla="*/ 2100 w 3652"/>
                <a:gd name="T61" fmla="*/ 1520 h 2514"/>
                <a:gd name="T62" fmla="*/ 2055 w 3652"/>
                <a:gd name="T63" fmla="*/ 1627 h 2514"/>
                <a:gd name="T64" fmla="*/ 2284 w 3652"/>
                <a:gd name="T65" fmla="*/ 1848 h 2514"/>
                <a:gd name="T66" fmla="*/ 2498 w 3652"/>
                <a:gd name="T67" fmla="*/ 1833 h 2514"/>
                <a:gd name="T68" fmla="*/ 2482 w 3652"/>
                <a:gd name="T69" fmla="*/ 2131 h 2514"/>
                <a:gd name="T70" fmla="*/ 2521 w 3652"/>
                <a:gd name="T71" fmla="*/ 2230 h 2514"/>
                <a:gd name="T72" fmla="*/ 2398 w 3652"/>
                <a:gd name="T73" fmla="*/ 2314 h 2514"/>
                <a:gd name="T74" fmla="*/ 2314 w 3652"/>
                <a:gd name="T75" fmla="*/ 2421 h 2514"/>
                <a:gd name="T76" fmla="*/ 2192 w 3652"/>
                <a:gd name="T77" fmla="*/ 2474 h 2514"/>
                <a:gd name="T78" fmla="*/ 2070 w 3652"/>
                <a:gd name="T79" fmla="*/ 2459 h 2514"/>
                <a:gd name="T80" fmla="*/ 1994 w 3652"/>
                <a:gd name="T81" fmla="*/ 2429 h 2514"/>
                <a:gd name="T82" fmla="*/ 2047 w 3652"/>
                <a:gd name="T83" fmla="*/ 2276 h 2514"/>
                <a:gd name="T84" fmla="*/ 1902 w 3652"/>
                <a:gd name="T85" fmla="*/ 2200 h 2514"/>
                <a:gd name="T86" fmla="*/ 1909 w 3652"/>
                <a:gd name="T87" fmla="*/ 2001 h 2514"/>
                <a:gd name="T88" fmla="*/ 1894 w 3652"/>
                <a:gd name="T89" fmla="*/ 1772 h 2514"/>
                <a:gd name="T90" fmla="*/ 1772 w 3652"/>
                <a:gd name="T91" fmla="*/ 1672 h 2514"/>
                <a:gd name="T92" fmla="*/ 1612 w 3652"/>
                <a:gd name="T93" fmla="*/ 1756 h 2514"/>
                <a:gd name="T94" fmla="*/ 1474 w 3652"/>
                <a:gd name="T95" fmla="*/ 1779 h 2514"/>
                <a:gd name="T96" fmla="*/ 1260 w 3652"/>
                <a:gd name="T97" fmla="*/ 1764 h 2514"/>
                <a:gd name="T98" fmla="*/ 1169 w 3652"/>
                <a:gd name="T99" fmla="*/ 1718 h 2514"/>
                <a:gd name="T100" fmla="*/ 1085 w 3652"/>
                <a:gd name="T101" fmla="*/ 1703 h 2514"/>
                <a:gd name="T102" fmla="*/ 901 w 3652"/>
                <a:gd name="T103" fmla="*/ 1642 h 2514"/>
                <a:gd name="T104" fmla="*/ 886 w 3652"/>
                <a:gd name="T105" fmla="*/ 1779 h 2514"/>
                <a:gd name="T106" fmla="*/ 771 w 3652"/>
                <a:gd name="T107" fmla="*/ 1909 h 2514"/>
                <a:gd name="T108" fmla="*/ 558 w 3652"/>
                <a:gd name="T109" fmla="*/ 1680 h 2514"/>
                <a:gd name="T110" fmla="*/ 412 w 3652"/>
                <a:gd name="T111" fmla="*/ 1573 h 2514"/>
                <a:gd name="T112" fmla="*/ 122 w 3652"/>
                <a:gd name="T113" fmla="*/ 1397 h 2514"/>
                <a:gd name="T114" fmla="*/ 8 w 3652"/>
                <a:gd name="T115" fmla="*/ 1183 h 2514"/>
                <a:gd name="T116" fmla="*/ 145 w 3652"/>
                <a:gd name="T117" fmla="*/ 931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2" h="2514">
                  <a:moveTo>
                    <a:pt x="145" y="931"/>
                  </a:moveTo>
                  <a:lnTo>
                    <a:pt x="145" y="931"/>
                  </a:lnTo>
                  <a:cubicBezTo>
                    <a:pt x="176" y="924"/>
                    <a:pt x="199" y="924"/>
                    <a:pt x="221" y="908"/>
                  </a:cubicBezTo>
                  <a:cubicBezTo>
                    <a:pt x="244" y="893"/>
                    <a:pt x="244" y="855"/>
                    <a:pt x="267" y="847"/>
                  </a:cubicBezTo>
                  <a:cubicBezTo>
                    <a:pt x="290" y="840"/>
                    <a:pt x="313" y="893"/>
                    <a:pt x="328" y="878"/>
                  </a:cubicBezTo>
                  <a:cubicBezTo>
                    <a:pt x="351" y="832"/>
                    <a:pt x="344" y="779"/>
                    <a:pt x="351" y="725"/>
                  </a:cubicBezTo>
                  <a:cubicBezTo>
                    <a:pt x="351" y="695"/>
                    <a:pt x="366" y="664"/>
                    <a:pt x="351" y="633"/>
                  </a:cubicBezTo>
                  <a:cubicBezTo>
                    <a:pt x="344" y="603"/>
                    <a:pt x="290" y="595"/>
                    <a:pt x="290" y="565"/>
                  </a:cubicBezTo>
                  <a:cubicBezTo>
                    <a:pt x="290" y="534"/>
                    <a:pt x="321" y="527"/>
                    <a:pt x="344" y="511"/>
                  </a:cubicBezTo>
                  <a:cubicBezTo>
                    <a:pt x="359" y="504"/>
                    <a:pt x="389" y="511"/>
                    <a:pt x="397" y="496"/>
                  </a:cubicBezTo>
                  <a:cubicBezTo>
                    <a:pt x="405" y="473"/>
                    <a:pt x="366" y="450"/>
                    <a:pt x="366" y="427"/>
                  </a:cubicBezTo>
                  <a:cubicBezTo>
                    <a:pt x="366" y="404"/>
                    <a:pt x="382" y="374"/>
                    <a:pt x="397" y="358"/>
                  </a:cubicBezTo>
                  <a:cubicBezTo>
                    <a:pt x="405" y="336"/>
                    <a:pt x="428" y="313"/>
                    <a:pt x="451" y="305"/>
                  </a:cubicBezTo>
                  <a:cubicBezTo>
                    <a:pt x="481" y="297"/>
                    <a:pt x="519" y="320"/>
                    <a:pt x="550" y="313"/>
                  </a:cubicBezTo>
                  <a:cubicBezTo>
                    <a:pt x="565" y="313"/>
                    <a:pt x="573" y="297"/>
                    <a:pt x="588" y="290"/>
                  </a:cubicBezTo>
                  <a:lnTo>
                    <a:pt x="588" y="290"/>
                  </a:lnTo>
                  <a:cubicBezTo>
                    <a:pt x="619" y="282"/>
                    <a:pt x="664" y="290"/>
                    <a:pt x="695" y="275"/>
                  </a:cubicBezTo>
                  <a:cubicBezTo>
                    <a:pt x="725" y="267"/>
                    <a:pt x="741" y="229"/>
                    <a:pt x="771" y="229"/>
                  </a:cubicBezTo>
                  <a:cubicBezTo>
                    <a:pt x="810" y="229"/>
                    <a:pt x="840" y="259"/>
                    <a:pt x="878" y="282"/>
                  </a:cubicBezTo>
                  <a:cubicBezTo>
                    <a:pt x="886" y="290"/>
                    <a:pt x="886" y="313"/>
                    <a:pt x="901" y="313"/>
                  </a:cubicBezTo>
                  <a:cubicBezTo>
                    <a:pt x="955" y="297"/>
                    <a:pt x="1016" y="275"/>
                    <a:pt x="1069" y="236"/>
                  </a:cubicBezTo>
                  <a:cubicBezTo>
                    <a:pt x="1085" y="229"/>
                    <a:pt x="1054" y="183"/>
                    <a:pt x="1077" y="183"/>
                  </a:cubicBezTo>
                  <a:cubicBezTo>
                    <a:pt x="1108" y="175"/>
                    <a:pt x="1130" y="236"/>
                    <a:pt x="1153" y="221"/>
                  </a:cubicBezTo>
                  <a:cubicBezTo>
                    <a:pt x="1191" y="191"/>
                    <a:pt x="1161" y="129"/>
                    <a:pt x="1191" y="99"/>
                  </a:cubicBezTo>
                  <a:cubicBezTo>
                    <a:pt x="1207" y="84"/>
                    <a:pt x="1237" y="106"/>
                    <a:pt x="1260" y="106"/>
                  </a:cubicBezTo>
                  <a:cubicBezTo>
                    <a:pt x="1275" y="99"/>
                    <a:pt x="1291" y="91"/>
                    <a:pt x="1314" y="91"/>
                  </a:cubicBezTo>
                  <a:lnTo>
                    <a:pt x="1314" y="91"/>
                  </a:lnTo>
                  <a:cubicBezTo>
                    <a:pt x="1344" y="99"/>
                    <a:pt x="1382" y="114"/>
                    <a:pt x="1413" y="122"/>
                  </a:cubicBezTo>
                  <a:cubicBezTo>
                    <a:pt x="1428" y="129"/>
                    <a:pt x="1451" y="137"/>
                    <a:pt x="1466" y="152"/>
                  </a:cubicBezTo>
                  <a:cubicBezTo>
                    <a:pt x="1489" y="168"/>
                    <a:pt x="1497" y="198"/>
                    <a:pt x="1512" y="221"/>
                  </a:cubicBezTo>
                  <a:cubicBezTo>
                    <a:pt x="1527" y="236"/>
                    <a:pt x="1535" y="252"/>
                    <a:pt x="1558" y="259"/>
                  </a:cubicBezTo>
                  <a:cubicBezTo>
                    <a:pt x="1573" y="259"/>
                    <a:pt x="1581" y="236"/>
                    <a:pt x="1596" y="236"/>
                  </a:cubicBezTo>
                  <a:cubicBezTo>
                    <a:pt x="1627" y="244"/>
                    <a:pt x="1642" y="290"/>
                    <a:pt x="1673" y="290"/>
                  </a:cubicBezTo>
                  <a:cubicBezTo>
                    <a:pt x="1688" y="282"/>
                    <a:pt x="1696" y="252"/>
                    <a:pt x="1696" y="229"/>
                  </a:cubicBezTo>
                  <a:cubicBezTo>
                    <a:pt x="1696" y="206"/>
                    <a:pt x="1657" y="183"/>
                    <a:pt x="1673" y="168"/>
                  </a:cubicBezTo>
                  <a:cubicBezTo>
                    <a:pt x="1696" y="160"/>
                    <a:pt x="1711" y="191"/>
                    <a:pt x="1726" y="206"/>
                  </a:cubicBezTo>
                  <a:lnTo>
                    <a:pt x="1726" y="206"/>
                  </a:lnTo>
                  <a:cubicBezTo>
                    <a:pt x="1734" y="221"/>
                    <a:pt x="1741" y="244"/>
                    <a:pt x="1757" y="244"/>
                  </a:cubicBezTo>
                  <a:cubicBezTo>
                    <a:pt x="1772" y="244"/>
                    <a:pt x="1757" y="214"/>
                    <a:pt x="1764" y="198"/>
                  </a:cubicBezTo>
                  <a:cubicBezTo>
                    <a:pt x="1772" y="198"/>
                    <a:pt x="1780" y="214"/>
                    <a:pt x="1787" y="214"/>
                  </a:cubicBezTo>
                  <a:cubicBezTo>
                    <a:pt x="1795" y="221"/>
                    <a:pt x="1810" y="206"/>
                    <a:pt x="1818" y="214"/>
                  </a:cubicBezTo>
                  <a:cubicBezTo>
                    <a:pt x="1825" y="229"/>
                    <a:pt x="1810" y="252"/>
                    <a:pt x="1825" y="267"/>
                  </a:cubicBezTo>
                  <a:cubicBezTo>
                    <a:pt x="1833" y="275"/>
                    <a:pt x="1848" y="259"/>
                    <a:pt x="1856" y="259"/>
                  </a:cubicBezTo>
                  <a:cubicBezTo>
                    <a:pt x="1864" y="259"/>
                    <a:pt x="1864" y="275"/>
                    <a:pt x="1864" y="275"/>
                  </a:cubicBezTo>
                  <a:cubicBezTo>
                    <a:pt x="1902" y="259"/>
                    <a:pt x="1932" y="236"/>
                    <a:pt x="1963" y="221"/>
                  </a:cubicBezTo>
                  <a:cubicBezTo>
                    <a:pt x="1978" y="214"/>
                    <a:pt x="2001" y="206"/>
                    <a:pt x="2009" y="198"/>
                  </a:cubicBezTo>
                  <a:cubicBezTo>
                    <a:pt x="2024" y="183"/>
                    <a:pt x="2024" y="168"/>
                    <a:pt x="2032" y="152"/>
                  </a:cubicBezTo>
                  <a:lnTo>
                    <a:pt x="2032" y="152"/>
                  </a:lnTo>
                  <a:cubicBezTo>
                    <a:pt x="2169" y="175"/>
                    <a:pt x="2169" y="175"/>
                    <a:pt x="2169" y="175"/>
                  </a:cubicBezTo>
                  <a:lnTo>
                    <a:pt x="2169" y="175"/>
                  </a:lnTo>
                  <a:cubicBezTo>
                    <a:pt x="2169" y="175"/>
                    <a:pt x="2215" y="183"/>
                    <a:pt x="2223" y="183"/>
                  </a:cubicBezTo>
                  <a:cubicBezTo>
                    <a:pt x="2230" y="183"/>
                    <a:pt x="2261" y="168"/>
                    <a:pt x="2261" y="168"/>
                  </a:cubicBezTo>
                  <a:cubicBezTo>
                    <a:pt x="2284" y="175"/>
                    <a:pt x="2314" y="191"/>
                    <a:pt x="2337" y="191"/>
                  </a:cubicBezTo>
                  <a:cubicBezTo>
                    <a:pt x="2345" y="191"/>
                    <a:pt x="2345" y="168"/>
                    <a:pt x="2352" y="168"/>
                  </a:cubicBezTo>
                  <a:cubicBezTo>
                    <a:pt x="2368" y="160"/>
                    <a:pt x="2391" y="168"/>
                    <a:pt x="2413" y="175"/>
                  </a:cubicBezTo>
                  <a:cubicBezTo>
                    <a:pt x="2436" y="183"/>
                    <a:pt x="2452" y="206"/>
                    <a:pt x="2482" y="214"/>
                  </a:cubicBezTo>
                  <a:cubicBezTo>
                    <a:pt x="2513" y="214"/>
                    <a:pt x="2536" y="191"/>
                    <a:pt x="2566" y="191"/>
                  </a:cubicBezTo>
                  <a:cubicBezTo>
                    <a:pt x="2589" y="191"/>
                    <a:pt x="2612" y="206"/>
                    <a:pt x="2627" y="198"/>
                  </a:cubicBezTo>
                  <a:cubicBezTo>
                    <a:pt x="2635" y="191"/>
                    <a:pt x="2612" y="175"/>
                    <a:pt x="2612" y="160"/>
                  </a:cubicBezTo>
                  <a:cubicBezTo>
                    <a:pt x="2620" y="129"/>
                    <a:pt x="2620" y="99"/>
                    <a:pt x="2643" y="68"/>
                  </a:cubicBezTo>
                  <a:cubicBezTo>
                    <a:pt x="2658" y="38"/>
                    <a:pt x="2681" y="30"/>
                    <a:pt x="2711" y="0"/>
                  </a:cubicBezTo>
                  <a:lnTo>
                    <a:pt x="2711" y="0"/>
                  </a:lnTo>
                  <a:cubicBezTo>
                    <a:pt x="2788" y="30"/>
                    <a:pt x="2857" y="68"/>
                    <a:pt x="2902" y="122"/>
                  </a:cubicBezTo>
                  <a:cubicBezTo>
                    <a:pt x="2948" y="183"/>
                    <a:pt x="3032" y="206"/>
                    <a:pt x="3093" y="252"/>
                  </a:cubicBezTo>
                  <a:cubicBezTo>
                    <a:pt x="3109" y="259"/>
                    <a:pt x="3162" y="290"/>
                    <a:pt x="3162" y="297"/>
                  </a:cubicBezTo>
                  <a:cubicBezTo>
                    <a:pt x="3162" y="358"/>
                    <a:pt x="3132" y="358"/>
                    <a:pt x="3193" y="412"/>
                  </a:cubicBezTo>
                  <a:cubicBezTo>
                    <a:pt x="3269" y="481"/>
                    <a:pt x="3292" y="542"/>
                    <a:pt x="3322" y="633"/>
                  </a:cubicBezTo>
                  <a:cubicBezTo>
                    <a:pt x="3338" y="672"/>
                    <a:pt x="3376" y="825"/>
                    <a:pt x="3414" y="840"/>
                  </a:cubicBezTo>
                  <a:cubicBezTo>
                    <a:pt x="3430" y="863"/>
                    <a:pt x="3544" y="916"/>
                    <a:pt x="3544" y="916"/>
                  </a:cubicBezTo>
                  <a:cubicBezTo>
                    <a:pt x="3552" y="1046"/>
                    <a:pt x="3582" y="1054"/>
                    <a:pt x="3651" y="1084"/>
                  </a:cubicBezTo>
                  <a:lnTo>
                    <a:pt x="3651" y="1084"/>
                  </a:lnTo>
                  <a:cubicBezTo>
                    <a:pt x="3643" y="1115"/>
                    <a:pt x="3651" y="1145"/>
                    <a:pt x="3620" y="1153"/>
                  </a:cubicBezTo>
                  <a:cubicBezTo>
                    <a:pt x="3559" y="1176"/>
                    <a:pt x="3491" y="1161"/>
                    <a:pt x="3437" y="1145"/>
                  </a:cubicBezTo>
                  <a:cubicBezTo>
                    <a:pt x="3391" y="1138"/>
                    <a:pt x="3368" y="1077"/>
                    <a:pt x="3322" y="1077"/>
                  </a:cubicBezTo>
                  <a:cubicBezTo>
                    <a:pt x="3284" y="1084"/>
                    <a:pt x="3277" y="1138"/>
                    <a:pt x="3254" y="1161"/>
                  </a:cubicBezTo>
                  <a:cubicBezTo>
                    <a:pt x="3216" y="1206"/>
                    <a:pt x="3177" y="1260"/>
                    <a:pt x="3124" y="1283"/>
                  </a:cubicBezTo>
                  <a:cubicBezTo>
                    <a:pt x="3093" y="1298"/>
                    <a:pt x="3055" y="1268"/>
                    <a:pt x="3024" y="1275"/>
                  </a:cubicBezTo>
                  <a:cubicBezTo>
                    <a:pt x="2986" y="1290"/>
                    <a:pt x="2956" y="1329"/>
                    <a:pt x="2925" y="1352"/>
                  </a:cubicBezTo>
                  <a:cubicBezTo>
                    <a:pt x="2910" y="1367"/>
                    <a:pt x="2887" y="1382"/>
                    <a:pt x="2880" y="1405"/>
                  </a:cubicBezTo>
                  <a:cubicBezTo>
                    <a:pt x="2872" y="1436"/>
                    <a:pt x="2895" y="1489"/>
                    <a:pt x="2872" y="1497"/>
                  </a:cubicBezTo>
                  <a:cubicBezTo>
                    <a:pt x="2841" y="1512"/>
                    <a:pt x="2818" y="1451"/>
                    <a:pt x="2780" y="1443"/>
                  </a:cubicBezTo>
                  <a:cubicBezTo>
                    <a:pt x="2727" y="1443"/>
                    <a:pt x="2666" y="1451"/>
                    <a:pt x="2612" y="1474"/>
                  </a:cubicBezTo>
                  <a:cubicBezTo>
                    <a:pt x="2566" y="1489"/>
                    <a:pt x="2536" y="1527"/>
                    <a:pt x="2505" y="1550"/>
                  </a:cubicBezTo>
                  <a:lnTo>
                    <a:pt x="2505" y="1550"/>
                  </a:lnTo>
                  <a:cubicBezTo>
                    <a:pt x="2475" y="1558"/>
                    <a:pt x="2452" y="1565"/>
                    <a:pt x="2429" y="1565"/>
                  </a:cubicBezTo>
                  <a:cubicBezTo>
                    <a:pt x="2413" y="1565"/>
                    <a:pt x="2398" y="1573"/>
                    <a:pt x="2398" y="1558"/>
                  </a:cubicBezTo>
                  <a:cubicBezTo>
                    <a:pt x="2391" y="1535"/>
                    <a:pt x="2406" y="1512"/>
                    <a:pt x="2413" y="1481"/>
                  </a:cubicBezTo>
                  <a:cubicBezTo>
                    <a:pt x="2413" y="1466"/>
                    <a:pt x="2421" y="1443"/>
                    <a:pt x="2413" y="1420"/>
                  </a:cubicBezTo>
                  <a:cubicBezTo>
                    <a:pt x="2398" y="1397"/>
                    <a:pt x="2375" y="1382"/>
                    <a:pt x="2345" y="1382"/>
                  </a:cubicBezTo>
                  <a:cubicBezTo>
                    <a:pt x="2314" y="1375"/>
                    <a:pt x="2284" y="1390"/>
                    <a:pt x="2261" y="1397"/>
                  </a:cubicBezTo>
                  <a:cubicBezTo>
                    <a:pt x="2223" y="1413"/>
                    <a:pt x="2177" y="1420"/>
                    <a:pt x="2154" y="1451"/>
                  </a:cubicBezTo>
                  <a:cubicBezTo>
                    <a:pt x="2138" y="1474"/>
                    <a:pt x="2169" y="1512"/>
                    <a:pt x="2154" y="1535"/>
                  </a:cubicBezTo>
                  <a:cubicBezTo>
                    <a:pt x="2146" y="1550"/>
                    <a:pt x="2116" y="1512"/>
                    <a:pt x="2100" y="1520"/>
                  </a:cubicBezTo>
                  <a:cubicBezTo>
                    <a:pt x="2093" y="1527"/>
                    <a:pt x="2123" y="1558"/>
                    <a:pt x="2108" y="1573"/>
                  </a:cubicBezTo>
                  <a:cubicBezTo>
                    <a:pt x="2093" y="1581"/>
                    <a:pt x="2062" y="1550"/>
                    <a:pt x="2047" y="1565"/>
                  </a:cubicBezTo>
                  <a:cubicBezTo>
                    <a:pt x="2032" y="1581"/>
                    <a:pt x="2047" y="1611"/>
                    <a:pt x="2055" y="1627"/>
                  </a:cubicBezTo>
                  <a:cubicBezTo>
                    <a:pt x="2070" y="1680"/>
                    <a:pt x="2077" y="1733"/>
                    <a:pt x="2116" y="1779"/>
                  </a:cubicBezTo>
                  <a:cubicBezTo>
                    <a:pt x="2138" y="1810"/>
                    <a:pt x="2177" y="1825"/>
                    <a:pt x="2215" y="1840"/>
                  </a:cubicBezTo>
                  <a:cubicBezTo>
                    <a:pt x="2238" y="1848"/>
                    <a:pt x="2261" y="1848"/>
                    <a:pt x="2284" y="1848"/>
                  </a:cubicBezTo>
                  <a:cubicBezTo>
                    <a:pt x="2314" y="1840"/>
                    <a:pt x="2352" y="1840"/>
                    <a:pt x="2391" y="1840"/>
                  </a:cubicBezTo>
                  <a:cubicBezTo>
                    <a:pt x="2421" y="1840"/>
                    <a:pt x="2459" y="1833"/>
                    <a:pt x="2498" y="1833"/>
                  </a:cubicBezTo>
                  <a:lnTo>
                    <a:pt x="2498" y="1833"/>
                  </a:lnTo>
                  <a:cubicBezTo>
                    <a:pt x="2490" y="1863"/>
                    <a:pt x="2475" y="1894"/>
                    <a:pt x="2475" y="1925"/>
                  </a:cubicBezTo>
                  <a:cubicBezTo>
                    <a:pt x="2475" y="1955"/>
                    <a:pt x="2498" y="1978"/>
                    <a:pt x="2498" y="2008"/>
                  </a:cubicBezTo>
                  <a:cubicBezTo>
                    <a:pt x="2505" y="2047"/>
                    <a:pt x="2498" y="2092"/>
                    <a:pt x="2482" y="2131"/>
                  </a:cubicBezTo>
                  <a:cubicBezTo>
                    <a:pt x="2475" y="2154"/>
                    <a:pt x="2444" y="2154"/>
                    <a:pt x="2429" y="2177"/>
                  </a:cubicBezTo>
                  <a:cubicBezTo>
                    <a:pt x="2429" y="2184"/>
                    <a:pt x="2436" y="2200"/>
                    <a:pt x="2444" y="2207"/>
                  </a:cubicBezTo>
                  <a:cubicBezTo>
                    <a:pt x="2467" y="2222"/>
                    <a:pt x="2505" y="2215"/>
                    <a:pt x="2521" y="2230"/>
                  </a:cubicBezTo>
                  <a:cubicBezTo>
                    <a:pt x="2536" y="2238"/>
                    <a:pt x="2536" y="2261"/>
                    <a:pt x="2521" y="2261"/>
                  </a:cubicBezTo>
                  <a:cubicBezTo>
                    <a:pt x="2498" y="2276"/>
                    <a:pt x="2467" y="2268"/>
                    <a:pt x="2444" y="2276"/>
                  </a:cubicBezTo>
                  <a:cubicBezTo>
                    <a:pt x="2429" y="2283"/>
                    <a:pt x="2413" y="2306"/>
                    <a:pt x="2398" y="2314"/>
                  </a:cubicBezTo>
                  <a:cubicBezTo>
                    <a:pt x="2360" y="2314"/>
                    <a:pt x="2322" y="2276"/>
                    <a:pt x="2291" y="2291"/>
                  </a:cubicBezTo>
                  <a:cubicBezTo>
                    <a:pt x="2261" y="2306"/>
                    <a:pt x="2230" y="2337"/>
                    <a:pt x="2230" y="2375"/>
                  </a:cubicBezTo>
                  <a:cubicBezTo>
                    <a:pt x="2238" y="2406"/>
                    <a:pt x="2284" y="2406"/>
                    <a:pt x="2314" y="2421"/>
                  </a:cubicBezTo>
                  <a:lnTo>
                    <a:pt x="2314" y="2421"/>
                  </a:lnTo>
                  <a:cubicBezTo>
                    <a:pt x="2284" y="2429"/>
                    <a:pt x="2261" y="2436"/>
                    <a:pt x="2238" y="2452"/>
                  </a:cubicBezTo>
                  <a:cubicBezTo>
                    <a:pt x="2223" y="2459"/>
                    <a:pt x="2207" y="2474"/>
                    <a:pt x="2192" y="2474"/>
                  </a:cubicBezTo>
                  <a:cubicBezTo>
                    <a:pt x="2177" y="2474"/>
                    <a:pt x="2169" y="2459"/>
                    <a:pt x="2154" y="2459"/>
                  </a:cubicBezTo>
                  <a:cubicBezTo>
                    <a:pt x="2138" y="2459"/>
                    <a:pt x="2123" y="2474"/>
                    <a:pt x="2108" y="2474"/>
                  </a:cubicBezTo>
                  <a:cubicBezTo>
                    <a:pt x="2093" y="2474"/>
                    <a:pt x="2085" y="2459"/>
                    <a:pt x="2070" y="2459"/>
                  </a:cubicBezTo>
                  <a:cubicBezTo>
                    <a:pt x="2055" y="2474"/>
                    <a:pt x="2039" y="2497"/>
                    <a:pt x="2032" y="2513"/>
                  </a:cubicBezTo>
                  <a:lnTo>
                    <a:pt x="2032" y="2513"/>
                  </a:lnTo>
                  <a:cubicBezTo>
                    <a:pt x="2016" y="2482"/>
                    <a:pt x="2001" y="2459"/>
                    <a:pt x="1994" y="2429"/>
                  </a:cubicBezTo>
                  <a:cubicBezTo>
                    <a:pt x="1994" y="2398"/>
                    <a:pt x="1978" y="2352"/>
                    <a:pt x="2001" y="2329"/>
                  </a:cubicBezTo>
                  <a:cubicBezTo>
                    <a:pt x="2016" y="2306"/>
                    <a:pt x="2062" y="2337"/>
                    <a:pt x="2077" y="2314"/>
                  </a:cubicBezTo>
                  <a:cubicBezTo>
                    <a:pt x="2085" y="2299"/>
                    <a:pt x="2062" y="2283"/>
                    <a:pt x="2047" y="2276"/>
                  </a:cubicBezTo>
                  <a:cubicBezTo>
                    <a:pt x="2024" y="2268"/>
                    <a:pt x="2001" y="2283"/>
                    <a:pt x="1986" y="2276"/>
                  </a:cubicBezTo>
                  <a:cubicBezTo>
                    <a:pt x="1955" y="2261"/>
                    <a:pt x="1932" y="2222"/>
                    <a:pt x="1902" y="2200"/>
                  </a:cubicBezTo>
                  <a:lnTo>
                    <a:pt x="1902" y="2200"/>
                  </a:lnTo>
                  <a:cubicBezTo>
                    <a:pt x="1917" y="2177"/>
                    <a:pt x="1940" y="2154"/>
                    <a:pt x="1940" y="2131"/>
                  </a:cubicBezTo>
                  <a:cubicBezTo>
                    <a:pt x="1940" y="2123"/>
                    <a:pt x="1909" y="2123"/>
                    <a:pt x="1902" y="2115"/>
                  </a:cubicBezTo>
                  <a:cubicBezTo>
                    <a:pt x="1894" y="2077"/>
                    <a:pt x="1925" y="2039"/>
                    <a:pt x="1909" y="2001"/>
                  </a:cubicBezTo>
                  <a:cubicBezTo>
                    <a:pt x="1902" y="1963"/>
                    <a:pt x="1848" y="1940"/>
                    <a:pt x="1848" y="1902"/>
                  </a:cubicBezTo>
                  <a:cubicBezTo>
                    <a:pt x="1848" y="1879"/>
                    <a:pt x="1894" y="1894"/>
                    <a:pt x="1902" y="1871"/>
                  </a:cubicBezTo>
                  <a:cubicBezTo>
                    <a:pt x="1917" y="1840"/>
                    <a:pt x="1894" y="1802"/>
                    <a:pt x="1894" y="1772"/>
                  </a:cubicBezTo>
                  <a:cubicBezTo>
                    <a:pt x="1902" y="1756"/>
                    <a:pt x="1925" y="1749"/>
                    <a:pt x="1917" y="1733"/>
                  </a:cubicBezTo>
                  <a:cubicBezTo>
                    <a:pt x="1909" y="1711"/>
                    <a:pt x="1894" y="1688"/>
                    <a:pt x="1871" y="1680"/>
                  </a:cubicBezTo>
                  <a:cubicBezTo>
                    <a:pt x="1841" y="1672"/>
                    <a:pt x="1802" y="1665"/>
                    <a:pt x="1772" y="1672"/>
                  </a:cubicBezTo>
                  <a:cubicBezTo>
                    <a:pt x="1749" y="1680"/>
                    <a:pt x="1741" y="1703"/>
                    <a:pt x="1726" y="1718"/>
                  </a:cubicBezTo>
                  <a:cubicBezTo>
                    <a:pt x="1719" y="1733"/>
                    <a:pt x="1711" y="1756"/>
                    <a:pt x="1696" y="1764"/>
                  </a:cubicBezTo>
                  <a:cubicBezTo>
                    <a:pt x="1673" y="1772"/>
                    <a:pt x="1634" y="1756"/>
                    <a:pt x="1612" y="1756"/>
                  </a:cubicBezTo>
                  <a:cubicBezTo>
                    <a:pt x="1581" y="1764"/>
                    <a:pt x="1558" y="1779"/>
                    <a:pt x="1535" y="1779"/>
                  </a:cubicBezTo>
                  <a:cubicBezTo>
                    <a:pt x="1520" y="1779"/>
                    <a:pt x="1512" y="1764"/>
                    <a:pt x="1497" y="1764"/>
                  </a:cubicBezTo>
                  <a:cubicBezTo>
                    <a:pt x="1489" y="1764"/>
                    <a:pt x="1482" y="1779"/>
                    <a:pt x="1474" y="1779"/>
                  </a:cubicBezTo>
                  <a:cubicBezTo>
                    <a:pt x="1444" y="1787"/>
                    <a:pt x="1421" y="1779"/>
                    <a:pt x="1390" y="1772"/>
                  </a:cubicBezTo>
                  <a:cubicBezTo>
                    <a:pt x="1360" y="1764"/>
                    <a:pt x="1329" y="1741"/>
                    <a:pt x="1298" y="1741"/>
                  </a:cubicBezTo>
                  <a:cubicBezTo>
                    <a:pt x="1283" y="1741"/>
                    <a:pt x="1275" y="1756"/>
                    <a:pt x="1260" y="1764"/>
                  </a:cubicBezTo>
                  <a:lnTo>
                    <a:pt x="1260" y="1764"/>
                  </a:lnTo>
                  <a:cubicBezTo>
                    <a:pt x="1252" y="1749"/>
                    <a:pt x="1245" y="1741"/>
                    <a:pt x="1230" y="1726"/>
                  </a:cubicBezTo>
                  <a:cubicBezTo>
                    <a:pt x="1230" y="1726"/>
                    <a:pt x="1176" y="1718"/>
                    <a:pt x="1169" y="1718"/>
                  </a:cubicBezTo>
                  <a:lnTo>
                    <a:pt x="1130" y="1688"/>
                  </a:lnTo>
                  <a:cubicBezTo>
                    <a:pt x="1115" y="1680"/>
                    <a:pt x="1100" y="1680"/>
                    <a:pt x="1085" y="1680"/>
                  </a:cubicBezTo>
                  <a:cubicBezTo>
                    <a:pt x="1077" y="1680"/>
                    <a:pt x="1085" y="1695"/>
                    <a:pt x="1085" y="1703"/>
                  </a:cubicBezTo>
                  <a:cubicBezTo>
                    <a:pt x="1069" y="1703"/>
                    <a:pt x="1062" y="1703"/>
                    <a:pt x="1054" y="1695"/>
                  </a:cubicBezTo>
                  <a:cubicBezTo>
                    <a:pt x="1039" y="1672"/>
                    <a:pt x="1039" y="1634"/>
                    <a:pt x="1016" y="1627"/>
                  </a:cubicBezTo>
                  <a:cubicBezTo>
                    <a:pt x="977" y="1611"/>
                    <a:pt x="939" y="1634"/>
                    <a:pt x="901" y="1642"/>
                  </a:cubicBezTo>
                  <a:cubicBezTo>
                    <a:pt x="901" y="1642"/>
                    <a:pt x="886" y="1711"/>
                    <a:pt x="886" y="1718"/>
                  </a:cubicBezTo>
                  <a:lnTo>
                    <a:pt x="916" y="1764"/>
                  </a:lnTo>
                  <a:cubicBezTo>
                    <a:pt x="901" y="1772"/>
                    <a:pt x="886" y="1764"/>
                    <a:pt x="886" y="1779"/>
                  </a:cubicBezTo>
                  <a:cubicBezTo>
                    <a:pt x="871" y="1802"/>
                    <a:pt x="886" y="1840"/>
                    <a:pt x="871" y="1863"/>
                  </a:cubicBezTo>
                  <a:cubicBezTo>
                    <a:pt x="863" y="1879"/>
                    <a:pt x="848" y="1848"/>
                    <a:pt x="833" y="1856"/>
                  </a:cubicBezTo>
                  <a:cubicBezTo>
                    <a:pt x="810" y="1863"/>
                    <a:pt x="794" y="1894"/>
                    <a:pt x="771" y="1909"/>
                  </a:cubicBezTo>
                  <a:lnTo>
                    <a:pt x="771" y="1909"/>
                  </a:lnTo>
                  <a:cubicBezTo>
                    <a:pt x="718" y="1840"/>
                    <a:pt x="680" y="1764"/>
                    <a:pt x="626" y="1703"/>
                  </a:cubicBezTo>
                  <a:cubicBezTo>
                    <a:pt x="611" y="1680"/>
                    <a:pt x="573" y="1695"/>
                    <a:pt x="558" y="1680"/>
                  </a:cubicBezTo>
                  <a:cubicBezTo>
                    <a:pt x="542" y="1657"/>
                    <a:pt x="550" y="1619"/>
                    <a:pt x="535" y="1588"/>
                  </a:cubicBezTo>
                  <a:cubicBezTo>
                    <a:pt x="527" y="1581"/>
                    <a:pt x="504" y="1573"/>
                    <a:pt x="489" y="1573"/>
                  </a:cubicBezTo>
                  <a:cubicBezTo>
                    <a:pt x="466" y="1565"/>
                    <a:pt x="435" y="1581"/>
                    <a:pt x="412" y="1573"/>
                  </a:cubicBezTo>
                  <a:cubicBezTo>
                    <a:pt x="374" y="1565"/>
                    <a:pt x="328" y="1550"/>
                    <a:pt x="305" y="1520"/>
                  </a:cubicBezTo>
                  <a:cubicBezTo>
                    <a:pt x="283" y="1481"/>
                    <a:pt x="321" y="1420"/>
                    <a:pt x="290" y="1390"/>
                  </a:cubicBezTo>
                  <a:cubicBezTo>
                    <a:pt x="244" y="1359"/>
                    <a:pt x="176" y="1413"/>
                    <a:pt x="122" y="1397"/>
                  </a:cubicBezTo>
                  <a:cubicBezTo>
                    <a:pt x="107" y="1390"/>
                    <a:pt x="122" y="1359"/>
                    <a:pt x="114" y="1344"/>
                  </a:cubicBezTo>
                  <a:cubicBezTo>
                    <a:pt x="114" y="1321"/>
                    <a:pt x="107" y="1298"/>
                    <a:pt x="91" y="1275"/>
                  </a:cubicBezTo>
                  <a:cubicBezTo>
                    <a:pt x="69" y="1245"/>
                    <a:pt x="23" y="1222"/>
                    <a:pt x="8" y="1183"/>
                  </a:cubicBezTo>
                  <a:cubicBezTo>
                    <a:pt x="0" y="1161"/>
                    <a:pt x="8" y="1130"/>
                    <a:pt x="15" y="1107"/>
                  </a:cubicBezTo>
                  <a:cubicBezTo>
                    <a:pt x="30" y="1077"/>
                    <a:pt x="69" y="1061"/>
                    <a:pt x="91" y="1031"/>
                  </a:cubicBezTo>
                  <a:cubicBezTo>
                    <a:pt x="114" y="1000"/>
                    <a:pt x="130" y="962"/>
                    <a:pt x="145" y="93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5" name="Freeform 62">
              <a:extLst>
                <a:ext uri="{FF2B5EF4-FFF2-40B4-BE49-F238E27FC236}">
                  <a16:creationId xmlns:a16="http://schemas.microsoft.com/office/drawing/2014/main" id="{56FDBF72-0DE7-43DB-A972-731D02792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533" y="4862267"/>
              <a:ext cx="211039" cy="127185"/>
            </a:xfrm>
            <a:custGeom>
              <a:avLst/>
              <a:gdLst>
                <a:gd name="T0" fmla="*/ 23 w 1162"/>
                <a:gd name="T1" fmla="*/ 611 h 757"/>
                <a:gd name="T2" fmla="*/ 23 w 1162"/>
                <a:gd name="T3" fmla="*/ 611 h 757"/>
                <a:gd name="T4" fmla="*/ 0 w 1162"/>
                <a:gd name="T5" fmla="*/ 542 h 757"/>
                <a:gd name="T6" fmla="*/ 61 w 1162"/>
                <a:gd name="T7" fmla="*/ 519 h 757"/>
                <a:gd name="T8" fmla="*/ 76 w 1162"/>
                <a:gd name="T9" fmla="*/ 359 h 757"/>
                <a:gd name="T10" fmla="*/ 114 w 1162"/>
                <a:gd name="T11" fmla="*/ 252 h 757"/>
                <a:gd name="T12" fmla="*/ 114 w 1162"/>
                <a:gd name="T13" fmla="*/ 252 h 757"/>
                <a:gd name="T14" fmla="*/ 168 w 1162"/>
                <a:gd name="T15" fmla="*/ 267 h 757"/>
                <a:gd name="T16" fmla="*/ 374 w 1162"/>
                <a:gd name="T17" fmla="*/ 137 h 757"/>
                <a:gd name="T18" fmla="*/ 412 w 1162"/>
                <a:gd name="T19" fmla="*/ 84 h 757"/>
                <a:gd name="T20" fmla="*/ 412 w 1162"/>
                <a:gd name="T21" fmla="*/ 84 h 757"/>
                <a:gd name="T22" fmla="*/ 588 w 1162"/>
                <a:gd name="T23" fmla="*/ 99 h 757"/>
                <a:gd name="T24" fmla="*/ 672 w 1162"/>
                <a:gd name="T25" fmla="*/ 145 h 757"/>
                <a:gd name="T26" fmla="*/ 824 w 1162"/>
                <a:gd name="T27" fmla="*/ 84 h 757"/>
                <a:gd name="T28" fmla="*/ 1099 w 1162"/>
                <a:gd name="T29" fmla="*/ 122 h 757"/>
                <a:gd name="T30" fmla="*/ 1161 w 1162"/>
                <a:gd name="T31" fmla="*/ 229 h 757"/>
                <a:gd name="T32" fmla="*/ 1161 w 1162"/>
                <a:gd name="T33" fmla="*/ 229 h 757"/>
                <a:gd name="T34" fmla="*/ 1031 w 1162"/>
                <a:gd name="T35" fmla="*/ 313 h 757"/>
                <a:gd name="T36" fmla="*/ 1031 w 1162"/>
                <a:gd name="T37" fmla="*/ 313 h 757"/>
                <a:gd name="T38" fmla="*/ 993 w 1162"/>
                <a:gd name="T39" fmla="*/ 321 h 757"/>
                <a:gd name="T40" fmla="*/ 955 w 1162"/>
                <a:gd name="T41" fmla="*/ 450 h 757"/>
                <a:gd name="T42" fmla="*/ 786 w 1162"/>
                <a:gd name="T43" fmla="*/ 427 h 757"/>
                <a:gd name="T44" fmla="*/ 710 w 1162"/>
                <a:gd name="T45" fmla="*/ 496 h 757"/>
                <a:gd name="T46" fmla="*/ 802 w 1162"/>
                <a:gd name="T47" fmla="*/ 496 h 757"/>
                <a:gd name="T48" fmla="*/ 855 w 1162"/>
                <a:gd name="T49" fmla="*/ 557 h 757"/>
                <a:gd name="T50" fmla="*/ 718 w 1162"/>
                <a:gd name="T51" fmla="*/ 588 h 757"/>
                <a:gd name="T52" fmla="*/ 718 w 1162"/>
                <a:gd name="T53" fmla="*/ 672 h 757"/>
                <a:gd name="T54" fmla="*/ 511 w 1162"/>
                <a:gd name="T55" fmla="*/ 733 h 757"/>
                <a:gd name="T56" fmla="*/ 504 w 1162"/>
                <a:gd name="T57" fmla="*/ 588 h 757"/>
                <a:gd name="T58" fmla="*/ 359 w 1162"/>
                <a:gd name="T59" fmla="*/ 550 h 757"/>
                <a:gd name="T60" fmla="*/ 221 w 1162"/>
                <a:gd name="T61" fmla="*/ 733 h 757"/>
                <a:gd name="T62" fmla="*/ 221 w 1162"/>
                <a:gd name="T63" fmla="*/ 733 h 757"/>
                <a:gd name="T64" fmla="*/ 137 w 1162"/>
                <a:gd name="T65" fmla="*/ 710 h 757"/>
                <a:gd name="T66" fmla="*/ 46 w 1162"/>
                <a:gd name="T67" fmla="*/ 710 h 757"/>
                <a:gd name="T68" fmla="*/ 61 w 1162"/>
                <a:gd name="T69" fmla="*/ 679 h 757"/>
                <a:gd name="T70" fmla="*/ 23 w 1162"/>
                <a:gd name="T71" fmla="*/ 61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2" h="757">
                  <a:moveTo>
                    <a:pt x="23" y="611"/>
                  </a:moveTo>
                  <a:lnTo>
                    <a:pt x="23" y="611"/>
                  </a:lnTo>
                  <a:cubicBezTo>
                    <a:pt x="15" y="588"/>
                    <a:pt x="7" y="557"/>
                    <a:pt x="0" y="542"/>
                  </a:cubicBezTo>
                  <a:cubicBezTo>
                    <a:pt x="0" y="534"/>
                    <a:pt x="61" y="527"/>
                    <a:pt x="61" y="519"/>
                  </a:cubicBezTo>
                  <a:cubicBezTo>
                    <a:pt x="61" y="512"/>
                    <a:pt x="68" y="382"/>
                    <a:pt x="76" y="359"/>
                  </a:cubicBezTo>
                  <a:cubicBezTo>
                    <a:pt x="84" y="343"/>
                    <a:pt x="107" y="290"/>
                    <a:pt x="114" y="252"/>
                  </a:cubicBezTo>
                  <a:lnTo>
                    <a:pt x="114" y="252"/>
                  </a:lnTo>
                  <a:cubicBezTo>
                    <a:pt x="137" y="259"/>
                    <a:pt x="152" y="275"/>
                    <a:pt x="168" y="267"/>
                  </a:cubicBezTo>
                  <a:cubicBezTo>
                    <a:pt x="244" y="237"/>
                    <a:pt x="313" y="191"/>
                    <a:pt x="374" y="137"/>
                  </a:cubicBezTo>
                  <a:cubicBezTo>
                    <a:pt x="397" y="114"/>
                    <a:pt x="389" y="107"/>
                    <a:pt x="412" y="84"/>
                  </a:cubicBezTo>
                  <a:lnTo>
                    <a:pt x="412" y="84"/>
                  </a:lnTo>
                  <a:cubicBezTo>
                    <a:pt x="488" y="84"/>
                    <a:pt x="534" y="15"/>
                    <a:pt x="588" y="99"/>
                  </a:cubicBezTo>
                  <a:cubicBezTo>
                    <a:pt x="611" y="129"/>
                    <a:pt x="626" y="160"/>
                    <a:pt x="672" y="145"/>
                  </a:cubicBezTo>
                  <a:cubicBezTo>
                    <a:pt x="725" y="129"/>
                    <a:pt x="771" y="99"/>
                    <a:pt x="824" y="84"/>
                  </a:cubicBezTo>
                  <a:cubicBezTo>
                    <a:pt x="939" y="107"/>
                    <a:pt x="1031" y="0"/>
                    <a:pt x="1099" y="122"/>
                  </a:cubicBezTo>
                  <a:cubicBezTo>
                    <a:pt x="1122" y="160"/>
                    <a:pt x="1138" y="191"/>
                    <a:pt x="1161" y="229"/>
                  </a:cubicBezTo>
                  <a:lnTo>
                    <a:pt x="1161" y="229"/>
                  </a:lnTo>
                  <a:cubicBezTo>
                    <a:pt x="1031" y="313"/>
                    <a:pt x="1031" y="313"/>
                    <a:pt x="1031" y="313"/>
                  </a:cubicBezTo>
                  <a:lnTo>
                    <a:pt x="1031" y="313"/>
                  </a:lnTo>
                  <a:cubicBezTo>
                    <a:pt x="1016" y="313"/>
                    <a:pt x="993" y="305"/>
                    <a:pt x="993" y="321"/>
                  </a:cubicBezTo>
                  <a:cubicBezTo>
                    <a:pt x="970" y="359"/>
                    <a:pt x="993" y="427"/>
                    <a:pt x="955" y="450"/>
                  </a:cubicBezTo>
                  <a:cubicBezTo>
                    <a:pt x="901" y="473"/>
                    <a:pt x="840" y="420"/>
                    <a:pt x="786" y="427"/>
                  </a:cubicBezTo>
                  <a:cubicBezTo>
                    <a:pt x="756" y="435"/>
                    <a:pt x="702" y="458"/>
                    <a:pt x="710" y="496"/>
                  </a:cubicBezTo>
                  <a:cubicBezTo>
                    <a:pt x="718" y="527"/>
                    <a:pt x="771" y="489"/>
                    <a:pt x="802" y="496"/>
                  </a:cubicBezTo>
                  <a:cubicBezTo>
                    <a:pt x="824" y="512"/>
                    <a:pt x="870" y="534"/>
                    <a:pt x="855" y="557"/>
                  </a:cubicBezTo>
                  <a:cubicBezTo>
                    <a:pt x="817" y="588"/>
                    <a:pt x="756" y="557"/>
                    <a:pt x="718" y="588"/>
                  </a:cubicBezTo>
                  <a:cubicBezTo>
                    <a:pt x="695" y="603"/>
                    <a:pt x="748" y="657"/>
                    <a:pt x="718" y="672"/>
                  </a:cubicBezTo>
                  <a:cubicBezTo>
                    <a:pt x="664" y="710"/>
                    <a:pt x="580" y="756"/>
                    <a:pt x="511" y="733"/>
                  </a:cubicBezTo>
                  <a:cubicBezTo>
                    <a:pt x="466" y="710"/>
                    <a:pt x="534" y="618"/>
                    <a:pt x="504" y="588"/>
                  </a:cubicBezTo>
                  <a:cubicBezTo>
                    <a:pt x="473" y="550"/>
                    <a:pt x="405" y="527"/>
                    <a:pt x="359" y="550"/>
                  </a:cubicBezTo>
                  <a:cubicBezTo>
                    <a:pt x="290" y="588"/>
                    <a:pt x="267" y="672"/>
                    <a:pt x="221" y="733"/>
                  </a:cubicBezTo>
                  <a:lnTo>
                    <a:pt x="221" y="733"/>
                  </a:lnTo>
                  <a:cubicBezTo>
                    <a:pt x="198" y="725"/>
                    <a:pt x="168" y="710"/>
                    <a:pt x="137" y="710"/>
                  </a:cubicBezTo>
                  <a:cubicBezTo>
                    <a:pt x="107" y="702"/>
                    <a:pt x="76" y="718"/>
                    <a:pt x="46" y="710"/>
                  </a:cubicBezTo>
                  <a:cubicBezTo>
                    <a:pt x="38" y="702"/>
                    <a:pt x="61" y="687"/>
                    <a:pt x="61" y="679"/>
                  </a:cubicBezTo>
                  <a:cubicBezTo>
                    <a:pt x="53" y="657"/>
                    <a:pt x="30" y="634"/>
                    <a:pt x="23" y="61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7697CE0F-3AC0-4DEA-B66D-C12364B1F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591" y="4900719"/>
              <a:ext cx="85535" cy="92431"/>
            </a:xfrm>
            <a:custGeom>
              <a:avLst/>
              <a:gdLst>
                <a:gd name="T0" fmla="*/ 130 w 474"/>
                <a:gd name="T1" fmla="*/ 0 h 551"/>
                <a:gd name="T2" fmla="*/ 130 w 474"/>
                <a:gd name="T3" fmla="*/ 0 h 551"/>
                <a:gd name="T4" fmla="*/ 0 w 474"/>
                <a:gd name="T5" fmla="*/ 84 h 551"/>
                <a:gd name="T6" fmla="*/ 0 w 474"/>
                <a:gd name="T7" fmla="*/ 84 h 551"/>
                <a:gd name="T8" fmla="*/ 130 w 474"/>
                <a:gd name="T9" fmla="*/ 214 h 551"/>
                <a:gd name="T10" fmla="*/ 107 w 474"/>
                <a:gd name="T11" fmla="*/ 313 h 551"/>
                <a:gd name="T12" fmla="*/ 183 w 474"/>
                <a:gd name="T13" fmla="*/ 450 h 551"/>
                <a:gd name="T14" fmla="*/ 244 w 474"/>
                <a:gd name="T15" fmla="*/ 542 h 551"/>
                <a:gd name="T16" fmla="*/ 305 w 474"/>
                <a:gd name="T17" fmla="*/ 496 h 551"/>
                <a:gd name="T18" fmla="*/ 267 w 474"/>
                <a:gd name="T19" fmla="*/ 450 h 551"/>
                <a:gd name="T20" fmla="*/ 328 w 474"/>
                <a:gd name="T21" fmla="*/ 389 h 551"/>
                <a:gd name="T22" fmla="*/ 351 w 474"/>
                <a:gd name="T23" fmla="*/ 328 h 551"/>
                <a:gd name="T24" fmla="*/ 473 w 474"/>
                <a:gd name="T25" fmla="*/ 260 h 551"/>
                <a:gd name="T26" fmla="*/ 473 w 474"/>
                <a:gd name="T27" fmla="*/ 260 h 551"/>
                <a:gd name="T28" fmla="*/ 435 w 474"/>
                <a:gd name="T29" fmla="*/ 221 h 551"/>
                <a:gd name="T30" fmla="*/ 290 w 474"/>
                <a:gd name="T31" fmla="*/ 145 h 551"/>
                <a:gd name="T32" fmla="*/ 145 w 474"/>
                <a:gd name="T33" fmla="*/ 30 h 551"/>
                <a:gd name="T34" fmla="*/ 130 w 474"/>
                <a:gd name="T3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4" h="551">
                  <a:moveTo>
                    <a:pt x="130" y="0"/>
                  </a:moveTo>
                  <a:lnTo>
                    <a:pt x="130" y="0"/>
                  </a:lnTo>
                  <a:cubicBezTo>
                    <a:pt x="0" y="84"/>
                    <a:pt x="0" y="84"/>
                    <a:pt x="0" y="84"/>
                  </a:cubicBezTo>
                  <a:lnTo>
                    <a:pt x="0" y="84"/>
                  </a:lnTo>
                  <a:cubicBezTo>
                    <a:pt x="46" y="130"/>
                    <a:pt x="107" y="160"/>
                    <a:pt x="130" y="214"/>
                  </a:cubicBezTo>
                  <a:cubicBezTo>
                    <a:pt x="145" y="244"/>
                    <a:pt x="91" y="283"/>
                    <a:pt x="107" y="313"/>
                  </a:cubicBezTo>
                  <a:cubicBezTo>
                    <a:pt x="114" y="367"/>
                    <a:pt x="160" y="405"/>
                    <a:pt x="183" y="450"/>
                  </a:cubicBezTo>
                  <a:cubicBezTo>
                    <a:pt x="206" y="481"/>
                    <a:pt x="214" y="527"/>
                    <a:pt x="244" y="542"/>
                  </a:cubicBezTo>
                  <a:cubicBezTo>
                    <a:pt x="267" y="550"/>
                    <a:pt x="298" y="519"/>
                    <a:pt x="305" y="496"/>
                  </a:cubicBezTo>
                  <a:cubicBezTo>
                    <a:pt x="305" y="473"/>
                    <a:pt x="267" y="466"/>
                    <a:pt x="267" y="450"/>
                  </a:cubicBezTo>
                  <a:cubicBezTo>
                    <a:pt x="275" y="428"/>
                    <a:pt x="313" y="412"/>
                    <a:pt x="328" y="389"/>
                  </a:cubicBezTo>
                  <a:cubicBezTo>
                    <a:pt x="336" y="374"/>
                    <a:pt x="328" y="344"/>
                    <a:pt x="351" y="328"/>
                  </a:cubicBezTo>
                  <a:cubicBezTo>
                    <a:pt x="389" y="290"/>
                    <a:pt x="427" y="290"/>
                    <a:pt x="473" y="260"/>
                  </a:cubicBezTo>
                  <a:lnTo>
                    <a:pt x="473" y="260"/>
                  </a:lnTo>
                  <a:cubicBezTo>
                    <a:pt x="466" y="252"/>
                    <a:pt x="450" y="237"/>
                    <a:pt x="435" y="221"/>
                  </a:cubicBezTo>
                  <a:cubicBezTo>
                    <a:pt x="397" y="183"/>
                    <a:pt x="336" y="183"/>
                    <a:pt x="290" y="145"/>
                  </a:cubicBezTo>
                  <a:cubicBezTo>
                    <a:pt x="275" y="145"/>
                    <a:pt x="160" y="46"/>
                    <a:pt x="145" y="30"/>
                  </a:cubicBezTo>
                  <a:cubicBezTo>
                    <a:pt x="137" y="23"/>
                    <a:pt x="130" y="8"/>
                    <a:pt x="130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7A25407F-183F-4777-807B-CB81CE9EB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19" y="5271181"/>
              <a:ext cx="109516" cy="101304"/>
            </a:xfrm>
            <a:custGeom>
              <a:avLst/>
              <a:gdLst>
                <a:gd name="T0" fmla="*/ 221 w 604"/>
                <a:gd name="T1" fmla="*/ 8 h 605"/>
                <a:gd name="T2" fmla="*/ 221 w 604"/>
                <a:gd name="T3" fmla="*/ 8 h 605"/>
                <a:gd name="T4" fmla="*/ 397 w 604"/>
                <a:gd name="T5" fmla="*/ 31 h 605"/>
                <a:gd name="T6" fmla="*/ 466 w 604"/>
                <a:gd name="T7" fmla="*/ 123 h 605"/>
                <a:gd name="T8" fmla="*/ 588 w 604"/>
                <a:gd name="T9" fmla="*/ 123 h 605"/>
                <a:gd name="T10" fmla="*/ 596 w 604"/>
                <a:gd name="T11" fmla="*/ 168 h 605"/>
                <a:gd name="T12" fmla="*/ 450 w 604"/>
                <a:gd name="T13" fmla="*/ 237 h 605"/>
                <a:gd name="T14" fmla="*/ 504 w 604"/>
                <a:gd name="T15" fmla="*/ 290 h 605"/>
                <a:gd name="T16" fmla="*/ 504 w 604"/>
                <a:gd name="T17" fmla="*/ 290 h 605"/>
                <a:gd name="T18" fmla="*/ 435 w 604"/>
                <a:gd name="T19" fmla="*/ 336 h 605"/>
                <a:gd name="T20" fmla="*/ 420 w 604"/>
                <a:gd name="T21" fmla="*/ 421 h 605"/>
                <a:gd name="T22" fmla="*/ 275 w 604"/>
                <a:gd name="T23" fmla="*/ 474 h 605"/>
                <a:gd name="T24" fmla="*/ 183 w 604"/>
                <a:gd name="T25" fmla="*/ 604 h 605"/>
                <a:gd name="T26" fmla="*/ 183 w 604"/>
                <a:gd name="T27" fmla="*/ 604 h 605"/>
                <a:gd name="T28" fmla="*/ 122 w 604"/>
                <a:gd name="T29" fmla="*/ 535 h 605"/>
                <a:gd name="T30" fmla="*/ 61 w 604"/>
                <a:gd name="T31" fmla="*/ 436 h 605"/>
                <a:gd name="T32" fmla="*/ 15 w 604"/>
                <a:gd name="T33" fmla="*/ 421 h 605"/>
                <a:gd name="T34" fmla="*/ 38 w 604"/>
                <a:gd name="T35" fmla="*/ 313 h 605"/>
                <a:gd name="T36" fmla="*/ 53 w 604"/>
                <a:gd name="T37" fmla="*/ 199 h 605"/>
                <a:gd name="T38" fmla="*/ 0 w 604"/>
                <a:gd name="T39" fmla="*/ 115 h 605"/>
                <a:gd name="T40" fmla="*/ 38 w 604"/>
                <a:gd name="T41" fmla="*/ 61 h 605"/>
                <a:gd name="T42" fmla="*/ 99 w 604"/>
                <a:gd name="T43" fmla="*/ 77 h 605"/>
                <a:gd name="T44" fmla="*/ 221 w 604"/>
                <a:gd name="T45" fmla="*/ 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4" h="605">
                  <a:moveTo>
                    <a:pt x="221" y="8"/>
                  </a:moveTo>
                  <a:lnTo>
                    <a:pt x="221" y="8"/>
                  </a:lnTo>
                  <a:cubicBezTo>
                    <a:pt x="283" y="16"/>
                    <a:pt x="344" y="0"/>
                    <a:pt x="397" y="31"/>
                  </a:cubicBezTo>
                  <a:cubicBezTo>
                    <a:pt x="435" y="46"/>
                    <a:pt x="435" y="100"/>
                    <a:pt x="466" y="123"/>
                  </a:cubicBezTo>
                  <a:cubicBezTo>
                    <a:pt x="504" y="138"/>
                    <a:pt x="550" y="107"/>
                    <a:pt x="588" y="123"/>
                  </a:cubicBezTo>
                  <a:cubicBezTo>
                    <a:pt x="603" y="130"/>
                    <a:pt x="603" y="161"/>
                    <a:pt x="596" y="168"/>
                  </a:cubicBezTo>
                  <a:cubicBezTo>
                    <a:pt x="558" y="207"/>
                    <a:pt x="481" y="199"/>
                    <a:pt x="450" y="237"/>
                  </a:cubicBezTo>
                  <a:cubicBezTo>
                    <a:pt x="435" y="260"/>
                    <a:pt x="489" y="275"/>
                    <a:pt x="504" y="290"/>
                  </a:cubicBezTo>
                  <a:lnTo>
                    <a:pt x="504" y="290"/>
                  </a:lnTo>
                  <a:cubicBezTo>
                    <a:pt x="481" y="306"/>
                    <a:pt x="458" y="321"/>
                    <a:pt x="435" y="336"/>
                  </a:cubicBezTo>
                  <a:cubicBezTo>
                    <a:pt x="435" y="336"/>
                    <a:pt x="420" y="413"/>
                    <a:pt x="420" y="421"/>
                  </a:cubicBezTo>
                  <a:cubicBezTo>
                    <a:pt x="420" y="428"/>
                    <a:pt x="275" y="474"/>
                    <a:pt x="275" y="474"/>
                  </a:cubicBezTo>
                  <a:cubicBezTo>
                    <a:pt x="244" y="520"/>
                    <a:pt x="214" y="565"/>
                    <a:pt x="183" y="604"/>
                  </a:cubicBezTo>
                  <a:lnTo>
                    <a:pt x="183" y="604"/>
                  </a:lnTo>
                  <a:cubicBezTo>
                    <a:pt x="160" y="581"/>
                    <a:pt x="145" y="558"/>
                    <a:pt x="122" y="535"/>
                  </a:cubicBezTo>
                  <a:cubicBezTo>
                    <a:pt x="99" y="504"/>
                    <a:pt x="84" y="466"/>
                    <a:pt x="61" y="436"/>
                  </a:cubicBezTo>
                  <a:cubicBezTo>
                    <a:pt x="46" y="421"/>
                    <a:pt x="15" y="436"/>
                    <a:pt x="15" y="421"/>
                  </a:cubicBezTo>
                  <a:cubicBezTo>
                    <a:pt x="8" y="382"/>
                    <a:pt x="31" y="344"/>
                    <a:pt x="38" y="313"/>
                  </a:cubicBezTo>
                  <a:cubicBezTo>
                    <a:pt x="46" y="275"/>
                    <a:pt x="61" y="237"/>
                    <a:pt x="53" y="199"/>
                  </a:cubicBezTo>
                  <a:cubicBezTo>
                    <a:pt x="53" y="168"/>
                    <a:pt x="23" y="146"/>
                    <a:pt x="0" y="115"/>
                  </a:cubicBezTo>
                  <a:cubicBezTo>
                    <a:pt x="0" y="115"/>
                    <a:pt x="38" y="69"/>
                    <a:pt x="38" y="61"/>
                  </a:cubicBezTo>
                  <a:cubicBezTo>
                    <a:pt x="46" y="54"/>
                    <a:pt x="99" y="77"/>
                    <a:pt x="99" y="77"/>
                  </a:cubicBezTo>
                  <a:cubicBezTo>
                    <a:pt x="145" y="54"/>
                    <a:pt x="183" y="31"/>
                    <a:pt x="221" y="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8" name="Freeform 65">
              <a:extLst>
                <a:ext uri="{FF2B5EF4-FFF2-40B4-BE49-F238E27FC236}">
                  <a16:creationId xmlns:a16="http://schemas.microsoft.com/office/drawing/2014/main" id="{3DF8AAE0-8082-4309-98C7-986DF86CF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7019" y="5319984"/>
              <a:ext cx="281385" cy="293560"/>
            </a:xfrm>
            <a:custGeom>
              <a:avLst/>
              <a:gdLst>
                <a:gd name="T0" fmla="*/ 909 w 1552"/>
                <a:gd name="T1" fmla="*/ 314 h 1751"/>
                <a:gd name="T2" fmla="*/ 1146 w 1552"/>
                <a:gd name="T3" fmla="*/ 131 h 1751"/>
                <a:gd name="T4" fmla="*/ 1230 w 1552"/>
                <a:gd name="T5" fmla="*/ 0 h 1751"/>
                <a:gd name="T6" fmla="*/ 1314 w 1552"/>
                <a:gd name="T7" fmla="*/ 85 h 1751"/>
                <a:gd name="T8" fmla="*/ 1322 w 1552"/>
                <a:gd name="T9" fmla="*/ 237 h 1751"/>
                <a:gd name="T10" fmla="*/ 1406 w 1552"/>
                <a:gd name="T11" fmla="*/ 222 h 1751"/>
                <a:gd name="T12" fmla="*/ 1536 w 1552"/>
                <a:gd name="T13" fmla="*/ 428 h 1751"/>
                <a:gd name="T14" fmla="*/ 1390 w 1552"/>
                <a:gd name="T15" fmla="*/ 696 h 1751"/>
                <a:gd name="T16" fmla="*/ 1352 w 1552"/>
                <a:gd name="T17" fmla="*/ 910 h 1751"/>
                <a:gd name="T18" fmla="*/ 1253 w 1552"/>
                <a:gd name="T19" fmla="*/ 955 h 1751"/>
                <a:gd name="T20" fmla="*/ 1138 w 1552"/>
                <a:gd name="T21" fmla="*/ 994 h 1751"/>
                <a:gd name="T22" fmla="*/ 1100 w 1552"/>
                <a:gd name="T23" fmla="*/ 1123 h 1751"/>
                <a:gd name="T24" fmla="*/ 1093 w 1552"/>
                <a:gd name="T25" fmla="*/ 1314 h 1751"/>
                <a:gd name="T26" fmla="*/ 940 w 1552"/>
                <a:gd name="T27" fmla="*/ 1368 h 1751"/>
                <a:gd name="T28" fmla="*/ 718 w 1552"/>
                <a:gd name="T29" fmla="*/ 1498 h 1751"/>
                <a:gd name="T30" fmla="*/ 718 w 1552"/>
                <a:gd name="T31" fmla="*/ 1567 h 1751"/>
                <a:gd name="T32" fmla="*/ 596 w 1552"/>
                <a:gd name="T33" fmla="*/ 1467 h 1751"/>
                <a:gd name="T34" fmla="*/ 474 w 1552"/>
                <a:gd name="T35" fmla="*/ 1521 h 1751"/>
                <a:gd name="T36" fmla="*/ 336 w 1552"/>
                <a:gd name="T37" fmla="*/ 1643 h 1751"/>
                <a:gd name="T38" fmla="*/ 313 w 1552"/>
                <a:gd name="T39" fmla="*/ 1681 h 1751"/>
                <a:gd name="T40" fmla="*/ 161 w 1552"/>
                <a:gd name="T41" fmla="*/ 1734 h 1751"/>
                <a:gd name="T42" fmla="*/ 92 w 1552"/>
                <a:gd name="T43" fmla="*/ 1689 h 1751"/>
                <a:gd name="T44" fmla="*/ 31 w 1552"/>
                <a:gd name="T45" fmla="*/ 1467 h 1751"/>
                <a:gd name="T46" fmla="*/ 0 w 1552"/>
                <a:gd name="T47" fmla="*/ 1269 h 1751"/>
                <a:gd name="T48" fmla="*/ 54 w 1552"/>
                <a:gd name="T49" fmla="*/ 1200 h 1751"/>
                <a:gd name="T50" fmla="*/ 77 w 1552"/>
                <a:gd name="T51" fmla="*/ 1085 h 1751"/>
                <a:gd name="T52" fmla="*/ 146 w 1552"/>
                <a:gd name="T53" fmla="*/ 932 h 1751"/>
                <a:gd name="T54" fmla="*/ 100 w 1552"/>
                <a:gd name="T55" fmla="*/ 833 h 1751"/>
                <a:gd name="T56" fmla="*/ 176 w 1552"/>
                <a:gd name="T57" fmla="*/ 680 h 1751"/>
                <a:gd name="T58" fmla="*/ 283 w 1552"/>
                <a:gd name="T59" fmla="*/ 658 h 1751"/>
                <a:gd name="T60" fmla="*/ 413 w 1552"/>
                <a:gd name="T61" fmla="*/ 596 h 1751"/>
                <a:gd name="T62" fmla="*/ 512 w 1552"/>
                <a:gd name="T63" fmla="*/ 459 h 1751"/>
                <a:gd name="T64" fmla="*/ 673 w 1552"/>
                <a:gd name="T65" fmla="*/ 314 h 1751"/>
                <a:gd name="T66" fmla="*/ 909 w 1552"/>
                <a:gd name="T67" fmla="*/ 31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2" h="1751">
                  <a:moveTo>
                    <a:pt x="909" y="314"/>
                  </a:moveTo>
                  <a:lnTo>
                    <a:pt x="909" y="314"/>
                  </a:lnTo>
                  <a:cubicBezTo>
                    <a:pt x="940" y="275"/>
                    <a:pt x="970" y="230"/>
                    <a:pt x="1001" y="184"/>
                  </a:cubicBezTo>
                  <a:cubicBezTo>
                    <a:pt x="1001" y="184"/>
                    <a:pt x="1146" y="138"/>
                    <a:pt x="1146" y="131"/>
                  </a:cubicBezTo>
                  <a:cubicBezTo>
                    <a:pt x="1146" y="123"/>
                    <a:pt x="1161" y="46"/>
                    <a:pt x="1161" y="46"/>
                  </a:cubicBezTo>
                  <a:cubicBezTo>
                    <a:pt x="1184" y="31"/>
                    <a:pt x="1207" y="16"/>
                    <a:pt x="1230" y="0"/>
                  </a:cubicBezTo>
                  <a:lnTo>
                    <a:pt x="1230" y="0"/>
                  </a:lnTo>
                  <a:cubicBezTo>
                    <a:pt x="1261" y="31"/>
                    <a:pt x="1307" y="46"/>
                    <a:pt x="1314" y="85"/>
                  </a:cubicBezTo>
                  <a:cubicBezTo>
                    <a:pt x="1322" y="115"/>
                    <a:pt x="1276" y="138"/>
                    <a:pt x="1276" y="169"/>
                  </a:cubicBezTo>
                  <a:cubicBezTo>
                    <a:pt x="1284" y="192"/>
                    <a:pt x="1291" y="230"/>
                    <a:pt x="1322" y="237"/>
                  </a:cubicBezTo>
                  <a:cubicBezTo>
                    <a:pt x="1345" y="253"/>
                    <a:pt x="1375" y="230"/>
                    <a:pt x="1406" y="222"/>
                  </a:cubicBezTo>
                  <a:lnTo>
                    <a:pt x="1406" y="222"/>
                  </a:lnTo>
                  <a:cubicBezTo>
                    <a:pt x="1429" y="268"/>
                    <a:pt x="1436" y="321"/>
                    <a:pt x="1459" y="360"/>
                  </a:cubicBezTo>
                  <a:cubicBezTo>
                    <a:pt x="1482" y="390"/>
                    <a:pt x="1528" y="398"/>
                    <a:pt x="1536" y="428"/>
                  </a:cubicBezTo>
                  <a:cubicBezTo>
                    <a:pt x="1551" y="482"/>
                    <a:pt x="1543" y="535"/>
                    <a:pt x="1520" y="581"/>
                  </a:cubicBezTo>
                  <a:cubicBezTo>
                    <a:pt x="1497" y="627"/>
                    <a:pt x="1436" y="658"/>
                    <a:pt x="1390" y="696"/>
                  </a:cubicBezTo>
                  <a:cubicBezTo>
                    <a:pt x="1368" y="719"/>
                    <a:pt x="1307" y="719"/>
                    <a:pt x="1307" y="749"/>
                  </a:cubicBezTo>
                  <a:cubicBezTo>
                    <a:pt x="1291" y="803"/>
                    <a:pt x="1337" y="856"/>
                    <a:pt x="1352" y="910"/>
                  </a:cubicBezTo>
                  <a:lnTo>
                    <a:pt x="1352" y="910"/>
                  </a:lnTo>
                  <a:cubicBezTo>
                    <a:pt x="1314" y="925"/>
                    <a:pt x="1276" y="925"/>
                    <a:pt x="1253" y="955"/>
                  </a:cubicBezTo>
                  <a:cubicBezTo>
                    <a:pt x="1238" y="978"/>
                    <a:pt x="1245" y="1017"/>
                    <a:pt x="1245" y="1047"/>
                  </a:cubicBezTo>
                  <a:cubicBezTo>
                    <a:pt x="1245" y="1047"/>
                    <a:pt x="1146" y="994"/>
                    <a:pt x="1138" y="994"/>
                  </a:cubicBezTo>
                  <a:cubicBezTo>
                    <a:pt x="1131" y="994"/>
                    <a:pt x="1085" y="1039"/>
                    <a:pt x="1085" y="1039"/>
                  </a:cubicBezTo>
                  <a:cubicBezTo>
                    <a:pt x="1093" y="1070"/>
                    <a:pt x="1108" y="1100"/>
                    <a:pt x="1100" y="1123"/>
                  </a:cubicBezTo>
                  <a:cubicBezTo>
                    <a:pt x="1093" y="1162"/>
                    <a:pt x="1047" y="1184"/>
                    <a:pt x="1047" y="1215"/>
                  </a:cubicBezTo>
                  <a:cubicBezTo>
                    <a:pt x="1047" y="1253"/>
                    <a:pt x="1077" y="1284"/>
                    <a:pt x="1093" y="1314"/>
                  </a:cubicBezTo>
                  <a:lnTo>
                    <a:pt x="1093" y="1314"/>
                  </a:lnTo>
                  <a:cubicBezTo>
                    <a:pt x="1093" y="1314"/>
                    <a:pt x="947" y="1368"/>
                    <a:pt x="940" y="1368"/>
                  </a:cubicBezTo>
                  <a:cubicBezTo>
                    <a:pt x="940" y="1375"/>
                    <a:pt x="909" y="1421"/>
                    <a:pt x="909" y="1421"/>
                  </a:cubicBezTo>
                  <a:cubicBezTo>
                    <a:pt x="848" y="1444"/>
                    <a:pt x="772" y="1452"/>
                    <a:pt x="718" y="1498"/>
                  </a:cubicBezTo>
                  <a:cubicBezTo>
                    <a:pt x="695" y="1505"/>
                    <a:pt x="718" y="1544"/>
                    <a:pt x="718" y="1567"/>
                  </a:cubicBezTo>
                  <a:lnTo>
                    <a:pt x="718" y="1567"/>
                  </a:lnTo>
                  <a:cubicBezTo>
                    <a:pt x="703" y="1582"/>
                    <a:pt x="680" y="1628"/>
                    <a:pt x="665" y="1612"/>
                  </a:cubicBezTo>
                  <a:cubicBezTo>
                    <a:pt x="619" y="1574"/>
                    <a:pt x="642" y="1490"/>
                    <a:pt x="596" y="1467"/>
                  </a:cubicBezTo>
                  <a:cubicBezTo>
                    <a:pt x="558" y="1444"/>
                    <a:pt x="512" y="1475"/>
                    <a:pt x="482" y="1498"/>
                  </a:cubicBezTo>
                  <a:cubicBezTo>
                    <a:pt x="474" y="1498"/>
                    <a:pt x="482" y="1521"/>
                    <a:pt x="474" y="1521"/>
                  </a:cubicBezTo>
                  <a:cubicBezTo>
                    <a:pt x="428" y="1544"/>
                    <a:pt x="375" y="1528"/>
                    <a:pt x="336" y="1559"/>
                  </a:cubicBezTo>
                  <a:cubicBezTo>
                    <a:pt x="313" y="1582"/>
                    <a:pt x="336" y="1620"/>
                    <a:pt x="336" y="1643"/>
                  </a:cubicBezTo>
                  <a:lnTo>
                    <a:pt x="336" y="1643"/>
                  </a:lnTo>
                  <a:cubicBezTo>
                    <a:pt x="329" y="1658"/>
                    <a:pt x="321" y="1673"/>
                    <a:pt x="313" y="1681"/>
                  </a:cubicBezTo>
                  <a:cubicBezTo>
                    <a:pt x="290" y="1704"/>
                    <a:pt x="275" y="1719"/>
                    <a:pt x="252" y="1727"/>
                  </a:cubicBezTo>
                  <a:cubicBezTo>
                    <a:pt x="229" y="1734"/>
                    <a:pt x="191" y="1734"/>
                    <a:pt x="161" y="1734"/>
                  </a:cubicBezTo>
                  <a:cubicBezTo>
                    <a:pt x="138" y="1734"/>
                    <a:pt x="107" y="1750"/>
                    <a:pt x="84" y="1734"/>
                  </a:cubicBezTo>
                  <a:cubicBezTo>
                    <a:pt x="69" y="1727"/>
                    <a:pt x="92" y="1704"/>
                    <a:pt x="92" y="1689"/>
                  </a:cubicBezTo>
                  <a:cubicBezTo>
                    <a:pt x="92" y="1658"/>
                    <a:pt x="84" y="1628"/>
                    <a:pt x="77" y="1597"/>
                  </a:cubicBezTo>
                  <a:cubicBezTo>
                    <a:pt x="61" y="1551"/>
                    <a:pt x="16" y="1513"/>
                    <a:pt x="31" y="1467"/>
                  </a:cubicBezTo>
                  <a:cubicBezTo>
                    <a:pt x="38" y="1437"/>
                    <a:pt x="138" y="1475"/>
                    <a:pt x="130" y="1437"/>
                  </a:cubicBezTo>
                  <a:cubicBezTo>
                    <a:pt x="123" y="1368"/>
                    <a:pt x="46" y="1322"/>
                    <a:pt x="0" y="1269"/>
                  </a:cubicBezTo>
                  <a:cubicBezTo>
                    <a:pt x="8" y="1269"/>
                    <a:pt x="8" y="1269"/>
                    <a:pt x="8" y="1269"/>
                  </a:cubicBezTo>
                  <a:cubicBezTo>
                    <a:pt x="23" y="1246"/>
                    <a:pt x="31" y="1223"/>
                    <a:pt x="54" y="1200"/>
                  </a:cubicBezTo>
                  <a:cubicBezTo>
                    <a:pt x="69" y="1184"/>
                    <a:pt x="115" y="1200"/>
                    <a:pt x="123" y="1177"/>
                  </a:cubicBezTo>
                  <a:cubicBezTo>
                    <a:pt x="130" y="1146"/>
                    <a:pt x="69" y="1116"/>
                    <a:pt x="77" y="1085"/>
                  </a:cubicBezTo>
                  <a:cubicBezTo>
                    <a:pt x="92" y="1047"/>
                    <a:pt x="153" y="1047"/>
                    <a:pt x="168" y="1009"/>
                  </a:cubicBezTo>
                  <a:cubicBezTo>
                    <a:pt x="184" y="986"/>
                    <a:pt x="146" y="963"/>
                    <a:pt x="146" y="932"/>
                  </a:cubicBezTo>
                  <a:cubicBezTo>
                    <a:pt x="146" y="910"/>
                    <a:pt x="184" y="894"/>
                    <a:pt x="168" y="879"/>
                  </a:cubicBezTo>
                  <a:cubicBezTo>
                    <a:pt x="161" y="856"/>
                    <a:pt x="84" y="864"/>
                    <a:pt x="100" y="833"/>
                  </a:cubicBezTo>
                  <a:cubicBezTo>
                    <a:pt x="115" y="795"/>
                    <a:pt x="191" y="818"/>
                    <a:pt x="214" y="780"/>
                  </a:cubicBezTo>
                  <a:cubicBezTo>
                    <a:pt x="229" y="749"/>
                    <a:pt x="191" y="711"/>
                    <a:pt x="176" y="680"/>
                  </a:cubicBezTo>
                  <a:lnTo>
                    <a:pt x="176" y="680"/>
                  </a:lnTo>
                  <a:cubicBezTo>
                    <a:pt x="214" y="673"/>
                    <a:pt x="252" y="680"/>
                    <a:pt x="283" y="658"/>
                  </a:cubicBezTo>
                  <a:cubicBezTo>
                    <a:pt x="313" y="642"/>
                    <a:pt x="313" y="589"/>
                    <a:pt x="352" y="573"/>
                  </a:cubicBezTo>
                  <a:cubicBezTo>
                    <a:pt x="367" y="566"/>
                    <a:pt x="398" y="612"/>
                    <a:pt x="413" y="596"/>
                  </a:cubicBezTo>
                  <a:cubicBezTo>
                    <a:pt x="436" y="581"/>
                    <a:pt x="413" y="543"/>
                    <a:pt x="421" y="520"/>
                  </a:cubicBezTo>
                  <a:cubicBezTo>
                    <a:pt x="443" y="489"/>
                    <a:pt x="482" y="467"/>
                    <a:pt x="512" y="459"/>
                  </a:cubicBezTo>
                  <a:cubicBezTo>
                    <a:pt x="558" y="451"/>
                    <a:pt x="611" y="505"/>
                    <a:pt x="642" y="474"/>
                  </a:cubicBezTo>
                  <a:cubicBezTo>
                    <a:pt x="680" y="436"/>
                    <a:pt x="627" y="337"/>
                    <a:pt x="673" y="314"/>
                  </a:cubicBezTo>
                  <a:cubicBezTo>
                    <a:pt x="718" y="283"/>
                    <a:pt x="772" y="352"/>
                    <a:pt x="833" y="352"/>
                  </a:cubicBezTo>
                  <a:cubicBezTo>
                    <a:pt x="856" y="360"/>
                    <a:pt x="879" y="329"/>
                    <a:pt x="909" y="31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3FD4B091-3930-48B5-96CA-2427B3D8D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050" y="5317027"/>
              <a:ext cx="154282" cy="64332"/>
            </a:xfrm>
            <a:custGeom>
              <a:avLst/>
              <a:gdLst>
                <a:gd name="T0" fmla="*/ 0 w 849"/>
                <a:gd name="T1" fmla="*/ 15 h 383"/>
                <a:gd name="T2" fmla="*/ 0 w 849"/>
                <a:gd name="T3" fmla="*/ 15 h 383"/>
                <a:gd name="T4" fmla="*/ 130 w 849"/>
                <a:gd name="T5" fmla="*/ 31 h 383"/>
                <a:gd name="T6" fmla="*/ 229 w 849"/>
                <a:gd name="T7" fmla="*/ 84 h 383"/>
                <a:gd name="T8" fmla="*/ 329 w 849"/>
                <a:gd name="T9" fmla="*/ 15 h 383"/>
                <a:gd name="T10" fmla="*/ 435 w 849"/>
                <a:gd name="T11" fmla="*/ 69 h 383"/>
                <a:gd name="T12" fmla="*/ 496 w 849"/>
                <a:gd name="T13" fmla="*/ 38 h 383"/>
                <a:gd name="T14" fmla="*/ 588 w 849"/>
                <a:gd name="T15" fmla="*/ 77 h 383"/>
                <a:gd name="T16" fmla="*/ 688 w 849"/>
                <a:gd name="T17" fmla="*/ 8 h 383"/>
                <a:gd name="T18" fmla="*/ 802 w 849"/>
                <a:gd name="T19" fmla="*/ 31 h 383"/>
                <a:gd name="T20" fmla="*/ 802 w 849"/>
                <a:gd name="T21" fmla="*/ 31 h 383"/>
                <a:gd name="T22" fmla="*/ 802 w 849"/>
                <a:gd name="T23" fmla="*/ 115 h 383"/>
                <a:gd name="T24" fmla="*/ 825 w 849"/>
                <a:gd name="T25" fmla="*/ 222 h 383"/>
                <a:gd name="T26" fmla="*/ 565 w 849"/>
                <a:gd name="T27" fmla="*/ 283 h 383"/>
                <a:gd name="T28" fmla="*/ 550 w 849"/>
                <a:gd name="T29" fmla="*/ 359 h 383"/>
                <a:gd name="T30" fmla="*/ 428 w 849"/>
                <a:gd name="T31" fmla="*/ 375 h 383"/>
                <a:gd name="T32" fmla="*/ 420 w 849"/>
                <a:gd name="T33" fmla="*/ 344 h 383"/>
                <a:gd name="T34" fmla="*/ 352 w 849"/>
                <a:gd name="T35" fmla="*/ 367 h 383"/>
                <a:gd name="T36" fmla="*/ 313 w 849"/>
                <a:gd name="T37" fmla="*/ 290 h 383"/>
                <a:gd name="T38" fmla="*/ 252 w 849"/>
                <a:gd name="T39" fmla="*/ 245 h 383"/>
                <a:gd name="T40" fmla="*/ 176 w 849"/>
                <a:gd name="T41" fmla="*/ 237 h 383"/>
                <a:gd name="T42" fmla="*/ 176 w 849"/>
                <a:gd name="T43" fmla="*/ 237 h 383"/>
                <a:gd name="T44" fmla="*/ 92 w 849"/>
                <a:gd name="T45" fmla="*/ 252 h 383"/>
                <a:gd name="T46" fmla="*/ 46 w 849"/>
                <a:gd name="T47" fmla="*/ 184 h 383"/>
                <a:gd name="T48" fmla="*/ 84 w 849"/>
                <a:gd name="T49" fmla="*/ 100 h 383"/>
                <a:gd name="T50" fmla="*/ 0 w 849"/>
                <a:gd name="T51" fmla="*/ 1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9" h="383">
                  <a:moveTo>
                    <a:pt x="0" y="15"/>
                  </a:moveTo>
                  <a:lnTo>
                    <a:pt x="0" y="15"/>
                  </a:lnTo>
                  <a:cubicBezTo>
                    <a:pt x="46" y="23"/>
                    <a:pt x="92" y="15"/>
                    <a:pt x="130" y="31"/>
                  </a:cubicBezTo>
                  <a:cubicBezTo>
                    <a:pt x="168" y="38"/>
                    <a:pt x="191" y="84"/>
                    <a:pt x="229" y="84"/>
                  </a:cubicBezTo>
                  <a:cubicBezTo>
                    <a:pt x="275" y="84"/>
                    <a:pt x="290" y="23"/>
                    <a:pt x="329" y="15"/>
                  </a:cubicBezTo>
                  <a:cubicBezTo>
                    <a:pt x="367" y="15"/>
                    <a:pt x="397" y="61"/>
                    <a:pt x="435" y="69"/>
                  </a:cubicBezTo>
                  <a:cubicBezTo>
                    <a:pt x="458" y="69"/>
                    <a:pt x="474" y="31"/>
                    <a:pt x="496" y="38"/>
                  </a:cubicBezTo>
                  <a:cubicBezTo>
                    <a:pt x="535" y="38"/>
                    <a:pt x="558" y="77"/>
                    <a:pt x="588" y="77"/>
                  </a:cubicBezTo>
                  <a:cubicBezTo>
                    <a:pt x="626" y="69"/>
                    <a:pt x="649" y="15"/>
                    <a:pt x="688" y="8"/>
                  </a:cubicBezTo>
                  <a:cubicBezTo>
                    <a:pt x="726" y="0"/>
                    <a:pt x="764" y="23"/>
                    <a:pt x="802" y="31"/>
                  </a:cubicBezTo>
                  <a:lnTo>
                    <a:pt x="802" y="31"/>
                  </a:lnTo>
                  <a:cubicBezTo>
                    <a:pt x="802" y="61"/>
                    <a:pt x="802" y="84"/>
                    <a:pt x="802" y="115"/>
                  </a:cubicBezTo>
                  <a:cubicBezTo>
                    <a:pt x="810" y="146"/>
                    <a:pt x="848" y="199"/>
                    <a:pt x="825" y="222"/>
                  </a:cubicBezTo>
                  <a:cubicBezTo>
                    <a:pt x="749" y="268"/>
                    <a:pt x="649" y="245"/>
                    <a:pt x="565" y="283"/>
                  </a:cubicBezTo>
                  <a:cubicBezTo>
                    <a:pt x="542" y="290"/>
                    <a:pt x="573" y="344"/>
                    <a:pt x="550" y="359"/>
                  </a:cubicBezTo>
                  <a:cubicBezTo>
                    <a:pt x="519" y="382"/>
                    <a:pt x="474" y="382"/>
                    <a:pt x="428" y="375"/>
                  </a:cubicBezTo>
                  <a:cubicBezTo>
                    <a:pt x="420" y="375"/>
                    <a:pt x="435" y="352"/>
                    <a:pt x="420" y="344"/>
                  </a:cubicBezTo>
                  <a:cubicBezTo>
                    <a:pt x="397" y="344"/>
                    <a:pt x="374" y="375"/>
                    <a:pt x="352" y="367"/>
                  </a:cubicBezTo>
                  <a:cubicBezTo>
                    <a:pt x="329" y="352"/>
                    <a:pt x="329" y="313"/>
                    <a:pt x="313" y="290"/>
                  </a:cubicBezTo>
                  <a:cubicBezTo>
                    <a:pt x="298" y="275"/>
                    <a:pt x="275" y="252"/>
                    <a:pt x="252" y="245"/>
                  </a:cubicBezTo>
                  <a:cubicBezTo>
                    <a:pt x="229" y="229"/>
                    <a:pt x="206" y="237"/>
                    <a:pt x="176" y="237"/>
                  </a:cubicBezTo>
                  <a:lnTo>
                    <a:pt x="176" y="237"/>
                  </a:lnTo>
                  <a:cubicBezTo>
                    <a:pt x="145" y="245"/>
                    <a:pt x="115" y="268"/>
                    <a:pt x="92" y="252"/>
                  </a:cubicBezTo>
                  <a:cubicBezTo>
                    <a:pt x="61" y="245"/>
                    <a:pt x="54" y="207"/>
                    <a:pt x="46" y="184"/>
                  </a:cubicBezTo>
                  <a:cubicBezTo>
                    <a:pt x="46" y="153"/>
                    <a:pt x="92" y="130"/>
                    <a:pt x="84" y="100"/>
                  </a:cubicBezTo>
                  <a:cubicBezTo>
                    <a:pt x="77" y="61"/>
                    <a:pt x="31" y="46"/>
                    <a:pt x="0" y="15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15A84CB1-FC60-4475-9330-7463D375A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1241" y="5294104"/>
              <a:ext cx="283783" cy="312786"/>
            </a:xfrm>
            <a:custGeom>
              <a:avLst/>
              <a:gdLst>
                <a:gd name="T0" fmla="*/ 741 w 1567"/>
                <a:gd name="T1" fmla="*/ 168 h 1864"/>
                <a:gd name="T2" fmla="*/ 856 w 1567"/>
                <a:gd name="T3" fmla="*/ 46 h 1864"/>
                <a:gd name="T4" fmla="*/ 1054 w 1567"/>
                <a:gd name="T5" fmla="*/ 30 h 1864"/>
                <a:gd name="T6" fmla="*/ 1031 w 1567"/>
                <a:gd name="T7" fmla="*/ 145 h 1864"/>
                <a:gd name="T8" fmla="*/ 1123 w 1567"/>
                <a:gd name="T9" fmla="*/ 298 h 1864"/>
                <a:gd name="T10" fmla="*/ 1108 w 1567"/>
                <a:gd name="T11" fmla="*/ 504 h 1864"/>
                <a:gd name="T12" fmla="*/ 1276 w 1567"/>
                <a:gd name="T13" fmla="*/ 550 h 1864"/>
                <a:gd name="T14" fmla="*/ 1451 w 1567"/>
                <a:gd name="T15" fmla="*/ 695 h 1864"/>
                <a:gd name="T16" fmla="*/ 1474 w 1567"/>
                <a:gd name="T17" fmla="*/ 771 h 1864"/>
                <a:gd name="T18" fmla="*/ 1398 w 1567"/>
                <a:gd name="T19" fmla="*/ 886 h 1864"/>
                <a:gd name="T20" fmla="*/ 1451 w 1567"/>
                <a:gd name="T21" fmla="*/ 1016 h 1864"/>
                <a:gd name="T22" fmla="*/ 1551 w 1567"/>
                <a:gd name="T23" fmla="*/ 1100 h 1864"/>
                <a:gd name="T24" fmla="*/ 1444 w 1567"/>
                <a:gd name="T25" fmla="*/ 1184 h 1864"/>
                <a:gd name="T26" fmla="*/ 1337 w 1567"/>
                <a:gd name="T27" fmla="*/ 1123 h 1864"/>
                <a:gd name="T28" fmla="*/ 1367 w 1567"/>
                <a:gd name="T29" fmla="*/ 1252 h 1864"/>
                <a:gd name="T30" fmla="*/ 1543 w 1567"/>
                <a:gd name="T31" fmla="*/ 1252 h 1864"/>
                <a:gd name="T32" fmla="*/ 1459 w 1567"/>
                <a:gd name="T33" fmla="*/ 1413 h 1864"/>
                <a:gd name="T34" fmla="*/ 1398 w 1567"/>
                <a:gd name="T35" fmla="*/ 1581 h 1864"/>
                <a:gd name="T36" fmla="*/ 1413 w 1567"/>
                <a:gd name="T37" fmla="*/ 1711 h 1864"/>
                <a:gd name="T38" fmla="*/ 1367 w 1567"/>
                <a:gd name="T39" fmla="*/ 1749 h 1864"/>
                <a:gd name="T40" fmla="*/ 1192 w 1567"/>
                <a:gd name="T41" fmla="*/ 1634 h 1864"/>
                <a:gd name="T42" fmla="*/ 1092 w 1567"/>
                <a:gd name="T43" fmla="*/ 1680 h 1864"/>
                <a:gd name="T44" fmla="*/ 963 w 1567"/>
                <a:gd name="T45" fmla="*/ 1703 h 1864"/>
                <a:gd name="T46" fmla="*/ 917 w 1567"/>
                <a:gd name="T47" fmla="*/ 1863 h 1864"/>
                <a:gd name="T48" fmla="*/ 848 w 1567"/>
                <a:gd name="T49" fmla="*/ 1703 h 1864"/>
                <a:gd name="T50" fmla="*/ 634 w 1567"/>
                <a:gd name="T51" fmla="*/ 1780 h 1864"/>
                <a:gd name="T52" fmla="*/ 581 w 1567"/>
                <a:gd name="T53" fmla="*/ 1680 h 1864"/>
                <a:gd name="T54" fmla="*/ 443 w 1567"/>
                <a:gd name="T55" fmla="*/ 1489 h 1864"/>
                <a:gd name="T56" fmla="*/ 413 w 1567"/>
                <a:gd name="T57" fmla="*/ 1398 h 1864"/>
                <a:gd name="T58" fmla="*/ 336 w 1567"/>
                <a:gd name="T59" fmla="*/ 1298 h 1864"/>
                <a:gd name="T60" fmla="*/ 252 w 1567"/>
                <a:gd name="T61" fmla="*/ 1252 h 1864"/>
                <a:gd name="T62" fmla="*/ 153 w 1567"/>
                <a:gd name="T63" fmla="*/ 1123 h 1864"/>
                <a:gd name="T64" fmla="*/ 61 w 1567"/>
                <a:gd name="T65" fmla="*/ 1062 h 1864"/>
                <a:gd name="T66" fmla="*/ 99 w 1567"/>
                <a:gd name="T67" fmla="*/ 848 h 1864"/>
                <a:gd name="T68" fmla="*/ 245 w 1567"/>
                <a:gd name="T69" fmla="*/ 580 h 1864"/>
                <a:gd name="T70" fmla="*/ 115 w 1567"/>
                <a:gd name="T71" fmla="*/ 374 h 1864"/>
                <a:gd name="T72" fmla="*/ 191 w 1567"/>
                <a:gd name="T73" fmla="*/ 382 h 1864"/>
                <a:gd name="T74" fmla="*/ 291 w 1567"/>
                <a:gd name="T75" fmla="*/ 504 h 1864"/>
                <a:gd name="T76" fmla="*/ 367 w 1567"/>
                <a:gd name="T77" fmla="*/ 512 h 1864"/>
                <a:gd name="T78" fmla="*/ 504 w 1567"/>
                <a:gd name="T79" fmla="*/ 420 h 1864"/>
                <a:gd name="T80" fmla="*/ 741 w 1567"/>
                <a:gd name="T81" fmla="*/ 25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7" h="1864">
                  <a:moveTo>
                    <a:pt x="741" y="168"/>
                  </a:moveTo>
                  <a:lnTo>
                    <a:pt x="741" y="168"/>
                  </a:lnTo>
                  <a:cubicBezTo>
                    <a:pt x="772" y="160"/>
                    <a:pt x="817" y="168"/>
                    <a:pt x="840" y="145"/>
                  </a:cubicBezTo>
                  <a:cubicBezTo>
                    <a:pt x="863" y="122"/>
                    <a:pt x="840" y="76"/>
                    <a:pt x="856" y="46"/>
                  </a:cubicBezTo>
                  <a:cubicBezTo>
                    <a:pt x="871" y="23"/>
                    <a:pt x="902" y="0"/>
                    <a:pt x="932" y="0"/>
                  </a:cubicBezTo>
                  <a:cubicBezTo>
                    <a:pt x="978" y="0"/>
                    <a:pt x="1016" y="23"/>
                    <a:pt x="1054" y="30"/>
                  </a:cubicBezTo>
                  <a:lnTo>
                    <a:pt x="1054" y="30"/>
                  </a:lnTo>
                  <a:cubicBezTo>
                    <a:pt x="1046" y="69"/>
                    <a:pt x="1024" y="107"/>
                    <a:pt x="1031" y="145"/>
                  </a:cubicBezTo>
                  <a:cubicBezTo>
                    <a:pt x="1039" y="183"/>
                    <a:pt x="1062" y="214"/>
                    <a:pt x="1077" y="244"/>
                  </a:cubicBezTo>
                  <a:cubicBezTo>
                    <a:pt x="1092" y="267"/>
                    <a:pt x="1115" y="275"/>
                    <a:pt x="1123" y="298"/>
                  </a:cubicBezTo>
                  <a:cubicBezTo>
                    <a:pt x="1123" y="328"/>
                    <a:pt x="1100" y="351"/>
                    <a:pt x="1100" y="382"/>
                  </a:cubicBezTo>
                  <a:cubicBezTo>
                    <a:pt x="1100" y="420"/>
                    <a:pt x="1092" y="466"/>
                    <a:pt x="1108" y="504"/>
                  </a:cubicBezTo>
                  <a:cubicBezTo>
                    <a:pt x="1115" y="527"/>
                    <a:pt x="1131" y="558"/>
                    <a:pt x="1154" y="565"/>
                  </a:cubicBezTo>
                  <a:cubicBezTo>
                    <a:pt x="1192" y="573"/>
                    <a:pt x="1238" y="542"/>
                    <a:pt x="1276" y="550"/>
                  </a:cubicBezTo>
                  <a:cubicBezTo>
                    <a:pt x="1321" y="558"/>
                    <a:pt x="1360" y="588"/>
                    <a:pt x="1398" y="611"/>
                  </a:cubicBezTo>
                  <a:cubicBezTo>
                    <a:pt x="1421" y="634"/>
                    <a:pt x="1436" y="664"/>
                    <a:pt x="1451" y="695"/>
                  </a:cubicBezTo>
                  <a:cubicBezTo>
                    <a:pt x="1459" y="718"/>
                    <a:pt x="1467" y="748"/>
                    <a:pt x="1474" y="771"/>
                  </a:cubicBezTo>
                  <a:lnTo>
                    <a:pt x="1474" y="771"/>
                  </a:lnTo>
                  <a:cubicBezTo>
                    <a:pt x="1444" y="794"/>
                    <a:pt x="1406" y="802"/>
                    <a:pt x="1383" y="825"/>
                  </a:cubicBezTo>
                  <a:cubicBezTo>
                    <a:pt x="1367" y="840"/>
                    <a:pt x="1383" y="871"/>
                    <a:pt x="1398" y="886"/>
                  </a:cubicBezTo>
                  <a:cubicBezTo>
                    <a:pt x="1413" y="909"/>
                    <a:pt x="1451" y="924"/>
                    <a:pt x="1459" y="955"/>
                  </a:cubicBezTo>
                  <a:cubicBezTo>
                    <a:pt x="1467" y="970"/>
                    <a:pt x="1444" y="1000"/>
                    <a:pt x="1451" y="1016"/>
                  </a:cubicBezTo>
                  <a:cubicBezTo>
                    <a:pt x="1459" y="1031"/>
                    <a:pt x="1482" y="1023"/>
                    <a:pt x="1497" y="1039"/>
                  </a:cubicBezTo>
                  <a:cubicBezTo>
                    <a:pt x="1520" y="1054"/>
                    <a:pt x="1535" y="1077"/>
                    <a:pt x="1551" y="1100"/>
                  </a:cubicBezTo>
                  <a:cubicBezTo>
                    <a:pt x="1551" y="1115"/>
                    <a:pt x="1558" y="1138"/>
                    <a:pt x="1551" y="1146"/>
                  </a:cubicBezTo>
                  <a:cubicBezTo>
                    <a:pt x="1520" y="1169"/>
                    <a:pt x="1482" y="1191"/>
                    <a:pt x="1444" y="1184"/>
                  </a:cubicBezTo>
                  <a:cubicBezTo>
                    <a:pt x="1406" y="1169"/>
                    <a:pt x="1390" y="1115"/>
                    <a:pt x="1344" y="1092"/>
                  </a:cubicBezTo>
                  <a:cubicBezTo>
                    <a:pt x="1337" y="1084"/>
                    <a:pt x="1337" y="1115"/>
                    <a:pt x="1337" y="1123"/>
                  </a:cubicBezTo>
                  <a:cubicBezTo>
                    <a:pt x="1329" y="1146"/>
                    <a:pt x="1314" y="1169"/>
                    <a:pt x="1314" y="1191"/>
                  </a:cubicBezTo>
                  <a:cubicBezTo>
                    <a:pt x="1321" y="1222"/>
                    <a:pt x="1344" y="1245"/>
                    <a:pt x="1367" y="1252"/>
                  </a:cubicBezTo>
                  <a:cubicBezTo>
                    <a:pt x="1406" y="1260"/>
                    <a:pt x="1436" y="1214"/>
                    <a:pt x="1467" y="1214"/>
                  </a:cubicBezTo>
                  <a:cubicBezTo>
                    <a:pt x="1497" y="1214"/>
                    <a:pt x="1528" y="1230"/>
                    <a:pt x="1543" y="1252"/>
                  </a:cubicBezTo>
                  <a:cubicBezTo>
                    <a:pt x="1558" y="1306"/>
                    <a:pt x="1566" y="1367"/>
                    <a:pt x="1543" y="1413"/>
                  </a:cubicBezTo>
                  <a:cubicBezTo>
                    <a:pt x="1528" y="1436"/>
                    <a:pt x="1482" y="1398"/>
                    <a:pt x="1459" y="1413"/>
                  </a:cubicBezTo>
                  <a:cubicBezTo>
                    <a:pt x="1436" y="1428"/>
                    <a:pt x="1436" y="1459"/>
                    <a:pt x="1429" y="1489"/>
                  </a:cubicBezTo>
                  <a:cubicBezTo>
                    <a:pt x="1413" y="1520"/>
                    <a:pt x="1406" y="1550"/>
                    <a:pt x="1398" y="1581"/>
                  </a:cubicBezTo>
                  <a:cubicBezTo>
                    <a:pt x="1398" y="1627"/>
                    <a:pt x="1406" y="1665"/>
                    <a:pt x="1413" y="1711"/>
                  </a:cubicBezTo>
                  <a:lnTo>
                    <a:pt x="1413" y="1711"/>
                  </a:lnTo>
                  <a:cubicBezTo>
                    <a:pt x="1413" y="1726"/>
                    <a:pt x="1413" y="1741"/>
                    <a:pt x="1406" y="1749"/>
                  </a:cubicBezTo>
                  <a:cubicBezTo>
                    <a:pt x="1398" y="1757"/>
                    <a:pt x="1375" y="1757"/>
                    <a:pt x="1367" y="1749"/>
                  </a:cubicBezTo>
                  <a:cubicBezTo>
                    <a:pt x="1321" y="1703"/>
                    <a:pt x="1291" y="1642"/>
                    <a:pt x="1238" y="1611"/>
                  </a:cubicBezTo>
                  <a:cubicBezTo>
                    <a:pt x="1222" y="1596"/>
                    <a:pt x="1207" y="1634"/>
                    <a:pt x="1192" y="1634"/>
                  </a:cubicBezTo>
                  <a:cubicBezTo>
                    <a:pt x="1161" y="1627"/>
                    <a:pt x="1146" y="1573"/>
                    <a:pt x="1123" y="1589"/>
                  </a:cubicBezTo>
                  <a:cubicBezTo>
                    <a:pt x="1092" y="1604"/>
                    <a:pt x="1108" y="1650"/>
                    <a:pt x="1092" y="1680"/>
                  </a:cubicBezTo>
                  <a:cubicBezTo>
                    <a:pt x="1077" y="1696"/>
                    <a:pt x="1054" y="1703"/>
                    <a:pt x="1031" y="1711"/>
                  </a:cubicBezTo>
                  <a:cubicBezTo>
                    <a:pt x="1008" y="1711"/>
                    <a:pt x="978" y="1680"/>
                    <a:pt x="963" y="1703"/>
                  </a:cubicBezTo>
                  <a:cubicBezTo>
                    <a:pt x="924" y="1749"/>
                    <a:pt x="932" y="1810"/>
                    <a:pt x="917" y="1863"/>
                  </a:cubicBezTo>
                  <a:lnTo>
                    <a:pt x="917" y="1863"/>
                  </a:lnTo>
                  <a:cubicBezTo>
                    <a:pt x="886" y="1841"/>
                    <a:pt x="840" y="1833"/>
                    <a:pt x="825" y="1802"/>
                  </a:cubicBezTo>
                  <a:cubicBezTo>
                    <a:pt x="817" y="1772"/>
                    <a:pt x="871" y="1726"/>
                    <a:pt x="848" y="1703"/>
                  </a:cubicBezTo>
                  <a:cubicBezTo>
                    <a:pt x="825" y="1673"/>
                    <a:pt x="772" y="1665"/>
                    <a:pt x="733" y="1680"/>
                  </a:cubicBezTo>
                  <a:cubicBezTo>
                    <a:pt x="695" y="1696"/>
                    <a:pt x="688" y="1780"/>
                    <a:pt x="634" y="1780"/>
                  </a:cubicBezTo>
                  <a:cubicBezTo>
                    <a:pt x="604" y="1780"/>
                    <a:pt x="604" y="1711"/>
                    <a:pt x="581" y="1680"/>
                  </a:cubicBezTo>
                  <a:lnTo>
                    <a:pt x="581" y="1680"/>
                  </a:lnTo>
                  <a:cubicBezTo>
                    <a:pt x="581" y="1619"/>
                    <a:pt x="611" y="1543"/>
                    <a:pt x="573" y="1489"/>
                  </a:cubicBezTo>
                  <a:cubicBezTo>
                    <a:pt x="550" y="1451"/>
                    <a:pt x="481" y="1505"/>
                    <a:pt x="443" y="1489"/>
                  </a:cubicBezTo>
                  <a:cubicBezTo>
                    <a:pt x="428" y="1482"/>
                    <a:pt x="466" y="1451"/>
                    <a:pt x="466" y="1436"/>
                  </a:cubicBezTo>
                  <a:cubicBezTo>
                    <a:pt x="458" y="1413"/>
                    <a:pt x="420" y="1413"/>
                    <a:pt x="413" y="1398"/>
                  </a:cubicBezTo>
                  <a:cubicBezTo>
                    <a:pt x="397" y="1375"/>
                    <a:pt x="405" y="1352"/>
                    <a:pt x="390" y="1329"/>
                  </a:cubicBezTo>
                  <a:cubicBezTo>
                    <a:pt x="374" y="1314"/>
                    <a:pt x="344" y="1321"/>
                    <a:pt x="336" y="1298"/>
                  </a:cubicBezTo>
                  <a:cubicBezTo>
                    <a:pt x="329" y="1283"/>
                    <a:pt x="367" y="1245"/>
                    <a:pt x="344" y="1230"/>
                  </a:cubicBezTo>
                  <a:cubicBezTo>
                    <a:pt x="313" y="1214"/>
                    <a:pt x="275" y="1275"/>
                    <a:pt x="252" y="1252"/>
                  </a:cubicBezTo>
                  <a:cubicBezTo>
                    <a:pt x="214" y="1230"/>
                    <a:pt x="237" y="1169"/>
                    <a:pt x="206" y="1130"/>
                  </a:cubicBezTo>
                  <a:cubicBezTo>
                    <a:pt x="199" y="1115"/>
                    <a:pt x="168" y="1130"/>
                    <a:pt x="153" y="1123"/>
                  </a:cubicBezTo>
                  <a:cubicBezTo>
                    <a:pt x="122" y="1107"/>
                    <a:pt x="92" y="1077"/>
                    <a:pt x="61" y="1062"/>
                  </a:cubicBezTo>
                  <a:lnTo>
                    <a:pt x="61" y="1062"/>
                  </a:lnTo>
                  <a:cubicBezTo>
                    <a:pt x="46" y="1008"/>
                    <a:pt x="0" y="955"/>
                    <a:pt x="16" y="901"/>
                  </a:cubicBezTo>
                  <a:cubicBezTo>
                    <a:pt x="16" y="871"/>
                    <a:pt x="77" y="871"/>
                    <a:pt x="99" y="848"/>
                  </a:cubicBezTo>
                  <a:cubicBezTo>
                    <a:pt x="145" y="810"/>
                    <a:pt x="206" y="779"/>
                    <a:pt x="229" y="733"/>
                  </a:cubicBezTo>
                  <a:cubicBezTo>
                    <a:pt x="252" y="687"/>
                    <a:pt x="260" y="634"/>
                    <a:pt x="245" y="580"/>
                  </a:cubicBezTo>
                  <a:cubicBezTo>
                    <a:pt x="237" y="550"/>
                    <a:pt x="191" y="542"/>
                    <a:pt x="168" y="512"/>
                  </a:cubicBezTo>
                  <a:cubicBezTo>
                    <a:pt x="145" y="473"/>
                    <a:pt x="138" y="420"/>
                    <a:pt x="115" y="374"/>
                  </a:cubicBezTo>
                  <a:lnTo>
                    <a:pt x="115" y="374"/>
                  </a:lnTo>
                  <a:cubicBezTo>
                    <a:pt x="145" y="374"/>
                    <a:pt x="168" y="366"/>
                    <a:pt x="191" y="382"/>
                  </a:cubicBezTo>
                  <a:cubicBezTo>
                    <a:pt x="214" y="389"/>
                    <a:pt x="237" y="412"/>
                    <a:pt x="252" y="427"/>
                  </a:cubicBezTo>
                  <a:cubicBezTo>
                    <a:pt x="268" y="450"/>
                    <a:pt x="268" y="489"/>
                    <a:pt x="291" y="504"/>
                  </a:cubicBezTo>
                  <a:cubicBezTo>
                    <a:pt x="313" y="512"/>
                    <a:pt x="336" y="481"/>
                    <a:pt x="359" y="481"/>
                  </a:cubicBezTo>
                  <a:cubicBezTo>
                    <a:pt x="374" y="489"/>
                    <a:pt x="359" y="512"/>
                    <a:pt x="367" y="512"/>
                  </a:cubicBezTo>
                  <a:cubicBezTo>
                    <a:pt x="413" y="519"/>
                    <a:pt x="458" y="519"/>
                    <a:pt x="489" y="496"/>
                  </a:cubicBezTo>
                  <a:cubicBezTo>
                    <a:pt x="512" y="481"/>
                    <a:pt x="481" y="427"/>
                    <a:pt x="504" y="420"/>
                  </a:cubicBezTo>
                  <a:cubicBezTo>
                    <a:pt x="588" y="382"/>
                    <a:pt x="688" y="405"/>
                    <a:pt x="764" y="359"/>
                  </a:cubicBezTo>
                  <a:cubicBezTo>
                    <a:pt x="787" y="336"/>
                    <a:pt x="749" y="283"/>
                    <a:pt x="741" y="252"/>
                  </a:cubicBezTo>
                  <a:cubicBezTo>
                    <a:pt x="741" y="221"/>
                    <a:pt x="741" y="198"/>
                    <a:pt x="741" y="16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1" name="Freeform 68">
              <a:extLst>
                <a:ext uri="{FF2B5EF4-FFF2-40B4-BE49-F238E27FC236}">
                  <a16:creationId xmlns:a16="http://schemas.microsoft.com/office/drawing/2014/main" id="{4A3BD6A1-EA9D-43F5-A2D2-5A3CE5BBC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6700" y="5196497"/>
              <a:ext cx="463646" cy="258067"/>
            </a:xfrm>
            <a:custGeom>
              <a:avLst/>
              <a:gdLst>
                <a:gd name="T0" fmla="*/ 214 w 2559"/>
                <a:gd name="T1" fmla="*/ 413 h 1537"/>
                <a:gd name="T2" fmla="*/ 214 w 2559"/>
                <a:gd name="T3" fmla="*/ 413 h 1537"/>
                <a:gd name="T4" fmla="*/ 183 w 2559"/>
                <a:gd name="T5" fmla="*/ 481 h 1537"/>
                <a:gd name="T6" fmla="*/ 206 w 2559"/>
                <a:gd name="T7" fmla="*/ 527 h 1537"/>
                <a:gd name="T8" fmla="*/ 122 w 2559"/>
                <a:gd name="T9" fmla="*/ 581 h 1537"/>
                <a:gd name="T10" fmla="*/ 30 w 2559"/>
                <a:gd name="T11" fmla="*/ 611 h 1537"/>
                <a:gd name="T12" fmla="*/ 30 w 2559"/>
                <a:gd name="T13" fmla="*/ 611 h 1537"/>
                <a:gd name="T14" fmla="*/ 7 w 2559"/>
                <a:gd name="T15" fmla="*/ 726 h 1537"/>
                <a:gd name="T16" fmla="*/ 53 w 2559"/>
                <a:gd name="T17" fmla="*/ 825 h 1537"/>
                <a:gd name="T18" fmla="*/ 99 w 2559"/>
                <a:gd name="T19" fmla="*/ 879 h 1537"/>
                <a:gd name="T20" fmla="*/ 76 w 2559"/>
                <a:gd name="T21" fmla="*/ 963 h 1537"/>
                <a:gd name="T22" fmla="*/ 84 w 2559"/>
                <a:gd name="T23" fmla="*/ 1085 h 1537"/>
                <a:gd name="T24" fmla="*/ 130 w 2559"/>
                <a:gd name="T25" fmla="*/ 1146 h 1537"/>
                <a:gd name="T26" fmla="*/ 252 w 2559"/>
                <a:gd name="T27" fmla="*/ 1131 h 1537"/>
                <a:gd name="T28" fmla="*/ 374 w 2559"/>
                <a:gd name="T29" fmla="*/ 1192 h 1537"/>
                <a:gd name="T30" fmla="*/ 427 w 2559"/>
                <a:gd name="T31" fmla="*/ 1276 h 1537"/>
                <a:gd name="T32" fmla="*/ 450 w 2559"/>
                <a:gd name="T33" fmla="*/ 1352 h 1537"/>
                <a:gd name="T34" fmla="*/ 450 w 2559"/>
                <a:gd name="T35" fmla="*/ 1360 h 1537"/>
                <a:gd name="T36" fmla="*/ 588 w 2559"/>
                <a:gd name="T37" fmla="*/ 1314 h 1537"/>
                <a:gd name="T38" fmla="*/ 779 w 2559"/>
                <a:gd name="T39" fmla="*/ 1283 h 1537"/>
                <a:gd name="T40" fmla="*/ 863 w 2559"/>
                <a:gd name="T41" fmla="*/ 1322 h 1537"/>
                <a:gd name="T42" fmla="*/ 825 w 2559"/>
                <a:gd name="T43" fmla="*/ 1436 h 1537"/>
                <a:gd name="T44" fmla="*/ 939 w 2559"/>
                <a:gd name="T45" fmla="*/ 1459 h 1537"/>
                <a:gd name="T46" fmla="*/ 1153 w 2559"/>
                <a:gd name="T47" fmla="*/ 1459 h 1537"/>
                <a:gd name="T48" fmla="*/ 1321 w 2559"/>
                <a:gd name="T49" fmla="*/ 1490 h 1537"/>
                <a:gd name="T50" fmla="*/ 1436 w 2559"/>
                <a:gd name="T51" fmla="*/ 1513 h 1537"/>
                <a:gd name="T52" fmla="*/ 1665 w 2559"/>
                <a:gd name="T53" fmla="*/ 1528 h 1537"/>
                <a:gd name="T54" fmla="*/ 1741 w 2559"/>
                <a:gd name="T55" fmla="*/ 1475 h 1537"/>
                <a:gd name="T56" fmla="*/ 1840 w 2559"/>
                <a:gd name="T57" fmla="*/ 1413 h 1537"/>
                <a:gd name="T58" fmla="*/ 1917 w 2559"/>
                <a:gd name="T59" fmla="*/ 1314 h 1537"/>
                <a:gd name="T60" fmla="*/ 1970 w 2559"/>
                <a:gd name="T61" fmla="*/ 1245 h 1537"/>
                <a:gd name="T62" fmla="*/ 2131 w 2559"/>
                <a:gd name="T63" fmla="*/ 1261 h 1537"/>
                <a:gd name="T64" fmla="*/ 2314 w 2559"/>
                <a:gd name="T65" fmla="*/ 1253 h 1537"/>
                <a:gd name="T66" fmla="*/ 2383 w 2559"/>
                <a:gd name="T67" fmla="*/ 1154 h 1537"/>
                <a:gd name="T68" fmla="*/ 2352 w 2559"/>
                <a:gd name="T69" fmla="*/ 1100 h 1537"/>
                <a:gd name="T70" fmla="*/ 2406 w 2559"/>
                <a:gd name="T71" fmla="*/ 1024 h 1537"/>
                <a:gd name="T72" fmla="*/ 2558 w 2559"/>
                <a:gd name="T73" fmla="*/ 1016 h 1537"/>
                <a:gd name="T74" fmla="*/ 2558 w 2559"/>
                <a:gd name="T75" fmla="*/ 1016 h 1537"/>
                <a:gd name="T76" fmla="*/ 2513 w 2559"/>
                <a:gd name="T77" fmla="*/ 802 h 1537"/>
                <a:gd name="T78" fmla="*/ 2497 w 2559"/>
                <a:gd name="T79" fmla="*/ 711 h 1537"/>
                <a:gd name="T80" fmla="*/ 2444 w 2559"/>
                <a:gd name="T81" fmla="*/ 596 h 1537"/>
                <a:gd name="T82" fmla="*/ 2047 w 2559"/>
                <a:gd name="T83" fmla="*/ 222 h 1537"/>
                <a:gd name="T84" fmla="*/ 1543 w 2559"/>
                <a:gd name="T85" fmla="*/ 69 h 1537"/>
                <a:gd name="T86" fmla="*/ 1199 w 2559"/>
                <a:gd name="T87" fmla="*/ 31 h 1537"/>
                <a:gd name="T88" fmla="*/ 962 w 2559"/>
                <a:gd name="T89" fmla="*/ 16 h 1537"/>
                <a:gd name="T90" fmla="*/ 710 w 2559"/>
                <a:gd name="T91" fmla="*/ 16 h 1537"/>
                <a:gd name="T92" fmla="*/ 519 w 2559"/>
                <a:gd name="T93" fmla="*/ 336 h 1537"/>
                <a:gd name="T94" fmla="*/ 397 w 2559"/>
                <a:gd name="T95" fmla="*/ 474 h 1537"/>
                <a:gd name="T96" fmla="*/ 214 w 2559"/>
                <a:gd name="T97" fmla="*/ 413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9" h="1537">
                  <a:moveTo>
                    <a:pt x="214" y="413"/>
                  </a:moveTo>
                  <a:lnTo>
                    <a:pt x="214" y="413"/>
                  </a:lnTo>
                  <a:cubicBezTo>
                    <a:pt x="206" y="436"/>
                    <a:pt x="183" y="459"/>
                    <a:pt x="183" y="481"/>
                  </a:cubicBezTo>
                  <a:cubicBezTo>
                    <a:pt x="183" y="497"/>
                    <a:pt x="214" y="512"/>
                    <a:pt x="206" y="527"/>
                  </a:cubicBezTo>
                  <a:cubicBezTo>
                    <a:pt x="191" y="558"/>
                    <a:pt x="153" y="566"/>
                    <a:pt x="122" y="581"/>
                  </a:cubicBezTo>
                  <a:cubicBezTo>
                    <a:pt x="91" y="596"/>
                    <a:pt x="61" y="596"/>
                    <a:pt x="30" y="611"/>
                  </a:cubicBezTo>
                  <a:lnTo>
                    <a:pt x="30" y="611"/>
                  </a:lnTo>
                  <a:cubicBezTo>
                    <a:pt x="22" y="650"/>
                    <a:pt x="0" y="688"/>
                    <a:pt x="7" y="726"/>
                  </a:cubicBezTo>
                  <a:cubicBezTo>
                    <a:pt x="15" y="764"/>
                    <a:pt x="38" y="795"/>
                    <a:pt x="53" y="825"/>
                  </a:cubicBezTo>
                  <a:cubicBezTo>
                    <a:pt x="68" y="848"/>
                    <a:pt x="91" y="856"/>
                    <a:pt x="99" y="879"/>
                  </a:cubicBezTo>
                  <a:cubicBezTo>
                    <a:pt x="99" y="909"/>
                    <a:pt x="76" y="932"/>
                    <a:pt x="76" y="963"/>
                  </a:cubicBezTo>
                  <a:cubicBezTo>
                    <a:pt x="76" y="1001"/>
                    <a:pt x="68" y="1047"/>
                    <a:pt x="84" y="1085"/>
                  </a:cubicBezTo>
                  <a:cubicBezTo>
                    <a:pt x="91" y="1108"/>
                    <a:pt x="107" y="1139"/>
                    <a:pt x="130" y="1146"/>
                  </a:cubicBezTo>
                  <a:cubicBezTo>
                    <a:pt x="168" y="1154"/>
                    <a:pt x="214" y="1123"/>
                    <a:pt x="252" y="1131"/>
                  </a:cubicBezTo>
                  <a:cubicBezTo>
                    <a:pt x="297" y="1139"/>
                    <a:pt x="336" y="1169"/>
                    <a:pt x="374" y="1192"/>
                  </a:cubicBezTo>
                  <a:cubicBezTo>
                    <a:pt x="397" y="1215"/>
                    <a:pt x="412" y="1245"/>
                    <a:pt x="427" y="1276"/>
                  </a:cubicBezTo>
                  <a:cubicBezTo>
                    <a:pt x="435" y="1299"/>
                    <a:pt x="443" y="1329"/>
                    <a:pt x="450" y="1352"/>
                  </a:cubicBezTo>
                  <a:cubicBezTo>
                    <a:pt x="450" y="1360"/>
                    <a:pt x="450" y="1360"/>
                    <a:pt x="450" y="1360"/>
                  </a:cubicBezTo>
                  <a:cubicBezTo>
                    <a:pt x="496" y="1345"/>
                    <a:pt x="542" y="1322"/>
                    <a:pt x="588" y="1314"/>
                  </a:cubicBezTo>
                  <a:cubicBezTo>
                    <a:pt x="649" y="1299"/>
                    <a:pt x="718" y="1283"/>
                    <a:pt x="779" y="1283"/>
                  </a:cubicBezTo>
                  <a:cubicBezTo>
                    <a:pt x="809" y="1283"/>
                    <a:pt x="855" y="1291"/>
                    <a:pt x="863" y="1322"/>
                  </a:cubicBezTo>
                  <a:cubicBezTo>
                    <a:pt x="870" y="1360"/>
                    <a:pt x="802" y="1398"/>
                    <a:pt x="825" y="1436"/>
                  </a:cubicBezTo>
                  <a:cubicBezTo>
                    <a:pt x="840" y="1475"/>
                    <a:pt x="901" y="1459"/>
                    <a:pt x="939" y="1459"/>
                  </a:cubicBezTo>
                  <a:cubicBezTo>
                    <a:pt x="1008" y="1467"/>
                    <a:pt x="1084" y="1452"/>
                    <a:pt x="1153" y="1459"/>
                  </a:cubicBezTo>
                  <a:cubicBezTo>
                    <a:pt x="1206" y="1459"/>
                    <a:pt x="1268" y="1482"/>
                    <a:pt x="1321" y="1490"/>
                  </a:cubicBezTo>
                  <a:cubicBezTo>
                    <a:pt x="1359" y="1497"/>
                    <a:pt x="1397" y="1505"/>
                    <a:pt x="1436" y="1513"/>
                  </a:cubicBezTo>
                  <a:cubicBezTo>
                    <a:pt x="1512" y="1520"/>
                    <a:pt x="1588" y="1536"/>
                    <a:pt x="1665" y="1528"/>
                  </a:cubicBezTo>
                  <a:cubicBezTo>
                    <a:pt x="1695" y="1528"/>
                    <a:pt x="1718" y="1490"/>
                    <a:pt x="1741" y="1475"/>
                  </a:cubicBezTo>
                  <a:cubicBezTo>
                    <a:pt x="1779" y="1452"/>
                    <a:pt x="1810" y="1436"/>
                    <a:pt x="1840" y="1413"/>
                  </a:cubicBezTo>
                  <a:cubicBezTo>
                    <a:pt x="1871" y="1383"/>
                    <a:pt x="1894" y="1345"/>
                    <a:pt x="1917" y="1314"/>
                  </a:cubicBezTo>
                  <a:cubicBezTo>
                    <a:pt x="1932" y="1291"/>
                    <a:pt x="1940" y="1253"/>
                    <a:pt x="1970" y="1245"/>
                  </a:cubicBezTo>
                  <a:cubicBezTo>
                    <a:pt x="2024" y="1238"/>
                    <a:pt x="2077" y="1261"/>
                    <a:pt x="2131" y="1261"/>
                  </a:cubicBezTo>
                  <a:cubicBezTo>
                    <a:pt x="2192" y="1261"/>
                    <a:pt x="2253" y="1276"/>
                    <a:pt x="2314" y="1253"/>
                  </a:cubicBezTo>
                  <a:cubicBezTo>
                    <a:pt x="2344" y="1238"/>
                    <a:pt x="2375" y="1192"/>
                    <a:pt x="2383" y="1154"/>
                  </a:cubicBezTo>
                  <a:cubicBezTo>
                    <a:pt x="2390" y="1139"/>
                    <a:pt x="2352" y="1123"/>
                    <a:pt x="2352" y="1100"/>
                  </a:cubicBezTo>
                  <a:cubicBezTo>
                    <a:pt x="2360" y="1070"/>
                    <a:pt x="2375" y="1039"/>
                    <a:pt x="2406" y="1024"/>
                  </a:cubicBezTo>
                  <a:cubicBezTo>
                    <a:pt x="2452" y="1008"/>
                    <a:pt x="2513" y="1016"/>
                    <a:pt x="2558" y="1016"/>
                  </a:cubicBezTo>
                  <a:lnTo>
                    <a:pt x="2558" y="1016"/>
                  </a:lnTo>
                  <a:cubicBezTo>
                    <a:pt x="2558" y="940"/>
                    <a:pt x="2558" y="879"/>
                    <a:pt x="2513" y="802"/>
                  </a:cubicBezTo>
                  <a:cubicBezTo>
                    <a:pt x="2497" y="772"/>
                    <a:pt x="2505" y="741"/>
                    <a:pt x="2497" y="711"/>
                  </a:cubicBezTo>
                  <a:cubicBezTo>
                    <a:pt x="2482" y="657"/>
                    <a:pt x="2467" y="634"/>
                    <a:pt x="2444" y="596"/>
                  </a:cubicBezTo>
                  <a:cubicBezTo>
                    <a:pt x="2352" y="459"/>
                    <a:pt x="2177" y="336"/>
                    <a:pt x="2047" y="222"/>
                  </a:cubicBezTo>
                  <a:cubicBezTo>
                    <a:pt x="1909" y="92"/>
                    <a:pt x="1711" y="138"/>
                    <a:pt x="1543" y="69"/>
                  </a:cubicBezTo>
                  <a:cubicBezTo>
                    <a:pt x="1443" y="31"/>
                    <a:pt x="1283" y="84"/>
                    <a:pt x="1199" y="31"/>
                  </a:cubicBezTo>
                  <a:cubicBezTo>
                    <a:pt x="1115" y="0"/>
                    <a:pt x="1054" y="0"/>
                    <a:pt x="962" y="16"/>
                  </a:cubicBezTo>
                  <a:cubicBezTo>
                    <a:pt x="886" y="23"/>
                    <a:pt x="794" y="0"/>
                    <a:pt x="710" y="16"/>
                  </a:cubicBezTo>
                  <a:cubicBezTo>
                    <a:pt x="557" y="39"/>
                    <a:pt x="534" y="207"/>
                    <a:pt x="519" y="336"/>
                  </a:cubicBezTo>
                  <a:cubicBezTo>
                    <a:pt x="511" y="375"/>
                    <a:pt x="412" y="405"/>
                    <a:pt x="397" y="474"/>
                  </a:cubicBezTo>
                  <a:cubicBezTo>
                    <a:pt x="366" y="474"/>
                    <a:pt x="275" y="443"/>
                    <a:pt x="214" y="413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2" name="Freeform 69">
              <a:extLst>
                <a:ext uri="{FF2B5EF4-FFF2-40B4-BE49-F238E27FC236}">
                  <a16:creationId xmlns:a16="http://schemas.microsoft.com/office/drawing/2014/main" id="{2BBC450C-0DD6-4581-B6BE-F88C00D43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9459" y="5365830"/>
              <a:ext cx="415683" cy="289863"/>
            </a:xfrm>
            <a:custGeom>
              <a:avLst/>
              <a:gdLst>
                <a:gd name="T0" fmla="*/ 99 w 2292"/>
                <a:gd name="T1" fmla="*/ 1284 h 1728"/>
                <a:gd name="T2" fmla="*/ 99 w 2292"/>
                <a:gd name="T3" fmla="*/ 1284 h 1728"/>
                <a:gd name="T4" fmla="*/ 84 w 2292"/>
                <a:gd name="T5" fmla="*/ 1154 h 1728"/>
                <a:gd name="T6" fmla="*/ 115 w 2292"/>
                <a:gd name="T7" fmla="*/ 1062 h 1728"/>
                <a:gd name="T8" fmla="*/ 145 w 2292"/>
                <a:gd name="T9" fmla="*/ 986 h 1728"/>
                <a:gd name="T10" fmla="*/ 229 w 2292"/>
                <a:gd name="T11" fmla="*/ 986 h 1728"/>
                <a:gd name="T12" fmla="*/ 229 w 2292"/>
                <a:gd name="T13" fmla="*/ 825 h 1728"/>
                <a:gd name="T14" fmla="*/ 153 w 2292"/>
                <a:gd name="T15" fmla="*/ 787 h 1728"/>
                <a:gd name="T16" fmla="*/ 53 w 2292"/>
                <a:gd name="T17" fmla="*/ 825 h 1728"/>
                <a:gd name="T18" fmla="*/ 0 w 2292"/>
                <a:gd name="T19" fmla="*/ 764 h 1728"/>
                <a:gd name="T20" fmla="*/ 23 w 2292"/>
                <a:gd name="T21" fmla="*/ 696 h 1728"/>
                <a:gd name="T22" fmla="*/ 30 w 2292"/>
                <a:gd name="T23" fmla="*/ 665 h 1728"/>
                <a:gd name="T24" fmla="*/ 130 w 2292"/>
                <a:gd name="T25" fmla="*/ 757 h 1728"/>
                <a:gd name="T26" fmla="*/ 237 w 2292"/>
                <a:gd name="T27" fmla="*/ 719 h 1728"/>
                <a:gd name="T28" fmla="*/ 237 w 2292"/>
                <a:gd name="T29" fmla="*/ 673 h 1728"/>
                <a:gd name="T30" fmla="*/ 183 w 2292"/>
                <a:gd name="T31" fmla="*/ 612 h 1728"/>
                <a:gd name="T32" fmla="*/ 137 w 2292"/>
                <a:gd name="T33" fmla="*/ 589 h 1728"/>
                <a:gd name="T34" fmla="*/ 145 w 2292"/>
                <a:gd name="T35" fmla="*/ 528 h 1728"/>
                <a:gd name="T36" fmla="*/ 84 w 2292"/>
                <a:gd name="T37" fmla="*/ 459 h 1728"/>
                <a:gd name="T38" fmla="*/ 69 w 2292"/>
                <a:gd name="T39" fmla="*/ 398 h 1728"/>
                <a:gd name="T40" fmla="*/ 160 w 2292"/>
                <a:gd name="T41" fmla="*/ 344 h 1728"/>
                <a:gd name="T42" fmla="*/ 160 w 2292"/>
                <a:gd name="T43" fmla="*/ 352 h 1728"/>
                <a:gd name="T44" fmla="*/ 298 w 2292"/>
                <a:gd name="T45" fmla="*/ 306 h 1728"/>
                <a:gd name="T46" fmla="*/ 489 w 2292"/>
                <a:gd name="T47" fmla="*/ 275 h 1728"/>
                <a:gd name="T48" fmla="*/ 573 w 2292"/>
                <a:gd name="T49" fmla="*/ 314 h 1728"/>
                <a:gd name="T50" fmla="*/ 535 w 2292"/>
                <a:gd name="T51" fmla="*/ 428 h 1728"/>
                <a:gd name="T52" fmla="*/ 649 w 2292"/>
                <a:gd name="T53" fmla="*/ 451 h 1728"/>
                <a:gd name="T54" fmla="*/ 863 w 2292"/>
                <a:gd name="T55" fmla="*/ 451 h 1728"/>
                <a:gd name="T56" fmla="*/ 1031 w 2292"/>
                <a:gd name="T57" fmla="*/ 482 h 1728"/>
                <a:gd name="T58" fmla="*/ 1146 w 2292"/>
                <a:gd name="T59" fmla="*/ 505 h 1728"/>
                <a:gd name="T60" fmla="*/ 1375 w 2292"/>
                <a:gd name="T61" fmla="*/ 520 h 1728"/>
                <a:gd name="T62" fmla="*/ 1451 w 2292"/>
                <a:gd name="T63" fmla="*/ 467 h 1728"/>
                <a:gd name="T64" fmla="*/ 1550 w 2292"/>
                <a:gd name="T65" fmla="*/ 405 h 1728"/>
                <a:gd name="T66" fmla="*/ 1627 w 2292"/>
                <a:gd name="T67" fmla="*/ 306 h 1728"/>
                <a:gd name="T68" fmla="*/ 1680 w 2292"/>
                <a:gd name="T69" fmla="*/ 237 h 1728"/>
                <a:gd name="T70" fmla="*/ 1841 w 2292"/>
                <a:gd name="T71" fmla="*/ 253 h 1728"/>
                <a:gd name="T72" fmla="*/ 2024 w 2292"/>
                <a:gd name="T73" fmla="*/ 245 h 1728"/>
                <a:gd name="T74" fmla="*/ 2093 w 2292"/>
                <a:gd name="T75" fmla="*/ 146 h 1728"/>
                <a:gd name="T76" fmla="*/ 2062 w 2292"/>
                <a:gd name="T77" fmla="*/ 92 h 1728"/>
                <a:gd name="T78" fmla="*/ 2116 w 2292"/>
                <a:gd name="T79" fmla="*/ 16 h 1728"/>
                <a:gd name="T80" fmla="*/ 2268 w 2292"/>
                <a:gd name="T81" fmla="*/ 8 h 1728"/>
                <a:gd name="T82" fmla="*/ 2268 w 2292"/>
                <a:gd name="T83" fmla="*/ 8 h 1728"/>
                <a:gd name="T84" fmla="*/ 2276 w 2292"/>
                <a:gd name="T85" fmla="*/ 123 h 1728"/>
                <a:gd name="T86" fmla="*/ 2253 w 2292"/>
                <a:gd name="T87" fmla="*/ 497 h 1728"/>
                <a:gd name="T88" fmla="*/ 2116 w 2292"/>
                <a:gd name="T89" fmla="*/ 772 h 1728"/>
                <a:gd name="T90" fmla="*/ 2085 w 2292"/>
                <a:gd name="T91" fmla="*/ 994 h 1728"/>
                <a:gd name="T92" fmla="*/ 2009 w 2292"/>
                <a:gd name="T93" fmla="*/ 1314 h 1728"/>
                <a:gd name="T94" fmla="*/ 1848 w 2292"/>
                <a:gd name="T95" fmla="*/ 1406 h 1728"/>
                <a:gd name="T96" fmla="*/ 1757 w 2292"/>
                <a:gd name="T97" fmla="*/ 1567 h 1728"/>
                <a:gd name="T98" fmla="*/ 1550 w 2292"/>
                <a:gd name="T99" fmla="*/ 1628 h 1728"/>
                <a:gd name="T100" fmla="*/ 1421 w 2292"/>
                <a:gd name="T101" fmla="*/ 1498 h 1728"/>
                <a:gd name="T102" fmla="*/ 1489 w 2292"/>
                <a:gd name="T103" fmla="*/ 1628 h 1728"/>
                <a:gd name="T104" fmla="*/ 1489 w 2292"/>
                <a:gd name="T105" fmla="*/ 1628 h 1728"/>
                <a:gd name="T106" fmla="*/ 1245 w 2292"/>
                <a:gd name="T107" fmla="*/ 1544 h 1728"/>
                <a:gd name="T108" fmla="*/ 1024 w 2292"/>
                <a:gd name="T109" fmla="*/ 1521 h 1728"/>
                <a:gd name="T110" fmla="*/ 978 w 2292"/>
                <a:gd name="T111" fmla="*/ 1505 h 1728"/>
                <a:gd name="T112" fmla="*/ 718 w 2292"/>
                <a:gd name="T113" fmla="*/ 1528 h 1728"/>
                <a:gd name="T114" fmla="*/ 657 w 2292"/>
                <a:gd name="T115" fmla="*/ 1391 h 1728"/>
                <a:gd name="T116" fmla="*/ 557 w 2292"/>
                <a:gd name="T117" fmla="*/ 1253 h 1728"/>
                <a:gd name="T118" fmla="*/ 313 w 2292"/>
                <a:gd name="T119" fmla="*/ 1299 h 1728"/>
                <a:gd name="T120" fmla="*/ 260 w 2292"/>
                <a:gd name="T121" fmla="*/ 1261 h 1728"/>
                <a:gd name="T122" fmla="*/ 99 w 2292"/>
                <a:gd name="T123" fmla="*/ 1284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2" h="1728">
                  <a:moveTo>
                    <a:pt x="99" y="1284"/>
                  </a:moveTo>
                  <a:lnTo>
                    <a:pt x="99" y="1284"/>
                  </a:lnTo>
                  <a:cubicBezTo>
                    <a:pt x="92" y="1238"/>
                    <a:pt x="84" y="1200"/>
                    <a:pt x="84" y="1154"/>
                  </a:cubicBezTo>
                  <a:cubicBezTo>
                    <a:pt x="92" y="1123"/>
                    <a:pt x="99" y="1093"/>
                    <a:pt x="115" y="1062"/>
                  </a:cubicBezTo>
                  <a:cubicBezTo>
                    <a:pt x="122" y="1032"/>
                    <a:pt x="122" y="1001"/>
                    <a:pt x="145" y="986"/>
                  </a:cubicBezTo>
                  <a:cubicBezTo>
                    <a:pt x="168" y="971"/>
                    <a:pt x="214" y="1009"/>
                    <a:pt x="229" y="986"/>
                  </a:cubicBezTo>
                  <a:cubicBezTo>
                    <a:pt x="252" y="940"/>
                    <a:pt x="244" y="879"/>
                    <a:pt x="229" y="825"/>
                  </a:cubicBezTo>
                  <a:cubicBezTo>
                    <a:pt x="214" y="803"/>
                    <a:pt x="183" y="787"/>
                    <a:pt x="153" y="787"/>
                  </a:cubicBezTo>
                  <a:cubicBezTo>
                    <a:pt x="122" y="787"/>
                    <a:pt x="92" y="833"/>
                    <a:pt x="53" y="825"/>
                  </a:cubicBezTo>
                  <a:cubicBezTo>
                    <a:pt x="30" y="818"/>
                    <a:pt x="7" y="795"/>
                    <a:pt x="0" y="764"/>
                  </a:cubicBezTo>
                  <a:cubicBezTo>
                    <a:pt x="0" y="742"/>
                    <a:pt x="15" y="719"/>
                    <a:pt x="23" y="696"/>
                  </a:cubicBezTo>
                  <a:cubicBezTo>
                    <a:pt x="23" y="688"/>
                    <a:pt x="23" y="657"/>
                    <a:pt x="30" y="665"/>
                  </a:cubicBezTo>
                  <a:cubicBezTo>
                    <a:pt x="76" y="688"/>
                    <a:pt x="92" y="742"/>
                    <a:pt x="130" y="757"/>
                  </a:cubicBezTo>
                  <a:cubicBezTo>
                    <a:pt x="168" y="764"/>
                    <a:pt x="206" y="742"/>
                    <a:pt x="237" y="719"/>
                  </a:cubicBezTo>
                  <a:cubicBezTo>
                    <a:pt x="244" y="711"/>
                    <a:pt x="237" y="688"/>
                    <a:pt x="237" y="673"/>
                  </a:cubicBezTo>
                  <a:cubicBezTo>
                    <a:pt x="221" y="650"/>
                    <a:pt x="206" y="627"/>
                    <a:pt x="183" y="612"/>
                  </a:cubicBezTo>
                  <a:cubicBezTo>
                    <a:pt x="168" y="596"/>
                    <a:pt x="145" y="604"/>
                    <a:pt x="137" y="589"/>
                  </a:cubicBezTo>
                  <a:cubicBezTo>
                    <a:pt x="130" y="573"/>
                    <a:pt x="153" y="543"/>
                    <a:pt x="145" y="528"/>
                  </a:cubicBezTo>
                  <a:cubicBezTo>
                    <a:pt x="137" y="497"/>
                    <a:pt x="99" y="482"/>
                    <a:pt x="84" y="459"/>
                  </a:cubicBezTo>
                  <a:cubicBezTo>
                    <a:pt x="69" y="444"/>
                    <a:pt x="53" y="413"/>
                    <a:pt x="69" y="398"/>
                  </a:cubicBezTo>
                  <a:cubicBezTo>
                    <a:pt x="92" y="375"/>
                    <a:pt x="130" y="367"/>
                    <a:pt x="160" y="344"/>
                  </a:cubicBezTo>
                  <a:cubicBezTo>
                    <a:pt x="160" y="352"/>
                    <a:pt x="160" y="352"/>
                    <a:pt x="160" y="352"/>
                  </a:cubicBezTo>
                  <a:cubicBezTo>
                    <a:pt x="206" y="337"/>
                    <a:pt x="252" y="314"/>
                    <a:pt x="298" y="306"/>
                  </a:cubicBezTo>
                  <a:cubicBezTo>
                    <a:pt x="359" y="291"/>
                    <a:pt x="428" y="275"/>
                    <a:pt x="489" y="275"/>
                  </a:cubicBezTo>
                  <a:cubicBezTo>
                    <a:pt x="519" y="275"/>
                    <a:pt x="565" y="283"/>
                    <a:pt x="573" y="314"/>
                  </a:cubicBezTo>
                  <a:cubicBezTo>
                    <a:pt x="580" y="352"/>
                    <a:pt x="512" y="390"/>
                    <a:pt x="535" y="428"/>
                  </a:cubicBezTo>
                  <a:cubicBezTo>
                    <a:pt x="550" y="467"/>
                    <a:pt x="611" y="451"/>
                    <a:pt x="649" y="451"/>
                  </a:cubicBezTo>
                  <a:cubicBezTo>
                    <a:pt x="718" y="459"/>
                    <a:pt x="794" y="444"/>
                    <a:pt x="863" y="451"/>
                  </a:cubicBezTo>
                  <a:cubicBezTo>
                    <a:pt x="916" y="451"/>
                    <a:pt x="978" y="474"/>
                    <a:pt x="1031" y="482"/>
                  </a:cubicBezTo>
                  <a:cubicBezTo>
                    <a:pt x="1069" y="489"/>
                    <a:pt x="1107" y="497"/>
                    <a:pt x="1146" y="505"/>
                  </a:cubicBezTo>
                  <a:cubicBezTo>
                    <a:pt x="1222" y="512"/>
                    <a:pt x="1298" y="528"/>
                    <a:pt x="1375" y="520"/>
                  </a:cubicBezTo>
                  <a:cubicBezTo>
                    <a:pt x="1405" y="520"/>
                    <a:pt x="1428" y="482"/>
                    <a:pt x="1451" y="467"/>
                  </a:cubicBezTo>
                  <a:cubicBezTo>
                    <a:pt x="1489" y="444"/>
                    <a:pt x="1520" y="428"/>
                    <a:pt x="1550" y="405"/>
                  </a:cubicBezTo>
                  <a:cubicBezTo>
                    <a:pt x="1581" y="375"/>
                    <a:pt x="1604" y="337"/>
                    <a:pt x="1627" y="306"/>
                  </a:cubicBezTo>
                  <a:cubicBezTo>
                    <a:pt x="1642" y="283"/>
                    <a:pt x="1650" y="245"/>
                    <a:pt x="1680" y="237"/>
                  </a:cubicBezTo>
                  <a:cubicBezTo>
                    <a:pt x="1734" y="230"/>
                    <a:pt x="1787" y="253"/>
                    <a:pt x="1841" y="253"/>
                  </a:cubicBezTo>
                  <a:cubicBezTo>
                    <a:pt x="1902" y="253"/>
                    <a:pt x="1963" y="268"/>
                    <a:pt x="2024" y="245"/>
                  </a:cubicBezTo>
                  <a:cubicBezTo>
                    <a:pt x="2054" y="230"/>
                    <a:pt x="2085" y="184"/>
                    <a:pt x="2093" y="146"/>
                  </a:cubicBezTo>
                  <a:cubicBezTo>
                    <a:pt x="2100" y="131"/>
                    <a:pt x="2062" y="115"/>
                    <a:pt x="2062" y="92"/>
                  </a:cubicBezTo>
                  <a:cubicBezTo>
                    <a:pt x="2070" y="62"/>
                    <a:pt x="2085" y="31"/>
                    <a:pt x="2116" y="16"/>
                  </a:cubicBezTo>
                  <a:cubicBezTo>
                    <a:pt x="2162" y="0"/>
                    <a:pt x="2223" y="8"/>
                    <a:pt x="2268" y="8"/>
                  </a:cubicBezTo>
                  <a:lnTo>
                    <a:pt x="2268" y="8"/>
                  </a:lnTo>
                  <a:cubicBezTo>
                    <a:pt x="2268" y="46"/>
                    <a:pt x="2261" y="85"/>
                    <a:pt x="2276" y="123"/>
                  </a:cubicBezTo>
                  <a:cubicBezTo>
                    <a:pt x="2291" y="237"/>
                    <a:pt x="2284" y="383"/>
                    <a:pt x="2253" y="497"/>
                  </a:cubicBezTo>
                  <a:cubicBezTo>
                    <a:pt x="2116" y="772"/>
                    <a:pt x="2116" y="772"/>
                    <a:pt x="2116" y="772"/>
                  </a:cubicBezTo>
                  <a:cubicBezTo>
                    <a:pt x="2093" y="825"/>
                    <a:pt x="2085" y="940"/>
                    <a:pt x="2085" y="994"/>
                  </a:cubicBezTo>
                  <a:cubicBezTo>
                    <a:pt x="2085" y="1039"/>
                    <a:pt x="2032" y="1299"/>
                    <a:pt x="2009" y="1314"/>
                  </a:cubicBezTo>
                  <a:cubicBezTo>
                    <a:pt x="1955" y="1345"/>
                    <a:pt x="1894" y="1368"/>
                    <a:pt x="1848" y="1406"/>
                  </a:cubicBezTo>
                  <a:cubicBezTo>
                    <a:pt x="1802" y="1436"/>
                    <a:pt x="1795" y="1521"/>
                    <a:pt x="1757" y="1567"/>
                  </a:cubicBezTo>
                  <a:cubicBezTo>
                    <a:pt x="1696" y="1605"/>
                    <a:pt x="1604" y="1727"/>
                    <a:pt x="1550" y="1628"/>
                  </a:cubicBezTo>
                  <a:cubicBezTo>
                    <a:pt x="1512" y="1551"/>
                    <a:pt x="1535" y="1528"/>
                    <a:pt x="1421" y="1498"/>
                  </a:cubicBezTo>
                  <a:cubicBezTo>
                    <a:pt x="1497" y="1498"/>
                    <a:pt x="1543" y="1597"/>
                    <a:pt x="1489" y="1628"/>
                  </a:cubicBezTo>
                  <a:lnTo>
                    <a:pt x="1489" y="1628"/>
                  </a:lnTo>
                  <a:cubicBezTo>
                    <a:pt x="1382" y="1589"/>
                    <a:pt x="1352" y="1567"/>
                    <a:pt x="1245" y="1544"/>
                  </a:cubicBezTo>
                  <a:cubicBezTo>
                    <a:pt x="1168" y="1528"/>
                    <a:pt x="1092" y="1536"/>
                    <a:pt x="1024" y="1521"/>
                  </a:cubicBezTo>
                  <a:cubicBezTo>
                    <a:pt x="1008" y="1521"/>
                    <a:pt x="993" y="1505"/>
                    <a:pt x="978" y="1505"/>
                  </a:cubicBezTo>
                  <a:cubicBezTo>
                    <a:pt x="893" y="1505"/>
                    <a:pt x="802" y="1559"/>
                    <a:pt x="718" y="1528"/>
                  </a:cubicBezTo>
                  <a:cubicBezTo>
                    <a:pt x="672" y="1513"/>
                    <a:pt x="680" y="1436"/>
                    <a:pt x="657" y="1391"/>
                  </a:cubicBezTo>
                  <a:cubicBezTo>
                    <a:pt x="626" y="1345"/>
                    <a:pt x="611" y="1269"/>
                    <a:pt x="557" y="1253"/>
                  </a:cubicBezTo>
                  <a:cubicBezTo>
                    <a:pt x="481" y="1230"/>
                    <a:pt x="397" y="1299"/>
                    <a:pt x="313" y="1299"/>
                  </a:cubicBezTo>
                  <a:cubicBezTo>
                    <a:pt x="298" y="1299"/>
                    <a:pt x="282" y="1269"/>
                    <a:pt x="260" y="1261"/>
                  </a:cubicBezTo>
                  <a:cubicBezTo>
                    <a:pt x="206" y="1261"/>
                    <a:pt x="153" y="1276"/>
                    <a:pt x="99" y="128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3" name="Freeform 70">
              <a:extLst>
                <a:ext uri="{FF2B5EF4-FFF2-40B4-BE49-F238E27FC236}">
                  <a16:creationId xmlns:a16="http://schemas.microsoft.com/office/drawing/2014/main" id="{9E396CB1-EAE2-49E9-8575-6B07DA59C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3533" y="5558086"/>
              <a:ext cx="387704" cy="272856"/>
            </a:xfrm>
            <a:custGeom>
              <a:avLst/>
              <a:gdLst>
                <a:gd name="T0" fmla="*/ 130 w 2140"/>
                <a:gd name="T1" fmla="*/ 290 h 1628"/>
                <a:gd name="T2" fmla="*/ 244 w 2140"/>
                <a:gd name="T3" fmla="*/ 138 h 1628"/>
                <a:gd name="T4" fmla="*/ 336 w 2140"/>
                <a:gd name="T5" fmla="*/ 16 h 1628"/>
                <a:gd name="T6" fmla="*/ 451 w 2140"/>
                <a:gd name="T7" fmla="*/ 38 h 1628"/>
                <a:gd name="T8" fmla="*/ 619 w 2140"/>
                <a:gd name="T9" fmla="*/ 176 h 1628"/>
                <a:gd name="T10" fmla="*/ 626 w 2140"/>
                <a:gd name="T11" fmla="*/ 138 h 1628"/>
                <a:gd name="T12" fmla="*/ 840 w 2140"/>
                <a:gd name="T13" fmla="*/ 153 h 1628"/>
                <a:gd name="T14" fmla="*/ 1184 w 2140"/>
                <a:gd name="T15" fmla="*/ 245 h 1628"/>
                <a:gd name="T16" fmla="*/ 1505 w 2140"/>
                <a:gd name="T17" fmla="*/ 359 h 1628"/>
                <a:gd name="T18" fmla="*/ 1772 w 2140"/>
                <a:gd name="T19" fmla="*/ 398 h 1628"/>
                <a:gd name="T20" fmla="*/ 2016 w 2140"/>
                <a:gd name="T21" fmla="*/ 482 h 1628"/>
                <a:gd name="T22" fmla="*/ 1787 w 2140"/>
                <a:gd name="T23" fmla="*/ 504 h 1628"/>
                <a:gd name="T24" fmla="*/ 1993 w 2140"/>
                <a:gd name="T25" fmla="*/ 619 h 1628"/>
                <a:gd name="T26" fmla="*/ 2055 w 2140"/>
                <a:gd name="T27" fmla="*/ 688 h 1628"/>
                <a:gd name="T28" fmla="*/ 1665 w 2140"/>
                <a:gd name="T29" fmla="*/ 894 h 1628"/>
                <a:gd name="T30" fmla="*/ 1451 w 2140"/>
                <a:gd name="T31" fmla="*/ 978 h 1628"/>
                <a:gd name="T32" fmla="*/ 1428 w 2140"/>
                <a:gd name="T33" fmla="*/ 1108 h 1628"/>
                <a:gd name="T34" fmla="*/ 1558 w 2140"/>
                <a:gd name="T35" fmla="*/ 1276 h 1628"/>
                <a:gd name="T36" fmla="*/ 1375 w 2140"/>
                <a:gd name="T37" fmla="*/ 1559 h 1628"/>
                <a:gd name="T38" fmla="*/ 1054 w 2140"/>
                <a:gd name="T39" fmla="*/ 1413 h 1628"/>
                <a:gd name="T40" fmla="*/ 1069 w 2140"/>
                <a:gd name="T41" fmla="*/ 1582 h 1628"/>
                <a:gd name="T42" fmla="*/ 955 w 2140"/>
                <a:gd name="T43" fmla="*/ 1627 h 1628"/>
                <a:gd name="T44" fmla="*/ 718 w 2140"/>
                <a:gd name="T45" fmla="*/ 1490 h 1628"/>
                <a:gd name="T46" fmla="*/ 550 w 2140"/>
                <a:gd name="T47" fmla="*/ 1467 h 1628"/>
                <a:gd name="T48" fmla="*/ 481 w 2140"/>
                <a:gd name="T49" fmla="*/ 1398 h 1628"/>
                <a:gd name="T50" fmla="*/ 435 w 2140"/>
                <a:gd name="T51" fmla="*/ 1291 h 1628"/>
                <a:gd name="T52" fmla="*/ 321 w 2140"/>
                <a:gd name="T53" fmla="*/ 1307 h 1628"/>
                <a:gd name="T54" fmla="*/ 107 w 2140"/>
                <a:gd name="T55" fmla="*/ 1268 h 1628"/>
                <a:gd name="T56" fmla="*/ 53 w 2140"/>
                <a:gd name="T57" fmla="*/ 1177 h 1628"/>
                <a:gd name="T58" fmla="*/ 7 w 2140"/>
                <a:gd name="T59" fmla="*/ 1039 h 1628"/>
                <a:gd name="T60" fmla="*/ 237 w 2140"/>
                <a:gd name="T61" fmla="*/ 833 h 1628"/>
                <a:gd name="T62" fmla="*/ 313 w 2140"/>
                <a:gd name="T63" fmla="*/ 611 h 1628"/>
                <a:gd name="T64" fmla="*/ 221 w 2140"/>
                <a:gd name="T65" fmla="*/ 474 h 1628"/>
                <a:gd name="T66" fmla="*/ 130 w 2140"/>
                <a:gd name="T67" fmla="*/ 29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0" h="1628">
                  <a:moveTo>
                    <a:pt x="130" y="290"/>
                  </a:moveTo>
                  <a:lnTo>
                    <a:pt x="130" y="290"/>
                  </a:lnTo>
                  <a:cubicBezTo>
                    <a:pt x="145" y="237"/>
                    <a:pt x="137" y="176"/>
                    <a:pt x="176" y="130"/>
                  </a:cubicBezTo>
                  <a:cubicBezTo>
                    <a:pt x="191" y="107"/>
                    <a:pt x="221" y="138"/>
                    <a:pt x="244" y="138"/>
                  </a:cubicBezTo>
                  <a:cubicBezTo>
                    <a:pt x="267" y="130"/>
                    <a:pt x="290" y="123"/>
                    <a:pt x="305" y="107"/>
                  </a:cubicBezTo>
                  <a:cubicBezTo>
                    <a:pt x="321" y="77"/>
                    <a:pt x="305" y="31"/>
                    <a:pt x="336" y="16"/>
                  </a:cubicBezTo>
                  <a:cubicBezTo>
                    <a:pt x="359" y="0"/>
                    <a:pt x="374" y="54"/>
                    <a:pt x="405" y="61"/>
                  </a:cubicBezTo>
                  <a:cubicBezTo>
                    <a:pt x="420" y="61"/>
                    <a:pt x="435" y="23"/>
                    <a:pt x="451" y="38"/>
                  </a:cubicBezTo>
                  <a:cubicBezTo>
                    <a:pt x="504" y="69"/>
                    <a:pt x="534" y="130"/>
                    <a:pt x="580" y="176"/>
                  </a:cubicBezTo>
                  <a:cubicBezTo>
                    <a:pt x="588" y="184"/>
                    <a:pt x="611" y="184"/>
                    <a:pt x="619" y="176"/>
                  </a:cubicBezTo>
                  <a:cubicBezTo>
                    <a:pt x="626" y="168"/>
                    <a:pt x="626" y="153"/>
                    <a:pt x="626" y="138"/>
                  </a:cubicBezTo>
                  <a:lnTo>
                    <a:pt x="626" y="138"/>
                  </a:lnTo>
                  <a:cubicBezTo>
                    <a:pt x="680" y="130"/>
                    <a:pt x="733" y="115"/>
                    <a:pt x="787" y="115"/>
                  </a:cubicBezTo>
                  <a:cubicBezTo>
                    <a:pt x="809" y="123"/>
                    <a:pt x="825" y="153"/>
                    <a:pt x="840" y="153"/>
                  </a:cubicBezTo>
                  <a:cubicBezTo>
                    <a:pt x="924" y="153"/>
                    <a:pt x="1008" y="84"/>
                    <a:pt x="1084" y="107"/>
                  </a:cubicBezTo>
                  <a:cubicBezTo>
                    <a:pt x="1138" y="123"/>
                    <a:pt x="1153" y="199"/>
                    <a:pt x="1184" y="245"/>
                  </a:cubicBezTo>
                  <a:cubicBezTo>
                    <a:pt x="1207" y="290"/>
                    <a:pt x="1199" y="367"/>
                    <a:pt x="1245" y="382"/>
                  </a:cubicBezTo>
                  <a:cubicBezTo>
                    <a:pt x="1329" y="413"/>
                    <a:pt x="1420" y="359"/>
                    <a:pt x="1505" y="359"/>
                  </a:cubicBezTo>
                  <a:cubicBezTo>
                    <a:pt x="1520" y="359"/>
                    <a:pt x="1535" y="375"/>
                    <a:pt x="1551" y="375"/>
                  </a:cubicBezTo>
                  <a:cubicBezTo>
                    <a:pt x="1619" y="390"/>
                    <a:pt x="1695" y="382"/>
                    <a:pt x="1772" y="398"/>
                  </a:cubicBezTo>
                  <a:cubicBezTo>
                    <a:pt x="1879" y="421"/>
                    <a:pt x="1909" y="443"/>
                    <a:pt x="2016" y="482"/>
                  </a:cubicBezTo>
                  <a:lnTo>
                    <a:pt x="2016" y="482"/>
                  </a:lnTo>
                  <a:cubicBezTo>
                    <a:pt x="1993" y="497"/>
                    <a:pt x="1963" y="497"/>
                    <a:pt x="1909" y="482"/>
                  </a:cubicBezTo>
                  <a:cubicBezTo>
                    <a:pt x="1887" y="474"/>
                    <a:pt x="1818" y="497"/>
                    <a:pt x="1787" y="504"/>
                  </a:cubicBezTo>
                  <a:cubicBezTo>
                    <a:pt x="1757" y="512"/>
                    <a:pt x="1894" y="520"/>
                    <a:pt x="1917" y="520"/>
                  </a:cubicBezTo>
                  <a:cubicBezTo>
                    <a:pt x="2016" y="520"/>
                    <a:pt x="2093" y="520"/>
                    <a:pt x="1993" y="619"/>
                  </a:cubicBezTo>
                  <a:cubicBezTo>
                    <a:pt x="1978" y="634"/>
                    <a:pt x="1948" y="688"/>
                    <a:pt x="1963" y="711"/>
                  </a:cubicBezTo>
                  <a:cubicBezTo>
                    <a:pt x="1986" y="749"/>
                    <a:pt x="2032" y="695"/>
                    <a:pt x="2055" y="688"/>
                  </a:cubicBezTo>
                  <a:cubicBezTo>
                    <a:pt x="2139" y="657"/>
                    <a:pt x="2039" y="795"/>
                    <a:pt x="2001" y="818"/>
                  </a:cubicBezTo>
                  <a:cubicBezTo>
                    <a:pt x="1909" y="894"/>
                    <a:pt x="1772" y="1016"/>
                    <a:pt x="1665" y="894"/>
                  </a:cubicBezTo>
                  <a:cubicBezTo>
                    <a:pt x="1657" y="879"/>
                    <a:pt x="1596" y="932"/>
                    <a:pt x="1573" y="947"/>
                  </a:cubicBezTo>
                  <a:cubicBezTo>
                    <a:pt x="1535" y="970"/>
                    <a:pt x="1489" y="947"/>
                    <a:pt x="1451" y="978"/>
                  </a:cubicBezTo>
                  <a:cubicBezTo>
                    <a:pt x="1390" y="1047"/>
                    <a:pt x="1375" y="1016"/>
                    <a:pt x="1298" y="1047"/>
                  </a:cubicBezTo>
                  <a:cubicBezTo>
                    <a:pt x="1107" y="1115"/>
                    <a:pt x="1375" y="1123"/>
                    <a:pt x="1428" y="1108"/>
                  </a:cubicBezTo>
                  <a:cubicBezTo>
                    <a:pt x="1451" y="1100"/>
                    <a:pt x="1551" y="1016"/>
                    <a:pt x="1566" y="1062"/>
                  </a:cubicBezTo>
                  <a:cubicBezTo>
                    <a:pt x="1573" y="1123"/>
                    <a:pt x="1558" y="1215"/>
                    <a:pt x="1558" y="1276"/>
                  </a:cubicBezTo>
                  <a:cubicBezTo>
                    <a:pt x="1543" y="1352"/>
                    <a:pt x="1466" y="1490"/>
                    <a:pt x="1375" y="1559"/>
                  </a:cubicBezTo>
                  <a:lnTo>
                    <a:pt x="1375" y="1559"/>
                  </a:lnTo>
                  <a:cubicBezTo>
                    <a:pt x="1344" y="1536"/>
                    <a:pt x="1291" y="1467"/>
                    <a:pt x="1253" y="1452"/>
                  </a:cubicBezTo>
                  <a:cubicBezTo>
                    <a:pt x="1191" y="1429"/>
                    <a:pt x="1123" y="1390"/>
                    <a:pt x="1054" y="1413"/>
                  </a:cubicBezTo>
                  <a:cubicBezTo>
                    <a:pt x="1023" y="1421"/>
                    <a:pt x="1069" y="1551"/>
                    <a:pt x="1069" y="1582"/>
                  </a:cubicBezTo>
                  <a:lnTo>
                    <a:pt x="1069" y="1582"/>
                  </a:lnTo>
                  <a:cubicBezTo>
                    <a:pt x="1031" y="1589"/>
                    <a:pt x="993" y="1612"/>
                    <a:pt x="955" y="1627"/>
                  </a:cubicBezTo>
                  <a:lnTo>
                    <a:pt x="955" y="1627"/>
                  </a:lnTo>
                  <a:cubicBezTo>
                    <a:pt x="909" y="1589"/>
                    <a:pt x="848" y="1505"/>
                    <a:pt x="794" y="1482"/>
                  </a:cubicBezTo>
                  <a:cubicBezTo>
                    <a:pt x="771" y="1474"/>
                    <a:pt x="748" y="1497"/>
                    <a:pt x="718" y="1490"/>
                  </a:cubicBezTo>
                  <a:cubicBezTo>
                    <a:pt x="703" y="1490"/>
                    <a:pt x="695" y="1459"/>
                    <a:pt x="680" y="1459"/>
                  </a:cubicBezTo>
                  <a:cubicBezTo>
                    <a:pt x="634" y="1452"/>
                    <a:pt x="596" y="1459"/>
                    <a:pt x="550" y="1467"/>
                  </a:cubicBezTo>
                  <a:cubicBezTo>
                    <a:pt x="557" y="1467"/>
                    <a:pt x="557" y="1467"/>
                    <a:pt x="557" y="1467"/>
                  </a:cubicBezTo>
                  <a:cubicBezTo>
                    <a:pt x="534" y="1444"/>
                    <a:pt x="504" y="1421"/>
                    <a:pt x="481" y="1398"/>
                  </a:cubicBezTo>
                  <a:cubicBezTo>
                    <a:pt x="473" y="1383"/>
                    <a:pt x="489" y="1375"/>
                    <a:pt x="481" y="1360"/>
                  </a:cubicBezTo>
                  <a:cubicBezTo>
                    <a:pt x="473" y="1337"/>
                    <a:pt x="458" y="1307"/>
                    <a:pt x="435" y="1291"/>
                  </a:cubicBezTo>
                  <a:cubicBezTo>
                    <a:pt x="420" y="1284"/>
                    <a:pt x="405" y="1307"/>
                    <a:pt x="390" y="1307"/>
                  </a:cubicBezTo>
                  <a:cubicBezTo>
                    <a:pt x="367" y="1314"/>
                    <a:pt x="344" y="1299"/>
                    <a:pt x="321" y="1307"/>
                  </a:cubicBezTo>
                  <a:cubicBezTo>
                    <a:pt x="275" y="1314"/>
                    <a:pt x="237" y="1368"/>
                    <a:pt x="191" y="1360"/>
                  </a:cubicBezTo>
                  <a:cubicBezTo>
                    <a:pt x="153" y="1352"/>
                    <a:pt x="137" y="1291"/>
                    <a:pt x="107" y="1268"/>
                  </a:cubicBezTo>
                  <a:cubicBezTo>
                    <a:pt x="92" y="1261"/>
                    <a:pt x="61" y="1276"/>
                    <a:pt x="53" y="1261"/>
                  </a:cubicBezTo>
                  <a:cubicBezTo>
                    <a:pt x="38" y="1238"/>
                    <a:pt x="53" y="1207"/>
                    <a:pt x="53" y="1177"/>
                  </a:cubicBezTo>
                  <a:lnTo>
                    <a:pt x="53" y="1177"/>
                  </a:lnTo>
                  <a:cubicBezTo>
                    <a:pt x="38" y="1131"/>
                    <a:pt x="0" y="1085"/>
                    <a:pt x="7" y="1039"/>
                  </a:cubicBezTo>
                  <a:cubicBezTo>
                    <a:pt x="7" y="978"/>
                    <a:pt x="30" y="917"/>
                    <a:pt x="76" y="879"/>
                  </a:cubicBezTo>
                  <a:cubicBezTo>
                    <a:pt x="115" y="840"/>
                    <a:pt x="191" y="856"/>
                    <a:pt x="237" y="833"/>
                  </a:cubicBezTo>
                  <a:cubicBezTo>
                    <a:pt x="267" y="825"/>
                    <a:pt x="290" y="795"/>
                    <a:pt x="298" y="772"/>
                  </a:cubicBezTo>
                  <a:cubicBezTo>
                    <a:pt x="313" y="718"/>
                    <a:pt x="336" y="657"/>
                    <a:pt x="313" y="611"/>
                  </a:cubicBezTo>
                  <a:cubicBezTo>
                    <a:pt x="305" y="588"/>
                    <a:pt x="252" y="619"/>
                    <a:pt x="237" y="596"/>
                  </a:cubicBezTo>
                  <a:cubicBezTo>
                    <a:pt x="214" y="565"/>
                    <a:pt x="229" y="512"/>
                    <a:pt x="221" y="474"/>
                  </a:cubicBezTo>
                  <a:cubicBezTo>
                    <a:pt x="214" y="428"/>
                    <a:pt x="206" y="390"/>
                    <a:pt x="183" y="352"/>
                  </a:cubicBezTo>
                  <a:cubicBezTo>
                    <a:pt x="176" y="329"/>
                    <a:pt x="145" y="306"/>
                    <a:pt x="130" y="29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4" name="Freeform 71">
              <a:extLst>
                <a:ext uri="{FF2B5EF4-FFF2-40B4-BE49-F238E27FC236}">
                  <a16:creationId xmlns:a16="http://schemas.microsoft.com/office/drawing/2014/main" id="{FFD7AAAA-B759-497C-A590-0860A331A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323" y="5540339"/>
              <a:ext cx="90331" cy="92431"/>
            </a:xfrm>
            <a:custGeom>
              <a:avLst/>
              <a:gdLst>
                <a:gd name="T0" fmla="*/ 23 w 498"/>
                <a:gd name="T1" fmla="*/ 253 h 551"/>
                <a:gd name="T2" fmla="*/ 23 w 498"/>
                <a:gd name="T3" fmla="*/ 253 h 551"/>
                <a:gd name="T4" fmla="*/ 23 w 498"/>
                <a:gd name="T5" fmla="*/ 184 h 551"/>
                <a:gd name="T6" fmla="*/ 214 w 498"/>
                <a:gd name="T7" fmla="*/ 107 h 551"/>
                <a:gd name="T8" fmla="*/ 245 w 498"/>
                <a:gd name="T9" fmla="*/ 54 h 551"/>
                <a:gd name="T10" fmla="*/ 398 w 498"/>
                <a:gd name="T11" fmla="*/ 0 h 551"/>
                <a:gd name="T12" fmla="*/ 398 w 498"/>
                <a:gd name="T13" fmla="*/ 0 h 551"/>
                <a:gd name="T14" fmla="*/ 443 w 498"/>
                <a:gd name="T15" fmla="*/ 100 h 551"/>
                <a:gd name="T16" fmla="*/ 436 w 498"/>
                <a:gd name="T17" fmla="*/ 161 h 551"/>
                <a:gd name="T18" fmla="*/ 497 w 498"/>
                <a:gd name="T19" fmla="*/ 222 h 551"/>
                <a:gd name="T20" fmla="*/ 420 w 498"/>
                <a:gd name="T21" fmla="*/ 314 h 551"/>
                <a:gd name="T22" fmla="*/ 398 w 498"/>
                <a:gd name="T23" fmla="*/ 390 h 551"/>
                <a:gd name="T24" fmla="*/ 390 w 498"/>
                <a:gd name="T25" fmla="*/ 550 h 551"/>
                <a:gd name="T26" fmla="*/ 390 w 498"/>
                <a:gd name="T27" fmla="*/ 550 h 551"/>
                <a:gd name="T28" fmla="*/ 298 w 498"/>
                <a:gd name="T29" fmla="*/ 497 h 551"/>
                <a:gd name="T30" fmla="*/ 222 w 498"/>
                <a:gd name="T31" fmla="*/ 535 h 551"/>
                <a:gd name="T32" fmla="*/ 100 w 498"/>
                <a:gd name="T33" fmla="*/ 436 h 551"/>
                <a:gd name="T34" fmla="*/ 62 w 498"/>
                <a:gd name="T35" fmla="*/ 344 h 551"/>
                <a:gd name="T36" fmla="*/ 23 w 498"/>
                <a:gd name="T37" fmla="*/ 25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551">
                  <a:moveTo>
                    <a:pt x="23" y="253"/>
                  </a:moveTo>
                  <a:lnTo>
                    <a:pt x="23" y="253"/>
                  </a:lnTo>
                  <a:cubicBezTo>
                    <a:pt x="23" y="230"/>
                    <a:pt x="0" y="191"/>
                    <a:pt x="23" y="184"/>
                  </a:cubicBezTo>
                  <a:cubicBezTo>
                    <a:pt x="77" y="138"/>
                    <a:pt x="153" y="130"/>
                    <a:pt x="214" y="107"/>
                  </a:cubicBezTo>
                  <a:cubicBezTo>
                    <a:pt x="214" y="107"/>
                    <a:pt x="245" y="61"/>
                    <a:pt x="245" y="54"/>
                  </a:cubicBezTo>
                  <a:cubicBezTo>
                    <a:pt x="252" y="54"/>
                    <a:pt x="398" y="0"/>
                    <a:pt x="398" y="0"/>
                  </a:cubicBezTo>
                  <a:lnTo>
                    <a:pt x="398" y="0"/>
                  </a:lnTo>
                  <a:cubicBezTo>
                    <a:pt x="413" y="31"/>
                    <a:pt x="428" y="61"/>
                    <a:pt x="443" y="100"/>
                  </a:cubicBezTo>
                  <a:cubicBezTo>
                    <a:pt x="443" y="123"/>
                    <a:pt x="428" y="145"/>
                    <a:pt x="436" y="161"/>
                  </a:cubicBezTo>
                  <a:cubicBezTo>
                    <a:pt x="451" y="191"/>
                    <a:pt x="497" y="191"/>
                    <a:pt x="497" y="222"/>
                  </a:cubicBezTo>
                  <a:cubicBezTo>
                    <a:pt x="497" y="260"/>
                    <a:pt x="443" y="283"/>
                    <a:pt x="420" y="314"/>
                  </a:cubicBezTo>
                  <a:cubicBezTo>
                    <a:pt x="413" y="336"/>
                    <a:pt x="398" y="367"/>
                    <a:pt x="398" y="390"/>
                  </a:cubicBezTo>
                  <a:cubicBezTo>
                    <a:pt x="390" y="443"/>
                    <a:pt x="390" y="497"/>
                    <a:pt x="390" y="550"/>
                  </a:cubicBezTo>
                  <a:lnTo>
                    <a:pt x="390" y="550"/>
                  </a:lnTo>
                  <a:cubicBezTo>
                    <a:pt x="359" y="535"/>
                    <a:pt x="329" y="505"/>
                    <a:pt x="298" y="497"/>
                  </a:cubicBezTo>
                  <a:cubicBezTo>
                    <a:pt x="268" y="497"/>
                    <a:pt x="245" y="543"/>
                    <a:pt x="222" y="535"/>
                  </a:cubicBezTo>
                  <a:cubicBezTo>
                    <a:pt x="168" y="520"/>
                    <a:pt x="130" y="474"/>
                    <a:pt x="100" y="436"/>
                  </a:cubicBezTo>
                  <a:cubicBezTo>
                    <a:pt x="77" y="413"/>
                    <a:pt x="69" y="375"/>
                    <a:pt x="62" y="344"/>
                  </a:cubicBezTo>
                  <a:cubicBezTo>
                    <a:pt x="46" y="314"/>
                    <a:pt x="39" y="283"/>
                    <a:pt x="23" y="253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5" name="Freeform 72">
              <a:extLst>
                <a:ext uri="{FF2B5EF4-FFF2-40B4-BE49-F238E27FC236}">
                  <a16:creationId xmlns:a16="http://schemas.microsoft.com/office/drawing/2014/main" id="{D6806AD9-E122-413C-9C24-19B1BFF94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0080" y="5472311"/>
              <a:ext cx="162276" cy="232186"/>
            </a:xfrm>
            <a:custGeom>
              <a:avLst/>
              <a:gdLst>
                <a:gd name="T0" fmla="*/ 343 w 894"/>
                <a:gd name="T1" fmla="*/ 0 h 1383"/>
                <a:gd name="T2" fmla="*/ 343 w 894"/>
                <a:gd name="T3" fmla="*/ 0 h 1383"/>
                <a:gd name="T4" fmla="*/ 435 w 894"/>
                <a:gd name="T5" fmla="*/ 61 h 1383"/>
                <a:gd name="T6" fmla="*/ 488 w 894"/>
                <a:gd name="T7" fmla="*/ 68 h 1383"/>
                <a:gd name="T8" fmla="*/ 534 w 894"/>
                <a:gd name="T9" fmla="*/ 190 h 1383"/>
                <a:gd name="T10" fmla="*/ 626 w 894"/>
                <a:gd name="T11" fmla="*/ 168 h 1383"/>
                <a:gd name="T12" fmla="*/ 618 w 894"/>
                <a:gd name="T13" fmla="*/ 236 h 1383"/>
                <a:gd name="T14" fmla="*/ 672 w 894"/>
                <a:gd name="T15" fmla="*/ 267 h 1383"/>
                <a:gd name="T16" fmla="*/ 695 w 894"/>
                <a:gd name="T17" fmla="*/ 336 h 1383"/>
                <a:gd name="T18" fmla="*/ 748 w 894"/>
                <a:gd name="T19" fmla="*/ 374 h 1383"/>
                <a:gd name="T20" fmla="*/ 725 w 894"/>
                <a:gd name="T21" fmla="*/ 427 h 1383"/>
                <a:gd name="T22" fmla="*/ 855 w 894"/>
                <a:gd name="T23" fmla="*/ 427 h 1383"/>
                <a:gd name="T24" fmla="*/ 863 w 894"/>
                <a:gd name="T25" fmla="*/ 618 h 1383"/>
                <a:gd name="T26" fmla="*/ 863 w 894"/>
                <a:gd name="T27" fmla="*/ 618 h 1383"/>
                <a:gd name="T28" fmla="*/ 809 w 894"/>
                <a:gd name="T29" fmla="*/ 725 h 1383"/>
                <a:gd name="T30" fmla="*/ 794 w 894"/>
                <a:gd name="T31" fmla="*/ 832 h 1383"/>
                <a:gd name="T32" fmla="*/ 626 w 894"/>
                <a:gd name="T33" fmla="*/ 847 h 1383"/>
                <a:gd name="T34" fmla="*/ 557 w 894"/>
                <a:gd name="T35" fmla="*/ 947 h 1383"/>
                <a:gd name="T36" fmla="*/ 481 w 894"/>
                <a:gd name="T37" fmla="*/ 909 h 1383"/>
                <a:gd name="T38" fmla="*/ 481 w 894"/>
                <a:gd name="T39" fmla="*/ 1000 h 1383"/>
                <a:gd name="T40" fmla="*/ 527 w 894"/>
                <a:gd name="T41" fmla="*/ 1115 h 1383"/>
                <a:gd name="T42" fmla="*/ 527 w 894"/>
                <a:gd name="T43" fmla="*/ 1115 h 1383"/>
                <a:gd name="T44" fmla="*/ 465 w 894"/>
                <a:gd name="T45" fmla="*/ 1122 h 1383"/>
                <a:gd name="T46" fmla="*/ 442 w 894"/>
                <a:gd name="T47" fmla="*/ 1069 h 1383"/>
                <a:gd name="T48" fmla="*/ 381 w 894"/>
                <a:gd name="T49" fmla="*/ 1084 h 1383"/>
                <a:gd name="T50" fmla="*/ 389 w 894"/>
                <a:gd name="T51" fmla="*/ 1122 h 1383"/>
                <a:gd name="T52" fmla="*/ 359 w 894"/>
                <a:gd name="T53" fmla="*/ 1153 h 1383"/>
                <a:gd name="T54" fmla="*/ 465 w 894"/>
                <a:gd name="T55" fmla="*/ 1237 h 1383"/>
                <a:gd name="T56" fmla="*/ 580 w 894"/>
                <a:gd name="T57" fmla="*/ 1191 h 1383"/>
                <a:gd name="T58" fmla="*/ 580 w 894"/>
                <a:gd name="T59" fmla="*/ 1191 h 1383"/>
                <a:gd name="T60" fmla="*/ 595 w 894"/>
                <a:gd name="T61" fmla="*/ 1283 h 1383"/>
                <a:gd name="T62" fmla="*/ 588 w 894"/>
                <a:gd name="T63" fmla="*/ 1321 h 1383"/>
                <a:gd name="T64" fmla="*/ 504 w 894"/>
                <a:gd name="T65" fmla="*/ 1306 h 1383"/>
                <a:gd name="T66" fmla="*/ 397 w 894"/>
                <a:gd name="T67" fmla="*/ 1268 h 1383"/>
                <a:gd name="T68" fmla="*/ 374 w 894"/>
                <a:gd name="T69" fmla="*/ 1290 h 1383"/>
                <a:gd name="T70" fmla="*/ 351 w 894"/>
                <a:gd name="T71" fmla="*/ 1359 h 1383"/>
                <a:gd name="T72" fmla="*/ 313 w 894"/>
                <a:gd name="T73" fmla="*/ 1382 h 1383"/>
                <a:gd name="T74" fmla="*/ 267 w 894"/>
                <a:gd name="T75" fmla="*/ 1336 h 1383"/>
                <a:gd name="T76" fmla="*/ 267 w 894"/>
                <a:gd name="T77" fmla="*/ 1336 h 1383"/>
                <a:gd name="T78" fmla="*/ 213 w 894"/>
                <a:gd name="T79" fmla="*/ 1206 h 1383"/>
                <a:gd name="T80" fmla="*/ 84 w 894"/>
                <a:gd name="T81" fmla="*/ 1145 h 1383"/>
                <a:gd name="T82" fmla="*/ 7 w 894"/>
                <a:gd name="T83" fmla="*/ 1099 h 1383"/>
                <a:gd name="T84" fmla="*/ 61 w 894"/>
                <a:gd name="T85" fmla="*/ 985 h 1383"/>
                <a:gd name="T86" fmla="*/ 76 w 894"/>
                <a:gd name="T87" fmla="*/ 954 h 1383"/>
                <a:gd name="T88" fmla="*/ 76 w 894"/>
                <a:gd name="T89" fmla="*/ 954 h 1383"/>
                <a:gd name="T90" fmla="*/ 84 w 894"/>
                <a:gd name="T91" fmla="*/ 794 h 1383"/>
                <a:gd name="T92" fmla="*/ 106 w 894"/>
                <a:gd name="T93" fmla="*/ 718 h 1383"/>
                <a:gd name="T94" fmla="*/ 183 w 894"/>
                <a:gd name="T95" fmla="*/ 626 h 1383"/>
                <a:gd name="T96" fmla="*/ 122 w 894"/>
                <a:gd name="T97" fmla="*/ 565 h 1383"/>
                <a:gd name="T98" fmla="*/ 129 w 894"/>
                <a:gd name="T99" fmla="*/ 504 h 1383"/>
                <a:gd name="T100" fmla="*/ 84 w 894"/>
                <a:gd name="T101" fmla="*/ 404 h 1383"/>
                <a:gd name="T102" fmla="*/ 84 w 894"/>
                <a:gd name="T103" fmla="*/ 404 h 1383"/>
                <a:gd name="T104" fmla="*/ 38 w 894"/>
                <a:gd name="T105" fmla="*/ 305 h 1383"/>
                <a:gd name="T106" fmla="*/ 91 w 894"/>
                <a:gd name="T107" fmla="*/ 213 h 1383"/>
                <a:gd name="T108" fmla="*/ 76 w 894"/>
                <a:gd name="T109" fmla="*/ 129 h 1383"/>
                <a:gd name="T110" fmla="*/ 129 w 894"/>
                <a:gd name="T111" fmla="*/ 84 h 1383"/>
                <a:gd name="T112" fmla="*/ 236 w 894"/>
                <a:gd name="T113" fmla="*/ 137 h 1383"/>
                <a:gd name="T114" fmla="*/ 244 w 894"/>
                <a:gd name="T115" fmla="*/ 45 h 1383"/>
                <a:gd name="T116" fmla="*/ 343 w 894"/>
                <a:gd name="T117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4" h="1383">
                  <a:moveTo>
                    <a:pt x="343" y="0"/>
                  </a:moveTo>
                  <a:lnTo>
                    <a:pt x="343" y="0"/>
                  </a:lnTo>
                  <a:cubicBezTo>
                    <a:pt x="374" y="15"/>
                    <a:pt x="404" y="45"/>
                    <a:pt x="435" y="61"/>
                  </a:cubicBezTo>
                  <a:cubicBezTo>
                    <a:pt x="450" y="68"/>
                    <a:pt x="481" y="53"/>
                    <a:pt x="488" y="68"/>
                  </a:cubicBezTo>
                  <a:cubicBezTo>
                    <a:pt x="519" y="107"/>
                    <a:pt x="496" y="168"/>
                    <a:pt x="534" y="190"/>
                  </a:cubicBezTo>
                  <a:cubicBezTo>
                    <a:pt x="557" y="213"/>
                    <a:pt x="595" y="152"/>
                    <a:pt x="626" y="168"/>
                  </a:cubicBezTo>
                  <a:cubicBezTo>
                    <a:pt x="649" y="183"/>
                    <a:pt x="611" y="221"/>
                    <a:pt x="618" y="236"/>
                  </a:cubicBezTo>
                  <a:cubicBezTo>
                    <a:pt x="626" y="259"/>
                    <a:pt x="656" y="252"/>
                    <a:pt x="672" y="267"/>
                  </a:cubicBezTo>
                  <a:cubicBezTo>
                    <a:pt x="687" y="290"/>
                    <a:pt x="679" y="313"/>
                    <a:pt x="695" y="336"/>
                  </a:cubicBezTo>
                  <a:cubicBezTo>
                    <a:pt x="702" y="351"/>
                    <a:pt x="740" y="351"/>
                    <a:pt x="748" y="374"/>
                  </a:cubicBezTo>
                  <a:cubicBezTo>
                    <a:pt x="748" y="389"/>
                    <a:pt x="710" y="420"/>
                    <a:pt x="725" y="427"/>
                  </a:cubicBezTo>
                  <a:cubicBezTo>
                    <a:pt x="763" y="443"/>
                    <a:pt x="832" y="389"/>
                    <a:pt x="855" y="427"/>
                  </a:cubicBezTo>
                  <a:cubicBezTo>
                    <a:pt x="893" y="481"/>
                    <a:pt x="863" y="557"/>
                    <a:pt x="863" y="618"/>
                  </a:cubicBezTo>
                  <a:lnTo>
                    <a:pt x="863" y="618"/>
                  </a:lnTo>
                  <a:cubicBezTo>
                    <a:pt x="847" y="657"/>
                    <a:pt x="824" y="687"/>
                    <a:pt x="809" y="725"/>
                  </a:cubicBezTo>
                  <a:cubicBezTo>
                    <a:pt x="802" y="763"/>
                    <a:pt x="824" y="817"/>
                    <a:pt x="794" y="832"/>
                  </a:cubicBezTo>
                  <a:cubicBezTo>
                    <a:pt x="748" y="863"/>
                    <a:pt x="679" y="824"/>
                    <a:pt x="626" y="847"/>
                  </a:cubicBezTo>
                  <a:cubicBezTo>
                    <a:pt x="588" y="863"/>
                    <a:pt x="588" y="924"/>
                    <a:pt x="557" y="947"/>
                  </a:cubicBezTo>
                  <a:cubicBezTo>
                    <a:pt x="527" y="954"/>
                    <a:pt x="504" y="893"/>
                    <a:pt x="481" y="909"/>
                  </a:cubicBezTo>
                  <a:cubicBezTo>
                    <a:pt x="458" y="924"/>
                    <a:pt x="473" y="970"/>
                    <a:pt x="481" y="1000"/>
                  </a:cubicBezTo>
                  <a:cubicBezTo>
                    <a:pt x="488" y="1038"/>
                    <a:pt x="511" y="1076"/>
                    <a:pt x="527" y="1115"/>
                  </a:cubicBezTo>
                  <a:lnTo>
                    <a:pt x="527" y="1115"/>
                  </a:lnTo>
                  <a:cubicBezTo>
                    <a:pt x="504" y="1115"/>
                    <a:pt x="481" y="1130"/>
                    <a:pt x="465" y="1122"/>
                  </a:cubicBezTo>
                  <a:cubicBezTo>
                    <a:pt x="450" y="1107"/>
                    <a:pt x="458" y="1076"/>
                    <a:pt x="442" y="1069"/>
                  </a:cubicBezTo>
                  <a:cubicBezTo>
                    <a:pt x="427" y="1061"/>
                    <a:pt x="397" y="1076"/>
                    <a:pt x="381" y="1084"/>
                  </a:cubicBezTo>
                  <a:cubicBezTo>
                    <a:pt x="374" y="1092"/>
                    <a:pt x="389" y="1107"/>
                    <a:pt x="389" y="1122"/>
                  </a:cubicBezTo>
                  <a:cubicBezTo>
                    <a:pt x="381" y="1138"/>
                    <a:pt x="351" y="1138"/>
                    <a:pt x="359" y="1153"/>
                  </a:cubicBezTo>
                  <a:cubicBezTo>
                    <a:pt x="381" y="1191"/>
                    <a:pt x="420" y="1229"/>
                    <a:pt x="465" y="1237"/>
                  </a:cubicBezTo>
                  <a:cubicBezTo>
                    <a:pt x="511" y="1237"/>
                    <a:pt x="542" y="1206"/>
                    <a:pt x="580" y="1191"/>
                  </a:cubicBezTo>
                  <a:lnTo>
                    <a:pt x="580" y="1191"/>
                  </a:lnTo>
                  <a:cubicBezTo>
                    <a:pt x="588" y="1222"/>
                    <a:pt x="595" y="1252"/>
                    <a:pt x="595" y="1283"/>
                  </a:cubicBezTo>
                  <a:cubicBezTo>
                    <a:pt x="595" y="1298"/>
                    <a:pt x="603" y="1321"/>
                    <a:pt x="588" y="1321"/>
                  </a:cubicBezTo>
                  <a:cubicBezTo>
                    <a:pt x="565" y="1329"/>
                    <a:pt x="534" y="1313"/>
                    <a:pt x="504" y="1306"/>
                  </a:cubicBezTo>
                  <a:cubicBezTo>
                    <a:pt x="465" y="1290"/>
                    <a:pt x="435" y="1268"/>
                    <a:pt x="397" y="1268"/>
                  </a:cubicBezTo>
                  <a:cubicBezTo>
                    <a:pt x="389" y="1268"/>
                    <a:pt x="381" y="1283"/>
                    <a:pt x="374" y="1290"/>
                  </a:cubicBezTo>
                  <a:cubicBezTo>
                    <a:pt x="366" y="1313"/>
                    <a:pt x="366" y="1344"/>
                    <a:pt x="351" y="1359"/>
                  </a:cubicBezTo>
                  <a:cubicBezTo>
                    <a:pt x="343" y="1374"/>
                    <a:pt x="328" y="1382"/>
                    <a:pt x="313" y="1382"/>
                  </a:cubicBezTo>
                  <a:cubicBezTo>
                    <a:pt x="290" y="1374"/>
                    <a:pt x="282" y="1351"/>
                    <a:pt x="267" y="1336"/>
                  </a:cubicBezTo>
                  <a:lnTo>
                    <a:pt x="267" y="1336"/>
                  </a:lnTo>
                  <a:cubicBezTo>
                    <a:pt x="252" y="1290"/>
                    <a:pt x="244" y="1237"/>
                    <a:pt x="213" y="1206"/>
                  </a:cubicBezTo>
                  <a:cubicBezTo>
                    <a:pt x="175" y="1176"/>
                    <a:pt x="122" y="1168"/>
                    <a:pt x="84" y="1145"/>
                  </a:cubicBezTo>
                  <a:cubicBezTo>
                    <a:pt x="53" y="1130"/>
                    <a:pt x="7" y="1130"/>
                    <a:pt x="7" y="1099"/>
                  </a:cubicBezTo>
                  <a:cubicBezTo>
                    <a:pt x="0" y="1054"/>
                    <a:pt x="45" y="1023"/>
                    <a:pt x="61" y="985"/>
                  </a:cubicBezTo>
                  <a:cubicBezTo>
                    <a:pt x="68" y="977"/>
                    <a:pt x="68" y="962"/>
                    <a:pt x="76" y="954"/>
                  </a:cubicBezTo>
                  <a:lnTo>
                    <a:pt x="76" y="954"/>
                  </a:lnTo>
                  <a:cubicBezTo>
                    <a:pt x="76" y="901"/>
                    <a:pt x="76" y="847"/>
                    <a:pt x="84" y="794"/>
                  </a:cubicBezTo>
                  <a:cubicBezTo>
                    <a:pt x="84" y="771"/>
                    <a:pt x="99" y="740"/>
                    <a:pt x="106" y="718"/>
                  </a:cubicBezTo>
                  <a:cubicBezTo>
                    <a:pt x="129" y="687"/>
                    <a:pt x="183" y="664"/>
                    <a:pt x="183" y="626"/>
                  </a:cubicBezTo>
                  <a:cubicBezTo>
                    <a:pt x="183" y="595"/>
                    <a:pt x="137" y="595"/>
                    <a:pt x="122" y="565"/>
                  </a:cubicBezTo>
                  <a:cubicBezTo>
                    <a:pt x="114" y="549"/>
                    <a:pt x="129" y="527"/>
                    <a:pt x="129" y="504"/>
                  </a:cubicBezTo>
                  <a:cubicBezTo>
                    <a:pt x="114" y="465"/>
                    <a:pt x="99" y="435"/>
                    <a:pt x="84" y="404"/>
                  </a:cubicBezTo>
                  <a:lnTo>
                    <a:pt x="84" y="404"/>
                  </a:lnTo>
                  <a:cubicBezTo>
                    <a:pt x="68" y="374"/>
                    <a:pt x="38" y="343"/>
                    <a:pt x="38" y="305"/>
                  </a:cubicBezTo>
                  <a:cubicBezTo>
                    <a:pt x="38" y="274"/>
                    <a:pt x="84" y="252"/>
                    <a:pt x="91" y="213"/>
                  </a:cubicBezTo>
                  <a:cubicBezTo>
                    <a:pt x="99" y="190"/>
                    <a:pt x="84" y="160"/>
                    <a:pt x="76" y="129"/>
                  </a:cubicBezTo>
                  <a:cubicBezTo>
                    <a:pt x="76" y="129"/>
                    <a:pt x="122" y="84"/>
                    <a:pt x="129" y="84"/>
                  </a:cubicBezTo>
                  <a:cubicBezTo>
                    <a:pt x="137" y="84"/>
                    <a:pt x="236" y="137"/>
                    <a:pt x="236" y="137"/>
                  </a:cubicBezTo>
                  <a:cubicBezTo>
                    <a:pt x="236" y="107"/>
                    <a:pt x="229" y="68"/>
                    <a:pt x="244" y="45"/>
                  </a:cubicBezTo>
                  <a:cubicBezTo>
                    <a:pt x="267" y="15"/>
                    <a:pt x="305" y="15"/>
                    <a:pt x="343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6" name="Freeform 73">
              <a:extLst>
                <a:ext uri="{FF2B5EF4-FFF2-40B4-BE49-F238E27FC236}">
                  <a16:creationId xmlns:a16="http://schemas.microsoft.com/office/drawing/2014/main" id="{6F6814EC-5A93-4B00-9380-28DBFBD85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031" y="5650517"/>
              <a:ext cx="41568" cy="29578"/>
            </a:xfrm>
            <a:custGeom>
              <a:avLst/>
              <a:gdLst>
                <a:gd name="T0" fmla="*/ 229 w 230"/>
                <a:gd name="T1" fmla="*/ 130 h 177"/>
                <a:gd name="T2" fmla="*/ 229 w 230"/>
                <a:gd name="T3" fmla="*/ 130 h 177"/>
                <a:gd name="T4" fmla="*/ 176 w 230"/>
                <a:gd name="T5" fmla="*/ 54 h 177"/>
                <a:gd name="T6" fmla="*/ 176 w 230"/>
                <a:gd name="T7" fmla="*/ 54 h 177"/>
                <a:gd name="T8" fmla="*/ 114 w 230"/>
                <a:gd name="T9" fmla="*/ 61 h 177"/>
                <a:gd name="T10" fmla="*/ 91 w 230"/>
                <a:gd name="T11" fmla="*/ 8 h 177"/>
                <a:gd name="T12" fmla="*/ 30 w 230"/>
                <a:gd name="T13" fmla="*/ 23 h 177"/>
                <a:gd name="T14" fmla="*/ 38 w 230"/>
                <a:gd name="T15" fmla="*/ 61 h 177"/>
                <a:gd name="T16" fmla="*/ 8 w 230"/>
                <a:gd name="T17" fmla="*/ 92 h 177"/>
                <a:gd name="T18" fmla="*/ 114 w 230"/>
                <a:gd name="T19" fmla="*/ 176 h 177"/>
                <a:gd name="T20" fmla="*/ 229 w 230"/>
                <a:gd name="T21" fmla="*/ 1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177">
                  <a:moveTo>
                    <a:pt x="229" y="130"/>
                  </a:moveTo>
                  <a:lnTo>
                    <a:pt x="229" y="130"/>
                  </a:lnTo>
                  <a:cubicBezTo>
                    <a:pt x="176" y="54"/>
                    <a:pt x="176" y="54"/>
                    <a:pt x="176" y="54"/>
                  </a:cubicBezTo>
                  <a:lnTo>
                    <a:pt x="176" y="54"/>
                  </a:lnTo>
                  <a:cubicBezTo>
                    <a:pt x="153" y="54"/>
                    <a:pt x="130" y="69"/>
                    <a:pt x="114" y="61"/>
                  </a:cubicBezTo>
                  <a:cubicBezTo>
                    <a:pt x="99" y="46"/>
                    <a:pt x="107" y="15"/>
                    <a:pt x="91" y="8"/>
                  </a:cubicBezTo>
                  <a:cubicBezTo>
                    <a:pt x="76" y="0"/>
                    <a:pt x="46" y="15"/>
                    <a:pt x="30" y="23"/>
                  </a:cubicBezTo>
                  <a:cubicBezTo>
                    <a:pt x="23" y="31"/>
                    <a:pt x="38" y="46"/>
                    <a:pt x="38" y="61"/>
                  </a:cubicBezTo>
                  <a:cubicBezTo>
                    <a:pt x="30" y="77"/>
                    <a:pt x="0" y="77"/>
                    <a:pt x="8" y="92"/>
                  </a:cubicBezTo>
                  <a:cubicBezTo>
                    <a:pt x="30" y="130"/>
                    <a:pt x="69" y="168"/>
                    <a:pt x="114" y="176"/>
                  </a:cubicBezTo>
                  <a:cubicBezTo>
                    <a:pt x="160" y="176"/>
                    <a:pt x="191" y="145"/>
                    <a:pt x="229" y="13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7" name="Freeform 74">
              <a:extLst>
                <a:ext uri="{FF2B5EF4-FFF2-40B4-BE49-F238E27FC236}">
                  <a16:creationId xmlns:a16="http://schemas.microsoft.com/office/drawing/2014/main" id="{35C9AA04-30B3-4268-B422-E477B728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885" y="5573615"/>
              <a:ext cx="262200" cy="218136"/>
            </a:xfrm>
            <a:custGeom>
              <a:avLst/>
              <a:gdLst>
                <a:gd name="T0" fmla="*/ 619 w 1445"/>
                <a:gd name="T1" fmla="*/ 588 h 1299"/>
                <a:gd name="T2" fmla="*/ 619 w 1445"/>
                <a:gd name="T3" fmla="*/ 588 h 1299"/>
                <a:gd name="T4" fmla="*/ 566 w 1445"/>
                <a:gd name="T5" fmla="*/ 512 h 1299"/>
                <a:gd name="T6" fmla="*/ 566 w 1445"/>
                <a:gd name="T7" fmla="*/ 512 h 1299"/>
                <a:gd name="T8" fmla="*/ 520 w 1445"/>
                <a:gd name="T9" fmla="*/ 397 h 1299"/>
                <a:gd name="T10" fmla="*/ 520 w 1445"/>
                <a:gd name="T11" fmla="*/ 306 h 1299"/>
                <a:gd name="T12" fmla="*/ 596 w 1445"/>
                <a:gd name="T13" fmla="*/ 344 h 1299"/>
                <a:gd name="T14" fmla="*/ 665 w 1445"/>
                <a:gd name="T15" fmla="*/ 244 h 1299"/>
                <a:gd name="T16" fmla="*/ 833 w 1445"/>
                <a:gd name="T17" fmla="*/ 229 h 1299"/>
                <a:gd name="T18" fmla="*/ 848 w 1445"/>
                <a:gd name="T19" fmla="*/ 122 h 1299"/>
                <a:gd name="T20" fmla="*/ 902 w 1445"/>
                <a:gd name="T21" fmla="*/ 15 h 1299"/>
                <a:gd name="T22" fmla="*/ 902 w 1445"/>
                <a:gd name="T23" fmla="*/ 15 h 1299"/>
                <a:gd name="T24" fmla="*/ 955 w 1445"/>
                <a:gd name="T25" fmla="*/ 115 h 1299"/>
                <a:gd name="T26" fmla="*/ 1054 w 1445"/>
                <a:gd name="T27" fmla="*/ 15 h 1299"/>
                <a:gd name="T28" fmla="*/ 1169 w 1445"/>
                <a:gd name="T29" fmla="*/ 38 h 1299"/>
                <a:gd name="T30" fmla="*/ 1146 w 1445"/>
                <a:gd name="T31" fmla="*/ 137 h 1299"/>
                <a:gd name="T32" fmla="*/ 1238 w 1445"/>
                <a:gd name="T33" fmla="*/ 198 h 1299"/>
                <a:gd name="T34" fmla="*/ 1238 w 1445"/>
                <a:gd name="T35" fmla="*/ 198 h 1299"/>
                <a:gd name="T36" fmla="*/ 1291 w 1445"/>
                <a:gd name="T37" fmla="*/ 260 h 1299"/>
                <a:gd name="T38" fmla="*/ 1329 w 1445"/>
                <a:gd name="T39" fmla="*/ 382 h 1299"/>
                <a:gd name="T40" fmla="*/ 1345 w 1445"/>
                <a:gd name="T41" fmla="*/ 504 h 1299"/>
                <a:gd name="T42" fmla="*/ 1421 w 1445"/>
                <a:gd name="T43" fmla="*/ 519 h 1299"/>
                <a:gd name="T44" fmla="*/ 1406 w 1445"/>
                <a:gd name="T45" fmla="*/ 680 h 1299"/>
                <a:gd name="T46" fmla="*/ 1345 w 1445"/>
                <a:gd name="T47" fmla="*/ 741 h 1299"/>
                <a:gd name="T48" fmla="*/ 1184 w 1445"/>
                <a:gd name="T49" fmla="*/ 787 h 1299"/>
                <a:gd name="T50" fmla="*/ 1115 w 1445"/>
                <a:gd name="T51" fmla="*/ 947 h 1299"/>
                <a:gd name="T52" fmla="*/ 1161 w 1445"/>
                <a:gd name="T53" fmla="*/ 1085 h 1299"/>
                <a:gd name="T54" fmla="*/ 1161 w 1445"/>
                <a:gd name="T55" fmla="*/ 1085 h 1299"/>
                <a:gd name="T56" fmla="*/ 1093 w 1445"/>
                <a:gd name="T57" fmla="*/ 1062 h 1299"/>
                <a:gd name="T58" fmla="*/ 932 w 1445"/>
                <a:gd name="T59" fmla="*/ 1069 h 1299"/>
                <a:gd name="T60" fmla="*/ 902 w 1445"/>
                <a:gd name="T61" fmla="*/ 1115 h 1299"/>
                <a:gd name="T62" fmla="*/ 795 w 1445"/>
                <a:gd name="T63" fmla="*/ 1184 h 1299"/>
                <a:gd name="T64" fmla="*/ 695 w 1445"/>
                <a:gd name="T65" fmla="*/ 1192 h 1299"/>
                <a:gd name="T66" fmla="*/ 581 w 1445"/>
                <a:gd name="T67" fmla="*/ 1245 h 1299"/>
                <a:gd name="T68" fmla="*/ 474 w 1445"/>
                <a:gd name="T69" fmla="*/ 1253 h 1299"/>
                <a:gd name="T70" fmla="*/ 436 w 1445"/>
                <a:gd name="T71" fmla="*/ 1215 h 1299"/>
                <a:gd name="T72" fmla="*/ 405 w 1445"/>
                <a:gd name="T73" fmla="*/ 1283 h 1299"/>
                <a:gd name="T74" fmla="*/ 405 w 1445"/>
                <a:gd name="T75" fmla="*/ 1283 h 1299"/>
                <a:gd name="T76" fmla="*/ 359 w 1445"/>
                <a:gd name="T77" fmla="*/ 1283 h 1299"/>
                <a:gd name="T78" fmla="*/ 329 w 1445"/>
                <a:gd name="T79" fmla="*/ 1146 h 1299"/>
                <a:gd name="T80" fmla="*/ 382 w 1445"/>
                <a:gd name="T81" fmla="*/ 1100 h 1299"/>
                <a:gd name="T82" fmla="*/ 314 w 1445"/>
                <a:gd name="T83" fmla="*/ 1069 h 1299"/>
                <a:gd name="T84" fmla="*/ 291 w 1445"/>
                <a:gd name="T85" fmla="*/ 955 h 1299"/>
                <a:gd name="T86" fmla="*/ 123 w 1445"/>
                <a:gd name="T87" fmla="*/ 886 h 1299"/>
                <a:gd name="T88" fmla="*/ 100 w 1445"/>
                <a:gd name="T89" fmla="*/ 787 h 1299"/>
                <a:gd name="T90" fmla="*/ 31 w 1445"/>
                <a:gd name="T91" fmla="*/ 726 h 1299"/>
                <a:gd name="T92" fmla="*/ 8 w 1445"/>
                <a:gd name="T93" fmla="*/ 680 h 1299"/>
                <a:gd name="T94" fmla="*/ 77 w 1445"/>
                <a:gd name="T95" fmla="*/ 649 h 1299"/>
                <a:gd name="T96" fmla="*/ 130 w 1445"/>
                <a:gd name="T97" fmla="*/ 741 h 1299"/>
                <a:gd name="T98" fmla="*/ 237 w 1445"/>
                <a:gd name="T99" fmla="*/ 771 h 1299"/>
                <a:gd name="T100" fmla="*/ 306 w 1445"/>
                <a:gd name="T101" fmla="*/ 733 h 1299"/>
                <a:gd name="T102" fmla="*/ 306 w 1445"/>
                <a:gd name="T103" fmla="*/ 733 h 1299"/>
                <a:gd name="T104" fmla="*/ 352 w 1445"/>
                <a:gd name="T105" fmla="*/ 779 h 1299"/>
                <a:gd name="T106" fmla="*/ 390 w 1445"/>
                <a:gd name="T107" fmla="*/ 756 h 1299"/>
                <a:gd name="T108" fmla="*/ 413 w 1445"/>
                <a:gd name="T109" fmla="*/ 687 h 1299"/>
                <a:gd name="T110" fmla="*/ 436 w 1445"/>
                <a:gd name="T111" fmla="*/ 665 h 1299"/>
                <a:gd name="T112" fmla="*/ 543 w 1445"/>
                <a:gd name="T113" fmla="*/ 703 h 1299"/>
                <a:gd name="T114" fmla="*/ 627 w 1445"/>
                <a:gd name="T115" fmla="*/ 718 h 1299"/>
                <a:gd name="T116" fmla="*/ 634 w 1445"/>
                <a:gd name="T117" fmla="*/ 680 h 1299"/>
                <a:gd name="T118" fmla="*/ 619 w 1445"/>
                <a:gd name="T119" fmla="*/ 58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5" h="1299">
                  <a:moveTo>
                    <a:pt x="619" y="588"/>
                  </a:moveTo>
                  <a:lnTo>
                    <a:pt x="619" y="588"/>
                  </a:lnTo>
                  <a:cubicBezTo>
                    <a:pt x="566" y="512"/>
                    <a:pt x="566" y="512"/>
                    <a:pt x="566" y="512"/>
                  </a:cubicBezTo>
                  <a:lnTo>
                    <a:pt x="566" y="512"/>
                  </a:lnTo>
                  <a:cubicBezTo>
                    <a:pt x="550" y="473"/>
                    <a:pt x="527" y="435"/>
                    <a:pt x="520" y="397"/>
                  </a:cubicBezTo>
                  <a:cubicBezTo>
                    <a:pt x="512" y="367"/>
                    <a:pt x="497" y="321"/>
                    <a:pt x="520" y="306"/>
                  </a:cubicBezTo>
                  <a:cubicBezTo>
                    <a:pt x="543" y="290"/>
                    <a:pt x="566" y="351"/>
                    <a:pt x="596" y="344"/>
                  </a:cubicBezTo>
                  <a:cubicBezTo>
                    <a:pt x="627" y="321"/>
                    <a:pt x="627" y="260"/>
                    <a:pt x="665" y="244"/>
                  </a:cubicBezTo>
                  <a:cubicBezTo>
                    <a:pt x="718" y="221"/>
                    <a:pt x="787" y="260"/>
                    <a:pt x="833" y="229"/>
                  </a:cubicBezTo>
                  <a:cubicBezTo>
                    <a:pt x="863" y="214"/>
                    <a:pt x="841" y="160"/>
                    <a:pt x="848" y="122"/>
                  </a:cubicBezTo>
                  <a:cubicBezTo>
                    <a:pt x="863" y="84"/>
                    <a:pt x="886" y="54"/>
                    <a:pt x="902" y="15"/>
                  </a:cubicBezTo>
                  <a:lnTo>
                    <a:pt x="902" y="15"/>
                  </a:lnTo>
                  <a:cubicBezTo>
                    <a:pt x="925" y="46"/>
                    <a:pt x="925" y="115"/>
                    <a:pt x="955" y="115"/>
                  </a:cubicBezTo>
                  <a:cubicBezTo>
                    <a:pt x="1009" y="115"/>
                    <a:pt x="1016" y="31"/>
                    <a:pt x="1054" y="15"/>
                  </a:cubicBezTo>
                  <a:cubicBezTo>
                    <a:pt x="1093" y="0"/>
                    <a:pt x="1146" y="8"/>
                    <a:pt x="1169" y="38"/>
                  </a:cubicBezTo>
                  <a:cubicBezTo>
                    <a:pt x="1192" y="61"/>
                    <a:pt x="1138" y="107"/>
                    <a:pt x="1146" y="137"/>
                  </a:cubicBezTo>
                  <a:cubicBezTo>
                    <a:pt x="1161" y="168"/>
                    <a:pt x="1207" y="176"/>
                    <a:pt x="1238" y="198"/>
                  </a:cubicBezTo>
                  <a:lnTo>
                    <a:pt x="1238" y="198"/>
                  </a:lnTo>
                  <a:cubicBezTo>
                    <a:pt x="1253" y="214"/>
                    <a:pt x="1284" y="237"/>
                    <a:pt x="1291" y="260"/>
                  </a:cubicBezTo>
                  <a:cubicBezTo>
                    <a:pt x="1314" y="298"/>
                    <a:pt x="1322" y="336"/>
                    <a:pt x="1329" y="382"/>
                  </a:cubicBezTo>
                  <a:cubicBezTo>
                    <a:pt x="1337" y="420"/>
                    <a:pt x="1322" y="473"/>
                    <a:pt x="1345" y="504"/>
                  </a:cubicBezTo>
                  <a:cubicBezTo>
                    <a:pt x="1360" y="527"/>
                    <a:pt x="1413" y="496"/>
                    <a:pt x="1421" y="519"/>
                  </a:cubicBezTo>
                  <a:cubicBezTo>
                    <a:pt x="1444" y="565"/>
                    <a:pt x="1421" y="626"/>
                    <a:pt x="1406" y="680"/>
                  </a:cubicBezTo>
                  <a:cubicBezTo>
                    <a:pt x="1398" y="703"/>
                    <a:pt x="1375" y="733"/>
                    <a:pt x="1345" y="741"/>
                  </a:cubicBezTo>
                  <a:cubicBezTo>
                    <a:pt x="1299" y="764"/>
                    <a:pt x="1223" y="748"/>
                    <a:pt x="1184" y="787"/>
                  </a:cubicBezTo>
                  <a:cubicBezTo>
                    <a:pt x="1138" y="825"/>
                    <a:pt x="1115" y="886"/>
                    <a:pt x="1115" y="947"/>
                  </a:cubicBezTo>
                  <a:cubicBezTo>
                    <a:pt x="1108" y="993"/>
                    <a:pt x="1146" y="1039"/>
                    <a:pt x="1161" y="1085"/>
                  </a:cubicBezTo>
                  <a:lnTo>
                    <a:pt x="1161" y="1085"/>
                  </a:lnTo>
                  <a:cubicBezTo>
                    <a:pt x="1138" y="1077"/>
                    <a:pt x="1115" y="1069"/>
                    <a:pt x="1093" y="1062"/>
                  </a:cubicBezTo>
                  <a:cubicBezTo>
                    <a:pt x="1093" y="1062"/>
                    <a:pt x="948" y="1069"/>
                    <a:pt x="932" y="1069"/>
                  </a:cubicBezTo>
                  <a:cubicBezTo>
                    <a:pt x="925" y="1069"/>
                    <a:pt x="902" y="1115"/>
                    <a:pt x="902" y="1115"/>
                  </a:cubicBezTo>
                  <a:cubicBezTo>
                    <a:pt x="863" y="1138"/>
                    <a:pt x="833" y="1169"/>
                    <a:pt x="795" y="1184"/>
                  </a:cubicBezTo>
                  <a:cubicBezTo>
                    <a:pt x="764" y="1192"/>
                    <a:pt x="734" y="1184"/>
                    <a:pt x="695" y="1192"/>
                  </a:cubicBezTo>
                  <a:cubicBezTo>
                    <a:pt x="657" y="1207"/>
                    <a:pt x="619" y="1237"/>
                    <a:pt x="581" y="1245"/>
                  </a:cubicBezTo>
                  <a:cubicBezTo>
                    <a:pt x="550" y="1253"/>
                    <a:pt x="512" y="1260"/>
                    <a:pt x="474" y="1253"/>
                  </a:cubicBezTo>
                  <a:cubicBezTo>
                    <a:pt x="459" y="1245"/>
                    <a:pt x="451" y="1207"/>
                    <a:pt x="436" y="1215"/>
                  </a:cubicBezTo>
                  <a:cubicBezTo>
                    <a:pt x="405" y="1222"/>
                    <a:pt x="413" y="1260"/>
                    <a:pt x="405" y="1283"/>
                  </a:cubicBezTo>
                  <a:lnTo>
                    <a:pt x="405" y="1283"/>
                  </a:lnTo>
                  <a:cubicBezTo>
                    <a:pt x="390" y="1283"/>
                    <a:pt x="367" y="1298"/>
                    <a:pt x="359" y="1283"/>
                  </a:cubicBezTo>
                  <a:cubicBezTo>
                    <a:pt x="329" y="1245"/>
                    <a:pt x="321" y="1192"/>
                    <a:pt x="329" y="1146"/>
                  </a:cubicBezTo>
                  <a:cubicBezTo>
                    <a:pt x="329" y="1123"/>
                    <a:pt x="390" y="1130"/>
                    <a:pt x="382" y="1100"/>
                  </a:cubicBezTo>
                  <a:cubicBezTo>
                    <a:pt x="382" y="1077"/>
                    <a:pt x="329" y="1092"/>
                    <a:pt x="314" y="1069"/>
                  </a:cubicBezTo>
                  <a:cubicBezTo>
                    <a:pt x="291" y="1039"/>
                    <a:pt x="321" y="985"/>
                    <a:pt x="291" y="955"/>
                  </a:cubicBezTo>
                  <a:cubicBezTo>
                    <a:pt x="252" y="917"/>
                    <a:pt x="168" y="924"/>
                    <a:pt x="123" y="886"/>
                  </a:cubicBezTo>
                  <a:cubicBezTo>
                    <a:pt x="100" y="863"/>
                    <a:pt x="115" y="817"/>
                    <a:pt x="100" y="787"/>
                  </a:cubicBezTo>
                  <a:cubicBezTo>
                    <a:pt x="84" y="764"/>
                    <a:pt x="54" y="748"/>
                    <a:pt x="31" y="726"/>
                  </a:cubicBezTo>
                  <a:cubicBezTo>
                    <a:pt x="23" y="710"/>
                    <a:pt x="0" y="695"/>
                    <a:pt x="8" y="680"/>
                  </a:cubicBezTo>
                  <a:cubicBezTo>
                    <a:pt x="16" y="657"/>
                    <a:pt x="54" y="634"/>
                    <a:pt x="77" y="649"/>
                  </a:cubicBezTo>
                  <a:cubicBezTo>
                    <a:pt x="107" y="665"/>
                    <a:pt x="100" y="718"/>
                    <a:pt x="130" y="741"/>
                  </a:cubicBezTo>
                  <a:cubicBezTo>
                    <a:pt x="161" y="764"/>
                    <a:pt x="199" y="779"/>
                    <a:pt x="237" y="771"/>
                  </a:cubicBezTo>
                  <a:cubicBezTo>
                    <a:pt x="268" y="771"/>
                    <a:pt x="283" y="748"/>
                    <a:pt x="306" y="733"/>
                  </a:cubicBezTo>
                  <a:lnTo>
                    <a:pt x="306" y="733"/>
                  </a:lnTo>
                  <a:cubicBezTo>
                    <a:pt x="321" y="748"/>
                    <a:pt x="329" y="771"/>
                    <a:pt x="352" y="779"/>
                  </a:cubicBezTo>
                  <a:cubicBezTo>
                    <a:pt x="367" y="779"/>
                    <a:pt x="382" y="771"/>
                    <a:pt x="390" y="756"/>
                  </a:cubicBezTo>
                  <a:cubicBezTo>
                    <a:pt x="405" y="741"/>
                    <a:pt x="405" y="710"/>
                    <a:pt x="413" y="687"/>
                  </a:cubicBezTo>
                  <a:cubicBezTo>
                    <a:pt x="420" y="680"/>
                    <a:pt x="428" y="665"/>
                    <a:pt x="436" y="665"/>
                  </a:cubicBezTo>
                  <a:cubicBezTo>
                    <a:pt x="474" y="665"/>
                    <a:pt x="504" y="687"/>
                    <a:pt x="543" y="703"/>
                  </a:cubicBezTo>
                  <a:cubicBezTo>
                    <a:pt x="573" y="710"/>
                    <a:pt x="604" y="726"/>
                    <a:pt x="627" y="718"/>
                  </a:cubicBezTo>
                  <a:cubicBezTo>
                    <a:pt x="642" y="718"/>
                    <a:pt x="634" y="695"/>
                    <a:pt x="634" y="680"/>
                  </a:cubicBezTo>
                  <a:cubicBezTo>
                    <a:pt x="634" y="649"/>
                    <a:pt x="627" y="619"/>
                    <a:pt x="619" y="58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8" name="Freeform 75">
              <a:extLst>
                <a:ext uri="{FF2B5EF4-FFF2-40B4-BE49-F238E27FC236}">
                  <a16:creationId xmlns:a16="http://schemas.microsoft.com/office/drawing/2014/main" id="{522F9C37-80AC-41A8-9442-B548A39B1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3777" y="5561784"/>
              <a:ext cx="198249" cy="272856"/>
            </a:xfrm>
            <a:custGeom>
              <a:avLst/>
              <a:gdLst>
                <a:gd name="T0" fmla="*/ 23 w 1094"/>
                <a:gd name="T1" fmla="*/ 199 h 1628"/>
                <a:gd name="T2" fmla="*/ 161 w 1094"/>
                <a:gd name="T3" fmla="*/ 77 h 1628"/>
                <a:gd name="T4" fmla="*/ 283 w 1094"/>
                <a:gd name="T5" fmla="*/ 23 h 1628"/>
                <a:gd name="T6" fmla="*/ 405 w 1094"/>
                <a:gd name="T7" fmla="*/ 123 h 1628"/>
                <a:gd name="T8" fmla="*/ 444 w 1094"/>
                <a:gd name="T9" fmla="*/ 214 h 1628"/>
                <a:gd name="T10" fmla="*/ 604 w 1094"/>
                <a:gd name="T11" fmla="*/ 405 h 1628"/>
                <a:gd name="T12" fmla="*/ 772 w 1094"/>
                <a:gd name="T13" fmla="*/ 420 h 1628"/>
                <a:gd name="T14" fmla="*/ 757 w 1094"/>
                <a:gd name="T15" fmla="*/ 451 h 1628"/>
                <a:gd name="T16" fmla="*/ 780 w 1094"/>
                <a:gd name="T17" fmla="*/ 611 h 1628"/>
                <a:gd name="T18" fmla="*/ 963 w 1094"/>
                <a:gd name="T19" fmla="*/ 802 h 1628"/>
                <a:gd name="T20" fmla="*/ 894 w 1094"/>
                <a:gd name="T21" fmla="*/ 840 h 1628"/>
                <a:gd name="T22" fmla="*/ 734 w 1094"/>
                <a:gd name="T23" fmla="*/ 718 h 1628"/>
                <a:gd name="T24" fmla="*/ 688 w 1094"/>
                <a:gd name="T25" fmla="*/ 795 h 1628"/>
                <a:gd name="T26" fmla="*/ 780 w 1094"/>
                <a:gd name="T27" fmla="*/ 955 h 1628"/>
                <a:gd name="T28" fmla="*/ 971 w 1094"/>
                <a:gd name="T29" fmla="*/ 1138 h 1628"/>
                <a:gd name="T30" fmla="*/ 986 w 1094"/>
                <a:gd name="T31" fmla="*/ 1215 h 1628"/>
                <a:gd name="T32" fmla="*/ 1062 w 1094"/>
                <a:gd name="T33" fmla="*/ 1352 h 1628"/>
                <a:gd name="T34" fmla="*/ 1093 w 1094"/>
                <a:gd name="T35" fmla="*/ 1444 h 1628"/>
                <a:gd name="T36" fmla="*/ 1085 w 1094"/>
                <a:gd name="T37" fmla="*/ 1559 h 1628"/>
                <a:gd name="T38" fmla="*/ 1070 w 1094"/>
                <a:gd name="T39" fmla="*/ 1612 h 1628"/>
                <a:gd name="T40" fmla="*/ 1009 w 1094"/>
                <a:gd name="T41" fmla="*/ 1566 h 1628"/>
                <a:gd name="T42" fmla="*/ 917 w 1094"/>
                <a:gd name="T43" fmla="*/ 1528 h 1628"/>
                <a:gd name="T44" fmla="*/ 818 w 1094"/>
                <a:gd name="T45" fmla="*/ 1536 h 1628"/>
                <a:gd name="T46" fmla="*/ 841 w 1094"/>
                <a:gd name="T47" fmla="*/ 1597 h 1628"/>
                <a:gd name="T48" fmla="*/ 741 w 1094"/>
                <a:gd name="T49" fmla="*/ 1566 h 1628"/>
                <a:gd name="T50" fmla="*/ 719 w 1094"/>
                <a:gd name="T51" fmla="*/ 1406 h 1628"/>
                <a:gd name="T52" fmla="*/ 596 w 1094"/>
                <a:gd name="T53" fmla="*/ 1459 h 1628"/>
                <a:gd name="T54" fmla="*/ 527 w 1094"/>
                <a:gd name="T55" fmla="*/ 1490 h 1628"/>
                <a:gd name="T56" fmla="*/ 436 w 1094"/>
                <a:gd name="T57" fmla="*/ 1482 h 1628"/>
                <a:gd name="T58" fmla="*/ 352 w 1094"/>
                <a:gd name="T59" fmla="*/ 1314 h 1628"/>
                <a:gd name="T60" fmla="*/ 337 w 1094"/>
                <a:gd name="T61" fmla="*/ 1245 h 1628"/>
                <a:gd name="T62" fmla="*/ 413 w 1094"/>
                <a:gd name="T63" fmla="*/ 1062 h 1628"/>
                <a:gd name="T64" fmla="*/ 298 w 1094"/>
                <a:gd name="T65" fmla="*/ 863 h 1628"/>
                <a:gd name="T66" fmla="*/ 46 w 1094"/>
                <a:gd name="T67" fmla="*/ 795 h 1628"/>
                <a:gd name="T68" fmla="*/ 146 w 1094"/>
                <a:gd name="T69" fmla="*/ 657 h 1628"/>
                <a:gd name="T70" fmla="*/ 123 w 1094"/>
                <a:gd name="T71" fmla="*/ 375 h 1628"/>
                <a:gd name="T72" fmla="*/ 123 w 1094"/>
                <a:gd name="T73" fmla="*/ 229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4" h="1628">
                  <a:moveTo>
                    <a:pt x="23" y="199"/>
                  </a:moveTo>
                  <a:lnTo>
                    <a:pt x="23" y="199"/>
                  </a:lnTo>
                  <a:cubicBezTo>
                    <a:pt x="23" y="176"/>
                    <a:pt x="0" y="138"/>
                    <a:pt x="23" y="115"/>
                  </a:cubicBezTo>
                  <a:cubicBezTo>
                    <a:pt x="62" y="84"/>
                    <a:pt x="115" y="100"/>
                    <a:pt x="161" y="77"/>
                  </a:cubicBezTo>
                  <a:cubicBezTo>
                    <a:pt x="169" y="77"/>
                    <a:pt x="161" y="54"/>
                    <a:pt x="169" y="54"/>
                  </a:cubicBezTo>
                  <a:cubicBezTo>
                    <a:pt x="199" y="31"/>
                    <a:pt x="245" y="0"/>
                    <a:pt x="283" y="23"/>
                  </a:cubicBezTo>
                  <a:cubicBezTo>
                    <a:pt x="329" y="46"/>
                    <a:pt x="306" y="130"/>
                    <a:pt x="352" y="168"/>
                  </a:cubicBezTo>
                  <a:cubicBezTo>
                    <a:pt x="367" y="184"/>
                    <a:pt x="390" y="138"/>
                    <a:pt x="405" y="123"/>
                  </a:cubicBezTo>
                  <a:lnTo>
                    <a:pt x="405" y="123"/>
                  </a:lnTo>
                  <a:cubicBezTo>
                    <a:pt x="421" y="153"/>
                    <a:pt x="428" y="184"/>
                    <a:pt x="444" y="214"/>
                  </a:cubicBezTo>
                  <a:cubicBezTo>
                    <a:pt x="451" y="245"/>
                    <a:pt x="459" y="283"/>
                    <a:pt x="482" y="306"/>
                  </a:cubicBezTo>
                  <a:cubicBezTo>
                    <a:pt x="512" y="344"/>
                    <a:pt x="550" y="390"/>
                    <a:pt x="604" y="405"/>
                  </a:cubicBezTo>
                  <a:cubicBezTo>
                    <a:pt x="627" y="413"/>
                    <a:pt x="650" y="367"/>
                    <a:pt x="680" y="367"/>
                  </a:cubicBezTo>
                  <a:cubicBezTo>
                    <a:pt x="711" y="375"/>
                    <a:pt x="741" y="405"/>
                    <a:pt x="772" y="420"/>
                  </a:cubicBezTo>
                  <a:lnTo>
                    <a:pt x="772" y="420"/>
                  </a:lnTo>
                  <a:cubicBezTo>
                    <a:pt x="764" y="428"/>
                    <a:pt x="764" y="443"/>
                    <a:pt x="757" y="451"/>
                  </a:cubicBezTo>
                  <a:cubicBezTo>
                    <a:pt x="741" y="489"/>
                    <a:pt x="696" y="520"/>
                    <a:pt x="703" y="565"/>
                  </a:cubicBezTo>
                  <a:cubicBezTo>
                    <a:pt x="703" y="596"/>
                    <a:pt x="749" y="596"/>
                    <a:pt x="780" y="611"/>
                  </a:cubicBezTo>
                  <a:cubicBezTo>
                    <a:pt x="818" y="634"/>
                    <a:pt x="871" y="642"/>
                    <a:pt x="909" y="672"/>
                  </a:cubicBezTo>
                  <a:cubicBezTo>
                    <a:pt x="940" y="703"/>
                    <a:pt x="948" y="756"/>
                    <a:pt x="963" y="802"/>
                  </a:cubicBezTo>
                  <a:lnTo>
                    <a:pt x="963" y="802"/>
                  </a:lnTo>
                  <a:cubicBezTo>
                    <a:pt x="940" y="817"/>
                    <a:pt x="925" y="840"/>
                    <a:pt x="894" y="840"/>
                  </a:cubicBezTo>
                  <a:cubicBezTo>
                    <a:pt x="856" y="848"/>
                    <a:pt x="818" y="833"/>
                    <a:pt x="787" y="810"/>
                  </a:cubicBezTo>
                  <a:cubicBezTo>
                    <a:pt x="757" y="787"/>
                    <a:pt x="764" y="734"/>
                    <a:pt x="734" y="718"/>
                  </a:cubicBezTo>
                  <a:cubicBezTo>
                    <a:pt x="711" y="703"/>
                    <a:pt x="673" y="726"/>
                    <a:pt x="665" y="749"/>
                  </a:cubicBezTo>
                  <a:cubicBezTo>
                    <a:pt x="657" y="764"/>
                    <a:pt x="680" y="779"/>
                    <a:pt x="688" y="795"/>
                  </a:cubicBezTo>
                  <a:cubicBezTo>
                    <a:pt x="711" y="817"/>
                    <a:pt x="741" y="833"/>
                    <a:pt x="757" y="856"/>
                  </a:cubicBezTo>
                  <a:cubicBezTo>
                    <a:pt x="772" y="886"/>
                    <a:pt x="757" y="932"/>
                    <a:pt x="780" y="955"/>
                  </a:cubicBezTo>
                  <a:cubicBezTo>
                    <a:pt x="825" y="993"/>
                    <a:pt x="909" y="986"/>
                    <a:pt x="948" y="1024"/>
                  </a:cubicBezTo>
                  <a:cubicBezTo>
                    <a:pt x="978" y="1054"/>
                    <a:pt x="948" y="1108"/>
                    <a:pt x="971" y="1138"/>
                  </a:cubicBezTo>
                  <a:cubicBezTo>
                    <a:pt x="986" y="1161"/>
                    <a:pt x="1039" y="1146"/>
                    <a:pt x="1039" y="1169"/>
                  </a:cubicBezTo>
                  <a:cubicBezTo>
                    <a:pt x="1047" y="1199"/>
                    <a:pt x="986" y="1192"/>
                    <a:pt x="986" y="1215"/>
                  </a:cubicBezTo>
                  <a:cubicBezTo>
                    <a:pt x="978" y="1261"/>
                    <a:pt x="986" y="1314"/>
                    <a:pt x="1016" y="1352"/>
                  </a:cubicBezTo>
                  <a:cubicBezTo>
                    <a:pt x="1024" y="1367"/>
                    <a:pt x="1047" y="1352"/>
                    <a:pt x="1062" y="1352"/>
                  </a:cubicBezTo>
                  <a:lnTo>
                    <a:pt x="1062" y="1352"/>
                  </a:lnTo>
                  <a:cubicBezTo>
                    <a:pt x="1070" y="1383"/>
                    <a:pt x="1093" y="1413"/>
                    <a:pt x="1093" y="1444"/>
                  </a:cubicBezTo>
                  <a:cubicBezTo>
                    <a:pt x="1093" y="1459"/>
                    <a:pt x="1070" y="1474"/>
                    <a:pt x="1070" y="1490"/>
                  </a:cubicBezTo>
                  <a:cubicBezTo>
                    <a:pt x="1070" y="1513"/>
                    <a:pt x="1085" y="1536"/>
                    <a:pt x="1085" y="1559"/>
                  </a:cubicBezTo>
                  <a:cubicBezTo>
                    <a:pt x="1085" y="1574"/>
                    <a:pt x="1077" y="1597"/>
                    <a:pt x="1070" y="1612"/>
                  </a:cubicBezTo>
                  <a:lnTo>
                    <a:pt x="1070" y="1612"/>
                  </a:lnTo>
                  <a:cubicBezTo>
                    <a:pt x="1047" y="1612"/>
                    <a:pt x="1032" y="1620"/>
                    <a:pt x="1016" y="1604"/>
                  </a:cubicBezTo>
                  <a:cubicBezTo>
                    <a:pt x="1001" y="1597"/>
                    <a:pt x="1016" y="1574"/>
                    <a:pt x="1009" y="1566"/>
                  </a:cubicBezTo>
                  <a:cubicBezTo>
                    <a:pt x="994" y="1543"/>
                    <a:pt x="971" y="1528"/>
                    <a:pt x="948" y="1520"/>
                  </a:cubicBezTo>
                  <a:cubicBezTo>
                    <a:pt x="940" y="1520"/>
                    <a:pt x="925" y="1528"/>
                    <a:pt x="917" y="1528"/>
                  </a:cubicBezTo>
                  <a:cubicBezTo>
                    <a:pt x="894" y="1528"/>
                    <a:pt x="871" y="1505"/>
                    <a:pt x="848" y="1505"/>
                  </a:cubicBezTo>
                  <a:cubicBezTo>
                    <a:pt x="833" y="1505"/>
                    <a:pt x="818" y="1520"/>
                    <a:pt x="818" y="1536"/>
                  </a:cubicBezTo>
                  <a:cubicBezTo>
                    <a:pt x="810" y="1559"/>
                    <a:pt x="833" y="1581"/>
                    <a:pt x="841" y="1597"/>
                  </a:cubicBezTo>
                  <a:lnTo>
                    <a:pt x="841" y="1597"/>
                  </a:lnTo>
                  <a:cubicBezTo>
                    <a:pt x="833" y="1604"/>
                    <a:pt x="833" y="1627"/>
                    <a:pt x="825" y="1627"/>
                  </a:cubicBezTo>
                  <a:cubicBezTo>
                    <a:pt x="795" y="1612"/>
                    <a:pt x="757" y="1597"/>
                    <a:pt x="741" y="1566"/>
                  </a:cubicBezTo>
                  <a:cubicBezTo>
                    <a:pt x="726" y="1528"/>
                    <a:pt x="764" y="1482"/>
                    <a:pt x="764" y="1436"/>
                  </a:cubicBezTo>
                  <a:cubicBezTo>
                    <a:pt x="757" y="1421"/>
                    <a:pt x="741" y="1406"/>
                    <a:pt x="719" y="1406"/>
                  </a:cubicBezTo>
                  <a:cubicBezTo>
                    <a:pt x="696" y="1406"/>
                    <a:pt x="673" y="1421"/>
                    <a:pt x="642" y="1436"/>
                  </a:cubicBezTo>
                  <a:cubicBezTo>
                    <a:pt x="627" y="1436"/>
                    <a:pt x="612" y="1451"/>
                    <a:pt x="596" y="1459"/>
                  </a:cubicBezTo>
                  <a:cubicBezTo>
                    <a:pt x="573" y="1467"/>
                    <a:pt x="550" y="1482"/>
                    <a:pt x="527" y="1490"/>
                  </a:cubicBezTo>
                  <a:lnTo>
                    <a:pt x="527" y="1490"/>
                  </a:lnTo>
                  <a:cubicBezTo>
                    <a:pt x="512" y="1474"/>
                    <a:pt x="505" y="1436"/>
                    <a:pt x="482" y="1436"/>
                  </a:cubicBezTo>
                  <a:cubicBezTo>
                    <a:pt x="459" y="1436"/>
                    <a:pt x="451" y="1467"/>
                    <a:pt x="436" y="1482"/>
                  </a:cubicBezTo>
                  <a:lnTo>
                    <a:pt x="436" y="1482"/>
                  </a:lnTo>
                  <a:cubicBezTo>
                    <a:pt x="405" y="1429"/>
                    <a:pt x="367" y="1375"/>
                    <a:pt x="352" y="1314"/>
                  </a:cubicBezTo>
                  <a:cubicBezTo>
                    <a:pt x="344" y="1291"/>
                    <a:pt x="390" y="1276"/>
                    <a:pt x="382" y="1253"/>
                  </a:cubicBezTo>
                  <a:cubicBezTo>
                    <a:pt x="375" y="1238"/>
                    <a:pt x="337" y="1261"/>
                    <a:pt x="337" y="1245"/>
                  </a:cubicBezTo>
                  <a:cubicBezTo>
                    <a:pt x="321" y="1215"/>
                    <a:pt x="321" y="1169"/>
                    <a:pt x="337" y="1138"/>
                  </a:cubicBezTo>
                  <a:cubicBezTo>
                    <a:pt x="352" y="1108"/>
                    <a:pt x="398" y="1100"/>
                    <a:pt x="413" y="1062"/>
                  </a:cubicBezTo>
                  <a:cubicBezTo>
                    <a:pt x="428" y="1024"/>
                    <a:pt x="436" y="978"/>
                    <a:pt x="413" y="940"/>
                  </a:cubicBezTo>
                  <a:cubicBezTo>
                    <a:pt x="390" y="902"/>
                    <a:pt x="344" y="879"/>
                    <a:pt x="298" y="863"/>
                  </a:cubicBezTo>
                  <a:cubicBezTo>
                    <a:pt x="260" y="856"/>
                    <a:pt x="214" y="894"/>
                    <a:pt x="176" y="879"/>
                  </a:cubicBezTo>
                  <a:cubicBezTo>
                    <a:pt x="130" y="863"/>
                    <a:pt x="77" y="840"/>
                    <a:pt x="46" y="795"/>
                  </a:cubicBezTo>
                  <a:cubicBezTo>
                    <a:pt x="23" y="756"/>
                    <a:pt x="8" y="688"/>
                    <a:pt x="31" y="650"/>
                  </a:cubicBezTo>
                  <a:cubicBezTo>
                    <a:pt x="54" y="619"/>
                    <a:pt x="130" y="688"/>
                    <a:pt x="146" y="657"/>
                  </a:cubicBezTo>
                  <a:cubicBezTo>
                    <a:pt x="161" y="611"/>
                    <a:pt x="92" y="565"/>
                    <a:pt x="92" y="520"/>
                  </a:cubicBezTo>
                  <a:cubicBezTo>
                    <a:pt x="85" y="466"/>
                    <a:pt x="123" y="428"/>
                    <a:pt x="123" y="375"/>
                  </a:cubicBezTo>
                  <a:cubicBezTo>
                    <a:pt x="123" y="359"/>
                    <a:pt x="85" y="382"/>
                    <a:pt x="85" y="367"/>
                  </a:cubicBezTo>
                  <a:cubicBezTo>
                    <a:pt x="85" y="321"/>
                    <a:pt x="138" y="275"/>
                    <a:pt x="123" y="229"/>
                  </a:cubicBezTo>
                  <a:cubicBezTo>
                    <a:pt x="108" y="199"/>
                    <a:pt x="54" y="206"/>
                    <a:pt x="23" y="19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09" name="Freeform 76">
              <a:extLst>
                <a:ext uri="{FF2B5EF4-FFF2-40B4-BE49-F238E27FC236}">
                  <a16:creationId xmlns:a16="http://schemas.microsoft.com/office/drawing/2014/main" id="{628FA87A-06D4-4F74-9BDA-B500820C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1893" y="5532206"/>
              <a:ext cx="238218" cy="314265"/>
            </a:xfrm>
            <a:custGeom>
              <a:avLst/>
              <a:gdLst>
                <a:gd name="T0" fmla="*/ 527 w 1315"/>
                <a:gd name="T1" fmla="*/ 0 h 1872"/>
                <a:gd name="T2" fmla="*/ 558 w 1315"/>
                <a:gd name="T3" fmla="*/ 198 h 1872"/>
                <a:gd name="T4" fmla="*/ 619 w 1315"/>
                <a:gd name="T5" fmla="*/ 420 h 1872"/>
                <a:gd name="T6" fmla="*/ 688 w 1315"/>
                <a:gd name="T7" fmla="*/ 465 h 1872"/>
                <a:gd name="T8" fmla="*/ 840 w 1315"/>
                <a:gd name="T9" fmla="*/ 412 h 1872"/>
                <a:gd name="T10" fmla="*/ 863 w 1315"/>
                <a:gd name="T11" fmla="*/ 374 h 1872"/>
                <a:gd name="T12" fmla="*/ 925 w 1315"/>
                <a:gd name="T13" fmla="*/ 542 h 1872"/>
                <a:gd name="T14" fmla="*/ 932 w 1315"/>
                <a:gd name="T15" fmla="*/ 695 h 1872"/>
                <a:gd name="T16" fmla="*/ 871 w 1315"/>
                <a:gd name="T17" fmla="*/ 825 h 1872"/>
                <a:gd name="T18" fmla="*/ 1016 w 1315"/>
                <a:gd name="T19" fmla="*/ 1054 h 1872"/>
                <a:gd name="T20" fmla="*/ 1253 w 1315"/>
                <a:gd name="T21" fmla="*/ 1115 h 1872"/>
                <a:gd name="T22" fmla="*/ 1177 w 1315"/>
                <a:gd name="T23" fmla="*/ 1313 h 1872"/>
                <a:gd name="T24" fmla="*/ 1222 w 1315"/>
                <a:gd name="T25" fmla="*/ 1428 h 1872"/>
                <a:gd name="T26" fmla="*/ 1276 w 1315"/>
                <a:gd name="T27" fmla="*/ 1657 h 1872"/>
                <a:gd name="T28" fmla="*/ 1314 w 1315"/>
                <a:gd name="T29" fmla="*/ 1764 h 1872"/>
                <a:gd name="T30" fmla="*/ 1230 w 1315"/>
                <a:gd name="T31" fmla="*/ 1871 h 1872"/>
                <a:gd name="T32" fmla="*/ 1200 w 1315"/>
                <a:gd name="T33" fmla="*/ 1825 h 1872"/>
                <a:gd name="T34" fmla="*/ 1131 w 1315"/>
                <a:gd name="T35" fmla="*/ 1810 h 1872"/>
                <a:gd name="T36" fmla="*/ 1070 w 1315"/>
                <a:gd name="T37" fmla="*/ 1833 h 1872"/>
                <a:gd name="T38" fmla="*/ 1047 w 1315"/>
                <a:gd name="T39" fmla="*/ 1787 h 1872"/>
                <a:gd name="T40" fmla="*/ 909 w 1315"/>
                <a:gd name="T41" fmla="*/ 1718 h 1872"/>
                <a:gd name="T42" fmla="*/ 817 w 1315"/>
                <a:gd name="T43" fmla="*/ 1695 h 1872"/>
                <a:gd name="T44" fmla="*/ 619 w 1315"/>
                <a:gd name="T45" fmla="*/ 1611 h 1872"/>
                <a:gd name="T46" fmla="*/ 581 w 1315"/>
                <a:gd name="T47" fmla="*/ 1634 h 1872"/>
                <a:gd name="T48" fmla="*/ 413 w 1315"/>
                <a:gd name="T49" fmla="*/ 1680 h 1872"/>
                <a:gd name="T50" fmla="*/ 260 w 1315"/>
                <a:gd name="T51" fmla="*/ 1626 h 1872"/>
                <a:gd name="T52" fmla="*/ 222 w 1315"/>
                <a:gd name="T53" fmla="*/ 1695 h 1872"/>
                <a:gd name="T54" fmla="*/ 184 w 1315"/>
                <a:gd name="T55" fmla="*/ 1711 h 1872"/>
                <a:gd name="T56" fmla="*/ 69 w 1315"/>
                <a:gd name="T57" fmla="*/ 1573 h 1872"/>
                <a:gd name="T58" fmla="*/ 107 w 1315"/>
                <a:gd name="T59" fmla="*/ 1428 h 1872"/>
                <a:gd name="T60" fmla="*/ 69 w 1315"/>
                <a:gd name="T61" fmla="*/ 1306 h 1872"/>
                <a:gd name="T62" fmla="*/ 84 w 1315"/>
                <a:gd name="T63" fmla="*/ 1275 h 1872"/>
                <a:gd name="T64" fmla="*/ 46 w 1315"/>
                <a:gd name="T65" fmla="*/ 1145 h 1872"/>
                <a:gd name="T66" fmla="*/ 31 w 1315"/>
                <a:gd name="T67" fmla="*/ 924 h 1872"/>
                <a:gd name="T68" fmla="*/ 31 w 1315"/>
                <a:gd name="T69" fmla="*/ 702 h 1872"/>
                <a:gd name="T70" fmla="*/ 77 w 1315"/>
                <a:gd name="T71" fmla="*/ 649 h 1872"/>
                <a:gd name="T72" fmla="*/ 46 w 1315"/>
                <a:gd name="T73" fmla="*/ 550 h 1872"/>
                <a:gd name="T74" fmla="*/ 23 w 1315"/>
                <a:gd name="T75" fmla="*/ 488 h 1872"/>
                <a:gd name="T76" fmla="*/ 222 w 1315"/>
                <a:gd name="T77" fmla="*/ 465 h 1872"/>
                <a:gd name="T78" fmla="*/ 436 w 1315"/>
                <a:gd name="T79" fmla="*/ 183 h 1872"/>
                <a:gd name="T80" fmla="*/ 489 w 1315"/>
                <a:gd name="T81" fmla="*/ 76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15" h="1872">
                  <a:moveTo>
                    <a:pt x="527" y="0"/>
                  </a:moveTo>
                  <a:lnTo>
                    <a:pt x="527" y="0"/>
                  </a:lnTo>
                  <a:cubicBezTo>
                    <a:pt x="573" y="53"/>
                    <a:pt x="650" y="99"/>
                    <a:pt x="657" y="168"/>
                  </a:cubicBezTo>
                  <a:cubicBezTo>
                    <a:pt x="665" y="206"/>
                    <a:pt x="565" y="168"/>
                    <a:pt x="558" y="198"/>
                  </a:cubicBezTo>
                  <a:cubicBezTo>
                    <a:pt x="543" y="244"/>
                    <a:pt x="588" y="282"/>
                    <a:pt x="604" y="328"/>
                  </a:cubicBezTo>
                  <a:cubicBezTo>
                    <a:pt x="611" y="359"/>
                    <a:pt x="619" y="389"/>
                    <a:pt x="619" y="420"/>
                  </a:cubicBezTo>
                  <a:cubicBezTo>
                    <a:pt x="619" y="435"/>
                    <a:pt x="596" y="458"/>
                    <a:pt x="611" y="465"/>
                  </a:cubicBezTo>
                  <a:cubicBezTo>
                    <a:pt x="634" y="481"/>
                    <a:pt x="665" y="465"/>
                    <a:pt x="688" y="465"/>
                  </a:cubicBezTo>
                  <a:cubicBezTo>
                    <a:pt x="718" y="465"/>
                    <a:pt x="756" y="465"/>
                    <a:pt x="779" y="458"/>
                  </a:cubicBezTo>
                  <a:cubicBezTo>
                    <a:pt x="802" y="450"/>
                    <a:pt x="817" y="435"/>
                    <a:pt x="840" y="412"/>
                  </a:cubicBezTo>
                  <a:cubicBezTo>
                    <a:pt x="848" y="404"/>
                    <a:pt x="856" y="389"/>
                    <a:pt x="863" y="374"/>
                  </a:cubicBezTo>
                  <a:lnTo>
                    <a:pt x="863" y="374"/>
                  </a:lnTo>
                  <a:cubicBezTo>
                    <a:pt x="894" y="381"/>
                    <a:pt x="948" y="374"/>
                    <a:pt x="963" y="404"/>
                  </a:cubicBezTo>
                  <a:cubicBezTo>
                    <a:pt x="978" y="450"/>
                    <a:pt x="925" y="496"/>
                    <a:pt x="925" y="542"/>
                  </a:cubicBezTo>
                  <a:cubicBezTo>
                    <a:pt x="925" y="557"/>
                    <a:pt x="963" y="534"/>
                    <a:pt x="963" y="550"/>
                  </a:cubicBezTo>
                  <a:cubicBezTo>
                    <a:pt x="963" y="603"/>
                    <a:pt x="925" y="641"/>
                    <a:pt x="932" y="695"/>
                  </a:cubicBezTo>
                  <a:cubicBezTo>
                    <a:pt x="932" y="740"/>
                    <a:pt x="1001" y="786"/>
                    <a:pt x="986" y="832"/>
                  </a:cubicBezTo>
                  <a:cubicBezTo>
                    <a:pt x="970" y="863"/>
                    <a:pt x="894" y="794"/>
                    <a:pt x="871" y="825"/>
                  </a:cubicBezTo>
                  <a:cubicBezTo>
                    <a:pt x="848" y="863"/>
                    <a:pt x="863" y="931"/>
                    <a:pt x="886" y="970"/>
                  </a:cubicBezTo>
                  <a:cubicBezTo>
                    <a:pt x="917" y="1015"/>
                    <a:pt x="970" y="1038"/>
                    <a:pt x="1016" y="1054"/>
                  </a:cubicBezTo>
                  <a:cubicBezTo>
                    <a:pt x="1054" y="1069"/>
                    <a:pt x="1100" y="1031"/>
                    <a:pt x="1138" y="1038"/>
                  </a:cubicBezTo>
                  <a:cubicBezTo>
                    <a:pt x="1184" y="1054"/>
                    <a:pt x="1230" y="1077"/>
                    <a:pt x="1253" y="1115"/>
                  </a:cubicBezTo>
                  <a:cubicBezTo>
                    <a:pt x="1276" y="1153"/>
                    <a:pt x="1268" y="1199"/>
                    <a:pt x="1253" y="1237"/>
                  </a:cubicBezTo>
                  <a:cubicBezTo>
                    <a:pt x="1238" y="1275"/>
                    <a:pt x="1192" y="1283"/>
                    <a:pt x="1177" y="1313"/>
                  </a:cubicBezTo>
                  <a:cubicBezTo>
                    <a:pt x="1161" y="1344"/>
                    <a:pt x="1161" y="1390"/>
                    <a:pt x="1177" y="1420"/>
                  </a:cubicBezTo>
                  <a:cubicBezTo>
                    <a:pt x="1177" y="1436"/>
                    <a:pt x="1215" y="1413"/>
                    <a:pt x="1222" y="1428"/>
                  </a:cubicBezTo>
                  <a:cubicBezTo>
                    <a:pt x="1230" y="1451"/>
                    <a:pt x="1184" y="1466"/>
                    <a:pt x="1192" y="1489"/>
                  </a:cubicBezTo>
                  <a:cubicBezTo>
                    <a:pt x="1207" y="1550"/>
                    <a:pt x="1245" y="1604"/>
                    <a:pt x="1276" y="1657"/>
                  </a:cubicBezTo>
                  <a:lnTo>
                    <a:pt x="1276" y="1657"/>
                  </a:lnTo>
                  <a:cubicBezTo>
                    <a:pt x="1291" y="1695"/>
                    <a:pt x="1314" y="1726"/>
                    <a:pt x="1314" y="1764"/>
                  </a:cubicBezTo>
                  <a:cubicBezTo>
                    <a:pt x="1314" y="1779"/>
                    <a:pt x="1284" y="1795"/>
                    <a:pt x="1268" y="1810"/>
                  </a:cubicBezTo>
                  <a:cubicBezTo>
                    <a:pt x="1253" y="1833"/>
                    <a:pt x="1245" y="1848"/>
                    <a:pt x="1230" y="1871"/>
                  </a:cubicBezTo>
                  <a:lnTo>
                    <a:pt x="1230" y="1871"/>
                  </a:lnTo>
                  <a:cubicBezTo>
                    <a:pt x="1215" y="1856"/>
                    <a:pt x="1207" y="1848"/>
                    <a:pt x="1200" y="1825"/>
                  </a:cubicBezTo>
                  <a:cubicBezTo>
                    <a:pt x="1192" y="1817"/>
                    <a:pt x="1207" y="1787"/>
                    <a:pt x="1192" y="1787"/>
                  </a:cubicBezTo>
                  <a:cubicBezTo>
                    <a:pt x="1169" y="1779"/>
                    <a:pt x="1146" y="1795"/>
                    <a:pt x="1131" y="1810"/>
                  </a:cubicBezTo>
                  <a:cubicBezTo>
                    <a:pt x="1115" y="1817"/>
                    <a:pt x="1131" y="1840"/>
                    <a:pt x="1115" y="1848"/>
                  </a:cubicBezTo>
                  <a:cubicBezTo>
                    <a:pt x="1100" y="1856"/>
                    <a:pt x="1085" y="1840"/>
                    <a:pt x="1070" y="1833"/>
                  </a:cubicBezTo>
                  <a:lnTo>
                    <a:pt x="1070" y="1833"/>
                  </a:lnTo>
                  <a:cubicBezTo>
                    <a:pt x="1062" y="1817"/>
                    <a:pt x="1062" y="1795"/>
                    <a:pt x="1047" y="1787"/>
                  </a:cubicBezTo>
                  <a:cubicBezTo>
                    <a:pt x="1024" y="1779"/>
                    <a:pt x="993" y="1810"/>
                    <a:pt x="970" y="1802"/>
                  </a:cubicBezTo>
                  <a:cubicBezTo>
                    <a:pt x="940" y="1787"/>
                    <a:pt x="917" y="1749"/>
                    <a:pt x="909" y="1718"/>
                  </a:cubicBezTo>
                  <a:cubicBezTo>
                    <a:pt x="902" y="1703"/>
                    <a:pt x="932" y="1665"/>
                    <a:pt x="909" y="1657"/>
                  </a:cubicBezTo>
                  <a:cubicBezTo>
                    <a:pt x="879" y="1649"/>
                    <a:pt x="848" y="1688"/>
                    <a:pt x="817" y="1695"/>
                  </a:cubicBezTo>
                  <a:cubicBezTo>
                    <a:pt x="795" y="1695"/>
                    <a:pt x="772" y="1680"/>
                    <a:pt x="756" y="1672"/>
                  </a:cubicBezTo>
                  <a:cubicBezTo>
                    <a:pt x="711" y="1649"/>
                    <a:pt x="665" y="1619"/>
                    <a:pt x="619" y="1611"/>
                  </a:cubicBezTo>
                  <a:cubicBezTo>
                    <a:pt x="604" y="1611"/>
                    <a:pt x="604" y="1634"/>
                    <a:pt x="596" y="1642"/>
                  </a:cubicBezTo>
                  <a:cubicBezTo>
                    <a:pt x="588" y="1642"/>
                    <a:pt x="581" y="1634"/>
                    <a:pt x="581" y="1634"/>
                  </a:cubicBezTo>
                  <a:cubicBezTo>
                    <a:pt x="558" y="1634"/>
                    <a:pt x="535" y="1649"/>
                    <a:pt x="512" y="1649"/>
                  </a:cubicBezTo>
                  <a:cubicBezTo>
                    <a:pt x="481" y="1665"/>
                    <a:pt x="443" y="1680"/>
                    <a:pt x="413" y="1680"/>
                  </a:cubicBezTo>
                  <a:cubicBezTo>
                    <a:pt x="382" y="1680"/>
                    <a:pt x="367" y="1649"/>
                    <a:pt x="336" y="1642"/>
                  </a:cubicBezTo>
                  <a:cubicBezTo>
                    <a:pt x="313" y="1634"/>
                    <a:pt x="291" y="1619"/>
                    <a:pt x="260" y="1626"/>
                  </a:cubicBezTo>
                  <a:cubicBezTo>
                    <a:pt x="237" y="1634"/>
                    <a:pt x="237" y="1672"/>
                    <a:pt x="222" y="1695"/>
                  </a:cubicBezTo>
                  <a:lnTo>
                    <a:pt x="222" y="1695"/>
                  </a:lnTo>
                  <a:cubicBezTo>
                    <a:pt x="184" y="1711"/>
                    <a:pt x="184" y="1711"/>
                    <a:pt x="184" y="1711"/>
                  </a:cubicBezTo>
                  <a:lnTo>
                    <a:pt x="184" y="1711"/>
                  </a:lnTo>
                  <a:cubicBezTo>
                    <a:pt x="168" y="1680"/>
                    <a:pt x="161" y="1634"/>
                    <a:pt x="138" y="1611"/>
                  </a:cubicBezTo>
                  <a:cubicBezTo>
                    <a:pt x="115" y="1588"/>
                    <a:pt x="84" y="1596"/>
                    <a:pt x="69" y="1573"/>
                  </a:cubicBezTo>
                  <a:cubicBezTo>
                    <a:pt x="46" y="1550"/>
                    <a:pt x="46" y="1520"/>
                    <a:pt x="46" y="1489"/>
                  </a:cubicBezTo>
                  <a:cubicBezTo>
                    <a:pt x="54" y="1466"/>
                    <a:pt x="100" y="1459"/>
                    <a:pt x="107" y="1428"/>
                  </a:cubicBezTo>
                  <a:cubicBezTo>
                    <a:pt x="107" y="1405"/>
                    <a:pt x="69" y="1390"/>
                    <a:pt x="61" y="1367"/>
                  </a:cubicBezTo>
                  <a:cubicBezTo>
                    <a:pt x="61" y="1352"/>
                    <a:pt x="61" y="1329"/>
                    <a:pt x="69" y="1306"/>
                  </a:cubicBezTo>
                  <a:cubicBezTo>
                    <a:pt x="69" y="1298"/>
                    <a:pt x="77" y="1283"/>
                    <a:pt x="84" y="1275"/>
                  </a:cubicBezTo>
                  <a:lnTo>
                    <a:pt x="84" y="1275"/>
                  </a:lnTo>
                  <a:cubicBezTo>
                    <a:pt x="92" y="1260"/>
                    <a:pt x="123" y="1252"/>
                    <a:pt x="115" y="1237"/>
                  </a:cubicBezTo>
                  <a:cubicBezTo>
                    <a:pt x="107" y="1199"/>
                    <a:pt x="61" y="1176"/>
                    <a:pt x="46" y="1145"/>
                  </a:cubicBezTo>
                  <a:cubicBezTo>
                    <a:pt x="23" y="1107"/>
                    <a:pt x="8" y="1069"/>
                    <a:pt x="8" y="1023"/>
                  </a:cubicBezTo>
                  <a:cubicBezTo>
                    <a:pt x="8" y="992"/>
                    <a:pt x="31" y="954"/>
                    <a:pt x="31" y="924"/>
                  </a:cubicBezTo>
                  <a:cubicBezTo>
                    <a:pt x="31" y="886"/>
                    <a:pt x="0" y="847"/>
                    <a:pt x="8" y="817"/>
                  </a:cubicBezTo>
                  <a:cubicBezTo>
                    <a:pt x="8" y="771"/>
                    <a:pt x="8" y="733"/>
                    <a:pt x="31" y="702"/>
                  </a:cubicBezTo>
                  <a:cubicBezTo>
                    <a:pt x="46" y="687"/>
                    <a:pt x="77" y="717"/>
                    <a:pt x="92" y="702"/>
                  </a:cubicBezTo>
                  <a:cubicBezTo>
                    <a:pt x="107" y="687"/>
                    <a:pt x="77" y="664"/>
                    <a:pt x="77" y="649"/>
                  </a:cubicBezTo>
                  <a:cubicBezTo>
                    <a:pt x="77" y="626"/>
                    <a:pt x="100" y="611"/>
                    <a:pt x="92" y="595"/>
                  </a:cubicBezTo>
                  <a:cubicBezTo>
                    <a:pt x="92" y="573"/>
                    <a:pt x="61" y="565"/>
                    <a:pt x="46" y="550"/>
                  </a:cubicBezTo>
                  <a:cubicBezTo>
                    <a:pt x="31" y="527"/>
                    <a:pt x="31" y="504"/>
                    <a:pt x="23" y="481"/>
                  </a:cubicBezTo>
                  <a:cubicBezTo>
                    <a:pt x="23" y="488"/>
                    <a:pt x="23" y="488"/>
                    <a:pt x="23" y="488"/>
                  </a:cubicBezTo>
                  <a:cubicBezTo>
                    <a:pt x="54" y="504"/>
                    <a:pt x="84" y="542"/>
                    <a:pt x="123" y="534"/>
                  </a:cubicBezTo>
                  <a:cubicBezTo>
                    <a:pt x="161" y="534"/>
                    <a:pt x="206" y="504"/>
                    <a:pt x="222" y="465"/>
                  </a:cubicBezTo>
                  <a:cubicBezTo>
                    <a:pt x="268" y="374"/>
                    <a:pt x="237" y="252"/>
                    <a:pt x="298" y="168"/>
                  </a:cubicBezTo>
                  <a:cubicBezTo>
                    <a:pt x="329" y="129"/>
                    <a:pt x="390" y="198"/>
                    <a:pt x="436" y="183"/>
                  </a:cubicBezTo>
                  <a:cubicBezTo>
                    <a:pt x="451" y="175"/>
                    <a:pt x="443" y="145"/>
                    <a:pt x="451" y="122"/>
                  </a:cubicBezTo>
                  <a:cubicBezTo>
                    <a:pt x="451" y="122"/>
                    <a:pt x="489" y="84"/>
                    <a:pt x="489" y="76"/>
                  </a:cubicBezTo>
                  <a:cubicBezTo>
                    <a:pt x="489" y="68"/>
                    <a:pt x="527" y="0"/>
                    <a:pt x="527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0" name="Freeform 77">
              <a:extLst>
                <a:ext uri="{FF2B5EF4-FFF2-40B4-BE49-F238E27FC236}">
                  <a16:creationId xmlns:a16="http://schemas.microsoft.com/office/drawing/2014/main" id="{4909ABE8-919F-4932-8DA6-57846C3F6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309" y="5559565"/>
              <a:ext cx="306166" cy="238102"/>
            </a:xfrm>
            <a:custGeom>
              <a:avLst/>
              <a:gdLst>
                <a:gd name="T0" fmla="*/ 39 w 1690"/>
                <a:gd name="T1" fmla="*/ 1344 h 1422"/>
                <a:gd name="T2" fmla="*/ 31 w 1690"/>
                <a:gd name="T3" fmla="*/ 1283 h 1422"/>
                <a:gd name="T4" fmla="*/ 31 w 1690"/>
                <a:gd name="T5" fmla="*/ 1253 h 1422"/>
                <a:gd name="T6" fmla="*/ 23 w 1690"/>
                <a:gd name="T7" fmla="*/ 1192 h 1422"/>
                <a:gd name="T8" fmla="*/ 31 w 1690"/>
                <a:gd name="T9" fmla="*/ 1169 h 1422"/>
                <a:gd name="T10" fmla="*/ 31 w 1690"/>
                <a:gd name="T11" fmla="*/ 1161 h 1422"/>
                <a:gd name="T12" fmla="*/ 8 w 1690"/>
                <a:gd name="T13" fmla="*/ 1062 h 1422"/>
                <a:gd name="T14" fmla="*/ 16 w 1690"/>
                <a:gd name="T15" fmla="*/ 924 h 1422"/>
                <a:gd name="T16" fmla="*/ 8 w 1690"/>
                <a:gd name="T17" fmla="*/ 840 h 1422"/>
                <a:gd name="T18" fmla="*/ 54 w 1690"/>
                <a:gd name="T19" fmla="*/ 764 h 1422"/>
                <a:gd name="T20" fmla="*/ 367 w 1690"/>
                <a:gd name="T21" fmla="*/ 573 h 1422"/>
                <a:gd name="T22" fmla="*/ 306 w 1690"/>
                <a:gd name="T23" fmla="*/ 260 h 1422"/>
                <a:gd name="T24" fmla="*/ 528 w 1690"/>
                <a:gd name="T25" fmla="*/ 260 h 1422"/>
                <a:gd name="T26" fmla="*/ 566 w 1690"/>
                <a:gd name="T27" fmla="*/ 382 h 1422"/>
                <a:gd name="T28" fmla="*/ 711 w 1690"/>
                <a:gd name="T29" fmla="*/ 321 h 1422"/>
                <a:gd name="T30" fmla="*/ 749 w 1690"/>
                <a:gd name="T31" fmla="*/ 244 h 1422"/>
                <a:gd name="T32" fmla="*/ 864 w 1690"/>
                <a:gd name="T33" fmla="*/ 191 h 1422"/>
                <a:gd name="T34" fmla="*/ 978 w 1690"/>
                <a:gd name="T35" fmla="*/ 275 h 1422"/>
                <a:gd name="T36" fmla="*/ 1184 w 1690"/>
                <a:gd name="T37" fmla="*/ 191 h 1422"/>
                <a:gd name="T38" fmla="*/ 1337 w 1690"/>
                <a:gd name="T39" fmla="*/ 206 h 1422"/>
                <a:gd name="T40" fmla="*/ 1421 w 1690"/>
                <a:gd name="T41" fmla="*/ 0 h 1422"/>
                <a:gd name="T42" fmla="*/ 1490 w 1690"/>
                <a:gd name="T43" fmla="*/ 69 h 1422"/>
                <a:gd name="T44" fmla="*/ 1658 w 1690"/>
                <a:gd name="T45" fmla="*/ 191 h 1422"/>
                <a:gd name="T46" fmla="*/ 1589 w 1690"/>
                <a:gd name="T47" fmla="*/ 321 h 1422"/>
                <a:gd name="T48" fmla="*/ 1658 w 1690"/>
                <a:gd name="T49" fmla="*/ 435 h 1422"/>
                <a:gd name="T50" fmla="*/ 1658 w 1690"/>
                <a:gd name="T51" fmla="*/ 542 h 1422"/>
                <a:gd name="T52" fmla="*/ 1574 w 1690"/>
                <a:gd name="T53" fmla="*/ 657 h 1422"/>
                <a:gd name="T54" fmla="*/ 1574 w 1690"/>
                <a:gd name="T55" fmla="*/ 863 h 1422"/>
                <a:gd name="T56" fmla="*/ 1681 w 1690"/>
                <a:gd name="T57" fmla="*/ 1077 h 1422"/>
                <a:gd name="T58" fmla="*/ 1650 w 1690"/>
                <a:gd name="T59" fmla="*/ 1115 h 1422"/>
                <a:gd name="T60" fmla="*/ 1589 w 1690"/>
                <a:gd name="T61" fmla="*/ 1169 h 1422"/>
                <a:gd name="T62" fmla="*/ 1482 w 1690"/>
                <a:gd name="T63" fmla="*/ 1169 h 1422"/>
                <a:gd name="T64" fmla="*/ 1429 w 1690"/>
                <a:gd name="T65" fmla="*/ 1100 h 1422"/>
                <a:gd name="T66" fmla="*/ 1253 w 1690"/>
                <a:gd name="T67" fmla="*/ 1138 h 1422"/>
                <a:gd name="T68" fmla="*/ 1154 w 1690"/>
                <a:gd name="T69" fmla="*/ 1161 h 1422"/>
                <a:gd name="T70" fmla="*/ 978 w 1690"/>
                <a:gd name="T71" fmla="*/ 1146 h 1422"/>
                <a:gd name="T72" fmla="*/ 757 w 1690"/>
                <a:gd name="T73" fmla="*/ 1337 h 1422"/>
                <a:gd name="T74" fmla="*/ 634 w 1690"/>
                <a:gd name="T75" fmla="*/ 1421 h 1422"/>
                <a:gd name="T76" fmla="*/ 428 w 1690"/>
                <a:gd name="T77" fmla="*/ 1260 h 1422"/>
                <a:gd name="T78" fmla="*/ 306 w 1690"/>
                <a:gd name="T79" fmla="*/ 1222 h 1422"/>
                <a:gd name="T80" fmla="*/ 245 w 1690"/>
                <a:gd name="T81" fmla="*/ 1199 h 1422"/>
                <a:gd name="T82" fmla="*/ 459 w 1690"/>
                <a:gd name="T83" fmla="*/ 947 h 1422"/>
                <a:gd name="T84" fmla="*/ 39 w 1690"/>
                <a:gd name="T85" fmla="*/ 1344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0" h="1422">
                  <a:moveTo>
                    <a:pt x="39" y="1344"/>
                  </a:moveTo>
                  <a:lnTo>
                    <a:pt x="39" y="1344"/>
                  </a:lnTo>
                  <a:cubicBezTo>
                    <a:pt x="31" y="1306"/>
                    <a:pt x="31" y="1306"/>
                    <a:pt x="31" y="1306"/>
                  </a:cubicBezTo>
                  <a:cubicBezTo>
                    <a:pt x="31" y="1299"/>
                    <a:pt x="31" y="1283"/>
                    <a:pt x="31" y="1283"/>
                  </a:cubicBezTo>
                  <a:cubicBezTo>
                    <a:pt x="31" y="1276"/>
                    <a:pt x="31" y="1276"/>
                    <a:pt x="31" y="1276"/>
                  </a:cubicBezTo>
                  <a:cubicBezTo>
                    <a:pt x="39" y="1276"/>
                    <a:pt x="39" y="1260"/>
                    <a:pt x="31" y="1253"/>
                  </a:cubicBezTo>
                  <a:cubicBezTo>
                    <a:pt x="31" y="1245"/>
                    <a:pt x="31" y="1245"/>
                    <a:pt x="23" y="1237"/>
                  </a:cubicBezTo>
                  <a:cubicBezTo>
                    <a:pt x="16" y="1222"/>
                    <a:pt x="8" y="1199"/>
                    <a:pt x="23" y="1192"/>
                  </a:cubicBezTo>
                  <a:lnTo>
                    <a:pt x="31" y="1184"/>
                  </a:lnTo>
                  <a:cubicBezTo>
                    <a:pt x="31" y="1176"/>
                    <a:pt x="31" y="1176"/>
                    <a:pt x="31" y="1169"/>
                  </a:cubicBezTo>
                  <a:lnTo>
                    <a:pt x="31" y="1169"/>
                  </a:lnTo>
                  <a:lnTo>
                    <a:pt x="31" y="1161"/>
                  </a:lnTo>
                  <a:cubicBezTo>
                    <a:pt x="16" y="1092"/>
                    <a:pt x="16" y="1092"/>
                    <a:pt x="16" y="1092"/>
                  </a:cubicBezTo>
                  <a:cubicBezTo>
                    <a:pt x="16" y="1085"/>
                    <a:pt x="23" y="1062"/>
                    <a:pt x="8" y="1062"/>
                  </a:cubicBezTo>
                  <a:cubicBezTo>
                    <a:pt x="8" y="1024"/>
                    <a:pt x="0" y="1024"/>
                    <a:pt x="23" y="993"/>
                  </a:cubicBezTo>
                  <a:cubicBezTo>
                    <a:pt x="46" y="970"/>
                    <a:pt x="46" y="947"/>
                    <a:pt x="16" y="924"/>
                  </a:cubicBezTo>
                  <a:cubicBezTo>
                    <a:pt x="16" y="909"/>
                    <a:pt x="23" y="901"/>
                    <a:pt x="23" y="878"/>
                  </a:cubicBezTo>
                  <a:cubicBezTo>
                    <a:pt x="23" y="863"/>
                    <a:pt x="8" y="855"/>
                    <a:pt x="8" y="840"/>
                  </a:cubicBezTo>
                  <a:cubicBezTo>
                    <a:pt x="8" y="817"/>
                    <a:pt x="54" y="802"/>
                    <a:pt x="54" y="764"/>
                  </a:cubicBezTo>
                  <a:lnTo>
                    <a:pt x="54" y="764"/>
                  </a:lnTo>
                  <a:cubicBezTo>
                    <a:pt x="107" y="733"/>
                    <a:pt x="153" y="703"/>
                    <a:pt x="207" y="672"/>
                  </a:cubicBezTo>
                  <a:cubicBezTo>
                    <a:pt x="260" y="642"/>
                    <a:pt x="344" y="634"/>
                    <a:pt x="367" y="573"/>
                  </a:cubicBezTo>
                  <a:cubicBezTo>
                    <a:pt x="382" y="519"/>
                    <a:pt x="306" y="466"/>
                    <a:pt x="298" y="405"/>
                  </a:cubicBezTo>
                  <a:cubicBezTo>
                    <a:pt x="291" y="359"/>
                    <a:pt x="268" y="290"/>
                    <a:pt x="306" y="260"/>
                  </a:cubicBezTo>
                  <a:cubicBezTo>
                    <a:pt x="336" y="237"/>
                    <a:pt x="367" y="321"/>
                    <a:pt x="405" y="321"/>
                  </a:cubicBezTo>
                  <a:cubicBezTo>
                    <a:pt x="451" y="321"/>
                    <a:pt x="482" y="282"/>
                    <a:pt x="528" y="260"/>
                  </a:cubicBezTo>
                  <a:lnTo>
                    <a:pt x="528" y="260"/>
                  </a:lnTo>
                  <a:cubicBezTo>
                    <a:pt x="535" y="298"/>
                    <a:pt x="550" y="336"/>
                    <a:pt x="566" y="382"/>
                  </a:cubicBezTo>
                  <a:cubicBezTo>
                    <a:pt x="566" y="382"/>
                    <a:pt x="650" y="397"/>
                    <a:pt x="657" y="390"/>
                  </a:cubicBezTo>
                  <a:cubicBezTo>
                    <a:pt x="657" y="382"/>
                    <a:pt x="711" y="321"/>
                    <a:pt x="711" y="321"/>
                  </a:cubicBezTo>
                  <a:cubicBezTo>
                    <a:pt x="741" y="313"/>
                    <a:pt x="787" y="344"/>
                    <a:pt x="795" y="313"/>
                  </a:cubicBezTo>
                  <a:cubicBezTo>
                    <a:pt x="810" y="290"/>
                    <a:pt x="757" y="267"/>
                    <a:pt x="749" y="244"/>
                  </a:cubicBezTo>
                  <a:cubicBezTo>
                    <a:pt x="749" y="221"/>
                    <a:pt x="772" y="191"/>
                    <a:pt x="795" y="183"/>
                  </a:cubicBezTo>
                  <a:cubicBezTo>
                    <a:pt x="810" y="176"/>
                    <a:pt x="856" y="168"/>
                    <a:pt x="864" y="191"/>
                  </a:cubicBezTo>
                  <a:cubicBezTo>
                    <a:pt x="879" y="221"/>
                    <a:pt x="825" y="267"/>
                    <a:pt x="848" y="290"/>
                  </a:cubicBezTo>
                  <a:cubicBezTo>
                    <a:pt x="886" y="321"/>
                    <a:pt x="940" y="290"/>
                    <a:pt x="978" y="275"/>
                  </a:cubicBezTo>
                  <a:cubicBezTo>
                    <a:pt x="1024" y="260"/>
                    <a:pt x="1062" y="229"/>
                    <a:pt x="1108" y="206"/>
                  </a:cubicBezTo>
                  <a:cubicBezTo>
                    <a:pt x="1131" y="199"/>
                    <a:pt x="1161" y="199"/>
                    <a:pt x="1184" y="191"/>
                  </a:cubicBezTo>
                  <a:cubicBezTo>
                    <a:pt x="1184" y="191"/>
                    <a:pt x="1307" y="282"/>
                    <a:pt x="1307" y="275"/>
                  </a:cubicBezTo>
                  <a:cubicBezTo>
                    <a:pt x="1307" y="267"/>
                    <a:pt x="1337" y="206"/>
                    <a:pt x="1337" y="206"/>
                  </a:cubicBezTo>
                  <a:cubicBezTo>
                    <a:pt x="1322" y="176"/>
                    <a:pt x="1284" y="145"/>
                    <a:pt x="1299" y="115"/>
                  </a:cubicBezTo>
                  <a:cubicBezTo>
                    <a:pt x="1322" y="61"/>
                    <a:pt x="1383" y="38"/>
                    <a:pt x="1421" y="0"/>
                  </a:cubicBezTo>
                  <a:lnTo>
                    <a:pt x="1421" y="0"/>
                  </a:lnTo>
                  <a:cubicBezTo>
                    <a:pt x="1444" y="23"/>
                    <a:pt x="1467" y="38"/>
                    <a:pt x="1490" y="69"/>
                  </a:cubicBezTo>
                  <a:cubicBezTo>
                    <a:pt x="1513" y="99"/>
                    <a:pt x="1513" y="153"/>
                    <a:pt x="1543" y="176"/>
                  </a:cubicBezTo>
                  <a:cubicBezTo>
                    <a:pt x="1574" y="199"/>
                    <a:pt x="1650" y="153"/>
                    <a:pt x="1658" y="191"/>
                  </a:cubicBezTo>
                  <a:cubicBezTo>
                    <a:pt x="1673" y="237"/>
                    <a:pt x="1612" y="275"/>
                    <a:pt x="1589" y="321"/>
                  </a:cubicBezTo>
                  <a:lnTo>
                    <a:pt x="1589" y="321"/>
                  </a:lnTo>
                  <a:cubicBezTo>
                    <a:pt x="1597" y="344"/>
                    <a:pt x="1597" y="367"/>
                    <a:pt x="1612" y="390"/>
                  </a:cubicBezTo>
                  <a:cubicBezTo>
                    <a:pt x="1627" y="405"/>
                    <a:pt x="1658" y="413"/>
                    <a:pt x="1658" y="435"/>
                  </a:cubicBezTo>
                  <a:cubicBezTo>
                    <a:pt x="1666" y="451"/>
                    <a:pt x="1643" y="466"/>
                    <a:pt x="1643" y="489"/>
                  </a:cubicBezTo>
                  <a:cubicBezTo>
                    <a:pt x="1643" y="504"/>
                    <a:pt x="1673" y="527"/>
                    <a:pt x="1658" y="542"/>
                  </a:cubicBezTo>
                  <a:cubicBezTo>
                    <a:pt x="1643" y="557"/>
                    <a:pt x="1612" y="527"/>
                    <a:pt x="1597" y="542"/>
                  </a:cubicBezTo>
                  <a:cubicBezTo>
                    <a:pt x="1574" y="573"/>
                    <a:pt x="1574" y="611"/>
                    <a:pt x="1574" y="657"/>
                  </a:cubicBezTo>
                  <a:cubicBezTo>
                    <a:pt x="1566" y="687"/>
                    <a:pt x="1597" y="726"/>
                    <a:pt x="1597" y="764"/>
                  </a:cubicBezTo>
                  <a:cubicBezTo>
                    <a:pt x="1597" y="794"/>
                    <a:pt x="1574" y="832"/>
                    <a:pt x="1574" y="863"/>
                  </a:cubicBezTo>
                  <a:cubicBezTo>
                    <a:pt x="1574" y="909"/>
                    <a:pt x="1589" y="947"/>
                    <a:pt x="1612" y="985"/>
                  </a:cubicBezTo>
                  <a:cubicBezTo>
                    <a:pt x="1627" y="1016"/>
                    <a:pt x="1673" y="1039"/>
                    <a:pt x="1681" y="1077"/>
                  </a:cubicBezTo>
                  <a:cubicBezTo>
                    <a:pt x="1689" y="1092"/>
                    <a:pt x="1658" y="1100"/>
                    <a:pt x="1650" y="1115"/>
                  </a:cubicBezTo>
                  <a:lnTo>
                    <a:pt x="1650" y="1115"/>
                  </a:lnTo>
                  <a:cubicBezTo>
                    <a:pt x="1635" y="1115"/>
                    <a:pt x="1627" y="1115"/>
                    <a:pt x="1612" y="1123"/>
                  </a:cubicBezTo>
                  <a:cubicBezTo>
                    <a:pt x="1605" y="1130"/>
                    <a:pt x="1605" y="1161"/>
                    <a:pt x="1589" y="1169"/>
                  </a:cubicBezTo>
                  <a:cubicBezTo>
                    <a:pt x="1574" y="1184"/>
                    <a:pt x="1551" y="1184"/>
                    <a:pt x="1528" y="1184"/>
                  </a:cubicBezTo>
                  <a:cubicBezTo>
                    <a:pt x="1513" y="1184"/>
                    <a:pt x="1497" y="1176"/>
                    <a:pt x="1482" y="1169"/>
                  </a:cubicBezTo>
                  <a:lnTo>
                    <a:pt x="1482" y="1169"/>
                  </a:lnTo>
                  <a:cubicBezTo>
                    <a:pt x="1467" y="1146"/>
                    <a:pt x="1459" y="1100"/>
                    <a:pt x="1429" y="1100"/>
                  </a:cubicBezTo>
                  <a:cubicBezTo>
                    <a:pt x="1391" y="1100"/>
                    <a:pt x="1375" y="1161"/>
                    <a:pt x="1330" y="1169"/>
                  </a:cubicBezTo>
                  <a:cubicBezTo>
                    <a:pt x="1307" y="1176"/>
                    <a:pt x="1284" y="1123"/>
                    <a:pt x="1253" y="1138"/>
                  </a:cubicBezTo>
                  <a:cubicBezTo>
                    <a:pt x="1238" y="1146"/>
                    <a:pt x="1268" y="1199"/>
                    <a:pt x="1245" y="1199"/>
                  </a:cubicBezTo>
                  <a:cubicBezTo>
                    <a:pt x="1215" y="1207"/>
                    <a:pt x="1184" y="1153"/>
                    <a:pt x="1154" y="1161"/>
                  </a:cubicBezTo>
                  <a:cubicBezTo>
                    <a:pt x="1131" y="1169"/>
                    <a:pt x="1154" y="1230"/>
                    <a:pt x="1131" y="1230"/>
                  </a:cubicBezTo>
                  <a:cubicBezTo>
                    <a:pt x="1078" y="1222"/>
                    <a:pt x="1032" y="1123"/>
                    <a:pt x="978" y="1146"/>
                  </a:cubicBezTo>
                  <a:cubicBezTo>
                    <a:pt x="902" y="1176"/>
                    <a:pt x="894" y="1299"/>
                    <a:pt x="825" y="1352"/>
                  </a:cubicBezTo>
                  <a:cubicBezTo>
                    <a:pt x="810" y="1367"/>
                    <a:pt x="780" y="1329"/>
                    <a:pt x="757" y="1337"/>
                  </a:cubicBezTo>
                  <a:cubicBezTo>
                    <a:pt x="711" y="1352"/>
                    <a:pt x="673" y="1390"/>
                    <a:pt x="634" y="1421"/>
                  </a:cubicBezTo>
                  <a:lnTo>
                    <a:pt x="634" y="1421"/>
                  </a:lnTo>
                  <a:cubicBezTo>
                    <a:pt x="573" y="1405"/>
                    <a:pt x="505" y="1413"/>
                    <a:pt x="459" y="1375"/>
                  </a:cubicBezTo>
                  <a:cubicBezTo>
                    <a:pt x="428" y="1352"/>
                    <a:pt x="459" y="1283"/>
                    <a:pt x="428" y="1260"/>
                  </a:cubicBezTo>
                  <a:cubicBezTo>
                    <a:pt x="398" y="1237"/>
                    <a:pt x="344" y="1268"/>
                    <a:pt x="306" y="1253"/>
                  </a:cubicBezTo>
                  <a:cubicBezTo>
                    <a:pt x="291" y="1253"/>
                    <a:pt x="314" y="1230"/>
                    <a:pt x="306" y="1222"/>
                  </a:cubicBezTo>
                  <a:cubicBezTo>
                    <a:pt x="268" y="1199"/>
                    <a:pt x="283" y="1214"/>
                    <a:pt x="245" y="1199"/>
                  </a:cubicBezTo>
                  <a:lnTo>
                    <a:pt x="245" y="1199"/>
                  </a:lnTo>
                  <a:cubicBezTo>
                    <a:pt x="268" y="1176"/>
                    <a:pt x="291" y="1161"/>
                    <a:pt x="298" y="1130"/>
                  </a:cubicBezTo>
                  <a:cubicBezTo>
                    <a:pt x="321" y="1069"/>
                    <a:pt x="459" y="1024"/>
                    <a:pt x="459" y="947"/>
                  </a:cubicBezTo>
                  <a:cubicBezTo>
                    <a:pt x="336" y="1039"/>
                    <a:pt x="253" y="1146"/>
                    <a:pt x="107" y="1214"/>
                  </a:cubicBezTo>
                  <a:cubicBezTo>
                    <a:pt x="69" y="1253"/>
                    <a:pt x="54" y="1299"/>
                    <a:pt x="39" y="134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1" name="Freeform 78">
              <a:extLst>
                <a:ext uri="{FF2B5EF4-FFF2-40B4-BE49-F238E27FC236}">
                  <a16:creationId xmlns:a16="http://schemas.microsoft.com/office/drawing/2014/main" id="{6CA6741A-83C2-4517-9BE8-29259EA39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811" y="5621678"/>
              <a:ext cx="143890" cy="190038"/>
            </a:xfrm>
            <a:custGeom>
              <a:avLst/>
              <a:gdLst>
                <a:gd name="T0" fmla="*/ 794 w 795"/>
                <a:gd name="T1" fmla="*/ 390 h 1132"/>
                <a:gd name="T2" fmla="*/ 794 w 795"/>
                <a:gd name="T3" fmla="*/ 390 h 1132"/>
                <a:gd name="T4" fmla="*/ 718 w 795"/>
                <a:gd name="T5" fmla="*/ 367 h 1132"/>
                <a:gd name="T6" fmla="*/ 664 w 795"/>
                <a:gd name="T7" fmla="*/ 367 h 1132"/>
                <a:gd name="T8" fmla="*/ 626 w 795"/>
                <a:gd name="T9" fmla="*/ 344 h 1132"/>
                <a:gd name="T10" fmla="*/ 595 w 795"/>
                <a:gd name="T11" fmla="*/ 268 h 1132"/>
                <a:gd name="T12" fmla="*/ 534 w 795"/>
                <a:gd name="T13" fmla="*/ 214 h 1132"/>
                <a:gd name="T14" fmla="*/ 481 w 795"/>
                <a:gd name="T15" fmla="*/ 176 h 1132"/>
                <a:gd name="T16" fmla="*/ 435 w 795"/>
                <a:gd name="T17" fmla="*/ 122 h 1132"/>
                <a:gd name="T18" fmla="*/ 366 w 795"/>
                <a:gd name="T19" fmla="*/ 176 h 1132"/>
                <a:gd name="T20" fmla="*/ 297 w 795"/>
                <a:gd name="T21" fmla="*/ 206 h 1132"/>
                <a:gd name="T22" fmla="*/ 290 w 795"/>
                <a:gd name="T23" fmla="*/ 153 h 1132"/>
                <a:gd name="T24" fmla="*/ 236 w 795"/>
                <a:gd name="T25" fmla="*/ 153 h 1132"/>
                <a:gd name="T26" fmla="*/ 213 w 795"/>
                <a:gd name="T27" fmla="*/ 69 h 1132"/>
                <a:gd name="T28" fmla="*/ 137 w 795"/>
                <a:gd name="T29" fmla="*/ 0 h 1132"/>
                <a:gd name="T30" fmla="*/ 137 w 795"/>
                <a:gd name="T31" fmla="*/ 0 h 1132"/>
                <a:gd name="T32" fmla="*/ 91 w 795"/>
                <a:gd name="T33" fmla="*/ 54 h 1132"/>
                <a:gd name="T34" fmla="*/ 114 w 795"/>
                <a:gd name="T35" fmla="*/ 145 h 1132"/>
                <a:gd name="T36" fmla="*/ 183 w 795"/>
                <a:gd name="T37" fmla="*/ 237 h 1132"/>
                <a:gd name="T38" fmla="*/ 129 w 795"/>
                <a:gd name="T39" fmla="*/ 275 h 1132"/>
                <a:gd name="T40" fmla="*/ 91 w 795"/>
                <a:gd name="T41" fmla="*/ 359 h 1132"/>
                <a:gd name="T42" fmla="*/ 0 w 795"/>
                <a:gd name="T43" fmla="*/ 428 h 1132"/>
                <a:gd name="T44" fmla="*/ 0 w 795"/>
                <a:gd name="T45" fmla="*/ 428 h 1132"/>
                <a:gd name="T46" fmla="*/ 7 w 795"/>
                <a:gd name="T47" fmla="*/ 481 h 1132"/>
                <a:gd name="T48" fmla="*/ 30 w 795"/>
                <a:gd name="T49" fmla="*/ 489 h 1132"/>
                <a:gd name="T50" fmla="*/ 30 w 795"/>
                <a:gd name="T51" fmla="*/ 489 h 1132"/>
                <a:gd name="T52" fmla="*/ 114 w 795"/>
                <a:gd name="T53" fmla="*/ 497 h 1132"/>
                <a:gd name="T54" fmla="*/ 168 w 795"/>
                <a:gd name="T55" fmla="*/ 535 h 1132"/>
                <a:gd name="T56" fmla="*/ 175 w 795"/>
                <a:gd name="T57" fmla="*/ 573 h 1132"/>
                <a:gd name="T58" fmla="*/ 198 w 795"/>
                <a:gd name="T59" fmla="*/ 672 h 1132"/>
                <a:gd name="T60" fmla="*/ 252 w 795"/>
                <a:gd name="T61" fmla="*/ 688 h 1132"/>
                <a:gd name="T62" fmla="*/ 252 w 795"/>
                <a:gd name="T63" fmla="*/ 733 h 1132"/>
                <a:gd name="T64" fmla="*/ 290 w 795"/>
                <a:gd name="T65" fmla="*/ 749 h 1132"/>
                <a:gd name="T66" fmla="*/ 244 w 795"/>
                <a:gd name="T67" fmla="*/ 802 h 1132"/>
                <a:gd name="T68" fmla="*/ 313 w 795"/>
                <a:gd name="T69" fmla="*/ 909 h 1132"/>
                <a:gd name="T70" fmla="*/ 313 w 795"/>
                <a:gd name="T71" fmla="*/ 909 h 1132"/>
                <a:gd name="T72" fmla="*/ 359 w 795"/>
                <a:gd name="T73" fmla="*/ 932 h 1132"/>
                <a:gd name="T74" fmla="*/ 511 w 795"/>
                <a:gd name="T75" fmla="*/ 863 h 1132"/>
                <a:gd name="T76" fmla="*/ 557 w 795"/>
                <a:gd name="T77" fmla="*/ 925 h 1132"/>
                <a:gd name="T78" fmla="*/ 481 w 795"/>
                <a:gd name="T79" fmla="*/ 1031 h 1132"/>
                <a:gd name="T80" fmla="*/ 572 w 795"/>
                <a:gd name="T81" fmla="*/ 1131 h 1132"/>
                <a:gd name="T82" fmla="*/ 572 w 795"/>
                <a:gd name="T83" fmla="*/ 1131 h 1132"/>
                <a:gd name="T84" fmla="*/ 702 w 795"/>
                <a:gd name="T85" fmla="*/ 1047 h 1132"/>
                <a:gd name="T86" fmla="*/ 779 w 795"/>
                <a:gd name="T87" fmla="*/ 970 h 1132"/>
                <a:gd name="T88" fmla="*/ 779 w 795"/>
                <a:gd name="T89" fmla="*/ 970 h 1132"/>
                <a:gd name="T90" fmla="*/ 771 w 795"/>
                <a:gd name="T91" fmla="*/ 932 h 1132"/>
                <a:gd name="T92" fmla="*/ 771 w 795"/>
                <a:gd name="T93" fmla="*/ 909 h 1132"/>
                <a:gd name="T94" fmla="*/ 771 w 795"/>
                <a:gd name="T95" fmla="*/ 902 h 1132"/>
                <a:gd name="T96" fmla="*/ 771 w 795"/>
                <a:gd name="T97" fmla="*/ 879 h 1132"/>
                <a:gd name="T98" fmla="*/ 763 w 795"/>
                <a:gd name="T99" fmla="*/ 863 h 1132"/>
                <a:gd name="T100" fmla="*/ 763 w 795"/>
                <a:gd name="T101" fmla="*/ 818 h 1132"/>
                <a:gd name="T102" fmla="*/ 771 w 795"/>
                <a:gd name="T103" fmla="*/ 810 h 1132"/>
                <a:gd name="T104" fmla="*/ 771 w 795"/>
                <a:gd name="T105" fmla="*/ 795 h 1132"/>
                <a:gd name="T106" fmla="*/ 771 w 795"/>
                <a:gd name="T107" fmla="*/ 795 h 1132"/>
                <a:gd name="T108" fmla="*/ 771 w 795"/>
                <a:gd name="T109" fmla="*/ 787 h 1132"/>
                <a:gd name="T110" fmla="*/ 756 w 795"/>
                <a:gd name="T111" fmla="*/ 718 h 1132"/>
                <a:gd name="T112" fmla="*/ 748 w 795"/>
                <a:gd name="T113" fmla="*/ 688 h 1132"/>
                <a:gd name="T114" fmla="*/ 763 w 795"/>
                <a:gd name="T115" fmla="*/ 619 h 1132"/>
                <a:gd name="T116" fmla="*/ 756 w 795"/>
                <a:gd name="T117" fmla="*/ 550 h 1132"/>
                <a:gd name="T118" fmla="*/ 763 w 795"/>
                <a:gd name="T119" fmla="*/ 504 h 1132"/>
                <a:gd name="T120" fmla="*/ 748 w 795"/>
                <a:gd name="T121" fmla="*/ 466 h 1132"/>
                <a:gd name="T122" fmla="*/ 794 w 795"/>
                <a:gd name="T123" fmla="*/ 39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5" h="1132">
                  <a:moveTo>
                    <a:pt x="794" y="390"/>
                  </a:moveTo>
                  <a:lnTo>
                    <a:pt x="794" y="390"/>
                  </a:lnTo>
                  <a:cubicBezTo>
                    <a:pt x="779" y="375"/>
                    <a:pt x="740" y="375"/>
                    <a:pt x="718" y="367"/>
                  </a:cubicBezTo>
                  <a:cubicBezTo>
                    <a:pt x="687" y="359"/>
                    <a:pt x="702" y="344"/>
                    <a:pt x="664" y="367"/>
                  </a:cubicBezTo>
                  <a:cubicBezTo>
                    <a:pt x="641" y="375"/>
                    <a:pt x="641" y="352"/>
                    <a:pt x="626" y="344"/>
                  </a:cubicBezTo>
                  <a:cubicBezTo>
                    <a:pt x="626" y="321"/>
                    <a:pt x="603" y="291"/>
                    <a:pt x="595" y="268"/>
                  </a:cubicBezTo>
                  <a:cubicBezTo>
                    <a:pt x="580" y="245"/>
                    <a:pt x="557" y="229"/>
                    <a:pt x="534" y="214"/>
                  </a:cubicBezTo>
                  <a:cubicBezTo>
                    <a:pt x="519" y="206"/>
                    <a:pt x="496" y="191"/>
                    <a:pt x="481" y="176"/>
                  </a:cubicBezTo>
                  <a:cubicBezTo>
                    <a:pt x="473" y="161"/>
                    <a:pt x="435" y="130"/>
                    <a:pt x="435" y="122"/>
                  </a:cubicBezTo>
                  <a:cubicBezTo>
                    <a:pt x="420" y="122"/>
                    <a:pt x="382" y="168"/>
                    <a:pt x="366" y="176"/>
                  </a:cubicBezTo>
                  <a:cubicBezTo>
                    <a:pt x="351" y="183"/>
                    <a:pt x="305" y="222"/>
                    <a:pt x="297" y="206"/>
                  </a:cubicBezTo>
                  <a:cubicBezTo>
                    <a:pt x="290" y="191"/>
                    <a:pt x="290" y="176"/>
                    <a:pt x="290" y="153"/>
                  </a:cubicBezTo>
                  <a:cubicBezTo>
                    <a:pt x="290" y="145"/>
                    <a:pt x="244" y="153"/>
                    <a:pt x="236" y="153"/>
                  </a:cubicBezTo>
                  <a:cubicBezTo>
                    <a:pt x="229" y="153"/>
                    <a:pt x="221" y="77"/>
                    <a:pt x="213" y="69"/>
                  </a:cubicBezTo>
                  <a:cubicBezTo>
                    <a:pt x="190" y="39"/>
                    <a:pt x="160" y="23"/>
                    <a:pt x="137" y="0"/>
                  </a:cubicBezTo>
                  <a:lnTo>
                    <a:pt x="137" y="0"/>
                  </a:lnTo>
                  <a:cubicBezTo>
                    <a:pt x="122" y="16"/>
                    <a:pt x="99" y="31"/>
                    <a:pt x="91" y="54"/>
                  </a:cubicBezTo>
                  <a:cubicBezTo>
                    <a:pt x="91" y="84"/>
                    <a:pt x="99" y="115"/>
                    <a:pt x="114" y="145"/>
                  </a:cubicBezTo>
                  <a:cubicBezTo>
                    <a:pt x="129" y="176"/>
                    <a:pt x="175" y="199"/>
                    <a:pt x="183" y="237"/>
                  </a:cubicBezTo>
                  <a:cubicBezTo>
                    <a:pt x="183" y="260"/>
                    <a:pt x="137" y="260"/>
                    <a:pt x="129" y="275"/>
                  </a:cubicBezTo>
                  <a:cubicBezTo>
                    <a:pt x="107" y="298"/>
                    <a:pt x="114" y="336"/>
                    <a:pt x="91" y="359"/>
                  </a:cubicBezTo>
                  <a:cubicBezTo>
                    <a:pt x="68" y="390"/>
                    <a:pt x="30" y="405"/>
                    <a:pt x="0" y="428"/>
                  </a:cubicBezTo>
                  <a:lnTo>
                    <a:pt x="0" y="428"/>
                  </a:lnTo>
                  <a:cubicBezTo>
                    <a:pt x="7" y="451"/>
                    <a:pt x="0" y="466"/>
                    <a:pt x="7" y="481"/>
                  </a:cubicBezTo>
                  <a:cubicBezTo>
                    <a:pt x="15" y="489"/>
                    <a:pt x="23" y="489"/>
                    <a:pt x="30" y="489"/>
                  </a:cubicBezTo>
                  <a:lnTo>
                    <a:pt x="30" y="489"/>
                  </a:lnTo>
                  <a:cubicBezTo>
                    <a:pt x="61" y="497"/>
                    <a:pt x="91" y="489"/>
                    <a:pt x="114" y="497"/>
                  </a:cubicBezTo>
                  <a:cubicBezTo>
                    <a:pt x="137" y="504"/>
                    <a:pt x="152" y="520"/>
                    <a:pt x="168" y="535"/>
                  </a:cubicBezTo>
                  <a:cubicBezTo>
                    <a:pt x="175" y="543"/>
                    <a:pt x="168" y="558"/>
                    <a:pt x="175" y="573"/>
                  </a:cubicBezTo>
                  <a:cubicBezTo>
                    <a:pt x="175" y="573"/>
                    <a:pt x="190" y="665"/>
                    <a:pt x="198" y="672"/>
                  </a:cubicBezTo>
                  <a:cubicBezTo>
                    <a:pt x="206" y="672"/>
                    <a:pt x="252" y="688"/>
                    <a:pt x="252" y="688"/>
                  </a:cubicBezTo>
                  <a:cubicBezTo>
                    <a:pt x="252" y="703"/>
                    <a:pt x="244" y="718"/>
                    <a:pt x="252" y="733"/>
                  </a:cubicBezTo>
                  <a:cubicBezTo>
                    <a:pt x="259" y="741"/>
                    <a:pt x="290" y="733"/>
                    <a:pt x="290" y="749"/>
                  </a:cubicBezTo>
                  <a:cubicBezTo>
                    <a:pt x="290" y="772"/>
                    <a:pt x="244" y="779"/>
                    <a:pt x="244" y="802"/>
                  </a:cubicBezTo>
                  <a:cubicBezTo>
                    <a:pt x="252" y="840"/>
                    <a:pt x="290" y="871"/>
                    <a:pt x="313" y="909"/>
                  </a:cubicBezTo>
                  <a:lnTo>
                    <a:pt x="313" y="909"/>
                  </a:lnTo>
                  <a:cubicBezTo>
                    <a:pt x="328" y="917"/>
                    <a:pt x="343" y="932"/>
                    <a:pt x="359" y="932"/>
                  </a:cubicBezTo>
                  <a:cubicBezTo>
                    <a:pt x="412" y="917"/>
                    <a:pt x="458" y="863"/>
                    <a:pt x="511" y="863"/>
                  </a:cubicBezTo>
                  <a:cubicBezTo>
                    <a:pt x="542" y="863"/>
                    <a:pt x="565" y="902"/>
                    <a:pt x="557" y="925"/>
                  </a:cubicBezTo>
                  <a:cubicBezTo>
                    <a:pt x="549" y="970"/>
                    <a:pt x="488" y="986"/>
                    <a:pt x="481" y="1031"/>
                  </a:cubicBezTo>
                  <a:cubicBezTo>
                    <a:pt x="473" y="1047"/>
                    <a:pt x="557" y="1115"/>
                    <a:pt x="572" y="1131"/>
                  </a:cubicBezTo>
                  <a:lnTo>
                    <a:pt x="572" y="1131"/>
                  </a:lnTo>
                  <a:cubicBezTo>
                    <a:pt x="611" y="1100"/>
                    <a:pt x="657" y="1070"/>
                    <a:pt x="702" y="1047"/>
                  </a:cubicBezTo>
                  <a:cubicBezTo>
                    <a:pt x="740" y="1031"/>
                    <a:pt x="763" y="1001"/>
                    <a:pt x="779" y="970"/>
                  </a:cubicBezTo>
                  <a:lnTo>
                    <a:pt x="779" y="970"/>
                  </a:lnTo>
                  <a:cubicBezTo>
                    <a:pt x="771" y="932"/>
                    <a:pt x="771" y="932"/>
                    <a:pt x="771" y="932"/>
                  </a:cubicBezTo>
                  <a:cubicBezTo>
                    <a:pt x="771" y="925"/>
                    <a:pt x="771" y="909"/>
                    <a:pt x="771" y="909"/>
                  </a:cubicBezTo>
                  <a:cubicBezTo>
                    <a:pt x="771" y="902"/>
                    <a:pt x="771" y="902"/>
                    <a:pt x="771" y="902"/>
                  </a:cubicBezTo>
                  <a:cubicBezTo>
                    <a:pt x="779" y="902"/>
                    <a:pt x="779" y="886"/>
                    <a:pt x="771" y="879"/>
                  </a:cubicBezTo>
                  <a:cubicBezTo>
                    <a:pt x="771" y="871"/>
                    <a:pt x="771" y="871"/>
                    <a:pt x="763" y="863"/>
                  </a:cubicBezTo>
                  <a:cubicBezTo>
                    <a:pt x="756" y="848"/>
                    <a:pt x="748" y="825"/>
                    <a:pt x="763" y="818"/>
                  </a:cubicBezTo>
                  <a:lnTo>
                    <a:pt x="771" y="810"/>
                  </a:lnTo>
                  <a:cubicBezTo>
                    <a:pt x="771" y="802"/>
                    <a:pt x="771" y="802"/>
                    <a:pt x="771" y="795"/>
                  </a:cubicBezTo>
                  <a:lnTo>
                    <a:pt x="771" y="795"/>
                  </a:lnTo>
                  <a:lnTo>
                    <a:pt x="771" y="787"/>
                  </a:lnTo>
                  <a:cubicBezTo>
                    <a:pt x="756" y="718"/>
                    <a:pt x="756" y="718"/>
                    <a:pt x="756" y="718"/>
                  </a:cubicBezTo>
                  <a:cubicBezTo>
                    <a:pt x="756" y="711"/>
                    <a:pt x="763" y="688"/>
                    <a:pt x="748" y="688"/>
                  </a:cubicBezTo>
                  <a:cubicBezTo>
                    <a:pt x="748" y="650"/>
                    <a:pt x="740" y="650"/>
                    <a:pt x="763" y="619"/>
                  </a:cubicBezTo>
                  <a:cubicBezTo>
                    <a:pt x="786" y="596"/>
                    <a:pt x="786" y="573"/>
                    <a:pt x="756" y="550"/>
                  </a:cubicBezTo>
                  <a:cubicBezTo>
                    <a:pt x="756" y="535"/>
                    <a:pt x="763" y="527"/>
                    <a:pt x="763" y="504"/>
                  </a:cubicBezTo>
                  <a:cubicBezTo>
                    <a:pt x="763" y="489"/>
                    <a:pt x="748" y="481"/>
                    <a:pt x="748" y="466"/>
                  </a:cubicBezTo>
                  <a:cubicBezTo>
                    <a:pt x="748" y="443"/>
                    <a:pt x="794" y="428"/>
                    <a:pt x="794" y="390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2" name="Freeform 79">
              <a:extLst>
                <a:ext uri="{FF2B5EF4-FFF2-40B4-BE49-F238E27FC236}">
                  <a16:creationId xmlns:a16="http://schemas.microsoft.com/office/drawing/2014/main" id="{1DD37286-6717-42E0-9563-C329929B1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0674" y="5687490"/>
              <a:ext cx="48763" cy="80599"/>
            </a:xfrm>
            <a:custGeom>
              <a:avLst/>
              <a:gdLst>
                <a:gd name="T0" fmla="*/ 0 w 269"/>
                <a:gd name="T1" fmla="*/ 46 h 482"/>
                <a:gd name="T2" fmla="*/ 0 w 269"/>
                <a:gd name="T3" fmla="*/ 46 h 482"/>
                <a:gd name="T4" fmla="*/ 54 w 269"/>
                <a:gd name="T5" fmla="*/ 0 h 482"/>
                <a:gd name="T6" fmla="*/ 69 w 269"/>
                <a:gd name="T7" fmla="*/ 46 h 482"/>
                <a:gd name="T8" fmla="*/ 122 w 269"/>
                <a:gd name="T9" fmla="*/ 53 h 482"/>
                <a:gd name="T10" fmla="*/ 130 w 269"/>
                <a:gd name="T11" fmla="*/ 107 h 482"/>
                <a:gd name="T12" fmla="*/ 176 w 269"/>
                <a:gd name="T13" fmla="*/ 114 h 482"/>
                <a:gd name="T14" fmla="*/ 176 w 269"/>
                <a:gd name="T15" fmla="*/ 114 h 482"/>
                <a:gd name="T16" fmla="*/ 191 w 269"/>
                <a:gd name="T17" fmla="*/ 206 h 482"/>
                <a:gd name="T18" fmla="*/ 268 w 269"/>
                <a:gd name="T19" fmla="*/ 397 h 482"/>
                <a:gd name="T20" fmla="*/ 214 w 269"/>
                <a:gd name="T21" fmla="*/ 481 h 482"/>
                <a:gd name="T22" fmla="*/ 214 w 269"/>
                <a:gd name="T23" fmla="*/ 481 h 482"/>
                <a:gd name="T24" fmla="*/ 176 w 269"/>
                <a:gd name="T25" fmla="*/ 428 h 482"/>
                <a:gd name="T26" fmla="*/ 107 w 269"/>
                <a:gd name="T27" fmla="*/ 351 h 482"/>
                <a:gd name="T28" fmla="*/ 0 w 269"/>
                <a:gd name="T29" fmla="*/ 183 h 482"/>
                <a:gd name="T30" fmla="*/ 31 w 269"/>
                <a:gd name="T31" fmla="*/ 145 h 482"/>
                <a:gd name="T32" fmla="*/ 0 w 269"/>
                <a:gd name="T33" fmla="*/ 46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482">
                  <a:moveTo>
                    <a:pt x="0" y="46"/>
                  </a:moveTo>
                  <a:lnTo>
                    <a:pt x="0" y="46"/>
                  </a:lnTo>
                  <a:cubicBezTo>
                    <a:pt x="16" y="30"/>
                    <a:pt x="31" y="0"/>
                    <a:pt x="54" y="0"/>
                  </a:cubicBezTo>
                  <a:cubicBezTo>
                    <a:pt x="69" y="0"/>
                    <a:pt x="61" y="30"/>
                    <a:pt x="69" y="46"/>
                  </a:cubicBezTo>
                  <a:cubicBezTo>
                    <a:pt x="84" y="53"/>
                    <a:pt x="107" y="46"/>
                    <a:pt x="122" y="53"/>
                  </a:cubicBezTo>
                  <a:cubicBezTo>
                    <a:pt x="130" y="68"/>
                    <a:pt x="122" y="91"/>
                    <a:pt x="130" y="107"/>
                  </a:cubicBezTo>
                  <a:cubicBezTo>
                    <a:pt x="145" y="114"/>
                    <a:pt x="161" y="114"/>
                    <a:pt x="176" y="114"/>
                  </a:cubicBezTo>
                  <a:lnTo>
                    <a:pt x="176" y="114"/>
                  </a:lnTo>
                  <a:cubicBezTo>
                    <a:pt x="184" y="145"/>
                    <a:pt x="176" y="175"/>
                    <a:pt x="191" y="206"/>
                  </a:cubicBezTo>
                  <a:cubicBezTo>
                    <a:pt x="207" y="267"/>
                    <a:pt x="260" y="328"/>
                    <a:pt x="268" y="397"/>
                  </a:cubicBezTo>
                  <a:cubicBezTo>
                    <a:pt x="268" y="428"/>
                    <a:pt x="230" y="450"/>
                    <a:pt x="214" y="481"/>
                  </a:cubicBezTo>
                  <a:lnTo>
                    <a:pt x="214" y="481"/>
                  </a:lnTo>
                  <a:cubicBezTo>
                    <a:pt x="207" y="466"/>
                    <a:pt x="191" y="443"/>
                    <a:pt x="176" y="428"/>
                  </a:cubicBezTo>
                  <a:cubicBezTo>
                    <a:pt x="153" y="397"/>
                    <a:pt x="122" y="374"/>
                    <a:pt x="107" y="351"/>
                  </a:cubicBezTo>
                  <a:cubicBezTo>
                    <a:pt x="69" y="298"/>
                    <a:pt x="23" y="244"/>
                    <a:pt x="0" y="183"/>
                  </a:cubicBezTo>
                  <a:cubicBezTo>
                    <a:pt x="0" y="168"/>
                    <a:pt x="31" y="160"/>
                    <a:pt x="31" y="145"/>
                  </a:cubicBezTo>
                  <a:cubicBezTo>
                    <a:pt x="31" y="107"/>
                    <a:pt x="8" y="76"/>
                    <a:pt x="0" y="46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3" name="Freeform 80">
              <a:extLst>
                <a:ext uri="{FF2B5EF4-FFF2-40B4-BE49-F238E27FC236}">
                  <a16:creationId xmlns:a16="http://schemas.microsoft.com/office/drawing/2014/main" id="{44784E15-D973-42CB-9661-AD05A824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644" y="5689708"/>
              <a:ext cx="56757" cy="64332"/>
            </a:xfrm>
            <a:custGeom>
              <a:avLst/>
              <a:gdLst>
                <a:gd name="T0" fmla="*/ 236 w 313"/>
                <a:gd name="T1" fmla="*/ 23 h 383"/>
                <a:gd name="T2" fmla="*/ 236 w 313"/>
                <a:gd name="T3" fmla="*/ 23 h 383"/>
                <a:gd name="T4" fmla="*/ 243 w 313"/>
                <a:gd name="T5" fmla="*/ 76 h 383"/>
                <a:gd name="T6" fmla="*/ 266 w 313"/>
                <a:gd name="T7" fmla="*/ 84 h 383"/>
                <a:gd name="T8" fmla="*/ 266 w 313"/>
                <a:gd name="T9" fmla="*/ 84 h 383"/>
                <a:gd name="T10" fmla="*/ 304 w 313"/>
                <a:gd name="T11" fmla="*/ 168 h 383"/>
                <a:gd name="T12" fmla="*/ 304 w 313"/>
                <a:gd name="T13" fmla="*/ 367 h 383"/>
                <a:gd name="T14" fmla="*/ 304 w 313"/>
                <a:gd name="T15" fmla="*/ 367 h 383"/>
                <a:gd name="T16" fmla="*/ 259 w 313"/>
                <a:gd name="T17" fmla="*/ 367 h 383"/>
                <a:gd name="T18" fmla="*/ 281 w 313"/>
                <a:gd name="T19" fmla="*/ 336 h 383"/>
                <a:gd name="T20" fmla="*/ 251 w 313"/>
                <a:gd name="T21" fmla="*/ 306 h 383"/>
                <a:gd name="T22" fmla="*/ 151 w 313"/>
                <a:gd name="T23" fmla="*/ 199 h 383"/>
                <a:gd name="T24" fmla="*/ 137 w 313"/>
                <a:gd name="T25" fmla="*/ 252 h 383"/>
                <a:gd name="T26" fmla="*/ 76 w 313"/>
                <a:gd name="T27" fmla="*/ 183 h 383"/>
                <a:gd name="T28" fmla="*/ 0 w 313"/>
                <a:gd name="T29" fmla="*/ 76 h 383"/>
                <a:gd name="T30" fmla="*/ 0 w 313"/>
                <a:gd name="T31" fmla="*/ 76 h 383"/>
                <a:gd name="T32" fmla="*/ 30 w 313"/>
                <a:gd name="T33" fmla="*/ 8 h 383"/>
                <a:gd name="T34" fmla="*/ 122 w 313"/>
                <a:gd name="T35" fmla="*/ 38 h 383"/>
                <a:gd name="T36" fmla="*/ 236 w 313"/>
                <a:gd name="T37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3" h="383">
                  <a:moveTo>
                    <a:pt x="236" y="23"/>
                  </a:moveTo>
                  <a:lnTo>
                    <a:pt x="236" y="23"/>
                  </a:lnTo>
                  <a:cubicBezTo>
                    <a:pt x="243" y="46"/>
                    <a:pt x="236" y="61"/>
                    <a:pt x="243" y="76"/>
                  </a:cubicBezTo>
                  <a:cubicBezTo>
                    <a:pt x="251" y="84"/>
                    <a:pt x="259" y="84"/>
                    <a:pt x="266" y="84"/>
                  </a:cubicBezTo>
                  <a:lnTo>
                    <a:pt x="266" y="84"/>
                  </a:lnTo>
                  <a:cubicBezTo>
                    <a:pt x="281" y="115"/>
                    <a:pt x="297" y="138"/>
                    <a:pt x="304" y="168"/>
                  </a:cubicBezTo>
                  <a:cubicBezTo>
                    <a:pt x="312" y="237"/>
                    <a:pt x="304" y="298"/>
                    <a:pt x="304" y="367"/>
                  </a:cubicBezTo>
                  <a:lnTo>
                    <a:pt x="304" y="367"/>
                  </a:lnTo>
                  <a:cubicBezTo>
                    <a:pt x="289" y="367"/>
                    <a:pt x="274" y="382"/>
                    <a:pt x="259" y="367"/>
                  </a:cubicBezTo>
                  <a:cubicBezTo>
                    <a:pt x="251" y="359"/>
                    <a:pt x="281" y="351"/>
                    <a:pt x="281" y="336"/>
                  </a:cubicBezTo>
                  <a:cubicBezTo>
                    <a:pt x="274" y="328"/>
                    <a:pt x="259" y="321"/>
                    <a:pt x="251" y="306"/>
                  </a:cubicBezTo>
                  <a:cubicBezTo>
                    <a:pt x="220" y="275"/>
                    <a:pt x="197" y="222"/>
                    <a:pt x="151" y="199"/>
                  </a:cubicBezTo>
                  <a:cubicBezTo>
                    <a:pt x="137" y="191"/>
                    <a:pt x="159" y="260"/>
                    <a:pt x="137" y="252"/>
                  </a:cubicBezTo>
                  <a:cubicBezTo>
                    <a:pt x="107" y="245"/>
                    <a:pt x="99" y="206"/>
                    <a:pt x="76" y="183"/>
                  </a:cubicBezTo>
                  <a:cubicBezTo>
                    <a:pt x="46" y="153"/>
                    <a:pt x="23" y="115"/>
                    <a:pt x="0" y="76"/>
                  </a:cubicBezTo>
                  <a:lnTo>
                    <a:pt x="0" y="76"/>
                  </a:lnTo>
                  <a:cubicBezTo>
                    <a:pt x="8" y="53"/>
                    <a:pt x="8" y="15"/>
                    <a:pt x="30" y="8"/>
                  </a:cubicBezTo>
                  <a:cubicBezTo>
                    <a:pt x="61" y="0"/>
                    <a:pt x="91" y="38"/>
                    <a:pt x="122" y="38"/>
                  </a:cubicBezTo>
                  <a:cubicBezTo>
                    <a:pt x="159" y="46"/>
                    <a:pt x="197" y="31"/>
                    <a:pt x="236" y="23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4" name="Freeform 81">
              <a:extLst>
                <a:ext uri="{FF2B5EF4-FFF2-40B4-BE49-F238E27FC236}">
                  <a16:creationId xmlns:a16="http://schemas.microsoft.com/office/drawing/2014/main" id="{DE2E67D4-7C18-49AB-9BA2-B8994BB27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8608" y="5703757"/>
              <a:ext cx="51161" cy="76163"/>
            </a:xfrm>
            <a:custGeom>
              <a:avLst/>
              <a:gdLst>
                <a:gd name="T0" fmla="*/ 0 w 284"/>
                <a:gd name="T1" fmla="*/ 0 h 452"/>
                <a:gd name="T2" fmla="*/ 0 w 284"/>
                <a:gd name="T3" fmla="*/ 0 h 452"/>
                <a:gd name="T4" fmla="*/ 84 w 284"/>
                <a:gd name="T5" fmla="*/ 8 h 452"/>
                <a:gd name="T6" fmla="*/ 138 w 284"/>
                <a:gd name="T7" fmla="*/ 46 h 452"/>
                <a:gd name="T8" fmla="*/ 145 w 284"/>
                <a:gd name="T9" fmla="*/ 84 h 452"/>
                <a:gd name="T10" fmla="*/ 168 w 284"/>
                <a:gd name="T11" fmla="*/ 183 h 452"/>
                <a:gd name="T12" fmla="*/ 222 w 284"/>
                <a:gd name="T13" fmla="*/ 199 h 452"/>
                <a:gd name="T14" fmla="*/ 222 w 284"/>
                <a:gd name="T15" fmla="*/ 244 h 452"/>
                <a:gd name="T16" fmla="*/ 260 w 284"/>
                <a:gd name="T17" fmla="*/ 260 h 452"/>
                <a:gd name="T18" fmla="*/ 214 w 284"/>
                <a:gd name="T19" fmla="*/ 313 h 452"/>
                <a:gd name="T20" fmla="*/ 283 w 284"/>
                <a:gd name="T21" fmla="*/ 420 h 452"/>
                <a:gd name="T22" fmla="*/ 283 w 284"/>
                <a:gd name="T23" fmla="*/ 420 h 452"/>
                <a:gd name="T24" fmla="*/ 183 w 284"/>
                <a:gd name="T25" fmla="*/ 451 h 452"/>
                <a:gd name="T26" fmla="*/ 92 w 284"/>
                <a:gd name="T27" fmla="*/ 451 h 452"/>
                <a:gd name="T28" fmla="*/ 92 w 284"/>
                <a:gd name="T29" fmla="*/ 451 h 452"/>
                <a:gd name="T30" fmla="*/ 61 w 284"/>
                <a:gd name="T31" fmla="*/ 405 h 452"/>
                <a:gd name="T32" fmla="*/ 99 w 284"/>
                <a:gd name="T33" fmla="*/ 351 h 452"/>
                <a:gd name="T34" fmla="*/ 92 w 284"/>
                <a:gd name="T35" fmla="*/ 275 h 452"/>
                <a:gd name="T36" fmla="*/ 38 w 284"/>
                <a:gd name="T37" fmla="*/ 283 h 452"/>
                <a:gd name="T38" fmla="*/ 38 w 284"/>
                <a:gd name="T39" fmla="*/ 283 h 452"/>
                <a:gd name="T40" fmla="*/ 38 w 284"/>
                <a:gd name="T41" fmla="*/ 84 h 452"/>
                <a:gd name="T42" fmla="*/ 0 w 284"/>
                <a:gd name="T4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4" h="452">
                  <a:moveTo>
                    <a:pt x="0" y="0"/>
                  </a:moveTo>
                  <a:lnTo>
                    <a:pt x="0" y="0"/>
                  </a:lnTo>
                  <a:cubicBezTo>
                    <a:pt x="31" y="8"/>
                    <a:pt x="61" y="0"/>
                    <a:pt x="84" y="8"/>
                  </a:cubicBezTo>
                  <a:cubicBezTo>
                    <a:pt x="107" y="15"/>
                    <a:pt x="122" y="31"/>
                    <a:pt x="138" y="46"/>
                  </a:cubicBezTo>
                  <a:cubicBezTo>
                    <a:pt x="145" y="54"/>
                    <a:pt x="138" y="69"/>
                    <a:pt x="145" y="84"/>
                  </a:cubicBezTo>
                  <a:cubicBezTo>
                    <a:pt x="145" y="84"/>
                    <a:pt x="160" y="176"/>
                    <a:pt x="168" y="183"/>
                  </a:cubicBezTo>
                  <a:cubicBezTo>
                    <a:pt x="176" y="183"/>
                    <a:pt x="222" y="199"/>
                    <a:pt x="222" y="199"/>
                  </a:cubicBezTo>
                  <a:cubicBezTo>
                    <a:pt x="222" y="214"/>
                    <a:pt x="214" y="229"/>
                    <a:pt x="222" y="244"/>
                  </a:cubicBezTo>
                  <a:cubicBezTo>
                    <a:pt x="229" y="252"/>
                    <a:pt x="260" y="244"/>
                    <a:pt x="260" y="260"/>
                  </a:cubicBezTo>
                  <a:cubicBezTo>
                    <a:pt x="260" y="283"/>
                    <a:pt x="214" y="290"/>
                    <a:pt x="214" y="313"/>
                  </a:cubicBezTo>
                  <a:cubicBezTo>
                    <a:pt x="222" y="351"/>
                    <a:pt x="260" y="382"/>
                    <a:pt x="283" y="420"/>
                  </a:cubicBezTo>
                  <a:lnTo>
                    <a:pt x="283" y="420"/>
                  </a:lnTo>
                  <a:cubicBezTo>
                    <a:pt x="252" y="428"/>
                    <a:pt x="222" y="443"/>
                    <a:pt x="183" y="451"/>
                  </a:cubicBezTo>
                  <a:cubicBezTo>
                    <a:pt x="153" y="451"/>
                    <a:pt x="122" y="451"/>
                    <a:pt x="92" y="451"/>
                  </a:cubicBezTo>
                  <a:lnTo>
                    <a:pt x="92" y="451"/>
                  </a:lnTo>
                  <a:cubicBezTo>
                    <a:pt x="77" y="436"/>
                    <a:pt x="61" y="420"/>
                    <a:pt x="61" y="405"/>
                  </a:cubicBezTo>
                  <a:cubicBezTo>
                    <a:pt x="61" y="382"/>
                    <a:pt x="92" y="374"/>
                    <a:pt x="99" y="351"/>
                  </a:cubicBezTo>
                  <a:cubicBezTo>
                    <a:pt x="99" y="321"/>
                    <a:pt x="107" y="290"/>
                    <a:pt x="92" y="275"/>
                  </a:cubicBezTo>
                  <a:cubicBezTo>
                    <a:pt x="77" y="260"/>
                    <a:pt x="54" y="275"/>
                    <a:pt x="38" y="283"/>
                  </a:cubicBezTo>
                  <a:lnTo>
                    <a:pt x="38" y="283"/>
                  </a:lnTo>
                  <a:cubicBezTo>
                    <a:pt x="38" y="214"/>
                    <a:pt x="46" y="153"/>
                    <a:pt x="38" y="84"/>
                  </a:cubicBezTo>
                  <a:cubicBezTo>
                    <a:pt x="31" y="54"/>
                    <a:pt x="15" y="31"/>
                    <a:pt x="0" y="0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5" name="Freeform 82">
              <a:extLst>
                <a:ext uri="{FF2B5EF4-FFF2-40B4-BE49-F238E27FC236}">
                  <a16:creationId xmlns:a16="http://schemas.microsoft.com/office/drawing/2014/main" id="{D92B4A88-8D13-421E-B697-8F67EC2F2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651" y="5703018"/>
              <a:ext cx="75942" cy="107959"/>
            </a:xfrm>
            <a:custGeom>
              <a:avLst/>
              <a:gdLst>
                <a:gd name="T0" fmla="*/ 0 w 420"/>
                <a:gd name="T1" fmla="*/ 23 h 643"/>
                <a:gd name="T2" fmla="*/ 0 w 420"/>
                <a:gd name="T3" fmla="*/ 23 h 643"/>
                <a:gd name="T4" fmla="*/ 46 w 420"/>
                <a:gd name="T5" fmla="*/ 0 h 643"/>
                <a:gd name="T6" fmla="*/ 46 w 420"/>
                <a:gd name="T7" fmla="*/ 0 h 643"/>
                <a:gd name="T8" fmla="*/ 122 w 420"/>
                <a:gd name="T9" fmla="*/ 107 h 643"/>
                <a:gd name="T10" fmla="*/ 183 w 420"/>
                <a:gd name="T11" fmla="*/ 176 h 643"/>
                <a:gd name="T12" fmla="*/ 197 w 420"/>
                <a:gd name="T13" fmla="*/ 123 h 643"/>
                <a:gd name="T14" fmla="*/ 297 w 420"/>
                <a:gd name="T15" fmla="*/ 230 h 643"/>
                <a:gd name="T16" fmla="*/ 327 w 420"/>
                <a:gd name="T17" fmla="*/ 260 h 643"/>
                <a:gd name="T18" fmla="*/ 305 w 420"/>
                <a:gd name="T19" fmla="*/ 291 h 643"/>
                <a:gd name="T20" fmla="*/ 350 w 420"/>
                <a:gd name="T21" fmla="*/ 291 h 643"/>
                <a:gd name="T22" fmla="*/ 350 w 420"/>
                <a:gd name="T23" fmla="*/ 291 h 643"/>
                <a:gd name="T24" fmla="*/ 404 w 420"/>
                <a:gd name="T25" fmla="*/ 283 h 643"/>
                <a:gd name="T26" fmla="*/ 411 w 420"/>
                <a:gd name="T27" fmla="*/ 359 h 643"/>
                <a:gd name="T28" fmla="*/ 373 w 420"/>
                <a:gd name="T29" fmla="*/ 413 h 643"/>
                <a:gd name="T30" fmla="*/ 404 w 420"/>
                <a:gd name="T31" fmla="*/ 459 h 643"/>
                <a:gd name="T32" fmla="*/ 404 w 420"/>
                <a:gd name="T33" fmla="*/ 459 h 643"/>
                <a:gd name="T34" fmla="*/ 343 w 420"/>
                <a:gd name="T35" fmla="*/ 535 h 643"/>
                <a:gd name="T36" fmla="*/ 389 w 420"/>
                <a:gd name="T37" fmla="*/ 581 h 643"/>
                <a:gd name="T38" fmla="*/ 350 w 420"/>
                <a:gd name="T39" fmla="*/ 642 h 643"/>
                <a:gd name="T40" fmla="*/ 350 w 420"/>
                <a:gd name="T41" fmla="*/ 642 h 643"/>
                <a:gd name="T42" fmla="*/ 274 w 420"/>
                <a:gd name="T43" fmla="*/ 611 h 643"/>
                <a:gd name="T44" fmla="*/ 160 w 420"/>
                <a:gd name="T45" fmla="*/ 627 h 643"/>
                <a:gd name="T46" fmla="*/ 160 w 420"/>
                <a:gd name="T47" fmla="*/ 627 h 643"/>
                <a:gd name="T48" fmla="*/ 69 w 420"/>
                <a:gd name="T49" fmla="*/ 535 h 643"/>
                <a:gd name="T50" fmla="*/ 38 w 420"/>
                <a:gd name="T51" fmla="*/ 390 h 643"/>
                <a:gd name="T52" fmla="*/ 38 w 420"/>
                <a:gd name="T53" fmla="*/ 390 h 643"/>
                <a:gd name="T54" fmla="*/ 92 w 420"/>
                <a:gd name="T55" fmla="*/ 306 h 643"/>
                <a:gd name="T56" fmla="*/ 15 w 420"/>
                <a:gd name="T57" fmla="*/ 115 h 643"/>
                <a:gd name="T58" fmla="*/ 0 w 420"/>
                <a:gd name="T59" fmla="*/ 2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0" h="643">
                  <a:moveTo>
                    <a:pt x="0" y="23"/>
                  </a:moveTo>
                  <a:lnTo>
                    <a:pt x="0" y="23"/>
                  </a:lnTo>
                  <a:cubicBezTo>
                    <a:pt x="46" y="0"/>
                    <a:pt x="46" y="0"/>
                    <a:pt x="46" y="0"/>
                  </a:cubicBezTo>
                  <a:lnTo>
                    <a:pt x="46" y="0"/>
                  </a:lnTo>
                  <a:cubicBezTo>
                    <a:pt x="69" y="39"/>
                    <a:pt x="92" y="77"/>
                    <a:pt x="122" y="107"/>
                  </a:cubicBezTo>
                  <a:cubicBezTo>
                    <a:pt x="145" y="130"/>
                    <a:pt x="153" y="169"/>
                    <a:pt x="183" y="176"/>
                  </a:cubicBezTo>
                  <a:cubicBezTo>
                    <a:pt x="205" y="184"/>
                    <a:pt x="183" y="115"/>
                    <a:pt x="197" y="123"/>
                  </a:cubicBezTo>
                  <a:cubicBezTo>
                    <a:pt x="243" y="146"/>
                    <a:pt x="266" y="199"/>
                    <a:pt x="297" y="230"/>
                  </a:cubicBezTo>
                  <a:cubicBezTo>
                    <a:pt x="305" y="245"/>
                    <a:pt x="320" y="252"/>
                    <a:pt x="327" y="260"/>
                  </a:cubicBezTo>
                  <a:cubicBezTo>
                    <a:pt x="327" y="275"/>
                    <a:pt x="297" y="283"/>
                    <a:pt x="305" y="291"/>
                  </a:cubicBezTo>
                  <a:cubicBezTo>
                    <a:pt x="320" y="306"/>
                    <a:pt x="335" y="291"/>
                    <a:pt x="350" y="291"/>
                  </a:cubicBezTo>
                  <a:lnTo>
                    <a:pt x="350" y="291"/>
                  </a:lnTo>
                  <a:cubicBezTo>
                    <a:pt x="366" y="283"/>
                    <a:pt x="389" y="268"/>
                    <a:pt x="404" y="283"/>
                  </a:cubicBezTo>
                  <a:cubicBezTo>
                    <a:pt x="419" y="298"/>
                    <a:pt x="411" y="329"/>
                    <a:pt x="411" y="359"/>
                  </a:cubicBezTo>
                  <a:cubicBezTo>
                    <a:pt x="404" y="382"/>
                    <a:pt x="373" y="390"/>
                    <a:pt x="373" y="413"/>
                  </a:cubicBezTo>
                  <a:cubicBezTo>
                    <a:pt x="373" y="428"/>
                    <a:pt x="389" y="444"/>
                    <a:pt x="404" y="459"/>
                  </a:cubicBezTo>
                  <a:lnTo>
                    <a:pt x="404" y="459"/>
                  </a:lnTo>
                  <a:cubicBezTo>
                    <a:pt x="381" y="482"/>
                    <a:pt x="350" y="505"/>
                    <a:pt x="343" y="535"/>
                  </a:cubicBezTo>
                  <a:cubicBezTo>
                    <a:pt x="343" y="550"/>
                    <a:pt x="389" y="558"/>
                    <a:pt x="389" y="581"/>
                  </a:cubicBezTo>
                  <a:cubicBezTo>
                    <a:pt x="389" y="604"/>
                    <a:pt x="366" y="627"/>
                    <a:pt x="350" y="642"/>
                  </a:cubicBezTo>
                  <a:lnTo>
                    <a:pt x="350" y="642"/>
                  </a:lnTo>
                  <a:cubicBezTo>
                    <a:pt x="320" y="634"/>
                    <a:pt x="297" y="611"/>
                    <a:pt x="274" y="611"/>
                  </a:cubicBezTo>
                  <a:cubicBezTo>
                    <a:pt x="236" y="604"/>
                    <a:pt x="197" y="619"/>
                    <a:pt x="160" y="627"/>
                  </a:cubicBezTo>
                  <a:lnTo>
                    <a:pt x="160" y="627"/>
                  </a:lnTo>
                  <a:cubicBezTo>
                    <a:pt x="130" y="596"/>
                    <a:pt x="92" y="566"/>
                    <a:pt x="69" y="535"/>
                  </a:cubicBezTo>
                  <a:cubicBezTo>
                    <a:pt x="54" y="489"/>
                    <a:pt x="54" y="436"/>
                    <a:pt x="38" y="390"/>
                  </a:cubicBezTo>
                  <a:lnTo>
                    <a:pt x="38" y="390"/>
                  </a:lnTo>
                  <a:cubicBezTo>
                    <a:pt x="54" y="359"/>
                    <a:pt x="92" y="337"/>
                    <a:pt x="92" y="306"/>
                  </a:cubicBezTo>
                  <a:cubicBezTo>
                    <a:pt x="84" y="237"/>
                    <a:pt x="31" y="176"/>
                    <a:pt x="15" y="115"/>
                  </a:cubicBezTo>
                  <a:cubicBezTo>
                    <a:pt x="0" y="84"/>
                    <a:pt x="8" y="54"/>
                    <a:pt x="0" y="23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6" name="Freeform 83">
              <a:extLst>
                <a:ext uri="{FF2B5EF4-FFF2-40B4-BE49-F238E27FC236}">
                  <a16:creationId xmlns:a16="http://schemas.microsoft.com/office/drawing/2014/main" id="{0F4B0722-4E56-4AB1-AE87-7DC4B3D21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003" y="5766610"/>
              <a:ext cx="92729" cy="64332"/>
            </a:xfrm>
            <a:custGeom>
              <a:avLst/>
              <a:gdLst>
                <a:gd name="T0" fmla="*/ 61 w 512"/>
                <a:gd name="T1" fmla="*/ 77 h 383"/>
                <a:gd name="T2" fmla="*/ 61 w 512"/>
                <a:gd name="T3" fmla="*/ 77 h 383"/>
                <a:gd name="T4" fmla="*/ 152 w 512"/>
                <a:gd name="T5" fmla="*/ 77 h 383"/>
                <a:gd name="T6" fmla="*/ 252 w 512"/>
                <a:gd name="T7" fmla="*/ 46 h 383"/>
                <a:gd name="T8" fmla="*/ 252 w 512"/>
                <a:gd name="T9" fmla="*/ 46 h 383"/>
                <a:gd name="T10" fmla="*/ 298 w 512"/>
                <a:gd name="T11" fmla="*/ 69 h 383"/>
                <a:gd name="T12" fmla="*/ 450 w 512"/>
                <a:gd name="T13" fmla="*/ 0 h 383"/>
                <a:gd name="T14" fmla="*/ 496 w 512"/>
                <a:gd name="T15" fmla="*/ 62 h 383"/>
                <a:gd name="T16" fmla="*/ 420 w 512"/>
                <a:gd name="T17" fmla="*/ 168 h 383"/>
                <a:gd name="T18" fmla="*/ 511 w 512"/>
                <a:gd name="T19" fmla="*/ 268 h 383"/>
                <a:gd name="T20" fmla="*/ 511 w 512"/>
                <a:gd name="T21" fmla="*/ 268 h 383"/>
                <a:gd name="T22" fmla="*/ 397 w 512"/>
                <a:gd name="T23" fmla="*/ 329 h 383"/>
                <a:gd name="T24" fmla="*/ 68 w 512"/>
                <a:gd name="T25" fmla="*/ 382 h 383"/>
                <a:gd name="T26" fmla="*/ 68 w 512"/>
                <a:gd name="T27" fmla="*/ 382 h 383"/>
                <a:gd name="T28" fmla="*/ 53 w 512"/>
                <a:gd name="T29" fmla="*/ 275 h 383"/>
                <a:gd name="T30" fmla="*/ 7 w 512"/>
                <a:gd name="T31" fmla="*/ 260 h 383"/>
                <a:gd name="T32" fmla="*/ 7 w 512"/>
                <a:gd name="T33" fmla="*/ 260 h 383"/>
                <a:gd name="T34" fmla="*/ 46 w 512"/>
                <a:gd name="T35" fmla="*/ 199 h 383"/>
                <a:gd name="T36" fmla="*/ 0 w 512"/>
                <a:gd name="T37" fmla="*/ 153 h 383"/>
                <a:gd name="T38" fmla="*/ 61 w 512"/>
                <a:gd name="T39" fmla="*/ 7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2" h="383">
                  <a:moveTo>
                    <a:pt x="61" y="77"/>
                  </a:moveTo>
                  <a:lnTo>
                    <a:pt x="61" y="77"/>
                  </a:lnTo>
                  <a:cubicBezTo>
                    <a:pt x="91" y="77"/>
                    <a:pt x="122" y="77"/>
                    <a:pt x="152" y="77"/>
                  </a:cubicBezTo>
                  <a:cubicBezTo>
                    <a:pt x="191" y="69"/>
                    <a:pt x="221" y="54"/>
                    <a:pt x="252" y="46"/>
                  </a:cubicBezTo>
                  <a:lnTo>
                    <a:pt x="252" y="46"/>
                  </a:lnTo>
                  <a:cubicBezTo>
                    <a:pt x="267" y="54"/>
                    <a:pt x="282" y="69"/>
                    <a:pt x="298" y="69"/>
                  </a:cubicBezTo>
                  <a:cubicBezTo>
                    <a:pt x="351" y="54"/>
                    <a:pt x="397" y="0"/>
                    <a:pt x="450" y="0"/>
                  </a:cubicBezTo>
                  <a:cubicBezTo>
                    <a:pt x="481" y="0"/>
                    <a:pt x="504" y="39"/>
                    <a:pt x="496" y="62"/>
                  </a:cubicBezTo>
                  <a:cubicBezTo>
                    <a:pt x="488" y="107"/>
                    <a:pt x="427" y="123"/>
                    <a:pt x="420" y="168"/>
                  </a:cubicBezTo>
                  <a:cubicBezTo>
                    <a:pt x="412" y="184"/>
                    <a:pt x="496" y="252"/>
                    <a:pt x="511" y="268"/>
                  </a:cubicBezTo>
                  <a:lnTo>
                    <a:pt x="511" y="268"/>
                  </a:lnTo>
                  <a:cubicBezTo>
                    <a:pt x="473" y="291"/>
                    <a:pt x="435" y="314"/>
                    <a:pt x="397" y="329"/>
                  </a:cubicBezTo>
                  <a:cubicBezTo>
                    <a:pt x="282" y="367"/>
                    <a:pt x="160" y="344"/>
                    <a:pt x="68" y="382"/>
                  </a:cubicBezTo>
                  <a:lnTo>
                    <a:pt x="68" y="382"/>
                  </a:lnTo>
                  <a:cubicBezTo>
                    <a:pt x="61" y="344"/>
                    <a:pt x="68" y="306"/>
                    <a:pt x="53" y="275"/>
                  </a:cubicBezTo>
                  <a:cubicBezTo>
                    <a:pt x="46" y="260"/>
                    <a:pt x="23" y="268"/>
                    <a:pt x="7" y="260"/>
                  </a:cubicBezTo>
                  <a:lnTo>
                    <a:pt x="7" y="260"/>
                  </a:lnTo>
                  <a:cubicBezTo>
                    <a:pt x="23" y="245"/>
                    <a:pt x="46" y="222"/>
                    <a:pt x="46" y="199"/>
                  </a:cubicBezTo>
                  <a:cubicBezTo>
                    <a:pt x="46" y="176"/>
                    <a:pt x="0" y="168"/>
                    <a:pt x="0" y="153"/>
                  </a:cubicBezTo>
                  <a:cubicBezTo>
                    <a:pt x="7" y="123"/>
                    <a:pt x="38" y="100"/>
                    <a:pt x="61" y="77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7" name="Freeform 84">
              <a:extLst>
                <a:ext uri="{FF2B5EF4-FFF2-40B4-BE49-F238E27FC236}">
                  <a16:creationId xmlns:a16="http://schemas.microsoft.com/office/drawing/2014/main" id="{5140A55F-E593-439D-9D16-6588C637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748" y="5768089"/>
              <a:ext cx="87933" cy="82079"/>
            </a:xfrm>
            <a:custGeom>
              <a:avLst/>
              <a:gdLst>
                <a:gd name="T0" fmla="*/ 352 w 483"/>
                <a:gd name="T1" fmla="*/ 8 h 490"/>
                <a:gd name="T2" fmla="*/ 352 w 483"/>
                <a:gd name="T3" fmla="*/ 8 h 490"/>
                <a:gd name="T4" fmla="*/ 451 w 483"/>
                <a:gd name="T5" fmla="*/ 84 h 490"/>
                <a:gd name="T6" fmla="*/ 474 w 483"/>
                <a:gd name="T7" fmla="*/ 160 h 490"/>
                <a:gd name="T8" fmla="*/ 474 w 483"/>
                <a:gd name="T9" fmla="*/ 221 h 490"/>
                <a:gd name="T10" fmla="*/ 474 w 483"/>
                <a:gd name="T11" fmla="*/ 329 h 490"/>
                <a:gd name="T12" fmla="*/ 474 w 483"/>
                <a:gd name="T13" fmla="*/ 329 h 490"/>
                <a:gd name="T14" fmla="*/ 390 w 483"/>
                <a:gd name="T15" fmla="*/ 405 h 490"/>
                <a:gd name="T16" fmla="*/ 336 w 483"/>
                <a:gd name="T17" fmla="*/ 390 h 490"/>
                <a:gd name="T18" fmla="*/ 191 w 483"/>
                <a:gd name="T19" fmla="*/ 489 h 490"/>
                <a:gd name="T20" fmla="*/ 191 w 483"/>
                <a:gd name="T21" fmla="*/ 489 h 490"/>
                <a:gd name="T22" fmla="*/ 31 w 483"/>
                <a:gd name="T23" fmla="*/ 390 h 490"/>
                <a:gd name="T24" fmla="*/ 0 w 483"/>
                <a:gd name="T25" fmla="*/ 290 h 490"/>
                <a:gd name="T26" fmla="*/ 0 w 483"/>
                <a:gd name="T27" fmla="*/ 290 h 490"/>
                <a:gd name="T28" fmla="*/ 184 w 483"/>
                <a:gd name="T29" fmla="*/ 283 h 490"/>
                <a:gd name="T30" fmla="*/ 199 w 483"/>
                <a:gd name="T31" fmla="*/ 221 h 490"/>
                <a:gd name="T32" fmla="*/ 145 w 483"/>
                <a:gd name="T33" fmla="*/ 99 h 490"/>
                <a:gd name="T34" fmla="*/ 184 w 483"/>
                <a:gd name="T35" fmla="*/ 15 h 490"/>
                <a:gd name="T36" fmla="*/ 275 w 483"/>
                <a:gd name="T37" fmla="*/ 23 h 490"/>
                <a:gd name="T38" fmla="*/ 352 w 483"/>
                <a:gd name="T39" fmla="*/ 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490">
                  <a:moveTo>
                    <a:pt x="352" y="8"/>
                  </a:moveTo>
                  <a:lnTo>
                    <a:pt x="352" y="8"/>
                  </a:lnTo>
                  <a:cubicBezTo>
                    <a:pt x="382" y="31"/>
                    <a:pt x="420" y="54"/>
                    <a:pt x="451" y="84"/>
                  </a:cubicBezTo>
                  <a:cubicBezTo>
                    <a:pt x="466" y="107"/>
                    <a:pt x="474" y="137"/>
                    <a:pt x="474" y="160"/>
                  </a:cubicBezTo>
                  <a:cubicBezTo>
                    <a:pt x="482" y="183"/>
                    <a:pt x="474" y="199"/>
                    <a:pt x="474" y="221"/>
                  </a:cubicBezTo>
                  <a:cubicBezTo>
                    <a:pt x="474" y="260"/>
                    <a:pt x="474" y="290"/>
                    <a:pt x="474" y="329"/>
                  </a:cubicBezTo>
                  <a:lnTo>
                    <a:pt x="474" y="329"/>
                  </a:lnTo>
                  <a:cubicBezTo>
                    <a:pt x="443" y="351"/>
                    <a:pt x="420" y="390"/>
                    <a:pt x="390" y="405"/>
                  </a:cubicBezTo>
                  <a:cubicBezTo>
                    <a:pt x="374" y="412"/>
                    <a:pt x="352" y="382"/>
                    <a:pt x="336" y="390"/>
                  </a:cubicBezTo>
                  <a:cubicBezTo>
                    <a:pt x="290" y="405"/>
                    <a:pt x="229" y="466"/>
                    <a:pt x="191" y="489"/>
                  </a:cubicBezTo>
                  <a:lnTo>
                    <a:pt x="191" y="489"/>
                  </a:lnTo>
                  <a:cubicBezTo>
                    <a:pt x="130" y="466"/>
                    <a:pt x="61" y="481"/>
                    <a:pt x="31" y="390"/>
                  </a:cubicBezTo>
                  <a:cubicBezTo>
                    <a:pt x="23" y="367"/>
                    <a:pt x="15" y="336"/>
                    <a:pt x="0" y="290"/>
                  </a:cubicBezTo>
                  <a:lnTo>
                    <a:pt x="0" y="290"/>
                  </a:lnTo>
                  <a:cubicBezTo>
                    <a:pt x="46" y="290"/>
                    <a:pt x="138" y="298"/>
                    <a:pt x="184" y="283"/>
                  </a:cubicBezTo>
                  <a:cubicBezTo>
                    <a:pt x="199" y="275"/>
                    <a:pt x="207" y="244"/>
                    <a:pt x="199" y="221"/>
                  </a:cubicBezTo>
                  <a:cubicBezTo>
                    <a:pt x="191" y="176"/>
                    <a:pt x="153" y="145"/>
                    <a:pt x="145" y="99"/>
                  </a:cubicBezTo>
                  <a:cubicBezTo>
                    <a:pt x="145" y="69"/>
                    <a:pt x="153" y="31"/>
                    <a:pt x="184" y="15"/>
                  </a:cubicBezTo>
                  <a:cubicBezTo>
                    <a:pt x="207" y="0"/>
                    <a:pt x="245" y="23"/>
                    <a:pt x="275" y="23"/>
                  </a:cubicBezTo>
                  <a:cubicBezTo>
                    <a:pt x="306" y="23"/>
                    <a:pt x="329" y="8"/>
                    <a:pt x="352" y="8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id="{EB11C6AF-84BB-4F30-B5D6-264ACE2C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7508" y="5688229"/>
              <a:ext cx="103921" cy="139756"/>
            </a:xfrm>
            <a:custGeom>
              <a:avLst/>
              <a:gdLst>
                <a:gd name="T0" fmla="*/ 237 w 574"/>
                <a:gd name="T1" fmla="*/ 39 h 834"/>
                <a:gd name="T2" fmla="*/ 237 w 574"/>
                <a:gd name="T3" fmla="*/ 39 h 834"/>
                <a:gd name="T4" fmla="*/ 268 w 574"/>
                <a:gd name="T5" fmla="*/ 138 h 834"/>
                <a:gd name="T6" fmla="*/ 237 w 574"/>
                <a:gd name="T7" fmla="*/ 176 h 834"/>
                <a:gd name="T8" fmla="*/ 344 w 574"/>
                <a:gd name="T9" fmla="*/ 344 h 834"/>
                <a:gd name="T10" fmla="*/ 413 w 574"/>
                <a:gd name="T11" fmla="*/ 421 h 834"/>
                <a:gd name="T12" fmla="*/ 451 w 574"/>
                <a:gd name="T13" fmla="*/ 474 h 834"/>
                <a:gd name="T14" fmla="*/ 451 w 574"/>
                <a:gd name="T15" fmla="*/ 474 h 834"/>
                <a:gd name="T16" fmla="*/ 482 w 574"/>
                <a:gd name="T17" fmla="*/ 619 h 834"/>
                <a:gd name="T18" fmla="*/ 573 w 574"/>
                <a:gd name="T19" fmla="*/ 711 h 834"/>
                <a:gd name="T20" fmla="*/ 573 w 574"/>
                <a:gd name="T21" fmla="*/ 711 h 834"/>
                <a:gd name="T22" fmla="*/ 535 w 574"/>
                <a:gd name="T23" fmla="*/ 749 h 834"/>
                <a:gd name="T24" fmla="*/ 482 w 574"/>
                <a:gd name="T25" fmla="*/ 718 h 834"/>
                <a:gd name="T26" fmla="*/ 413 w 574"/>
                <a:gd name="T27" fmla="*/ 749 h 834"/>
                <a:gd name="T28" fmla="*/ 413 w 574"/>
                <a:gd name="T29" fmla="*/ 818 h 834"/>
                <a:gd name="T30" fmla="*/ 413 w 574"/>
                <a:gd name="T31" fmla="*/ 818 h 834"/>
                <a:gd name="T32" fmla="*/ 291 w 574"/>
                <a:gd name="T33" fmla="*/ 833 h 834"/>
                <a:gd name="T34" fmla="*/ 184 w 574"/>
                <a:gd name="T35" fmla="*/ 803 h 834"/>
                <a:gd name="T36" fmla="*/ 184 w 574"/>
                <a:gd name="T37" fmla="*/ 803 h 834"/>
                <a:gd name="T38" fmla="*/ 184 w 574"/>
                <a:gd name="T39" fmla="*/ 695 h 834"/>
                <a:gd name="T40" fmla="*/ 184 w 574"/>
                <a:gd name="T41" fmla="*/ 634 h 834"/>
                <a:gd name="T42" fmla="*/ 161 w 574"/>
                <a:gd name="T43" fmla="*/ 558 h 834"/>
                <a:gd name="T44" fmla="*/ 62 w 574"/>
                <a:gd name="T45" fmla="*/ 482 h 834"/>
                <a:gd name="T46" fmla="*/ 62 w 574"/>
                <a:gd name="T47" fmla="*/ 482 h 834"/>
                <a:gd name="T48" fmla="*/ 0 w 574"/>
                <a:gd name="T49" fmla="*/ 344 h 834"/>
                <a:gd name="T50" fmla="*/ 0 w 574"/>
                <a:gd name="T51" fmla="*/ 184 h 834"/>
                <a:gd name="T52" fmla="*/ 0 w 574"/>
                <a:gd name="T53" fmla="*/ 184 h 834"/>
                <a:gd name="T54" fmla="*/ 84 w 574"/>
                <a:gd name="T55" fmla="*/ 123 h 834"/>
                <a:gd name="T56" fmla="*/ 207 w 574"/>
                <a:gd name="T57" fmla="*/ 8 h 834"/>
                <a:gd name="T58" fmla="*/ 237 w 574"/>
                <a:gd name="T59" fmla="*/ 3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4" h="834">
                  <a:moveTo>
                    <a:pt x="237" y="39"/>
                  </a:moveTo>
                  <a:lnTo>
                    <a:pt x="237" y="39"/>
                  </a:lnTo>
                  <a:cubicBezTo>
                    <a:pt x="245" y="69"/>
                    <a:pt x="268" y="100"/>
                    <a:pt x="268" y="138"/>
                  </a:cubicBezTo>
                  <a:cubicBezTo>
                    <a:pt x="268" y="153"/>
                    <a:pt x="237" y="161"/>
                    <a:pt x="237" y="176"/>
                  </a:cubicBezTo>
                  <a:cubicBezTo>
                    <a:pt x="260" y="237"/>
                    <a:pt x="306" y="291"/>
                    <a:pt x="344" y="344"/>
                  </a:cubicBezTo>
                  <a:cubicBezTo>
                    <a:pt x="359" y="367"/>
                    <a:pt x="390" y="390"/>
                    <a:pt x="413" y="421"/>
                  </a:cubicBezTo>
                  <a:cubicBezTo>
                    <a:pt x="428" y="436"/>
                    <a:pt x="444" y="459"/>
                    <a:pt x="451" y="474"/>
                  </a:cubicBezTo>
                  <a:lnTo>
                    <a:pt x="451" y="474"/>
                  </a:lnTo>
                  <a:cubicBezTo>
                    <a:pt x="467" y="520"/>
                    <a:pt x="467" y="573"/>
                    <a:pt x="482" y="619"/>
                  </a:cubicBezTo>
                  <a:cubicBezTo>
                    <a:pt x="505" y="650"/>
                    <a:pt x="543" y="680"/>
                    <a:pt x="573" y="711"/>
                  </a:cubicBezTo>
                  <a:lnTo>
                    <a:pt x="573" y="711"/>
                  </a:lnTo>
                  <a:cubicBezTo>
                    <a:pt x="558" y="718"/>
                    <a:pt x="558" y="749"/>
                    <a:pt x="535" y="749"/>
                  </a:cubicBezTo>
                  <a:cubicBezTo>
                    <a:pt x="520" y="749"/>
                    <a:pt x="505" y="718"/>
                    <a:pt x="482" y="718"/>
                  </a:cubicBezTo>
                  <a:cubicBezTo>
                    <a:pt x="459" y="718"/>
                    <a:pt x="428" y="726"/>
                    <a:pt x="413" y="749"/>
                  </a:cubicBezTo>
                  <a:cubicBezTo>
                    <a:pt x="405" y="772"/>
                    <a:pt x="413" y="795"/>
                    <a:pt x="413" y="818"/>
                  </a:cubicBezTo>
                  <a:lnTo>
                    <a:pt x="413" y="818"/>
                  </a:lnTo>
                  <a:cubicBezTo>
                    <a:pt x="375" y="825"/>
                    <a:pt x="329" y="833"/>
                    <a:pt x="291" y="833"/>
                  </a:cubicBezTo>
                  <a:cubicBezTo>
                    <a:pt x="253" y="833"/>
                    <a:pt x="214" y="810"/>
                    <a:pt x="184" y="803"/>
                  </a:cubicBezTo>
                  <a:lnTo>
                    <a:pt x="184" y="803"/>
                  </a:lnTo>
                  <a:cubicBezTo>
                    <a:pt x="184" y="764"/>
                    <a:pt x="184" y="734"/>
                    <a:pt x="184" y="695"/>
                  </a:cubicBezTo>
                  <a:cubicBezTo>
                    <a:pt x="184" y="673"/>
                    <a:pt x="192" y="657"/>
                    <a:pt x="184" y="634"/>
                  </a:cubicBezTo>
                  <a:cubicBezTo>
                    <a:pt x="184" y="611"/>
                    <a:pt x="176" y="581"/>
                    <a:pt x="161" y="558"/>
                  </a:cubicBezTo>
                  <a:cubicBezTo>
                    <a:pt x="130" y="528"/>
                    <a:pt x="92" y="505"/>
                    <a:pt x="62" y="482"/>
                  </a:cubicBezTo>
                  <a:lnTo>
                    <a:pt x="62" y="482"/>
                  </a:lnTo>
                  <a:cubicBezTo>
                    <a:pt x="0" y="344"/>
                    <a:pt x="0" y="344"/>
                    <a:pt x="0" y="344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0" y="184"/>
                  </a:lnTo>
                  <a:cubicBezTo>
                    <a:pt x="31" y="161"/>
                    <a:pt x="62" y="146"/>
                    <a:pt x="84" y="123"/>
                  </a:cubicBezTo>
                  <a:cubicBezTo>
                    <a:pt x="123" y="84"/>
                    <a:pt x="161" y="31"/>
                    <a:pt x="207" y="8"/>
                  </a:cubicBezTo>
                  <a:cubicBezTo>
                    <a:pt x="222" y="0"/>
                    <a:pt x="230" y="23"/>
                    <a:pt x="237" y="39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19" name="Freeform 86">
              <a:extLst>
                <a:ext uri="{FF2B5EF4-FFF2-40B4-BE49-F238E27FC236}">
                  <a16:creationId xmlns:a16="http://schemas.microsoft.com/office/drawing/2014/main" id="{C129C665-B1AF-4A9F-B04E-31FFEE88B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864" y="5710412"/>
              <a:ext cx="134298" cy="109438"/>
            </a:xfrm>
            <a:custGeom>
              <a:avLst/>
              <a:gdLst>
                <a:gd name="T0" fmla="*/ 657 w 742"/>
                <a:gd name="T1" fmla="*/ 451 h 651"/>
                <a:gd name="T2" fmla="*/ 657 w 742"/>
                <a:gd name="T3" fmla="*/ 451 h 651"/>
                <a:gd name="T4" fmla="*/ 741 w 742"/>
                <a:gd name="T5" fmla="*/ 229 h 651"/>
                <a:gd name="T6" fmla="*/ 680 w 742"/>
                <a:gd name="T7" fmla="*/ 161 h 651"/>
                <a:gd name="T8" fmla="*/ 603 w 742"/>
                <a:gd name="T9" fmla="*/ 23 h 651"/>
                <a:gd name="T10" fmla="*/ 603 w 742"/>
                <a:gd name="T11" fmla="*/ 23 h 651"/>
                <a:gd name="T12" fmla="*/ 558 w 742"/>
                <a:gd name="T13" fmla="*/ 38 h 651"/>
                <a:gd name="T14" fmla="*/ 497 w 742"/>
                <a:gd name="T15" fmla="*/ 8 h 651"/>
                <a:gd name="T16" fmla="*/ 451 w 742"/>
                <a:gd name="T17" fmla="*/ 84 h 651"/>
                <a:gd name="T18" fmla="*/ 397 w 742"/>
                <a:gd name="T19" fmla="*/ 214 h 651"/>
                <a:gd name="T20" fmla="*/ 321 w 742"/>
                <a:gd name="T21" fmla="*/ 306 h 651"/>
                <a:gd name="T22" fmla="*/ 99 w 742"/>
                <a:gd name="T23" fmla="*/ 298 h 651"/>
                <a:gd name="T24" fmla="*/ 99 w 742"/>
                <a:gd name="T25" fmla="*/ 298 h 651"/>
                <a:gd name="T26" fmla="*/ 69 w 742"/>
                <a:gd name="T27" fmla="*/ 405 h 651"/>
                <a:gd name="T28" fmla="*/ 0 w 742"/>
                <a:gd name="T29" fmla="*/ 466 h 651"/>
                <a:gd name="T30" fmla="*/ 76 w 742"/>
                <a:gd name="T31" fmla="*/ 604 h 651"/>
                <a:gd name="T32" fmla="*/ 252 w 742"/>
                <a:gd name="T33" fmla="*/ 650 h 651"/>
                <a:gd name="T34" fmla="*/ 527 w 742"/>
                <a:gd name="T35" fmla="*/ 581 h 651"/>
                <a:gd name="T36" fmla="*/ 657 w 742"/>
                <a:gd name="T37" fmla="*/ 4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2" h="651">
                  <a:moveTo>
                    <a:pt x="657" y="451"/>
                  </a:moveTo>
                  <a:lnTo>
                    <a:pt x="657" y="451"/>
                  </a:lnTo>
                  <a:cubicBezTo>
                    <a:pt x="680" y="390"/>
                    <a:pt x="733" y="298"/>
                    <a:pt x="741" y="229"/>
                  </a:cubicBezTo>
                  <a:cubicBezTo>
                    <a:pt x="741" y="199"/>
                    <a:pt x="695" y="184"/>
                    <a:pt x="680" y="161"/>
                  </a:cubicBezTo>
                  <a:cubicBezTo>
                    <a:pt x="649" y="115"/>
                    <a:pt x="634" y="69"/>
                    <a:pt x="603" y="23"/>
                  </a:cubicBezTo>
                  <a:lnTo>
                    <a:pt x="603" y="23"/>
                  </a:lnTo>
                  <a:cubicBezTo>
                    <a:pt x="588" y="31"/>
                    <a:pt x="573" y="46"/>
                    <a:pt x="558" y="38"/>
                  </a:cubicBezTo>
                  <a:cubicBezTo>
                    <a:pt x="535" y="38"/>
                    <a:pt x="519" y="0"/>
                    <a:pt x="497" y="8"/>
                  </a:cubicBezTo>
                  <a:cubicBezTo>
                    <a:pt x="466" y="16"/>
                    <a:pt x="466" y="54"/>
                    <a:pt x="451" y="84"/>
                  </a:cubicBezTo>
                  <a:cubicBezTo>
                    <a:pt x="428" y="130"/>
                    <a:pt x="420" y="176"/>
                    <a:pt x="397" y="214"/>
                  </a:cubicBezTo>
                  <a:cubicBezTo>
                    <a:pt x="374" y="252"/>
                    <a:pt x="344" y="275"/>
                    <a:pt x="321" y="306"/>
                  </a:cubicBezTo>
                  <a:cubicBezTo>
                    <a:pt x="99" y="298"/>
                    <a:pt x="99" y="298"/>
                    <a:pt x="99" y="298"/>
                  </a:cubicBezTo>
                  <a:lnTo>
                    <a:pt x="99" y="298"/>
                  </a:lnTo>
                  <a:cubicBezTo>
                    <a:pt x="99" y="344"/>
                    <a:pt x="107" y="359"/>
                    <a:pt x="69" y="405"/>
                  </a:cubicBezTo>
                  <a:cubicBezTo>
                    <a:pt x="61" y="420"/>
                    <a:pt x="0" y="459"/>
                    <a:pt x="0" y="466"/>
                  </a:cubicBezTo>
                  <a:cubicBezTo>
                    <a:pt x="0" y="512"/>
                    <a:pt x="38" y="581"/>
                    <a:pt x="76" y="604"/>
                  </a:cubicBezTo>
                  <a:cubicBezTo>
                    <a:pt x="145" y="642"/>
                    <a:pt x="168" y="627"/>
                    <a:pt x="252" y="650"/>
                  </a:cubicBezTo>
                  <a:cubicBezTo>
                    <a:pt x="252" y="527"/>
                    <a:pt x="443" y="581"/>
                    <a:pt x="527" y="581"/>
                  </a:cubicBezTo>
                  <a:cubicBezTo>
                    <a:pt x="497" y="489"/>
                    <a:pt x="573" y="459"/>
                    <a:pt x="657" y="451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0" name="Freeform 87">
              <a:extLst>
                <a:ext uri="{FF2B5EF4-FFF2-40B4-BE49-F238E27FC236}">
                  <a16:creationId xmlns:a16="http://schemas.microsoft.com/office/drawing/2014/main" id="{87341BF6-3F78-4B4B-957F-215031F2A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2381" y="5694884"/>
              <a:ext cx="107118" cy="122748"/>
            </a:xfrm>
            <a:custGeom>
              <a:avLst/>
              <a:gdLst>
                <a:gd name="T0" fmla="*/ 0 w 590"/>
                <a:gd name="T1" fmla="*/ 114 h 734"/>
                <a:gd name="T2" fmla="*/ 0 w 590"/>
                <a:gd name="T3" fmla="*/ 114 h 734"/>
                <a:gd name="T4" fmla="*/ 62 w 590"/>
                <a:gd name="T5" fmla="*/ 114 h 734"/>
                <a:gd name="T6" fmla="*/ 46 w 590"/>
                <a:gd name="T7" fmla="*/ 22 h 734"/>
                <a:gd name="T8" fmla="*/ 123 w 590"/>
                <a:gd name="T9" fmla="*/ 15 h 734"/>
                <a:gd name="T10" fmla="*/ 191 w 590"/>
                <a:gd name="T11" fmla="*/ 61 h 734"/>
                <a:gd name="T12" fmla="*/ 191 w 590"/>
                <a:gd name="T13" fmla="*/ 61 h 734"/>
                <a:gd name="T14" fmla="*/ 230 w 590"/>
                <a:gd name="T15" fmla="*/ 114 h 734"/>
                <a:gd name="T16" fmla="*/ 275 w 590"/>
                <a:gd name="T17" fmla="*/ 160 h 734"/>
                <a:gd name="T18" fmla="*/ 314 w 590"/>
                <a:gd name="T19" fmla="*/ 107 h 734"/>
                <a:gd name="T20" fmla="*/ 421 w 590"/>
                <a:gd name="T21" fmla="*/ 76 h 734"/>
                <a:gd name="T22" fmla="*/ 527 w 590"/>
                <a:gd name="T23" fmla="*/ 107 h 734"/>
                <a:gd name="T24" fmla="*/ 527 w 590"/>
                <a:gd name="T25" fmla="*/ 145 h 734"/>
                <a:gd name="T26" fmla="*/ 527 w 590"/>
                <a:gd name="T27" fmla="*/ 145 h 734"/>
                <a:gd name="T28" fmla="*/ 527 w 590"/>
                <a:gd name="T29" fmla="*/ 305 h 734"/>
                <a:gd name="T30" fmla="*/ 589 w 590"/>
                <a:gd name="T31" fmla="*/ 443 h 734"/>
                <a:gd name="T32" fmla="*/ 589 w 590"/>
                <a:gd name="T33" fmla="*/ 443 h 734"/>
                <a:gd name="T34" fmla="*/ 512 w 590"/>
                <a:gd name="T35" fmla="*/ 458 h 734"/>
                <a:gd name="T36" fmla="*/ 421 w 590"/>
                <a:gd name="T37" fmla="*/ 450 h 734"/>
                <a:gd name="T38" fmla="*/ 382 w 590"/>
                <a:gd name="T39" fmla="*/ 534 h 734"/>
                <a:gd name="T40" fmla="*/ 436 w 590"/>
                <a:gd name="T41" fmla="*/ 656 h 734"/>
                <a:gd name="T42" fmla="*/ 421 w 590"/>
                <a:gd name="T43" fmla="*/ 718 h 734"/>
                <a:gd name="T44" fmla="*/ 237 w 590"/>
                <a:gd name="T45" fmla="*/ 725 h 734"/>
                <a:gd name="T46" fmla="*/ 237 w 590"/>
                <a:gd name="T47" fmla="*/ 725 h 734"/>
                <a:gd name="T48" fmla="*/ 77 w 590"/>
                <a:gd name="T49" fmla="*/ 542 h 734"/>
                <a:gd name="T50" fmla="*/ 54 w 590"/>
                <a:gd name="T51" fmla="*/ 542 h 734"/>
                <a:gd name="T52" fmla="*/ 54 w 590"/>
                <a:gd name="T53" fmla="*/ 542 h 734"/>
                <a:gd name="T54" fmla="*/ 138 w 590"/>
                <a:gd name="T55" fmla="*/ 320 h 734"/>
                <a:gd name="T56" fmla="*/ 77 w 590"/>
                <a:gd name="T57" fmla="*/ 252 h 734"/>
                <a:gd name="T58" fmla="*/ 0 w 590"/>
                <a:gd name="T59" fmla="*/ 11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734">
                  <a:moveTo>
                    <a:pt x="0" y="114"/>
                  </a:moveTo>
                  <a:lnTo>
                    <a:pt x="0" y="114"/>
                  </a:lnTo>
                  <a:cubicBezTo>
                    <a:pt x="23" y="114"/>
                    <a:pt x="54" y="129"/>
                    <a:pt x="62" y="114"/>
                  </a:cubicBezTo>
                  <a:cubicBezTo>
                    <a:pt x="77" y="84"/>
                    <a:pt x="31" y="45"/>
                    <a:pt x="46" y="22"/>
                  </a:cubicBezTo>
                  <a:cubicBezTo>
                    <a:pt x="62" y="0"/>
                    <a:pt x="100" y="7"/>
                    <a:pt x="123" y="15"/>
                  </a:cubicBezTo>
                  <a:cubicBezTo>
                    <a:pt x="153" y="22"/>
                    <a:pt x="169" y="45"/>
                    <a:pt x="191" y="61"/>
                  </a:cubicBezTo>
                  <a:lnTo>
                    <a:pt x="191" y="61"/>
                  </a:lnTo>
                  <a:cubicBezTo>
                    <a:pt x="207" y="76"/>
                    <a:pt x="214" y="99"/>
                    <a:pt x="230" y="114"/>
                  </a:cubicBezTo>
                  <a:cubicBezTo>
                    <a:pt x="245" y="129"/>
                    <a:pt x="252" y="160"/>
                    <a:pt x="275" y="160"/>
                  </a:cubicBezTo>
                  <a:cubicBezTo>
                    <a:pt x="298" y="160"/>
                    <a:pt x="291" y="114"/>
                    <a:pt x="314" y="107"/>
                  </a:cubicBezTo>
                  <a:cubicBezTo>
                    <a:pt x="344" y="84"/>
                    <a:pt x="382" y="76"/>
                    <a:pt x="421" y="76"/>
                  </a:cubicBezTo>
                  <a:cubicBezTo>
                    <a:pt x="459" y="76"/>
                    <a:pt x="497" y="91"/>
                    <a:pt x="527" y="107"/>
                  </a:cubicBezTo>
                  <a:cubicBezTo>
                    <a:pt x="535" y="114"/>
                    <a:pt x="527" y="129"/>
                    <a:pt x="527" y="145"/>
                  </a:cubicBezTo>
                  <a:lnTo>
                    <a:pt x="527" y="145"/>
                  </a:lnTo>
                  <a:cubicBezTo>
                    <a:pt x="527" y="305"/>
                    <a:pt x="527" y="305"/>
                    <a:pt x="527" y="305"/>
                  </a:cubicBezTo>
                  <a:cubicBezTo>
                    <a:pt x="589" y="443"/>
                    <a:pt x="589" y="443"/>
                    <a:pt x="589" y="443"/>
                  </a:cubicBezTo>
                  <a:lnTo>
                    <a:pt x="589" y="443"/>
                  </a:lnTo>
                  <a:cubicBezTo>
                    <a:pt x="566" y="443"/>
                    <a:pt x="543" y="458"/>
                    <a:pt x="512" y="458"/>
                  </a:cubicBezTo>
                  <a:cubicBezTo>
                    <a:pt x="482" y="458"/>
                    <a:pt x="444" y="435"/>
                    <a:pt x="421" y="450"/>
                  </a:cubicBezTo>
                  <a:cubicBezTo>
                    <a:pt x="390" y="466"/>
                    <a:pt x="382" y="504"/>
                    <a:pt x="382" y="534"/>
                  </a:cubicBezTo>
                  <a:cubicBezTo>
                    <a:pt x="390" y="580"/>
                    <a:pt x="428" y="611"/>
                    <a:pt x="436" y="656"/>
                  </a:cubicBezTo>
                  <a:cubicBezTo>
                    <a:pt x="444" y="679"/>
                    <a:pt x="436" y="710"/>
                    <a:pt x="421" y="718"/>
                  </a:cubicBezTo>
                  <a:cubicBezTo>
                    <a:pt x="375" y="733"/>
                    <a:pt x="283" y="725"/>
                    <a:pt x="237" y="725"/>
                  </a:cubicBezTo>
                  <a:lnTo>
                    <a:pt x="237" y="725"/>
                  </a:lnTo>
                  <a:cubicBezTo>
                    <a:pt x="199" y="641"/>
                    <a:pt x="146" y="542"/>
                    <a:pt x="77" y="542"/>
                  </a:cubicBezTo>
                  <a:cubicBezTo>
                    <a:pt x="69" y="542"/>
                    <a:pt x="62" y="542"/>
                    <a:pt x="54" y="542"/>
                  </a:cubicBezTo>
                  <a:lnTo>
                    <a:pt x="54" y="542"/>
                  </a:lnTo>
                  <a:cubicBezTo>
                    <a:pt x="77" y="481"/>
                    <a:pt x="130" y="389"/>
                    <a:pt x="138" y="320"/>
                  </a:cubicBezTo>
                  <a:cubicBezTo>
                    <a:pt x="138" y="290"/>
                    <a:pt x="92" y="275"/>
                    <a:pt x="77" y="252"/>
                  </a:cubicBezTo>
                  <a:cubicBezTo>
                    <a:pt x="46" y="206"/>
                    <a:pt x="31" y="160"/>
                    <a:pt x="0" y="114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1" name="Freeform 88">
              <a:extLst>
                <a:ext uri="{FF2B5EF4-FFF2-40B4-BE49-F238E27FC236}">
                  <a16:creationId xmlns:a16="http://schemas.microsoft.com/office/drawing/2014/main" id="{B4A7650D-1DE6-49D0-A8BB-9587C81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4284" y="5568438"/>
              <a:ext cx="242215" cy="228489"/>
            </a:xfrm>
            <a:custGeom>
              <a:avLst/>
              <a:gdLst>
                <a:gd name="T0" fmla="*/ 1100 w 1338"/>
                <a:gd name="T1" fmla="*/ 993 h 1361"/>
                <a:gd name="T2" fmla="*/ 1100 w 1338"/>
                <a:gd name="T3" fmla="*/ 993 h 1361"/>
                <a:gd name="T4" fmla="*/ 1085 w 1338"/>
                <a:gd name="T5" fmla="*/ 856 h 1361"/>
                <a:gd name="T6" fmla="*/ 1085 w 1338"/>
                <a:gd name="T7" fmla="*/ 848 h 1361"/>
                <a:gd name="T8" fmla="*/ 1100 w 1338"/>
                <a:gd name="T9" fmla="*/ 741 h 1361"/>
                <a:gd name="T10" fmla="*/ 894 w 1338"/>
                <a:gd name="T11" fmla="*/ 696 h 1361"/>
                <a:gd name="T12" fmla="*/ 963 w 1338"/>
                <a:gd name="T13" fmla="*/ 642 h 1361"/>
                <a:gd name="T14" fmla="*/ 925 w 1338"/>
                <a:gd name="T15" fmla="*/ 566 h 1361"/>
                <a:gd name="T16" fmla="*/ 1039 w 1338"/>
                <a:gd name="T17" fmla="*/ 451 h 1361"/>
                <a:gd name="T18" fmla="*/ 1093 w 1338"/>
                <a:gd name="T19" fmla="*/ 474 h 1361"/>
                <a:gd name="T20" fmla="*/ 1238 w 1338"/>
                <a:gd name="T21" fmla="*/ 382 h 1361"/>
                <a:gd name="T22" fmla="*/ 1337 w 1338"/>
                <a:gd name="T23" fmla="*/ 352 h 1361"/>
                <a:gd name="T24" fmla="*/ 1253 w 1338"/>
                <a:gd name="T25" fmla="*/ 214 h 1361"/>
                <a:gd name="T26" fmla="*/ 1222 w 1338"/>
                <a:gd name="T27" fmla="*/ 168 h 1361"/>
                <a:gd name="T28" fmla="*/ 1222 w 1338"/>
                <a:gd name="T29" fmla="*/ 168 h 1361"/>
                <a:gd name="T30" fmla="*/ 1207 w 1338"/>
                <a:gd name="T31" fmla="*/ 130 h 1361"/>
                <a:gd name="T32" fmla="*/ 1108 w 1338"/>
                <a:gd name="T33" fmla="*/ 130 h 1361"/>
                <a:gd name="T34" fmla="*/ 1077 w 1338"/>
                <a:gd name="T35" fmla="*/ 85 h 1361"/>
                <a:gd name="T36" fmla="*/ 1039 w 1338"/>
                <a:gd name="T37" fmla="*/ 123 h 1361"/>
                <a:gd name="T38" fmla="*/ 1001 w 1338"/>
                <a:gd name="T39" fmla="*/ 92 h 1361"/>
                <a:gd name="T40" fmla="*/ 1024 w 1338"/>
                <a:gd name="T41" fmla="*/ 62 h 1361"/>
                <a:gd name="T42" fmla="*/ 1008 w 1338"/>
                <a:gd name="T43" fmla="*/ 0 h 1361"/>
                <a:gd name="T44" fmla="*/ 1008 w 1338"/>
                <a:gd name="T45" fmla="*/ 0 h 1361"/>
                <a:gd name="T46" fmla="*/ 940 w 1338"/>
                <a:gd name="T47" fmla="*/ 16 h 1361"/>
                <a:gd name="T48" fmla="*/ 818 w 1338"/>
                <a:gd name="T49" fmla="*/ 168 h 1361"/>
                <a:gd name="T50" fmla="*/ 749 w 1338"/>
                <a:gd name="T51" fmla="*/ 229 h 1361"/>
                <a:gd name="T52" fmla="*/ 688 w 1338"/>
                <a:gd name="T53" fmla="*/ 245 h 1361"/>
                <a:gd name="T54" fmla="*/ 680 w 1338"/>
                <a:gd name="T55" fmla="*/ 237 h 1361"/>
                <a:gd name="T56" fmla="*/ 672 w 1338"/>
                <a:gd name="T57" fmla="*/ 237 h 1361"/>
                <a:gd name="T58" fmla="*/ 665 w 1338"/>
                <a:gd name="T59" fmla="*/ 245 h 1361"/>
                <a:gd name="T60" fmla="*/ 543 w 1338"/>
                <a:gd name="T61" fmla="*/ 260 h 1361"/>
                <a:gd name="T62" fmla="*/ 367 w 1338"/>
                <a:gd name="T63" fmla="*/ 260 h 1361"/>
                <a:gd name="T64" fmla="*/ 344 w 1338"/>
                <a:gd name="T65" fmla="*/ 413 h 1361"/>
                <a:gd name="T66" fmla="*/ 107 w 1338"/>
                <a:gd name="T67" fmla="*/ 520 h 1361"/>
                <a:gd name="T68" fmla="*/ 0 w 1338"/>
                <a:gd name="T69" fmla="*/ 665 h 1361"/>
                <a:gd name="T70" fmla="*/ 298 w 1338"/>
                <a:gd name="T71" fmla="*/ 734 h 1361"/>
                <a:gd name="T72" fmla="*/ 291 w 1338"/>
                <a:gd name="T73" fmla="*/ 902 h 1361"/>
                <a:gd name="T74" fmla="*/ 191 w 1338"/>
                <a:gd name="T75" fmla="*/ 963 h 1361"/>
                <a:gd name="T76" fmla="*/ 184 w 1338"/>
                <a:gd name="T77" fmla="*/ 1032 h 1361"/>
                <a:gd name="T78" fmla="*/ 229 w 1338"/>
                <a:gd name="T79" fmla="*/ 1108 h 1361"/>
                <a:gd name="T80" fmla="*/ 306 w 1338"/>
                <a:gd name="T81" fmla="*/ 1024 h 1361"/>
                <a:gd name="T82" fmla="*/ 604 w 1338"/>
                <a:gd name="T83" fmla="*/ 1062 h 1361"/>
                <a:gd name="T84" fmla="*/ 336 w 1338"/>
                <a:gd name="T85" fmla="*/ 1108 h 1361"/>
                <a:gd name="T86" fmla="*/ 390 w 1338"/>
                <a:gd name="T87" fmla="*/ 1161 h 1361"/>
                <a:gd name="T88" fmla="*/ 459 w 1338"/>
                <a:gd name="T89" fmla="*/ 1291 h 1361"/>
                <a:gd name="T90" fmla="*/ 596 w 1338"/>
                <a:gd name="T91" fmla="*/ 1337 h 1361"/>
                <a:gd name="T92" fmla="*/ 795 w 1338"/>
                <a:gd name="T93" fmla="*/ 1230 h 1361"/>
                <a:gd name="T94" fmla="*/ 1008 w 1338"/>
                <a:gd name="T95" fmla="*/ 1177 h 1361"/>
                <a:gd name="T96" fmla="*/ 1100 w 1338"/>
                <a:gd name="T97" fmla="*/ 993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8" h="1361">
                  <a:moveTo>
                    <a:pt x="1100" y="993"/>
                  </a:moveTo>
                  <a:lnTo>
                    <a:pt x="1100" y="993"/>
                  </a:lnTo>
                  <a:cubicBezTo>
                    <a:pt x="1093" y="955"/>
                    <a:pt x="1093" y="894"/>
                    <a:pt x="1085" y="856"/>
                  </a:cubicBezTo>
                  <a:lnTo>
                    <a:pt x="1085" y="848"/>
                  </a:lnTo>
                  <a:cubicBezTo>
                    <a:pt x="1093" y="810"/>
                    <a:pt x="1131" y="764"/>
                    <a:pt x="1100" y="741"/>
                  </a:cubicBezTo>
                  <a:cubicBezTo>
                    <a:pt x="1047" y="696"/>
                    <a:pt x="955" y="734"/>
                    <a:pt x="894" y="696"/>
                  </a:cubicBezTo>
                  <a:cubicBezTo>
                    <a:pt x="871" y="680"/>
                    <a:pt x="955" y="673"/>
                    <a:pt x="963" y="642"/>
                  </a:cubicBezTo>
                  <a:cubicBezTo>
                    <a:pt x="970" y="619"/>
                    <a:pt x="917" y="596"/>
                    <a:pt x="925" y="566"/>
                  </a:cubicBezTo>
                  <a:cubicBezTo>
                    <a:pt x="947" y="520"/>
                    <a:pt x="993" y="482"/>
                    <a:pt x="1039" y="451"/>
                  </a:cubicBezTo>
                  <a:cubicBezTo>
                    <a:pt x="1054" y="443"/>
                    <a:pt x="1077" y="482"/>
                    <a:pt x="1093" y="474"/>
                  </a:cubicBezTo>
                  <a:cubicBezTo>
                    <a:pt x="1146" y="459"/>
                    <a:pt x="1192" y="405"/>
                    <a:pt x="1238" y="382"/>
                  </a:cubicBezTo>
                  <a:cubicBezTo>
                    <a:pt x="1268" y="367"/>
                    <a:pt x="1337" y="382"/>
                    <a:pt x="1337" y="352"/>
                  </a:cubicBezTo>
                  <a:cubicBezTo>
                    <a:pt x="1337" y="298"/>
                    <a:pt x="1276" y="260"/>
                    <a:pt x="1253" y="214"/>
                  </a:cubicBezTo>
                  <a:cubicBezTo>
                    <a:pt x="1238" y="199"/>
                    <a:pt x="1230" y="184"/>
                    <a:pt x="1222" y="168"/>
                  </a:cubicBezTo>
                  <a:lnTo>
                    <a:pt x="1222" y="168"/>
                  </a:lnTo>
                  <a:cubicBezTo>
                    <a:pt x="1215" y="153"/>
                    <a:pt x="1222" y="130"/>
                    <a:pt x="1207" y="130"/>
                  </a:cubicBezTo>
                  <a:cubicBezTo>
                    <a:pt x="1177" y="115"/>
                    <a:pt x="1138" y="138"/>
                    <a:pt x="1108" y="130"/>
                  </a:cubicBezTo>
                  <a:cubicBezTo>
                    <a:pt x="1093" y="123"/>
                    <a:pt x="1093" y="85"/>
                    <a:pt x="1077" y="85"/>
                  </a:cubicBezTo>
                  <a:cubicBezTo>
                    <a:pt x="1054" y="77"/>
                    <a:pt x="1054" y="115"/>
                    <a:pt x="1039" y="123"/>
                  </a:cubicBezTo>
                  <a:cubicBezTo>
                    <a:pt x="1024" y="123"/>
                    <a:pt x="1001" y="107"/>
                    <a:pt x="1001" y="92"/>
                  </a:cubicBezTo>
                  <a:cubicBezTo>
                    <a:pt x="993" y="85"/>
                    <a:pt x="1024" y="77"/>
                    <a:pt x="1024" y="62"/>
                  </a:cubicBezTo>
                  <a:cubicBezTo>
                    <a:pt x="1024" y="39"/>
                    <a:pt x="1008" y="23"/>
                    <a:pt x="1008" y="0"/>
                  </a:cubicBezTo>
                  <a:lnTo>
                    <a:pt x="1008" y="0"/>
                  </a:lnTo>
                  <a:cubicBezTo>
                    <a:pt x="940" y="16"/>
                    <a:pt x="940" y="16"/>
                    <a:pt x="940" y="16"/>
                  </a:cubicBezTo>
                  <a:cubicBezTo>
                    <a:pt x="917" y="16"/>
                    <a:pt x="864" y="146"/>
                    <a:pt x="818" y="168"/>
                  </a:cubicBezTo>
                  <a:cubicBezTo>
                    <a:pt x="772" y="184"/>
                    <a:pt x="733" y="168"/>
                    <a:pt x="749" y="229"/>
                  </a:cubicBezTo>
                  <a:cubicBezTo>
                    <a:pt x="756" y="268"/>
                    <a:pt x="695" y="260"/>
                    <a:pt x="688" y="245"/>
                  </a:cubicBezTo>
                  <a:cubicBezTo>
                    <a:pt x="680" y="245"/>
                    <a:pt x="680" y="237"/>
                    <a:pt x="680" y="237"/>
                  </a:cubicBezTo>
                  <a:cubicBezTo>
                    <a:pt x="680" y="237"/>
                    <a:pt x="680" y="237"/>
                    <a:pt x="672" y="237"/>
                  </a:cubicBezTo>
                  <a:lnTo>
                    <a:pt x="665" y="245"/>
                  </a:lnTo>
                  <a:cubicBezTo>
                    <a:pt x="642" y="314"/>
                    <a:pt x="543" y="382"/>
                    <a:pt x="543" y="260"/>
                  </a:cubicBezTo>
                  <a:cubicBezTo>
                    <a:pt x="512" y="252"/>
                    <a:pt x="397" y="252"/>
                    <a:pt x="367" y="260"/>
                  </a:cubicBezTo>
                  <a:cubicBezTo>
                    <a:pt x="367" y="306"/>
                    <a:pt x="413" y="382"/>
                    <a:pt x="344" y="413"/>
                  </a:cubicBezTo>
                  <a:cubicBezTo>
                    <a:pt x="260" y="443"/>
                    <a:pt x="191" y="466"/>
                    <a:pt x="107" y="520"/>
                  </a:cubicBezTo>
                  <a:cubicBezTo>
                    <a:pt x="23" y="566"/>
                    <a:pt x="0" y="550"/>
                    <a:pt x="0" y="665"/>
                  </a:cubicBezTo>
                  <a:cubicBezTo>
                    <a:pt x="138" y="665"/>
                    <a:pt x="191" y="604"/>
                    <a:pt x="298" y="734"/>
                  </a:cubicBezTo>
                  <a:cubicBezTo>
                    <a:pt x="329" y="764"/>
                    <a:pt x="359" y="902"/>
                    <a:pt x="291" y="902"/>
                  </a:cubicBezTo>
                  <a:cubicBezTo>
                    <a:pt x="184" y="902"/>
                    <a:pt x="260" y="894"/>
                    <a:pt x="191" y="963"/>
                  </a:cubicBezTo>
                  <a:cubicBezTo>
                    <a:pt x="107" y="1039"/>
                    <a:pt x="69" y="948"/>
                    <a:pt x="184" y="1032"/>
                  </a:cubicBezTo>
                  <a:cubicBezTo>
                    <a:pt x="207" y="1047"/>
                    <a:pt x="199" y="1108"/>
                    <a:pt x="229" y="1108"/>
                  </a:cubicBezTo>
                  <a:cubicBezTo>
                    <a:pt x="237" y="1108"/>
                    <a:pt x="268" y="1032"/>
                    <a:pt x="306" y="1024"/>
                  </a:cubicBezTo>
                  <a:cubicBezTo>
                    <a:pt x="428" y="1047"/>
                    <a:pt x="481" y="1062"/>
                    <a:pt x="604" y="1062"/>
                  </a:cubicBezTo>
                  <a:cubicBezTo>
                    <a:pt x="604" y="1100"/>
                    <a:pt x="367" y="1108"/>
                    <a:pt x="336" y="1108"/>
                  </a:cubicBezTo>
                  <a:cubicBezTo>
                    <a:pt x="260" y="1123"/>
                    <a:pt x="375" y="1154"/>
                    <a:pt x="390" y="1161"/>
                  </a:cubicBezTo>
                  <a:cubicBezTo>
                    <a:pt x="451" y="1192"/>
                    <a:pt x="367" y="1261"/>
                    <a:pt x="459" y="1291"/>
                  </a:cubicBezTo>
                  <a:cubicBezTo>
                    <a:pt x="596" y="1337"/>
                    <a:pt x="596" y="1337"/>
                    <a:pt x="596" y="1337"/>
                  </a:cubicBezTo>
                  <a:cubicBezTo>
                    <a:pt x="665" y="1360"/>
                    <a:pt x="711" y="1223"/>
                    <a:pt x="795" y="1230"/>
                  </a:cubicBezTo>
                  <a:cubicBezTo>
                    <a:pt x="894" y="1230"/>
                    <a:pt x="917" y="1200"/>
                    <a:pt x="1008" y="1177"/>
                  </a:cubicBezTo>
                  <a:cubicBezTo>
                    <a:pt x="1008" y="1077"/>
                    <a:pt x="1024" y="1009"/>
                    <a:pt x="1100" y="993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2" name="Freeform 89">
              <a:extLst>
                <a:ext uri="{FF2B5EF4-FFF2-40B4-BE49-F238E27FC236}">
                  <a16:creationId xmlns:a16="http://schemas.microsoft.com/office/drawing/2014/main" id="{26371BAC-F7C7-414A-A927-627A20328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2563" y="5554389"/>
              <a:ext cx="318957" cy="212961"/>
            </a:xfrm>
            <a:custGeom>
              <a:avLst/>
              <a:gdLst>
                <a:gd name="T0" fmla="*/ 229 w 1758"/>
                <a:gd name="T1" fmla="*/ 1077 h 1269"/>
                <a:gd name="T2" fmla="*/ 229 w 1758"/>
                <a:gd name="T3" fmla="*/ 1077 h 1269"/>
                <a:gd name="T4" fmla="*/ 214 w 1758"/>
                <a:gd name="T5" fmla="*/ 940 h 1269"/>
                <a:gd name="T6" fmla="*/ 214 w 1758"/>
                <a:gd name="T7" fmla="*/ 932 h 1269"/>
                <a:gd name="T8" fmla="*/ 229 w 1758"/>
                <a:gd name="T9" fmla="*/ 825 h 1269"/>
                <a:gd name="T10" fmla="*/ 23 w 1758"/>
                <a:gd name="T11" fmla="*/ 780 h 1269"/>
                <a:gd name="T12" fmla="*/ 92 w 1758"/>
                <a:gd name="T13" fmla="*/ 726 h 1269"/>
                <a:gd name="T14" fmla="*/ 54 w 1758"/>
                <a:gd name="T15" fmla="*/ 650 h 1269"/>
                <a:gd name="T16" fmla="*/ 168 w 1758"/>
                <a:gd name="T17" fmla="*/ 535 h 1269"/>
                <a:gd name="T18" fmla="*/ 222 w 1758"/>
                <a:gd name="T19" fmla="*/ 558 h 1269"/>
                <a:gd name="T20" fmla="*/ 367 w 1758"/>
                <a:gd name="T21" fmla="*/ 466 h 1269"/>
                <a:gd name="T22" fmla="*/ 466 w 1758"/>
                <a:gd name="T23" fmla="*/ 436 h 1269"/>
                <a:gd name="T24" fmla="*/ 382 w 1758"/>
                <a:gd name="T25" fmla="*/ 298 h 1269"/>
                <a:gd name="T26" fmla="*/ 351 w 1758"/>
                <a:gd name="T27" fmla="*/ 252 h 1269"/>
                <a:gd name="T28" fmla="*/ 351 w 1758"/>
                <a:gd name="T29" fmla="*/ 252 h 1269"/>
                <a:gd name="T30" fmla="*/ 550 w 1758"/>
                <a:gd name="T31" fmla="*/ 260 h 1269"/>
                <a:gd name="T32" fmla="*/ 642 w 1758"/>
                <a:gd name="T33" fmla="*/ 291 h 1269"/>
                <a:gd name="T34" fmla="*/ 741 w 1758"/>
                <a:gd name="T35" fmla="*/ 230 h 1269"/>
                <a:gd name="T36" fmla="*/ 848 w 1758"/>
                <a:gd name="T37" fmla="*/ 260 h 1269"/>
                <a:gd name="T38" fmla="*/ 1100 w 1758"/>
                <a:gd name="T39" fmla="*/ 77 h 1269"/>
                <a:gd name="T40" fmla="*/ 1192 w 1758"/>
                <a:gd name="T41" fmla="*/ 107 h 1269"/>
                <a:gd name="T42" fmla="*/ 1298 w 1758"/>
                <a:gd name="T43" fmla="*/ 16 h 1269"/>
                <a:gd name="T44" fmla="*/ 1360 w 1758"/>
                <a:gd name="T45" fmla="*/ 54 h 1269"/>
                <a:gd name="T46" fmla="*/ 1413 w 1758"/>
                <a:gd name="T47" fmla="*/ 0 h 1269"/>
                <a:gd name="T48" fmla="*/ 1558 w 1758"/>
                <a:gd name="T49" fmla="*/ 92 h 1269"/>
                <a:gd name="T50" fmla="*/ 1589 w 1758"/>
                <a:gd name="T51" fmla="*/ 39 h 1269"/>
                <a:gd name="T52" fmla="*/ 1589 w 1758"/>
                <a:gd name="T53" fmla="*/ 39 h 1269"/>
                <a:gd name="T54" fmla="*/ 1650 w 1758"/>
                <a:gd name="T55" fmla="*/ 61 h 1269"/>
                <a:gd name="T56" fmla="*/ 1642 w 1758"/>
                <a:gd name="T57" fmla="*/ 138 h 1269"/>
                <a:gd name="T58" fmla="*/ 1719 w 1758"/>
                <a:gd name="T59" fmla="*/ 169 h 1269"/>
                <a:gd name="T60" fmla="*/ 1757 w 1758"/>
                <a:gd name="T61" fmla="*/ 283 h 1269"/>
                <a:gd name="T62" fmla="*/ 1673 w 1758"/>
                <a:gd name="T63" fmla="*/ 505 h 1269"/>
                <a:gd name="T64" fmla="*/ 1658 w 1758"/>
                <a:gd name="T65" fmla="*/ 665 h 1269"/>
                <a:gd name="T66" fmla="*/ 1581 w 1758"/>
                <a:gd name="T67" fmla="*/ 749 h 1269"/>
                <a:gd name="T68" fmla="*/ 1512 w 1758"/>
                <a:gd name="T69" fmla="*/ 902 h 1269"/>
                <a:gd name="T70" fmla="*/ 1512 w 1758"/>
                <a:gd name="T71" fmla="*/ 902 h 1269"/>
                <a:gd name="T72" fmla="*/ 1444 w 1758"/>
                <a:gd name="T73" fmla="*/ 856 h 1269"/>
                <a:gd name="T74" fmla="*/ 1367 w 1758"/>
                <a:gd name="T75" fmla="*/ 863 h 1269"/>
                <a:gd name="T76" fmla="*/ 1383 w 1758"/>
                <a:gd name="T77" fmla="*/ 955 h 1269"/>
                <a:gd name="T78" fmla="*/ 1321 w 1758"/>
                <a:gd name="T79" fmla="*/ 955 h 1269"/>
                <a:gd name="T80" fmla="*/ 1321 w 1758"/>
                <a:gd name="T81" fmla="*/ 955 h 1269"/>
                <a:gd name="T82" fmla="*/ 1276 w 1758"/>
                <a:gd name="T83" fmla="*/ 970 h 1269"/>
                <a:gd name="T84" fmla="*/ 1215 w 1758"/>
                <a:gd name="T85" fmla="*/ 940 h 1269"/>
                <a:gd name="T86" fmla="*/ 1169 w 1758"/>
                <a:gd name="T87" fmla="*/ 1016 h 1269"/>
                <a:gd name="T88" fmla="*/ 1115 w 1758"/>
                <a:gd name="T89" fmla="*/ 1146 h 1269"/>
                <a:gd name="T90" fmla="*/ 1039 w 1758"/>
                <a:gd name="T91" fmla="*/ 1238 h 1269"/>
                <a:gd name="T92" fmla="*/ 817 w 1758"/>
                <a:gd name="T93" fmla="*/ 1230 h 1269"/>
                <a:gd name="T94" fmla="*/ 817 w 1758"/>
                <a:gd name="T95" fmla="*/ 1230 h 1269"/>
                <a:gd name="T96" fmla="*/ 665 w 1758"/>
                <a:gd name="T97" fmla="*/ 1177 h 1269"/>
                <a:gd name="T98" fmla="*/ 573 w 1758"/>
                <a:gd name="T99" fmla="*/ 1062 h 1269"/>
                <a:gd name="T100" fmla="*/ 466 w 1758"/>
                <a:gd name="T101" fmla="*/ 1108 h 1269"/>
                <a:gd name="T102" fmla="*/ 336 w 1758"/>
                <a:gd name="T103" fmla="*/ 1077 h 1269"/>
                <a:gd name="T104" fmla="*/ 229 w 1758"/>
                <a:gd name="T105" fmla="*/ 1077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8" h="1269">
                  <a:moveTo>
                    <a:pt x="229" y="1077"/>
                  </a:moveTo>
                  <a:lnTo>
                    <a:pt x="229" y="1077"/>
                  </a:lnTo>
                  <a:cubicBezTo>
                    <a:pt x="222" y="1039"/>
                    <a:pt x="222" y="978"/>
                    <a:pt x="214" y="940"/>
                  </a:cubicBezTo>
                  <a:lnTo>
                    <a:pt x="214" y="932"/>
                  </a:lnTo>
                  <a:cubicBezTo>
                    <a:pt x="222" y="894"/>
                    <a:pt x="260" y="848"/>
                    <a:pt x="229" y="825"/>
                  </a:cubicBezTo>
                  <a:cubicBezTo>
                    <a:pt x="176" y="780"/>
                    <a:pt x="84" y="818"/>
                    <a:pt x="23" y="780"/>
                  </a:cubicBezTo>
                  <a:cubicBezTo>
                    <a:pt x="0" y="764"/>
                    <a:pt x="84" y="757"/>
                    <a:pt x="92" y="726"/>
                  </a:cubicBezTo>
                  <a:cubicBezTo>
                    <a:pt x="99" y="703"/>
                    <a:pt x="46" y="680"/>
                    <a:pt x="54" y="650"/>
                  </a:cubicBezTo>
                  <a:cubicBezTo>
                    <a:pt x="76" y="604"/>
                    <a:pt x="122" y="566"/>
                    <a:pt x="168" y="535"/>
                  </a:cubicBezTo>
                  <a:cubicBezTo>
                    <a:pt x="183" y="527"/>
                    <a:pt x="206" y="566"/>
                    <a:pt x="222" y="558"/>
                  </a:cubicBezTo>
                  <a:cubicBezTo>
                    <a:pt x="275" y="543"/>
                    <a:pt x="321" y="489"/>
                    <a:pt x="367" y="466"/>
                  </a:cubicBezTo>
                  <a:cubicBezTo>
                    <a:pt x="397" y="451"/>
                    <a:pt x="466" y="466"/>
                    <a:pt x="466" y="436"/>
                  </a:cubicBezTo>
                  <a:cubicBezTo>
                    <a:pt x="466" y="382"/>
                    <a:pt x="405" y="344"/>
                    <a:pt x="382" y="298"/>
                  </a:cubicBezTo>
                  <a:cubicBezTo>
                    <a:pt x="367" y="283"/>
                    <a:pt x="359" y="268"/>
                    <a:pt x="351" y="252"/>
                  </a:cubicBezTo>
                  <a:lnTo>
                    <a:pt x="351" y="252"/>
                  </a:lnTo>
                  <a:cubicBezTo>
                    <a:pt x="412" y="252"/>
                    <a:pt x="481" y="252"/>
                    <a:pt x="550" y="260"/>
                  </a:cubicBezTo>
                  <a:cubicBezTo>
                    <a:pt x="581" y="268"/>
                    <a:pt x="611" y="298"/>
                    <a:pt x="642" y="291"/>
                  </a:cubicBezTo>
                  <a:cubicBezTo>
                    <a:pt x="680" y="283"/>
                    <a:pt x="703" y="230"/>
                    <a:pt x="741" y="230"/>
                  </a:cubicBezTo>
                  <a:cubicBezTo>
                    <a:pt x="779" y="222"/>
                    <a:pt x="817" y="275"/>
                    <a:pt x="848" y="260"/>
                  </a:cubicBezTo>
                  <a:cubicBezTo>
                    <a:pt x="947" y="222"/>
                    <a:pt x="1008" y="123"/>
                    <a:pt x="1100" y="77"/>
                  </a:cubicBezTo>
                  <a:cubicBezTo>
                    <a:pt x="1131" y="61"/>
                    <a:pt x="1161" y="115"/>
                    <a:pt x="1192" y="107"/>
                  </a:cubicBezTo>
                  <a:cubicBezTo>
                    <a:pt x="1237" y="92"/>
                    <a:pt x="1253" y="31"/>
                    <a:pt x="1298" y="16"/>
                  </a:cubicBezTo>
                  <a:cubicBezTo>
                    <a:pt x="1321" y="8"/>
                    <a:pt x="1337" y="54"/>
                    <a:pt x="1360" y="54"/>
                  </a:cubicBezTo>
                  <a:cubicBezTo>
                    <a:pt x="1383" y="46"/>
                    <a:pt x="1390" y="0"/>
                    <a:pt x="1413" y="0"/>
                  </a:cubicBezTo>
                  <a:cubicBezTo>
                    <a:pt x="1474" y="16"/>
                    <a:pt x="1505" y="84"/>
                    <a:pt x="1558" y="92"/>
                  </a:cubicBezTo>
                  <a:cubicBezTo>
                    <a:pt x="1581" y="100"/>
                    <a:pt x="1581" y="54"/>
                    <a:pt x="1589" y="39"/>
                  </a:cubicBezTo>
                  <a:lnTo>
                    <a:pt x="1589" y="39"/>
                  </a:lnTo>
                  <a:cubicBezTo>
                    <a:pt x="1612" y="46"/>
                    <a:pt x="1635" y="46"/>
                    <a:pt x="1650" y="61"/>
                  </a:cubicBezTo>
                  <a:cubicBezTo>
                    <a:pt x="1658" y="84"/>
                    <a:pt x="1635" y="115"/>
                    <a:pt x="1642" y="138"/>
                  </a:cubicBezTo>
                  <a:cubicBezTo>
                    <a:pt x="1658" y="161"/>
                    <a:pt x="1703" y="146"/>
                    <a:pt x="1719" y="169"/>
                  </a:cubicBezTo>
                  <a:cubicBezTo>
                    <a:pt x="1742" y="199"/>
                    <a:pt x="1757" y="245"/>
                    <a:pt x="1757" y="283"/>
                  </a:cubicBezTo>
                  <a:cubicBezTo>
                    <a:pt x="1742" y="359"/>
                    <a:pt x="1696" y="428"/>
                    <a:pt x="1673" y="505"/>
                  </a:cubicBezTo>
                  <a:cubicBezTo>
                    <a:pt x="1658" y="558"/>
                    <a:pt x="1673" y="619"/>
                    <a:pt x="1658" y="665"/>
                  </a:cubicBezTo>
                  <a:cubicBezTo>
                    <a:pt x="1642" y="703"/>
                    <a:pt x="1596" y="711"/>
                    <a:pt x="1581" y="749"/>
                  </a:cubicBezTo>
                  <a:cubicBezTo>
                    <a:pt x="1551" y="795"/>
                    <a:pt x="1535" y="848"/>
                    <a:pt x="1512" y="902"/>
                  </a:cubicBezTo>
                  <a:lnTo>
                    <a:pt x="1512" y="902"/>
                  </a:lnTo>
                  <a:cubicBezTo>
                    <a:pt x="1490" y="886"/>
                    <a:pt x="1474" y="863"/>
                    <a:pt x="1444" y="856"/>
                  </a:cubicBezTo>
                  <a:cubicBezTo>
                    <a:pt x="1421" y="848"/>
                    <a:pt x="1383" y="841"/>
                    <a:pt x="1367" y="863"/>
                  </a:cubicBezTo>
                  <a:cubicBezTo>
                    <a:pt x="1352" y="886"/>
                    <a:pt x="1398" y="925"/>
                    <a:pt x="1383" y="955"/>
                  </a:cubicBezTo>
                  <a:cubicBezTo>
                    <a:pt x="1375" y="970"/>
                    <a:pt x="1344" y="955"/>
                    <a:pt x="1321" y="955"/>
                  </a:cubicBezTo>
                  <a:lnTo>
                    <a:pt x="1321" y="955"/>
                  </a:lnTo>
                  <a:cubicBezTo>
                    <a:pt x="1306" y="963"/>
                    <a:pt x="1291" y="978"/>
                    <a:pt x="1276" y="970"/>
                  </a:cubicBezTo>
                  <a:cubicBezTo>
                    <a:pt x="1253" y="970"/>
                    <a:pt x="1237" y="932"/>
                    <a:pt x="1215" y="940"/>
                  </a:cubicBezTo>
                  <a:cubicBezTo>
                    <a:pt x="1184" y="948"/>
                    <a:pt x="1184" y="986"/>
                    <a:pt x="1169" y="1016"/>
                  </a:cubicBezTo>
                  <a:cubicBezTo>
                    <a:pt x="1146" y="1062"/>
                    <a:pt x="1138" y="1108"/>
                    <a:pt x="1115" y="1146"/>
                  </a:cubicBezTo>
                  <a:cubicBezTo>
                    <a:pt x="1092" y="1184"/>
                    <a:pt x="1062" y="1207"/>
                    <a:pt x="1039" y="1238"/>
                  </a:cubicBezTo>
                  <a:cubicBezTo>
                    <a:pt x="817" y="1230"/>
                    <a:pt x="817" y="1230"/>
                    <a:pt x="817" y="1230"/>
                  </a:cubicBezTo>
                  <a:lnTo>
                    <a:pt x="817" y="1230"/>
                  </a:lnTo>
                  <a:cubicBezTo>
                    <a:pt x="756" y="1230"/>
                    <a:pt x="710" y="1268"/>
                    <a:pt x="665" y="1177"/>
                  </a:cubicBezTo>
                  <a:cubicBezTo>
                    <a:pt x="642" y="1161"/>
                    <a:pt x="581" y="1093"/>
                    <a:pt x="573" y="1062"/>
                  </a:cubicBezTo>
                  <a:cubicBezTo>
                    <a:pt x="542" y="1062"/>
                    <a:pt x="497" y="1100"/>
                    <a:pt x="466" y="1108"/>
                  </a:cubicBezTo>
                  <a:cubicBezTo>
                    <a:pt x="412" y="1123"/>
                    <a:pt x="374" y="1085"/>
                    <a:pt x="336" y="1077"/>
                  </a:cubicBezTo>
                  <a:cubicBezTo>
                    <a:pt x="290" y="1070"/>
                    <a:pt x="252" y="1070"/>
                    <a:pt x="229" y="1077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3" name="Freeform 90">
              <a:extLst>
                <a:ext uri="{FF2B5EF4-FFF2-40B4-BE49-F238E27FC236}">
                  <a16:creationId xmlns:a16="http://schemas.microsoft.com/office/drawing/2014/main" id="{2DB680CF-BFD1-4AA0-A89F-8632AC9E6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947" y="5371006"/>
              <a:ext cx="294975" cy="232925"/>
            </a:xfrm>
            <a:custGeom>
              <a:avLst/>
              <a:gdLst>
                <a:gd name="T0" fmla="*/ 963 w 1628"/>
                <a:gd name="T1" fmla="*/ 84 h 1391"/>
                <a:gd name="T2" fmla="*/ 963 w 1628"/>
                <a:gd name="T3" fmla="*/ 84 h 1391"/>
                <a:gd name="T4" fmla="*/ 1215 w 1628"/>
                <a:gd name="T5" fmla="*/ 8 h 1391"/>
                <a:gd name="T6" fmla="*/ 1215 w 1628"/>
                <a:gd name="T7" fmla="*/ 8 h 1391"/>
                <a:gd name="T8" fmla="*/ 1345 w 1628"/>
                <a:gd name="T9" fmla="*/ 31 h 1391"/>
                <a:gd name="T10" fmla="*/ 1337 w 1628"/>
                <a:gd name="T11" fmla="*/ 122 h 1391"/>
                <a:gd name="T12" fmla="*/ 1375 w 1628"/>
                <a:gd name="T13" fmla="*/ 222 h 1391"/>
                <a:gd name="T14" fmla="*/ 1497 w 1628"/>
                <a:gd name="T15" fmla="*/ 145 h 1391"/>
                <a:gd name="T16" fmla="*/ 1505 w 1628"/>
                <a:gd name="T17" fmla="*/ 206 h 1391"/>
                <a:gd name="T18" fmla="*/ 1474 w 1628"/>
                <a:gd name="T19" fmla="*/ 252 h 1391"/>
                <a:gd name="T20" fmla="*/ 1467 w 1628"/>
                <a:gd name="T21" fmla="*/ 313 h 1391"/>
                <a:gd name="T22" fmla="*/ 1520 w 1628"/>
                <a:gd name="T23" fmla="*/ 374 h 1391"/>
                <a:gd name="T24" fmla="*/ 1574 w 1628"/>
                <a:gd name="T25" fmla="*/ 497 h 1391"/>
                <a:gd name="T26" fmla="*/ 1620 w 1628"/>
                <a:gd name="T27" fmla="*/ 550 h 1391"/>
                <a:gd name="T28" fmla="*/ 1528 w 1628"/>
                <a:gd name="T29" fmla="*/ 611 h 1391"/>
                <a:gd name="T30" fmla="*/ 1482 w 1628"/>
                <a:gd name="T31" fmla="*/ 649 h 1391"/>
                <a:gd name="T32" fmla="*/ 1551 w 1628"/>
                <a:gd name="T33" fmla="*/ 741 h 1391"/>
                <a:gd name="T34" fmla="*/ 1490 w 1628"/>
                <a:gd name="T35" fmla="*/ 779 h 1391"/>
                <a:gd name="T36" fmla="*/ 1490 w 1628"/>
                <a:gd name="T37" fmla="*/ 894 h 1391"/>
                <a:gd name="T38" fmla="*/ 1513 w 1628"/>
                <a:gd name="T39" fmla="*/ 1062 h 1391"/>
                <a:gd name="T40" fmla="*/ 1467 w 1628"/>
                <a:gd name="T41" fmla="*/ 1131 h 1391"/>
                <a:gd name="T42" fmla="*/ 1467 w 1628"/>
                <a:gd name="T43" fmla="*/ 1131 h 1391"/>
                <a:gd name="T44" fmla="*/ 1436 w 1628"/>
                <a:gd name="T45" fmla="*/ 1184 h 1391"/>
                <a:gd name="T46" fmla="*/ 1291 w 1628"/>
                <a:gd name="T47" fmla="*/ 1092 h 1391"/>
                <a:gd name="T48" fmla="*/ 1238 w 1628"/>
                <a:gd name="T49" fmla="*/ 1146 h 1391"/>
                <a:gd name="T50" fmla="*/ 1176 w 1628"/>
                <a:gd name="T51" fmla="*/ 1108 h 1391"/>
                <a:gd name="T52" fmla="*/ 1070 w 1628"/>
                <a:gd name="T53" fmla="*/ 1199 h 1391"/>
                <a:gd name="T54" fmla="*/ 978 w 1628"/>
                <a:gd name="T55" fmla="*/ 1169 h 1391"/>
                <a:gd name="T56" fmla="*/ 726 w 1628"/>
                <a:gd name="T57" fmla="*/ 1352 h 1391"/>
                <a:gd name="T58" fmla="*/ 619 w 1628"/>
                <a:gd name="T59" fmla="*/ 1322 h 1391"/>
                <a:gd name="T60" fmla="*/ 520 w 1628"/>
                <a:gd name="T61" fmla="*/ 1383 h 1391"/>
                <a:gd name="T62" fmla="*/ 428 w 1628"/>
                <a:gd name="T63" fmla="*/ 1352 h 1391"/>
                <a:gd name="T64" fmla="*/ 229 w 1628"/>
                <a:gd name="T65" fmla="*/ 1344 h 1391"/>
                <a:gd name="T66" fmla="*/ 229 w 1628"/>
                <a:gd name="T67" fmla="*/ 1344 h 1391"/>
                <a:gd name="T68" fmla="*/ 214 w 1628"/>
                <a:gd name="T69" fmla="*/ 1306 h 1391"/>
                <a:gd name="T70" fmla="*/ 115 w 1628"/>
                <a:gd name="T71" fmla="*/ 1306 h 1391"/>
                <a:gd name="T72" fmla="*/ 84 w 1628"/>
                <a:gd name="T73" fmla="*/ 1261 h 1391"/>
                <a:gd name="T74" fmla="*/ 46 w 1628"/>
                <a:gd name="T75" fmla="*/ 1299 h 1391"/>
                <a:gd name="T76" fmla="*/ 8 w 1628"/>
                <a:gd name="T77" fmla="*/ 1268 h 1391"/>
                <a:gd name="T78" fmla="*/ 31 w 1628"/>
                <a:gd name="T79" fmla="*/ 1238 h 1391"/>
                <a:gd name="T80" fmla="*/ 15 w 1628"/>
                <a:gd name="T81" fmla="*/ 1176 h 1391"/>
                <a:gd name="T82" fmla="*/ 15 w 1628"/>
                <a:gd name="T83" fmla="*/ 1176 h 1391"/>
                <a:gd name="T84" fmla="*/ 176 w 1628"/>
                <a:gd name="T85" fmla="*/ 1138 h 1391"/>
                <a:gd name="T86" fmla="*/ 290 w 1628"/>
                <a:gd name="T87" fmla="*/ 1131 h 1391"/>
                <a:gd name="T88" fmla="*/ 436 w 1628"/>
                <a:gd name="T89" fmla="*/ 1016 h 1391"/>
                <a:gd name="T90" fmla="*/ 504 w 1628"/>
                <a:gd name="T91" fmla="*/ 932 h 1391"/>
                <a:gd name="T92" fmla="*/ 627 w 1628"/>
                <a:gd name="T93" fmla="*/ 901 h 1391"/>
                <a:gd name="T94" fmla="*/ 734 w 1628"/>
                <a:gd name="T95" fmla="*/ 787 h 1391"/>
                <a:gd name="T96" fmla="*/ 932 w 1628"/>
                <a:gd name="T97" fmla="*/ 443 h 1391"/>
                <a:gd name="T98" fmla="*/ 947 w 1628"/>
                <a:gd name="T99" fmla="*/ 336 h 1391"/>
                <a:gd name="T100" fmla="*/ 986 w 1628"/>
                <a:gd name="T101" fmla="*/ 275 h 1391"/>
                <a:gd name="T102" fmla="*/ 986 w 1628"/>
                <a:gd name="T103" fmla="*/ 122 h 1391"/>
                <a:gd name="T104" fmla="*/ 1077 w 1628"/>
                <a:gd name="T105" fmla="*/ 107 h 1391"/>
                <a:gd name="T106" fmla="*/ 1077 w 1628"/>
                <a:gd name="T107" fmla="*/ 100 h 1391"/>
                <a:gd name="T108" fmla="*/ 963 w 1628"/>
                <a:gd name="T109" fmla="*/ 84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8" h="1391">
                  <a:moveTo>
                    <a:pt x="963" y="84"/>
                  </a:moveTo>
                  <a:lnTo>
                    <a:pt x="963" y="84"/>
                  </a:lnTo>
                  <a:cubicBezTo>
                    <a:pt x="1215" y="8"/>
                    <a:pt x="1215" y="8"/>
                    <a:pt x="1215" y="8"/>
                  </a:cubicBezTo>
                  <a:lnTo>
                    <a:pt x="1215" y="8"/>
                  </a:lnTo>
                  <a:cubicBezTo>
                    <a:pt x="1261" y="15"/>
                    <a:pt x="1314" y="0"/>
                    <a:pt x="1345" y="31"/>
                  </a:cubicBezTo>
                  <a:cubicBezTo>
                    <a:pt x="1368" y="54"/>
                    <a:pt x="1337" y="92"/>
                    <a:pt x="1337" y="122"/>
                  </a:cubicBezTo>
                  <a:cubicBezTo>
                    <a:pt x="1345" y="153"/>
                    <a:pt x="1337" y="214"/>
                    <a:pt x="1375" y="222"/>
                  </a:cubicBezTo>
                  <a:cubicBezTo>
                    <a:pt x="1421" y="229"/>
                    <a:pt x="1459" y="176"/>
                    <a:pt x="1497" y="145"/>
                  </a:cubicBezTo>
                  <a:lnTo>
                    <a:pt x="1505" y="206"/>
                  </a:lnTo>
                  <a:cubicBezTo>
                    <a:pt x="1497" y="214"/>
                    <a:pt x="1474" y="252"/>
                    <a:pt x="1474" y="252"/>
                  </a:cubicBezTo>
                  <a:cubicBezTo>
                    <a:pt x="1474" y="252"/>
                    <a:pt x="1467" y="306"/>
                    <a:pt x="1467" y="313"/>
                  </a:cubicBezTo>
                  <a:lnTo>
                    <a:pt x="1520" y="374"/>
                  </a:lnTo>
                  <a:cubicBezTo>
                    <a:pt x="1543" y="413"/>
                    <a:pt x="1558" y="458"/>
                    <a:pt x="1574" y="497"/>
                  </a:cubicBezTo>
                  <a:cubicBezTo>
                    <a:pt x="1574" y="497"/>
                    <a:pt x="1627" y="550"/>
                    <a:pt x="1620" y="550"/>
                  </a:cubicBezTo>
                  <a:cubicBezTo>
                    <a:pt x="1612" y="558"/>
                    <a:pt x="1528" y="611"/>
                    <a:pt x="1528" y="611"/>
                  </a:cubicBezTo>
                  <a:cubicBezTo>
                    <a:pt x="1513" y="626"/>
                    <a:pt x="1482" y="634"/>
                    <a:pt x="1482" y="649"/>
                  </a:cubicBezTo>
                  <a:cubicBezTo>
                    <a:pt x="1490" y="688"/>
                    <a:pt x="1551" y="703"/>
                    <a:pt x="1551" y="741"/>
                  </a:cubicBezTo>
                  <a:cubicBezTo>
                    <a:pt x="1551" y="764"/>
                    <a:pt x="1497" y="756"/>
                    <a:pt x="1490" y="779"/>
                  </a:cubicBezTo>
                  <a:cubicBezTo>
                    <a:pt x="1474" y="817"/>
                    <a:pt x="1490" y="856"/>
                    <a:pt x="1490" y="894"/>
                  </a:cubicBezTo>
                  <a:cubicBezTo>
                    <a:pt x="1497" y="947"/>
                    <a:pt x="1513" y="1008"/>
                    <a:pt x="1513" y="1062"/>
                  </a:cubicBezTo>
                  <a:cubicBezTo>
                    <a:pt x="1505" y="1092"/>
                    <a:pt x="1482" y="1108"/>
                    <a:pt x="1467" y="1131"/>
                  </a:cubicBezTo>
                  <a:lnTo>
                    <a:pt x="1467" y="1131"/>
                  </a:lnTo>
                  <a:cubicBezTo>
                    <a:pt x="1459" y="1146"/>
                    <a:pt x="1459" y="1192"/>
                    <a:pt x="1436" y="1184"/>
                  </a:cubicBezTo>
                  <a:cubicBezTo>
                    <a:pt x="1383" y="1176"/>
                    <a:pt x="1352" y="1108"/>
                    <a:pt x="1291" y="1092"/>
                  </a:cubicBezTo>
                  <a:cubicBezTo>
                    <a:pt x="1268" y="1092"/>
                    <a:pt x="1261" y="1138"/>
                    <a:pt x="1238" y="1146"/>
                  </a:cubicBezTo>
                  <a:cubicBezTo>
                    <a:pt x="1215" y="1146"/>
                    <a:pt x="1199" y="1100"/>
                    <a:pt x="1176" y="1108"/>
                  </a:cubicBezTo>
                  <a:cubicBezTo>
                    <a:pt x="1131" y="1123"/>
                    <a:pt x="1115" y="1184"/>
                    <a:pt x="1070" y="1199"/>
                  </a:cubicBezTo>
                  <a:cubicBezTo>
                    <a:pt x="1039" y="1207"/>
                    <a:pt x="1009" y="1153"/>
                    <a:pt x="978" y="1169"/>
                  </a:cubicBezTo>
                  <a:cubicBezTo>
                    <a:pt x="886" y="1215"/>
                    <a:pt x="825" y="1314"/>
                    <a:pt x="726" y="1352"/>
                  </a:cubicBezTo>
                  <a:cubicBezTo>
                    <a:pt x="695" y="1367"/>
                    <a:pt x="657" y="1314"/>
                    <a:pt x="619" y="1322"/>
                  </a:cubicBezTo>
                  <a:cubicBezTo>
                    <a:pt x="581" y="1322"/>
                    <a:pt x="558" y="1375"/>
                    <a:pt x="520" y="1383"/>
                  </a:cubicBezTo>
                  <a:cubicBezTo>
                    <a:pt x="489" y="1390"/>
                    <a:pt x="459" y="1360"/>
                    <a:pt x="428" y="1352"/>
                  </a:cubicBezTo>
                  <a:cubicBezTo>
                    <a:pt x="359" y="1344"/>
                    <a:pt x="290" y="1344"/>
                    <a:pt x="229" y="1344"/>
                  </a:cubicBezTo>
                  <a:lnTo>
                    <a:pt x="229" y="1344"/>
                  </a:lnTo>
                  <a:cubicBezTo>
                    <a:pt x="222" y="1329"/>
                    <a:pt x="229" y="1306"/>
                    <a:pt x="214" y="1306"/>
                  </a:cubicBezTo>
                  <a:cubicBezTo>
                    <a:pt x="184" y="1291"/>
                    <a:pt x="145" y="1314"/>
                    <a:pt x="115" y="1306"/>
                  </a:cubicBezTo>
                  <a:cubicBezTo>
                    <a:pt x="100" y="1299"/>
                    <a:pt x="100" y="1261"/>
                    <a:pt x="84" y="1261"/>
                  </a:cubicBezTo>
                  <a:cubicBezTo>
                    <a:pt x="61" y="1253"/>
                    <a:pt x="61" y="1291"/>
                    <a:pt x="46" y="1299"/>
                  </a:cubicBezTo>
                  <a:cubicBezTo>
                    <a:pt x="31" y="1299"/>
                    <a:pt x="8" y="1283"/>
                    <a:pt x="8" y="1268"/>
                  </a:cubicBezTo>
                  <a:cubicBezTo>
                    <a:pt x="0" y="1261"/>
                    <a:pt x="31" y="1253"/>
                    <a:pt x="31" y="1238"/>
                  </a:cubicBezTo>
                  <a:cubicBezTo>
                    <a:pt x="31" y="1215"/>
                    <a:pt x="15" y="1199"/>
                    <a:pt x="15" y="1176"/>
                  </a:cubicBezTo>
                  <a:lnTo>
                    <a:pt x="15" y="1176"/>
                  </a:lnTo>
                  <a:cubicBezTo>
                    <a:pt x="176" y="1138"/>
                    <a:pt x="176" y="1138"/>
                    <a:pt x="176" y="1138"/>
                  </a:cubicBezTo>
                  <a:cubicBezTo>
                    <a:pt x="214" y="1131"/>
                    <a:pt x="245" y="1176"/>
                    <a:pt x="290" y="1131"/>
                  </a:cubicBezTo>
                  <a:cubicBezTo>
                    <a:pt x="336" y="1092"/>
                    <a:pt x="405" y="1054"/>
                    <a:pt x="436" y="1016"/>
                  </a:cubicBezTo>
                  <a:cubicBezTo>
                    <a:pt x="459" y="986"/>
                    <a:pt x="466" y="947"/>
                    <a:pt x="504" y="932"/>
                  </a:cubicBezTo>
                  <a:cubicBezTo>
                    <a:pt x="550" y="917"/>
                    <a:pt x="588" y="932"/>
                    <a:pt x="627" y="901"/>
                  </a:cubicBezTo>
                  <a:cubicBezTo>
                    <a:pt x="657" y="863"/>
                    <a:pt x="703" y="825"/>
                    <a:pt x="734" y="787"/>
                  </a:cubicBezTo>
                  <a:cubicBezTo>
                    <a:pt x="825" y="665"/>
                    <a:pt x="871" y="588"/>
                    <a:pt x="932" y="443"/>
                  </a:cubicBezTo>
                  <a:cubicBezTo>
                    <a:pt x="940" y="420"/>
                    <a:pt x="940" y="367"/>
                    <a:pt x="947" y="336"/>
                  </a:cubicBezTo>
                  <a:cubicBezTo>
                    <a:pt x="955" y="306"/>
                    <a:pt x="970" y="306"/>
                    <a:pt x="986" y="275"/>
                  </a:cubicBezTo>
                  <a:cubicBezTo>
                    <a:pt x="1009" y="244"/>
                    <a:pt x="986" y="161"/>
                    <a:pt x="986" y="122"/>
                  </a:cubicBezTo>
                  <a:cubicBezTo>
                    <a:pt x="1016" y="115"/>
                    <a:pt x="1047" y="115"/>
                    <a:pt x="1077" y="107"/>
                  </a:cubicBezTo>
                  <a:cubicBezTo>
                    <a:pt x="1077" y="100"/>
                    <a:pt x="1077" y="100"/>
                    <a:pt x="1077" y="100"/>
                  </a:cubicBezTo>
                  <a:cubicBezTo>
                    <a:pt x="1054" y="100"/>
                    <a:pt x="970" y="92"/>
                    <a:pt x="963" y="84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4" name="Freeform 91">
              <a:extLst>
                <a:ext uri="{FF2B5EF4-FFF2-40B4-BE49-F238E27FC236}">
                  <a16:creationId xmlns:a16="http://schemas.microsoft.com/office/drawing/2014/main" id="{74FD3430-8A3E-41CF-9710-776397235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1052" y="5803582"/>
              <a:ext cx="75942" cy="51022"/>
            </a:xfrm>
            <a:custGeom>
              <a:avLst/>
              <a:gdLst>
                <a:gd name="T0" fmla="*/ 168 w 420"/>
                <a:gd name="T1" fmla="*/ 23 h 306"/>
                <a:gd name="T2" fmla="*/ 168 w 420"/>
                <a:gd name="T3" fmla="*/ 23 h 306"/>
                <a:gd name="T4" fmla="*/ 282 w 420"/>
                <a:gd name="T5" fmla="*/ 7 h 306"/>
                <a:gd name="T6" fmla="*/ 358 w 420"/>
                <a:gd name="T7" fmla="*/ 38 h 306"/>
                <a:gd name="T8" fmla="*/ 358 w 420"/>
                <a:gd name="T9" fmla="*/ 38 h 306"/>
                <a:gd name="T10" fmla="*/ 404 w 420"/>
                <a:gd name="T11" fmla="*/ 53 h 306"/>
                <a:gd name="T12" fmla="*/ 419 w 420"/>
                <a:gd name="T13" fmla="*/ 160 h 306"/>
                <a:gd name="T14" fmla="*/ 419 w 420"/>
                <a:gd name="T15" fmla="*/ 160 h 306"/>
                <a:gd name="T16" fmla="*/ 274 w 420"/>
                <a:gd name="T17" fmla="*/ 305 h 306"/>
                <a:gd name="T18" fmla="*/ 274 w 420"/>
                <a:gd name="T19" fmla="*/ 305 h 306"/>
                <a:gd name="T20" fmla="*/ 191 w 420"/>
                <a:gd name="T21" fmla="*/ 214 h 306"/>
                <a:gd name="T22" fmla="*/ 115 w 420"/>
                <a:gd name="T23" fmla="*/ 244 h 306"/>
                <a:gd name="T24" fmla="*/ 77 w 420"/>
                <a:gd name="T25" fmla="*/ 168 h 306"/>
                <a:gd name="T26" fmla="*/ 8 w 420"/>
                <a:gd name="T27" fmla="*/ 130 h 306"/>
                <a:gd name="T28" fmla="*/ 8 w 420"/>
                <a:gd name="T29" fmla="*/ 130 h 306"/>
                <a:gd name="T30" fmla="*/ 8 w 420"/>
                <a:gd name="T31" fmla="*/ 61 h 306"/>
                <a:gd name="T32" fmla="*/ 77 w 420"/>
                <a:gd name="T33" fmla="*/ 30 h 306"/>
                <a:gd name="T34" fmla="*/ 130 w 420"/>
                <a:gd name="T35" fmla="*/ 61 h 306"/>
                <a:gd name="T36" fmla="*/ 168 w 420"/>
                <a:gd name="T37" fmla="*/ 2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0" h="306">
                  <a:moveTo>
                    <a:pt x="168" y="23"/>
                  </a:moveTo>
                  <a:lnTo>
                    <a:pt x="168" y="23"/>
                  </a:lnTo>
                  <a:cubicBezTo>
                    <a:pt x="205" y="15"/>
                    <a:pt x="244" y="0"/>
                    <a:pt x="282" y="7"/>
                  </a:cubicBezTo>
                  <a:cubicBezTo>
                    <a:pt x="305" y="7"/>
                    <a:pt x="328" y="30"/>
                    <a:pt x="358" y="38"/>
                  </a:cubicBezTo>
                  <a:lnTo>
                    <a:pt x="358" y="38"/>
                  </a:lnTo>
                  <a:cubicBezTo>
                    <a:pt x="374" y="46"/>
                    <a:pt x="397" y="38"/>
                    <a:pt x="404" y="53"/>
                  </a:cubicBezTo>
                  <a:cubicBezTo>
                    <a:pt x="419" y="84"/>
                    <a:pt x="412" y="122"/>
                    <a:pt x="419" y="160"/>
                  </a:cubicBezTo>
                  <a:lnTo>
                    <a:pt x="419" y="160"/>
                  </a:lnTo>
                  <a:cubicBezTo>
                    <a:pt x="358" y="183"/>
                    <a:pt x="313" y="221"/>
                    <a:pt x="274" y="305"/>
                  </a:cubicBezTo>
                  <a:lnTo>
                    <a:pt x="274" y="305"/>
                  </a:lnTo>
                  <a:cubicBezTo>
                    <a:pt x="244" y="275"/>
                    <a:pt x="228" y="229"/>
                    <a:pt x="191" y="214"/>
                  </a:cubicBezTo>
                  <a:cubicBezTo>
                    <a:pt x="161" y="206"/>
                    <a:pt x="138" y="252"/>
                    <a:pt x="115" y="244"/>
                  </a:cubicBezTo>
                  <a:cubicBezTo>
                    <a:pt x="84" y="229"/>
                    <a:pt x="92" y="183"/>
                    <a:pt x="77" y="168"/>
                  </a:cubicBezTo>
                  <a:cubicBezTo>
                    <a:pt x="62" y="145"/>
                    <a:pt x="31" y="145"/>
                    <a:pt x="8" y="130"/>
                  </a:cubicBezTo>
                  <a:lnTo>
                    <a:pt x="8" y="130"/>
                  </a:lnTo>
                  <a:cubicBezTo>
                    <a:pt x="8" y="107"/>
                    <a:pt x="0" y="84"/>
                    <a:pt x="8" y="61"/>
                  </a:cubicBezTo>
                  <a:cubicBezTo>
                    <a:pt x="23" y="38"/>
                    <a:pt x="54" y="30"/>
                    <a:pt x="77" y="30"/>
                  </a:cubicBezTo>
                  <a:cubicBezTo>
                    <a:pt x="100" y="30"/>
                    <a:pt x="115" y="61"/>
                    <a:pt x="130" y="61"/>
                  </a:cubicBezTo>
                  <a:cubicBezTo>
                    <a:pt x="153" y="61"/>
                    <a:pt x="153" y="30"/>
                    <a:pt x="168" y="23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5" name="Freeform 92">
              <a:extLst>
                <a:ext uri="{FF2B5EF4-FFF2-40B4-BE49-F238E27FC236}">
                  <a16:creationId xmlns:a16="http://schemas.microsoft.com/office/drawing/2014/main" id="{EBB9348D-42CD-4A26-8899-908793F1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9921" y="5823548"/>
              <a:ext cx="141492" cy="65071"/>
            </a:xfrm>
            <a:custGeom>
              <a:avLst/>
              <a:gdLst>
                <a:gd name="T0" fmla="*/ 283 w 779"/>
                <a:gd name="T1" fmla="*/ 0 h 390"/>
                <a:gd name="T2" fmla="*/ 283 w 779"/>
                <a:gd name="T3" fmla="*/ 0 h 390"/>
                <a:gd name="T4" fmla="*/ 390 w 779"/>
                <a:gd name="T5" fmla="*/ 30 h 390"/>
                <a:gd name="T6" fmla="*/ 512 w 779"/>
                <a:gd name="T7" fmla="*/ 15 h 390"/>
                <a:gd name="T8" fmla="*/ 512 w 779"/>
                <a:gd name="T9" fmla="*/ 15 h 390"/>
                <a:gd name="T10" fmla="*/ 581 w 779"/>
                <a:gd name="T11" fmla="*/ 53 h 390"/>
                <a:gd name="T12" fmla="*/ 619 w 779"/>
                <a:gd name="T13" fmla="*/ 129 h 390"/>
                <a:gd name="T14" fmla="*/ 695 w 779"/>
                <a:gd name="T15" fmla="*/ 99 h 390"/>
                <a:gd name="T16" fmla="*/ 778 w 779"/>
                <a:gd name="T17" fmla="*/ 190 h 390"/>
                <a:gd name="T18" fmla="*/ 778 w 779"/>
                <a:gd name="T19" fmla="*/ 190 h 390"/>
                <a:gd name="T20" fmla="*/ 771 w 779"/>
                <a:gd name="T21" fmla="*/ 213 h 390"/>
                <a:gd name="T22" fmla="*/ 535 w 779"/>
                <a:gd name="T23" fmla="*/ 366 h 390"/>
                <a:gd name="T24" fmla="*/ 84 w 779"/>
                <a:gd name="T25" fmla="*/ 236 h 390"/>
                <a:gd name="T26" fmla="*/ 0 w 779"/>
                <a:gd name="T27" fmla="*/ 160 h 390"/>
                <a:gd name="T28" fmla="*/ 0 w 779"/>
                <a:gd name="T29" fmla="*/ 160 h 390"/>
                <a:gd name="T30" fmla="*/ 145 w 779"/>
                <a:gd name="T31" fmla="*/ 61 h 390"/>
                <a:gd name="T32" fmla="*/ 199 w 779"/>
                <a:gd name="T33" fmla="*/ 76 h 390"/>
                <a:gd name="T34" fmla="*/ 283 w 779"/>
                <a:gd name="T3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9" h="390">
                  <a:moveTo>
                    <a:pt x="283" y="0"/>
                  </a:moveTo>
                  <a:lnTo>
                    <a:pt x="283" y="0"/>
                  </a:lnTo>
                  <a:cubicBezTo>
                    <a:pt x="313" y="7"/>
                    <a:pt x="352" y="30"/>
                    <a:pt x="390" y="30"/>
                  </a:cubicBezTo>
                  <a:cubicBezTo>
                    <a:pt x="428" y="30"/>
                    <a:pt x="474" y="22"/>
                    <a:pt x="512" y="15"/>
                  </a:cubicBezTo>
                  <a:lnTo>
                    <a:pt x="512" y="15"/>
                  </a:lnTo>
                  <a:cubicBezTo>
                    <a:pt x="535" y="30"/>
                    <a:pt x="566" y="30"/>
                    <a:pt x="581" y="53"/>
                  </a:cubicBezTo>
                  <a:cubicBezTo>
                    <a:pt x="596" y="68"/>
                    <a:pt x="588" y="114"/>
                    <a:pt x="619" y="129"/>
                  </a:cubicBezTo>
                  <a:cubicBezTo>
                    <a:pt x="642" y="137"/>
                    <a:pt x="665" y="91"/>
                    <a:pt x="695" y="99"/>
                  </a:cubicBezTo>
                  <a:cubicBezTo>
                    <a:pt x="732" y="114"/>
                    <a:pt x="748" y="160"/>
                    <a:pt x="778" y="190"/>
                  </a:cubicBezTo>
                  <a:lnTo>
                    <a:pt x="778" y="190"/>
                  </a:lnTo>
                  <a:cubicBezTo>
                    <a:pt x="778" y="198"/>
                    <a:pt x="778" y="206"/>
                    <a:pt x="771" y="213"/>
                  </a:cubicBezTo>
                  <a:cubicBezTo>
                    <a:pt x="709" y="389"/>
                    <a:pt x="732" y="328"/>
                    <a:pt x="535" y="366"/>
                  </a:cubicBezTo>
                  <a:cubicBezTo>
                    <a:pt x="413" y="389"/>
                    <a:pt x="130" y="381"/>
                    <a:pt x="84" y="236"/>
                  </a:cubicBezTo>
                  <a:cubicBezTo>
                    <a:pt x="61" y="190"/>
                    <a:pt x="31" y="175"/>
                    <a:pt x="0" y="160"/>
                  </a:cubicBezTo>
                  <a:lnTo>
                    <a:pt x="0" y="160"/>
                  </a:lnTo>
                  <a:cubicBezTo>
                    <a:pt x="38" y="137"/>
                    <a:pt x="99" y="76"/>
                    <a:pt x="145" y="61"/>
                  </a:cubicBezTo>
                  <a:cubicBezTo>
                    <a:pt x="161" y="53"/>
                    <a:pt x="183" y="83"/>
                    <a:pt x="199" y="76"/>
                  </a:cubicBezTo>
                  <a:cubicBezTo>
                    <a:pt x="229" y="61"/>
                    <a:pt x="252" y="22"/>
                    <a:pt x="283" y="0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6" name="Freeform 93">
              <a:extLst>
                <a:ext uri="{FF2B5EF4-FFF2-40B4-BE49-F238E27FC236}">
                  <a16:creationId xmlns:a16="http://schemas.microsoft.com/office/drawing/2014/main" id="{12C9F683-3E75-45CA-A924-83138BE6A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0507" y="5760694"/>
              <a:ext cx="119109" cy="104262"/>
            </a:xfrm>
            <a:custGeom>
              <a:avLst/>
              <a:gdLst>
                <a:gd name="T0" fmla="*/ 229 w 658"/>
                <a:gd name="T1" fmla="*/ 0 h 620"/>
                <a:gd name="T2" fmla="*/ 229 w 658"/>
                <a:gd name="T3" fmla="*/ 0 h 620"/>
                <a:gd name="T4" fmla="*/ 160 w 658"/>
                <a:gd name="T5" fmla="*/ 100 h 620"/>
                <a:gd name="T6" fmla="*/ 53 w 658"/>
                <a:gd name="T7" fmla="*/ 222 h 620"/>
                <a:gd name="T8" fmla="*/ 7 w 658"/>
                <a:gd name="T9" fmla="*/ 344 h 620"/>
                <a:gd name="T10" fmla="*/ 7 w 658"/>
                <a:gd name="T11" fmla="*/ 344 h 620"/>
                <a:gd name="T12" fmla="*/ 30 w 658"/>
                <a:gd name="T13" fmla="*/ 382 h 620"/>
                <a:gd name="T14" fmla="*/ 122 w 658"/>
                <a:gd name="T15" fmla="*/ 382 h 620"/>
                <a:gd name="T16" fmla="*/ 168 w 658"/>
                <a:gd name="T17" fmla="*/ 428 h 620"/>
                <a:gd name="T18" fmla="*/ 229 w 658"/>
                <a:gd name="T19" fmla="*/ 436 h 620"/>
                <a:gd name="T20" fmla="*/ 244 w 658"/>
                <a:gd name="T21" fmla="*/ 497 h 620"/>
                <a:gd name="T22" fmla="*/ 221 w 658"/>
                <a:gd name="T23" fmla="*/ 527 h 620"/>
                <a:gd name="T24" fmla="*/ 229 w 658"/>
                <a:gd name="T25" fmla="*/ 596 h 620"/>
                <a:gd name="T26" fmla="*/ 229 w 658"/>
                <a:gd name="T27" fmla="*/ 596 h 620"/>
                <a:gd name="T28" fmla="*/ 343 w 658"/>
                <a:gd name="T29" fmla="*/ 619 h 620"/>
                <a:gd name="T30" fmla="*/ 489 w 658"/>
                <a:gd name="T31" fmla="*/ 581 h 620"/>
                <a:gd name="T32" fmla="*/ 580 w 658"/>
                <a:gd name="T33" fmla="*/ 604 h 620"/>
                <a:gd name="T34" fmla="*/ 580 w 658"/>
                <a:gd name="T35" fmla="*/ 604 h 620"/>
                <a:gd name="T36" fmla="*/ 588 w 658"/>
                <a:gd name="T37" fmla="*/ 481 h 620"/>
                <a:gd name="T38" fmla="*/ 534 w 658"/>
                <a:gd name="T39" fmla="*/ 420 h 620"/>
                <a:gd name="T40" fmla="*/ 634 w 658"/>
                <a:gd name="T41" fmla="*/ 352 h 620"/>
                <a:gd name="T42" fmla="*/ 618 w 658"/>
                <a:gd name="T43" fmla="*/ 222 h 620"/>
                <a:gd name="T44" fmla="*/ 618 w 658"/>
                <a:gd name="T45" fmla="*/ 222 h 620"/>
                <a:gd name="T46" fmla="*/ 443 w 658"/>
                <a:gd name="T47" fmla="*/ 176 h 620"/>
                <a:gd name="T48" fmla="*/ 412 w 658"/>
                <a:gd name="T49" fmla="*/ 61 h 620"/>
                <a:gd name="T50" fmla="*/ 290 w 658"/>
                <a:gd name="T51" fmla="*/ 54 h 620"/>
                <a:gd name="T52" fmla="*/ 290 w 658"/>
                <a:gd name="T53" fmla="*/ 23 h 620"/>
                <a:gd name="T54" fmla="*/ 229 w 658"/>
                <a:gd name="T5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8" h="620">
                  <a:moveTo>
                    <a:pt x="229" y="0"/>
                  </a:moveTo>
                  <a:lnTo>
                    <a:pt x="229" y="0"/>
                  </a:lnTo>
                  <a:cubicBezTo>
                    <a:pt x="206" y="31"/>
                    <a:pt x="176" y="61"/>
                    <a:pt x="160" y="100"/>
                  </a:cubicBezTo>
                  <a:cubicBezTo>
                    <a:pt x="145" y="153"/>
                    <a:pt x="76" y="168"/>
                    <a:pt x="53" y="222"/>
                  </a:cubicBezTo>
                  <a:cubicBezTo>
                    <a:pt x="38" y="260"/>
                    <a:pt x="23" y="306"/>
                    <a:pt x="7" y="344"/>
                  </a:cubicBezTo>
                  <a:lnTo>
                    <a:pt x="7" y="344"/>
                  </a:lnTo>
                  <a:cubicBezTo>
                    <a:pt x="23" y="382"/>
                    <a:pt x="0" y="359"/>
                    <a:pt x="30" y="382"/>
                  </a:cubicBezTo>
                  <a:cubicBezTo>
                    <a:pt x="61" y="397"/>
                    <a:pt x="91" y="375"/>
                    <a:pt x="122" y="382"/>
                  </a:cubicBezTo>
                  <a:cubicBezTo>
                    <a:pt x="145" y="390"/>
                    <a:pt x="145" y="420"/>
                    <a:pt x="168" y="428"/>
                  </a:cubicBezTo>
                  <a:cubicBezTo>
                    <a:pt x="183" y="436"/>
                    <a:pt x="214" y="420"/>
                    <a:pt x="229" y="436"/>
                  </a:cubicBezTo>
                  <a:cubicBezTo>
                    <a:pt x="244" y="451"/>
                    <a:pt x="244" y="474"/>
                    <a:pt x="244" y="497"/>
                  </a:cubicBezTo>
                  <a:cubicBezTo>
                    <a:pt x="244" y="512"/>
                    <a:pt x="221" y="512"/>
                    <a:pt x="221" y="527"/>
                  </a:cubicBezTo>
                  <a:cubicBezTo>
                    <a:pt x="214" y="550"/>
                    <a:pt x="221" y="573"/>
                    <a:pt x="229" y="596"/>
                  </a:cubicBezTo>
                  <a:lnTo>
                    <a:pt x="229" y="596"/>
                  </a:lnTo>
                  <a:cubicBezTo>
                    <a:pt x="267" y="604"/>
                    <a:pt x="298" y="619"/>
                    <a:pt x="343" y="619"/>
                  </a:cubicBezTo>
                  <a:cubicBezTo>
                    <a:pt x="389" y="619"/>
                    <a:pt x="435" y="581"/>
                    <a:pt x="489" y="581"/>
                  </a:cubicBezTo>
                  <a:cubicBezTo>
                    <a:pt x="519" y="581"/>
                    <a:pt x="550" y="596"/>
                    <a:pt x="580" y="604"/>
                  </a:cubicBezTo>
                  <a:lnTo>
                    <a:pt x="580" y="604"/>
                  </a:lnTo>
                  <a:cubicBezTo>
                    <a:pt x="580" y="565"/>
                    <a:pt x="595" y="519"/>
                    <a:pt x="588" y="481"/>
                  </a:cubicBezTo>
                  <a:cubicBezTo>
                    <a:pt x="580" y="451"/>
                    <a:pt x="527" y="443"/>
                    <a:pt x="534" y="420"/>
                  </a:cubicBezTo>
                  <a:cubicBezTo>
                    <a:pt x="550" y="382"/>
                    <a:pt x="618" y="390"/>
                    <a:pt x="634" y="352"/>
                  </a:cubicBezTo>
                  <a:cubicBezTo>
                    <a:pt x="657" y="306"/>
                    <a:pt x="626" y="267"/>
                    <a:pt x="618" y="222"/>
                  </a:cubicBezTo>
                  <a:lnTo>
                    <a:pt x="618" y="222"/>
                  </a:lnTo>
                  <a:cubicBezTo>
                    <a:pt x="557" y="206"/>
                    <a:pt x="489" y="214"/>
                    <a:pt x="443" y="176"/>
                  </a:cubicBezTo>
                  <a:cubicBezTo>
                    <a:pt x="412" y="153"/>
                    <a:pt x="443" y="84"/>
                    <a:pt x="412" y="61"/>
                  </a:cubicBezTo>
                  <a:cubicBezTo>
                    <a:pt x="382" y="38"/>
                    <a:pt x="328" y="69"/>
                    <a:pt x="290" y="54"/>
                  </a:cubicBezTo>
                  <a:cubicBezTo>
                    <a:pt x="275" y="54"/>
                    <a:pt x="298" y="31"/>
                    <a:pt x="290" y="23"/>
                  </a:cubicBezTo>
                  <a:cubicBezTo>
                    <a:pt x="252" y="0"/>
                    <a:pt x="267" y="15"/>
                    <a:pt x="229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7" name="Freeform 94">
              <a:extLst>
                <a:ext uri="{FF2B5EF4-FFF2-40B4-BE49-F238E27FC236}">
                  <a16:creationId xmlns:a16="http://schemas.microsoft.com/office/drawing/2014/main" id="{6102623E-F3AB-4998-805E-F6AD880BD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2513" y="5818372"/>
              <a:ext cx="52760" cy="55459"/>
            </a:xfrm>
            <a:custGeom>
              <a:avLst/>
              <a:gdLst>
                <a:gd name="T0" fmla="*/ 53 w 291"/>
                <a:gd name="T1" fmla="*/ 0 h 329"/>
                <a:gd name="T2" fmla="*/ 53 w 291"/>
                <a:gd name="T3" fmla="*/ 0 h 329"/>
                <a:gd name="T4" fmla="*/ 76 w 291"/>
                <a:gd name="T5" fmla="*/ 38 h 329"/>
                <a:gd name="T6" fmla="*/ 168 w 291"/>
                <a:gd name="T7" fmla="*/ 38 h 329"/>
                <a:gd name="T8" fmla="*/ 214 w 291"/>
                <a:gd name="T9" fmla="*/ 84 h 329"/>
                <a:gd name="T10" fmla="*/ 275 w 291"/>
                <a:gd name="T11" fmla="*/ 92 h 329"/>
                <a:gd name="T12" fmla="*/ 290 w 291"/>
                <a:gd name="T13" fmla="*/ 153 h 329"/>
                <a:gd name="T14" fmla="*/ 267 w 291"/>
                <a:gd name="T15" fmla="*/ 183 h 329"/>
                <a:gd name="T16" fmla="*/ 275 w 291"/>
                <a:gd name="T17" fmla="*/ 252 h 329"/>
                <a:gd name="T18" fmla="*/ 275 w 291"/>
                <a:gd name="T19" fmla="*/ 252 h 329"/>
                <a:gd name="T20" fmla="*/ 252 w 291"/>
                <a:gd name="T21" fmla="*/ 298 h 329"/>
                <a:gd name="T22" fmla="*/ 214 w 291"/>
                <a:gd name="T23" fmla="*/ 298 h 329"/>
                <a:gd name="T24" fmla="*/ 183 w 291"/>
                <a:gd name="T25" fmla="*/ 328 h 329"/>
                <a:gd name="T26" fmla="*/ 183 w 291"/>
                <a:gd name="T27" fmla="*/ 328 h 329"/>
                <a:gd name="T28" fmla="*/ 99 w 291"/>
                <a:gd name="T29" fmla="*/ 290 h 329"/>
                <a:gd name="T30" fmla="*/ 107 w 291"/>
                <a:gd name="T31" fmla="*/ 229 h 329"/>
                <a:gd name="T32" fmla="*/ 99 w 291"/>
                <a:gd name="T33" fmla="*/ 153 h 329"/>
                <a:gd name="T34" fmla="*/ 46 w 291"/>
                <a:gd name="T35" fmla="*/ 122 h 329"/>
                <a:gd name="T36" fmla="*/ 0 w 291"/>
                <a:gd name="T37" fmla="*/ 76 h 329"/>
                <a:gd name="T38" fmla="*/ 0 w 291"/>
                <a:gd name="T39" fmla="*/ 76 h 329"/>
                <a:gd name="T40" fmla="*/ 53 w 291"/>
                <a:gd name="T4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329">
                  <a:moveTo>
                    <a:pt x="53" y="0"/>
                  </a:moveTo>
                  <a:lnTo>
                    <a:pt x="53" y="0"/>
                  </a:lnTo>
                  <a:cubicBezTo>
                    <a:pt x="69" y="38"/>
                    <a:pt x="46" y="15"/>
                    <a:pt x="76" y="38"/>
                  </a:cubicBezTo>
                  <a:cubicBezTo>
                    <a:pt x="107" y="53"/>
                    <a:pt x="137" y="31"/>
                    <a:pt x="168" y="38"/>
                  </a:cubicBezTo>
                  <a:cubicBezTo>
                    <a:pt x="191" y="46"/>
                    <a:pt x="191" y="76"/>
                    <a:pt x="214" y="84"/>
                  </a:cubicBezTo>
                  <a:cubicBezTo>
                    <a:pt x="229" y="92"/>
                    <a:pt x="260" y="76"/>
                    <a:pt x="275" y="92"/>
                  </a:cubicBezTo>
                  <a:cubicBezTo>
                    <a:pt x="290" y="107"/>
                    <a:pt x="290" y="130"/>
                    <a:pt x="290" y="153"/>
                  </a:cubicBezTo>
                  <a:cubicBezTo>
                    <a:pt x="290" y="168"/>
                    <a:pt x="267" y="168"/>
                    <a:pt x="267" y="183"/>
                  </a:cubicBezTo>
                  <a:cubicBezTo>
                    <a:pt x="260" y="206"/>
                    <a:pt x="267" y="229"/>
                    <a:pt x="275" y="252"/>
                  </a:cubicBezTo>
                  <a:lnTo>
                    <a:pt x="275" y="252"/>
                  </a:lnTo>
                  <a:cubicBezTo>
                    <a:pt x="267" y="267"/>
                    <a:pt x="267" y="290"/>
                    <a:pt x="252" y="298"/>
                  </a:cubicBezTo>
                  <a:cubicBezTo>
                    <a:pt x="244" y="306"/>
                    <a:pt x="229" y="290"/>
                    <a:pt x="214" y="298"/>
                  </a:cubicBezTo>
                  <a:cubicBezTo>
                    <a:pt x="199" y="298"/>
                    <a:pt x="191" y="313"/>
                    <a:pt x="183" y="328"/>
                  </a:cubicBezTo>
                  <a:lnTo>
                    <a:pt x="183" y="328"/>
                  </a:lnTo>
                  <a:cubicBezTo>
                    <a:pt x="153" y="313"/>
                    <a:pt x="114" y="321"/>
                    <a:pt x="99" y="290"/>
                  </a:cubicBezTo>
                  <a:cubicBezTo>
                    <a:pt x="84" y="275"/>
                    <a:pt x="107" y="252"/>
                    <a:pt x="107" y="229"/>
                  </a:cubicBezTo>
                  <a:cubicBezTo>
                    <a:pt x="107" y="206"/>
                    <a:pt x="114" y="175"/>
                    <a:pt x="99" y="153"/>
                  </a:cubicBezTo>
                  <a:cubicBezTo>
                    <a:pt x="91" y="137"/>
                    <a:pt x="61" y="137"/>
                    <a:pt x="46" y="122"/>
                  </a:cubicBezTo>
                  <a:cubicBezTo>
                    <a:pt x="15" y="99"/>
                    <a:pt x="23" y="107"/>
                    <a:pt x="0" y="76"/>
                  </a:cubicBezTo>
                  <a:lnTo>
                    <a:pt x="0" y="76"/>
                  </a:lnTo>
                  <a:cubicBezTo>
                    <a:pt x="23" y="61"/>
                    <a:pt x="38" y="31"/>
                    <a:pt x="53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8" name="Freeform 95">
              <a:extLst>
                <a:ext uri="{FF2B5EF4-FFF2-40B4-BE49-F238E27FC236}">
                  <a16:creationId xmlns:a16="http://schemas.microsoft.com/office/drawing/2014/main" id="{5953DBC2-8EFF-4769-8345-ECBD3BD75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6719" y="5745906"/>
              <a:ext cx="67948" cy="87255"/>
            </a:xfrm>
            <a:custGeom>
              <a:avLst/>
              <a:gdLst>
                <a:gd name="T0" fmla="*/ 107 w 376"/>
                <a:gd name="T1" fmla="*/ 54 h 521"/>
                <a:gd name="T2" fmla="*/ 107 w 376"/>
                <a:gd name="T3" fmla="*/ 54 h 521"/>
                <a:gd name="T4" fmla="*/ 153 w 376"/>
                <a:gd name="T5" fmla="*/ 69 h 521"/>
                <a:gd name="T6" fmla="*/ 214 w 376"/>
                <a:gd name="T7" fmla="*/ 54 h 521"/>
                <a:gd name="T8" fmla="*/ 237 w 376"/>
                <a:gd name="T9" fmla="*/ 8 h 521"/>
                <a:gd name="T10" fmla="*/ 275 w 376"/>
                <a:gd name="T11" fmla="*/ 0 h 521"/>
                <a:gd name="T12" fmla="*/ 275 w 376"/>
                <a:gd name="T13" fmla="*/ 0 h 521"/>
                <a:gd name="T14" fmla="*/ 260 w 376"/>
                <a:gd name="T15" fmla="*/ 31 h 521"/>
                <a:gd name="T16" fmla="*/ 252 w 376"/>
                <a:gd name="T17" fmla="*/ 92 h 521"/>
                <a:gd name="T18" fmla="*/ 298 w 376"/>
                <a:gd name="T19" fmla="*/ 153 h 521"/>
                <a:gd name="T20" fmla="*/ 237 w 376"/>
                <a:gd name="T21" fmla="*/ 214 h 521"/>
                <a:gd name="T22" fmla="*/ 260 w 376"/>
                <a:gd name="T23" fmla="*/ 298 h 521"/>
                <a:gd name="T24" fmla="*/ 329 w 376"/>
                <a:gd name="T25" fmla="*/ 336 h 521"/>
                <a:gd name="T26" fmla="*/ 375 w 376"/>
                <a:gd name="T27" fmla="*/ 436 h 521"/>
                <a:gd name="T28" fmla="*/ 375 w 376"/>
                <a:gd name="T29" fmla="*/ 436 h 521"/>
                <a:gd name="T30" fmla="*/ 168 w 376"/>
                <a:gd name="T31" fmla="*/ 512 h 521"/>
                <a:gd name="T32" fmla="*/ 61 w 376"/>
                <a:gd name="T33" fmla="*/ 497 h 521"/>
                <a:gd name="T34" fmla="*/ 23 w 376"/>
                <a:gd name="T35" fmla="*/ 405 h 521"/>
                <a:gd name="T36" fmla="*/ 8 w 376"/>
                <a:gd name="T37" fmla="*/ 306 h 521"/>
                <a:gd name="T38" fmla="*/ 31 w 376"/>
                <a:gd name="T39" fmla="*/ 267 h 521"/>
                <a:gd name="T40" fmla="*/ 23 w 376"/>
                <a:gd name="T41" fmla="*/ 168 h 521"/>
                <a:gd name="T42" fmla="*/ 100 w 376"/>
                <a:gd name="T43" fmla="*/ 145 h 521"/>
                <a:gd name="T44" fmla="*/ 84 w 376"/>
                <a:gd name="T45" fmla="*/ 99 h 521"/>
                <a:gd name="T46" fmla="*/ 107 w 376"/>
                <a:gd name="T47" fmla="*/ 5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6" h="521">
                  <a:moveTo>
                    <a:pt x="107" y="54"/>
                  </a:moveTo>
                  <a:lnTo>
                    <a:pt x="107" y="54"/>
                  </a:lnTo>
                  <a:cubicBezTo>
                    <a:pt x="122" y="61"/>
                    <a:pt x="138" y="69"/>
                    <a:pt x="153" y="69"/>
                  </a:cubicBezTo>
                  <a:cubicBezTo>
                    <a:pt x="176" y="69"/>
                    <a:pt x="199" y="69"/>
                    <a:pt x="214" y="54"/>
                  </a:cubicBezTo>
                  <a:cubicBezTo>
                    <a:pt x="230" y="46"/>
                    <a:pt x="230" y="15"/>
                    <a:pt x="237" y="8"/>
                  </a:cubicBezTo>
                  <a:cubicBezTo>
                    <a:pt x="252" y="0"/>
                    <a:pt x="260" y="0"/>
                    <a:pt x="275" y="0"/>
                  </a:cubicBezTo>
                  <a:lnTo>
                    <a:pt x="275" y="0"/>
                  </a:lnTo>
                  <a:cubicBezTo>
                    <a:pt x="268" y="8"/>
                    <a:pt x="260" y="23"/>
                    <a:pt x="260" y="31"/>
                  </a:cubicBezTo>
                  <a:cubicBezTo>
                    <a:pt x="252" y="54"/>
                    <a:pt x="252" y="77"/>
                    <a:pt x="252" y="92"/>
                  </a:cubicBezTo>
                  <a:cubicBezTo>
                    <a:pt x="260" y="115"/>
                    <a:pt x="298" y="130"/>
                    <a:pt x="298" y="153"/>
                  </a:cubicBezTo>
                  <a:cubicBezTo>
                    <a:pt x="291" y="184"/>
                    <a:pt x="245" y="191"/>
                    <a:pt x="237" y="214"/>
                  </a:cubicBezTo>
                  <a:cubicBezTo>
                    <a:pt x="237" y="245"/>
                    <a:pt x="237" y="275"/>
                    <a:pt x="260" y="298"/>
                  </a:cubicBezTo>
                  <a:cubicBezTo>
                    <a:pt x="275" y="321"/>
                    <a:pt x="306" y="313"/>
                    <a:pt x="329" y="336"/>
                  </a:cubicBezTo>
                  <a:cubicBezTo>
                    <a:pt x="352" y="359"/>
                    <a:pt x="359" y="405"/>
                    <a:pt x="375" y="436"/>
                  </a:cubicBezTo>
                  <a:lnTo>
                    <a:pt x="375" y="436"/>
                  </a:lnTo>
                  <a:cubicBezTo>
                    <a:pt x="306" y="459"/>
                    <a:pt x="245" y="497"/>
                    <a:pt x="168" y="512"/>
                  </a:cubicBezTo>
                  <a:cubicBezTo>
                    <a:pt x="138" y="520"/>
                    <a:pt x="92" y="520"/>
                    <a:pt x="61" y="497"/>
                  </a:cubicBezTo>
                  <a:cubicBezTo>
                    <a:pt x="39" y="474"/>
                    <a:pt x="31" y="436"/>
                    <a:pt x="23" y="405"/>
                  </a:cubicBezTo>
                  <a:cubicBezTo>
                    <a:pt x="8" y="374"/>
                    <a:pt x="0" y="336"/>
                    <a:pt x="8" y="306"/>
                  </a:cubicBezTo>
                  <a:cubicBezTo>
                    <a:pt x="8" y="290"/>
                    <a:pt x="31" y="283"/>
                    <a:pt x="31" y="267"/>
                  </a:cubicBezTo>
                  <a:cubicBezTo>
                    <a:pt x="39" y="229"/>
                    <a:pt x="8" y="199"/>
                    <a:pt x="23" y="168"/>
                  </a:cubicBezTo>
                  <a:cubicBezTo>
                    <a:pt x="39" y="145"/>
                    <a:pt x="84" y="161"/>
                    <a:pt x="100" y="145"/>
                  </a:cubicBezTo>
                  <a:cubicBezTo>
                    <a:pt x="115" y="130"/>
                    <a:pt x="84" y="115"/>
                    <a:pt x="84" y="99"/>
                  </a:cubicBezTo>
                  <a:cubicBezTo>
                    <a:pt x="92" y="84"/>
                    <a:pt x="100" y="69"/>
                    <a:pt x="107" y="5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29" name="Freeform 96">
              <a:extLst>
                <a:ext uri="{FF2B5EF4-FFF2-40B4-BE49-F238E27FC236}">
                  <a16:creationId xmlns:a16="http://schemas.microsoft.com/office/drawing/2014/main" id="{F93D5C04-F836-47BF-BC67-4B8BBC71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862" y="5802843"/>
              <a:ext cx="166273" cy="97607"/>
            </a:xfrm>
            <a:custGeom>
              <a:avLst/>
              <a:gdLst>
                <a:gd name="T0" fmla="*/ 114 w 917"/>
                <a:gd name="T1" fmla="*/ 565 h 582"/>
                <a:gd name="T2" fmla="*/ 114 w 917"/>
                <a:gd name="T3" fmla="*/ 565 h 582"/>
                <a:gd name="T4" fmla="*/ 122 w 917"/>
                <a:gd name="T5" fmla="*/ 474 h 582"/>
                <a:gd name="T6" fmla="*/ 61 w 917"/>
                <a:gd name="T7" fmla="*/ 420 h 582"/>
                <a:gd name="T8" fmla="*/ 15 w 917"/>
                <a:gd name="T9" fmla="*/ 352 h 582"/>
                <a:gd name="T10" fmla="*/ 76 w 917"/>
                <a:gd name="T11" fmla="*/ 329 h 582"/>
                <a:gd name="T12" fmla="*/ 84 w 917"/>
                <a:gd name="T13" fmla="*/ 267 h 582"/>
                <a:gd name="T14" fmla="*/ 30 w 917"/>
                <a:gd name="T15" fmla="*/ 206 h 582"/>
                <a:gd name="T16" fmla="*/ 0 w 917"/>
                <a:gd name="T17" fmla="*/ 84 h 582"/>
                <a:gd name="T18" fmla="*/ 0 w 917"/>
                <a:gd name="T19" fmla="*/ 84 h 582"/>
                <a:gd name="T20" fmla="*/ 38 w 917"/>
                <a:gd name="T21" fmla="*/ 15 h 582"/>
                <a:gd name="T22" fmla="*/ 114 w 917"/>
                <a:gd name="T23" fmla="*/ 31 h 582"/>
                <a:gd name="T24" fmla="*/ 191 w 917"/>
                <a:gd name="T25" fmla="*/ 69 h 582"/>
                <a:gd name="T26" fmla="*/ 290 w 917"/>
                <a:gd name="T27" fmla="*/ 38 h 582"/>
                <a:gd name="T28" fmla="*/ 359 w 917"/>
                <a:gd name="T29" fmla="*/ 23 h 582"/>
                <a:gd name="T30" fmla="*/ 374 w 917"/>
                <a:gd name="T31" fmla="*/ 31 h 582"/>
                <a:gd name="T32" fmla="*/ 397 w 917"/>
                <a:gd name="T33" fmla="*/ 0 h 582"/>
                <a:gd name="T34" fmla="*/ 534 w 917"/>
                <a:gd name="T35" fmla="*/ 61 h 582"/>
                <a:gd name="T36" fmla="*/ 595 w 917"/>
                <a:gd name="T37" fmla="*/ 84 h 582"/>
                <a:gd name="T38" fmla="*/ 687 w 917"/>
                <a:gd name="T39" fmla="*/ 46 h 582"/>
                <a:gd name="T40" fmla="*/ 687 w 917"/>
                <a:gd name="T41" fmla="*/ 107 h 582"/>
                <a:gd name="T42" fmla="*/ 748 w 917"/>
                <a:gd name="T43" fmla="*/ 191 h 582"/>
                <a:gd name="T44" fmla="*/ 825 w 917"/>
                <a:gd name="T45" fmla="*/ 176 h 582"/>
                <a:gd name="T46" fmla="*/ 848 w 917"/>
                <a:gd name="T47" fmla="*/ 222 h 582"/>
                <a:gd name="T48" fmla="*/ 848 w 917"/>
                <a:gd name="T49" fmla="*/ 222 h 582"/>
                <a:gd name="T50" fmla="*/ 825 w 917"/>
                <a:gd name="T51" fmla="*/ 275 h 582"/>
                <a:gd name="T52" fmla="*/ 863 w 917"/>
                <a:gd name="T53" fmla="*/ 290 h 582"/>
                <a:gd name="T54" fmla="*/ 901 w 917"/>
                <a:gd name="T55" fmla="*/ 359 h 582"/>
                <a:gd name="T56" fmla="*/ 901 w 917"/>
                <a:gd name="T57" fmla="*/ 359 h 582"/>
                <a:gd name="T58" fmla="*/ 886 w 917"/>
                <a:gd name="T59" fmla="*/ 413 h 582"/>
                <a:gd name="T60" fmla="*/ 909 w 917"/>
                <a:gd name="T61" fmla="*/ 459 h 582"/>
                <a:gd name="T62" fmla="*/ 901 w 917"/>
                <a:gd name="T63" fmla="*/ 504 h 582"/>
                <a:gd name="T64" fmla="*/ 901 w 917"/>
                <a:gd name="T65" fmla="*/ 504 h 582"/>
                <a:gd name="T66" fmla="*/ 832 w 917"/>
                <a:gd name="T67" fmla="*/ 512 h 582"/>
                <a:gd name="T68" fmla="*/ 756 w 917"/>
                <a:gd name="T69" fmla="*/ 451 h 582"/>
                <a:gd name="T70" fmla="*/ 718 w 917"/>
                <a:gd name="T71" fmla="*/ 466 h 582"/>
                <a:gd name="T72" fmla="*/ 710 w 917"/>
                <a:gd name="T73" fmla="*/ 504 h 582"/>
                <a:gd name="T74" fmla="*/ 626 w 917"/>
                <a:gd name="T75" fmla="*/ 489 h 582"/>
                <a:gd name="T76" fmla="*/ 267 w 917"/>
                <a:gd name="T77" fmla="*/ 466 h 582"/>
                <a:gd name="T78" fmla="*/ 214 w 917"/>
                <a:gd name="T79" fmla="*/ 520 h 582"/>
                <a:gd name="T80" fmla="*/ 229 w 917"/>
                <a:gd name="T81" fmla="*/ 565 h 582"/>
                <a:gd name="T82" fmla="*/ 114 w 917"/>
                <a:gd name="T83" fmla="*/ 565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7" h="582">
                  <a:moveTo>
                    <a:pt x="114" y="565"/>
                  </a:moveTo>
                  <a:lnTo>
                    <a:pt x="114" y="565"/>
                  </a:lnTo>
                  <a:cubicBezTo>
                    <a:pt x="122" y="535"/>
                    <a:pt x="137" y="504"/>
                    <a:pt x="122" y="474"/>
                  </a:cubicBezTo>
                  <a:cubicBezTo>
                    <a:pt x="114" y="451"/>
                    <a:pt x="76" y="443"/>
                    <a:pt x="61" y="420"/>
                  </a:cubicBezTo>
                  <a:cubicBezTo>
                    <a:pt x="46" y="398"/>
                    <a:pt x="15" y="375"/>
                    <a:pt x="15" y="352"/>
                  </a:cubicBezTo>
                  <a:cubicBezTo>
                    <a:pt x="23" y="329"/>
                    <a:pt x="69" y="344"/>
                    <a:pt x="76" y="329"/>
                  </a:cubicBezTo>
                  <a:cubicBezTo>
                    <a:pt x="91" y="313"/>
                    <a:pt x="91" y="290"/>
                    <a:pt x="84" y="267"/>
                  </a:cubicBezTo>
                  <a:cubicBezTo>
                    <a:pt x="69" y="245"/>
                    <a:pt x="38" y="229"/>
                    <a:pt x="30" y="206"/>
                  </a:cubicBezTo>
                  <a:cubicBezTo>
                    <a:pt x="15" y="168"/>
                    <a:pt x="7" y="123"/>
                    <a:pt x="0" y="84"/>
                  </a:cubicBezTo>
                  <a:lnTo>
                    <a:pt x="0" y="84"/>
                  </a:lnTo>
                  <a:cubicBezTo>
                    <a:pt x="15" y="61"/>
                    <a:pt x="15" y="23"/>
                    <a:pt x="38" y="15"/>
                  </a:cubicBezTo>
                  <a:cubicBezTo>
                    <a:pt x="69" y="8"/>
                    <a:pt x="91" y="23"/>
                    <a:pt x="114" y="31"/>
                  </a:cubicBezTo>
                  <a:cubicBezTo>
                    <a:pt x="145" y="38"/>
                    <a:pt x="160" y="69"/>
                    <a:pt x="191" y="69"/>
                  </a:cubicBezTo>
                  <a:cubicBezTo>
                    <a:pt x="221" y="69"/>
                    <a:pt x="259" y="54"/>
                    <a:pt x="290" y="38"/>
                  </a:cubicBezTo>
                  <a:cubicBezTo>
                    <a:pt x="313" y="38"/>
                    <a:pt x="336" y="23"/>
                    <a:pt x="359" y="23"/>
                  </a:cubicBezTo>
                  <a:cubicBezTo>
                    <a:pt x="359" y="23"/>
                    <a:pt x="366" y="31"/>
                    <a:pt x="374" y="31"/>
                  </a:cubicBezTo>
                  <a:cubicBezTo>
                    <a:pt x="382" y="23"/>
                    <a:pt x="382" y="0"/>
                    <a:pt x="397" y="0"/>
                  </a:cubicBezTo>
                  <a:cubicBezTo>
                    <a:pt x="443" y="8"/>
                    <a:pt x="489" y="38"/>
                    <a:pt x="534" y="61"/>
                  </a:cubicBezTo>
                  <a:cubicBezTo>
                    <a:pt x="550" y="69"/>
                    <a:pt x="573" y="84"/>
                    <a:pt x="595" y="84"/>
                  </a:cubicBezTo>
                  <a:cubicBezTo>
                    <a:pt x="626" y="77"/>
                    <a:pt x="657" y="38"/>
                    <a:pt x="687" y="46"/>
                  </a:cubicBezTo>
                  <a:cubicBezTo>
                    <a:pt x="710" y="54"/>
                    <a:pt x="680" y="92"/>
                    <a:pt x="687" y="107"/>
                  </a:cubicBezTo>
                  <a:cubicBezTo>
                    <a:pt x="695" y="138"/>
                    <a:pt x="718" y="176"/>
                    <a:pt x="748" y="191"/>
                  </a:cubicBezTo>
                  <a:cubicBezTo>
                    <a:pt x="771" y="199"/>
                    <a:pt x="802" y="168"/>
                    <a:pt x="825" y="176"/>
                  </a:cubicBezTo>
                  <a:cubicBezTo>
                    <a:pt x="840" y="184"/>
                    <a:pt x="840" y="206"/>
                    <a:pt x="848" y="222"/>
                  </a:cubicBezTo>
                  <a:lnTo>
                    <a:pt x="848" y="222"/>
                  </a:lnTo>
                  <a:cubicBezTo>
                    <a:pt x="840" y="237"/>
                    <a:pt x="825" y="252"/>
                    <a:pt x="825" y="275"/>
                  </a:cubicBezTo>
                  <a:cubicBezTo>
                    <a:pt x="825" y="290"/>
                    <a:pt x="855" y="283"/>
                    <a:pt x="863" y="290"/>
                  </a:cubicBezTo>
                  <a:cubicBezTo>
                    <a:pt x="878" y="313"/>
                    <a:pt x="886" y="336"/>
                    <a:pt x="901" y="359"/>
                  </a:cubicBezTo>
                  <a:lnTo>
                    <a:pt x="901" y="359"/>
                  </a:lnTo>
                  <a:cubicBezTo>
                    <a:pt x="893" y="375"/>
                    <a:pt x="878" y="390"/>
                    <a:pt x="886" y="413"/>
                  </a:cubicBezTo>
                  <a:cubicBezTo>
                    <a:pt x="886" y="428"/>
                    <a:pt x="909" y="436"/>
                    <a:pt x="909" y="459"/>
                  </a:cubicBezTo>
                  <a:cubicBezTo>
                    <a:pt x="916" y="474"/>
                    <a:pt x="909" y="489"/>
                    <a:pt x="901" y="504"/>
                  </a:cubicBezTo>
                  <a:lnTo>
                    <a:pt x="901" y="504"/>
                  </a:lnTo>
                  <a:cubicBezTo>
                    <a:pt x="878" y="504"/>
                    <a:pt x="855" y="520"/>
                    <a:pt x="832" y="512"/>
                  </a:cubicBezTo>
                  <a:cubicBezTo>
                    <a:pt x="802" y="504"/>
                    <a:pt x="787" y="459"/>
                    <a:pt x="756" y="451"/>
                  </a:cubicBezTo>
                  <a:cubicBezTo>
                    <a:pt x="748" y="443"/>
                    <a:pt x="733" y="451"/>
                    <a:pt x="718" y="466"/>
                  </a:cubicBezTo>
                  <a:cubicBezTo>
                    <a:pt x="710" y="474"/>
                    <a:pt x="718" y="504"/>
                    <a:pt x="710" y="504"/>
                  </a:cubicBezTo>
                  <a:cubicBezTo>
                    <a:pt x="680" y="512"/>
                    <a:pt x="657" y="497"/>
                    <a:pt x="626" y="489"/>
                  </a:cubicBezTo>
                  <a:cubicBezTo>
                    <a:pt x="504" y="481"/>
                    <a:pt x="389" y="459"/>
                    <a:pt x="267" y="466"/>
                  </a:cubicBezTo>
                  <a:cubicBezTo>
                    <a:pt x="244" y="466"/>
                    <a:pt x="221" y="497"/>
                    <a:pt x="214" y="520"/>
                  </a:cubicBezTo>
                  <a:cubicBezTo>
                    <a:pt x="214" y="535"/>
                    <a:pt x="244" y="558"/>
                    <a:pt x="229" y="565"/>
                  </a:cubicBezTo>
                  <a:cubicBezTo>
                    <a:pt x="198" y="581"/>
                    <a:pt x="153" y="565"/>
                    <a:pt x="114" y="565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0" name="Freeform 97">
              <a:extLst>
                <a:ext uri="{FF2B5EF4-FFF2-40B4-BE49-F238E27FC236}">
                  <a16:creationId xmlns:a16="http://schemas.microsoft.com/office/drawing/2014/main" id="{4433AD71-87FD-4F81-A496-72572C673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1348" y="5830942"/>
              <a:ext cx="33575" cy="37712"/>
            </a:xfrm>
            <a:custGeom>
              <a:avLst/>
              <a:gdLst>
                <a:gd name="T0" fmla="*/ 23 w 184"/>
                <a:gd name="T1" fmla="*/ 54 h 223"/>
                <a:gd name="T2" fmla="*/ 23 w 184"/>
                <a:gd name="T3" fmla="*/ 54 h 223"/>
                <a:gd name="T4" fmla="*/ 68 w 184"/>
                <a:gd name="T5" fmla="*/ 69 h 223"/>
                <a:gd name="T6" fmla="*/ 84 w 184"/>
                <a:gd name="T7" fmla="*/ 31 h 223"/>
                <a:gd name="T8" fmla="*/ 145 w 184"/>
                <a:gd name="T9" fmla="*/ 8 h 223"/>
                <a:gd name="T10" fmla="*/ 153 w 184"/>
                <a:gd name="T11" fmla="*/ 46 h 223"/>
                <a:gd name="T12" fmla="*/ 183 w 184"/>
                <a:gd name="T13" fmla="*/ 92 h 223"/>
                <a:gd name="T14" fmla="*/ 183 w 184"/>
                <a:gd name="T15" fmla="*/ 92 h 223"/>
                <a:gd name="T16" fmla="*/ 153 w 184"/>
                <a:gd name="T17" fmla="*/ 130 h 223"/>
                <a:gd name="T18" fmla="*/ 168 w 184"/>
                <a:gd name="T19" fmla="*/ 161 h 223"/>
                <a:gd name="T20" fmla="*/ 122 w 184"/>
                <a:gd name="T21" fmla="*/ 214 h 223"/>
                <a:gd name="T22" fmla="*/ 76 w 184"/>
                <a:gd name="T23" fmla="*/ 191 h 223"/>
                <a:gd name="T24" fmla="*/ 76 w 184"/>
                <a:gd name="T25" fmla="*/ 191 h 223"/>
                <a:gd name="T26" fmla="*/ 38 w 184"/>
                <a:gd name="T27" fmla="*/ 122 h 223"/>
                <a:gd name="T28" fmla="*/ 0 w 184"/>
                <a:gd name="T29" fmla="*/ 107 h 223"/>
                <a:gd name="T30" fmla="*/ 23 w 184"/>
                <a:gd name="T31" fmla="*/ 5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23">
                  <a:moveTo>
                    <a:pt x="23" y="54"/>
                  </a:moveTo>
                  <a:lnTo>
                    <a:pt x="23" y="54"/>
                  </a:lnTo>
                  <a:cubicBezTo>
                    <a:pt x="38" y="61"/>
                    <a:pt x="53" y="77"/>
                    <a:pt x="68" y="69"/>
                  </a:cubicBezTo>
                  <a:cubicBezTo>
                    <a:pt x="84" y="61"/>
                    <a:pt x="68" y="38"/>
                    <a:pt x="84" y="31"/>
                  </a:cubicBezTo>
                  <a:cubicBezTo>
                    <a:pt x="99" y="16"/>
                    <a:pt x="122" y="0"/>
                    <a:pt x="145" y="8"/>
                  </a:cubicBezTo>
                  <a:cubicBezTo>
                    <a:pt x="160" y="8"/>
                    <a:pt x="145" y="38"/>
                    <a:pt x="153" y="46"/>
                  </a:cubicBezTo>
                  <a:cubicBezTo>
                    <a:pt x="160" y="69"/>
                    <a:pt x="168" y="77"/>
                    <a:pt x="183" y="92"/>
                  </a:cubicBezTo>
                  <a:lnTo>
                    <a:pt x="183" y="92"/>
                  </a:lnTo>
                  <a:cubicBezTo>
                    <a:pt x="168" y="107"/>
                    <a:pt x="160" y="115"/>
                    <a:pt x="153" y="130"/>
                  </a:cubicBezTo>
                  <a:cubicBezTo>
                    <a:pt x="153" y="138"/>
                    <a:pt x="168" y="153"/>
                    <a:pt x="168" y="161"/>
                  </a:cubicBezTo>
                  <a:cubicBezTo>
                    <a:pt x="153" y="184"/>
                    <a:pt x="145" y="207"/>
                    <a:pt x="122" y="214"/>
                  </a:cubicBezTo>
                  <a:cubicBezTo>
                    <a:pt x="107" y="222"/>
                    <a:pt x="91" y="199"/>
                    <a:pt x="76" y="191"/>
                  </a:cubicBezTo>
                  <a:lnTo>
                    <a:pt x="76" y="191"/>
                  </a:lnTo>
                  <a:cubicBezTo>
                    <a:pt x="61" y="168"/>
                    <a:pt x="53" y="145"/>
                    <a:pt x="38" y="122"/>
                  </a:cubicBezTo>
                  <a:cubicBezTo>
                    <a:pt x="30" y="115"/>
                    <a:pt x="0" y="122"/>
                    <a:pt x="0" y="107"/>
                  </a:cubicBezTo>
                  <a:cubicBezTo>
                    <a:pt x="0" y="84"/>
                    <a:pt x="15" y="69"/>
                    <a:pt x="23" y="5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1" name="Freeform 98">
              <a:extLst>
                <a:ext uri="{FF2B5EF4-FFF2-40B4-BE49-F238E27FC236}">
                  <a16:creationId xmlns:a16="http://schemas.microsoft.com/office/drawing/2014/main" id="{D06A0CF4-4D66-4150-884C-AF7F0F148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940" y="5802843"/>
              <a:ext cx="62352" cy="88734"/>
            </a:xfrm>
            <a:custGeom>
              <a:avLst/>
              <a:gdLst>
                <a:gd name="T0" fmla="*/ 176 w 345"/>
                <a:gd name="T1" fmla="*/ 46 h 528"/>
                <a:gd name="T2" fmla="*/ 176 w 345"/>
                <a:gd name="T3" fmla="*/ 46 h 528"/>
                <a:gd name="T4" fmla="*/ 222 w 345"/>
                <a:gd name="T5" fmla="*/ 0 h 528"/>
                <a:gd name="T6" fmla="*/ 267 w 345"/>
                <a:gd name="T7" fmla="*/ 54 h 528"/>
                <a:gd name="T8" fmla="*/ 267 w 345"/>
                <a:gd name="T9" fmla="*/ 54 h 528"/>
                <a:gd name="T10" fmla="*/ 260 w 345"/>
                <a:gd name="T11" fmla="*/ 107 h 528"/>
                <a:gd name="T12" fmla="*/ 306 w 345"/>
                <a:gd name="T13" fmla="*/ 145 h 528"/>
                <a:gd name="T14" fmla="*/ 290 w 345"/>
                <a:gd name="T15" fmla="*/ 260 h 528"/>
                <a:gd name="T16" fmla="*/ 283 w 345"/>
                <a:gd name="T17" fmla="*/ 260 h 528"/>
                <a:gd name="T18" fmla="*/ 329 w 345"/>
                <a:gd name="T19" fmla="*/ 306 h 528"/>
                <a:gd name="T20" fmla="*/ 329 w 345"/>
                <a:gd name="T21" fmla="*/ 306 h 528"/>
                <a:gd name="T22" fmla="*/ 336 w 345"/>
                <a:gd name="T23" fmla="*/ 367 h 528"/>
                <a:gd name="T24" fmla="*/ 336 w 345"/>
                <a:gd name="T25" fmla="*/ 481 h 528"/>
                <a:gd name="T26" fmla="*/ 306 w 345"/>
                <a:gd name="T27" fmla="*/ 481 h 528"/>
                <a:gd name="T28" fmla="*/ 283 w 345"/>
                <a:gd name="T29" fmla="*/ 527 h 528"/>
                <a:gd name="T30" fmla="*/ 283 w 345"/>
                <a:gd name="T31" fmla="*/ 527 h 528"/>
                <a:gd name="T32" fmla="*/ 115 w 345"/>
                <a:gd name="T33" fmla="*/ 489 h 528"/>
                <a:gd name="T34" fmla="*/ 84 w 345"/>
                <a:gd name="T35" fmla="*/ 504 h 528"/>
                <a:gd name="T36" fmla="*/ 23 w 345"/>
                <a:gd name="T37" fmla="*/ 504 h 528"/>
                <a:gd name="T38" fmla="*/ 23 w 345"/>
                <a:gd name="T39" fmla="*/ 504 h 528"/>
                <a:gd name="T40" fmla="*/ 31 w 345"/>
                <a:gd name="T41" fmla="*/ 459 h 528"/>
                <a:gd name="T42" fmla="*/ 8 w 345"/>
                <a:gd name="T43" fmla="*/ 413 h 528"/>
                <a:gd name="T44" fmla="*/ 23 w 345"/>
                <a:gd name="T45" fmla="*/ 359 h 528"/>
                <a:gd name="T46" fmla="*/ 23 w 345"/>
                <a:gd name="T47" fmla="*/ 359 h 528"/>
                <a:gd name="T48" fmla="*/ 69 w 345"/>
                <a:gd name="T49" fmla="*/ 382 h 528"/>
                <a:gd name="T50" fmla="*/ 115 w 345"/>
                <a:gd name="T51" fmla="*/ 329 h 528"/>
                <a:gd name="T52" fmla="*/ 100 w 345"/>
                <a:gd name="T53" fmla="*/ 298 h 528"/>
                <a:gd name="T54" fmla="*/ 130 w 345"/>
                <a:gd name="T55" fmla="*/ 260 h 528"/>
                <a:gd name="T56" fmla="*/ 130 w 345"/>
                <a:gd name="T57" fmla="*/ 260 h 528"/>
                <a:gd name="T58" fmla="*/ 168 w 345"/>
                <a:gd name="T59" fmla="*/ 199 h 528"/>
                <a:gd name="T60" fmla="*/ 214 w 345"/>
                <a:gd name="T61" fmla="*/ 153 h 528"/>
                <a:gd name="T62" fmla="*/ 176 w 345"/>
                <a:gd name="T63" fmla="*/ 4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5" h="528">
                  <a:moveTo>
                    <a:pt x="176" y="46"/>
                  </a:moveTo>
                  <a:lnTo>
                    <a:pt x="176" y="46"/>
                  </a:lnTo>
                  <a:cubicBezTo>
                    <a:pt x="191" y="31"/>
                    <a:pt x="199" y="0"/>
                    <a:pt x="222" y="0"/>
                  </a:cubicBezTo>
                  <a:cubicBezTo>
                    <a:pt x="245" y="0"/>
                    <a:pt x="252" y="38"/>
                    <a:pt x="267" y="54"/>
                  </a:cubicBezTo>
                  <a:lnTo>
                    <a:pt x="267" y="54"/>
                  </a:lnTo>
                  <a:cubicBezTo>
                    <a:pt x="267" y="69"/>
                    <a:pt x="260" y="84"/>
                    <a:pt x="260" y="107"/>
                  </a:cubicBezTo>
                  <a:cubicBezTo>
                    <a:pt x="267" y="123"/>
                    <a:pt x="298" y="123"/>
                    <a:pt x="306" y="145"/>
                  </a:cubicBezTo>
                  <a:cubicBezTo>
                    <a:pt x="313" y="184"/>
                    <a:pt x="290" y="222"/>
                    <a:pt x="290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329" y="306"/>
                    <a:pt x="329" y="306"/>
                    <a:pt x="329" y="306"/>
                  </a:cubicBezTo>
                  <a:lnTo>
                    <a:pt x="329" y="306"/>
                  </a:lnTo>
                  <a:cubicBezTo>
                    <a:pt x="329" y="329"/>
                    <a:pt x="336" y="344"/>
                    <a:pt x="336" y="367"/>
                  </a:cubicBezTo>
                  <a:cubicBezTo>
                    <a:pt x="336" y="405"/>
                    <a:pt x="344" y="443"/>
                    <a:pt x="336" y="481"/>
                  </a:cubicBezTo>
                  <a:cubicBezTo>
                    <a:pt x="336" y="489"/>
                    <a:pt x="313" y="474"/>
                    <a:pt x="306" y="481"/>
                  </a:cubicBezTo>
                  <a:cubicBezTo>
                    <a:pt x="290" y="489"/>
                    <a:pt x="290" y="512"/>
                    <a:pt x="283" y="527"/>
                  </a:cubicBezTo>
                  <a:lnTo>
                    <a:pt x="283" y="527"/>
                  </a:lnTo>
                  <a:cubicBezTo>
                    <a:pt x="222" y="512"/>
                    <a:pt x="168" y="497"/>
                    <a:pt x="115" y="489"/>
                  </a:cubicBezTo>
                  <a:cubicBezTo>
                    <a:pt x="100" y="489"/>
                    <a:pt x="92" y="504"/>
                    <a:pt x="84" y="504"/>
                  </a:cubicBezTo>
                  <a:cubicBezTo>
                    <a:pt x="61" y="504"/>
                    <a:pt x="46" y="504"/>
                    <a:pt x="23" y="504"/>
                  </a:cubicBezTo>
                  <a:lnTo>
                    <a:pt x="23" y="504"/>
                  </a:lnTo>
                  <a:cubicBezTo>
                    <a:pt x="31" y="489"/>
                    <a:pt x="38" y="474"/>
                    <a:pt x="31" y="459"/>
                  </a:cubicBezTo>
                  <a:cubicBezTo>
                    <a:pt x="31" y="436"/>
                    <a:pt x="8" y="428"/>
                    <a:pt x="8" y="413"/>
                  </a:cubicBezTo>
                  <a:cubicBezTo>
                    <a:pt x="0" y="390"/>
                    <a:pt x="15" y="375"/>
                    <a:pt x="23" y="359"/>
                  </a:cubicBezTo>
                  <a:lnTo>
                    <a:pt x="23" y="359"/>
                  </a:lnTo>
                  <a:cubicBezTo>
                    <a:pt x="38" y="367"/>
                    <a:pt x="54" y="390"/>
                    <a:pt x="69" y="382"/>
                  </a:cubicBezTo>
                  <a:cubicBezTo>
                    <a:pt x="92" y="375"/>
                    <a:pt x="100" y="352"/>
                    <a:pt x="115" y="329"/>
                  </a:cubicBezTo>
                  <a:cubicBezTo>
                    <a:pt x="115" y="321"/>
                    <a:pt x="100" y="306"/>
                    <a:pt x="100" y="298"/>
                  </a:cubicBezTo>
                  <a:cubicBezTo>
                    <a:pt x="107" y="283"/>
                    <a:pt x="115" y="275"/>
                    <a:pt x="130" y="260"/>
                  </a:cubicBezTo>
                  <a:lnTo>
                    <a:pt x="130" y="260"/>
                  </a:lnTo>
                  <a:cubicBezTo>
                    <a:pt x="145" y="237"/>
                    <a:pt x="153" y="222"/>
                    <a:pt x="168" y="199"/>
                  </a:cubicBezTo>
                  <a:cubicBezTo>
                    <a:pt x="184" y="184"/>
                    <a:pt x="214" y="168"/>
                    <a:pt x="214" y="153"/>
                  </a:cubicBezTo>
                  <a:cubicBezTo>
                    <a:pt x="214" y="115"/>
                    <a:pt x="191" y="84"/>
                    <a:pt x="176" y="4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2" name="Freeform 99">
              <a:extLst>
                <a:ext uri="{FF2B5EF4-FFF2-40B4-BE49-F238E27FC236}">
                  <a16:creationId xmlns:a16="http://schemas.microsoft.com/office/drawing/2014/main" id="{DDD6FE9F-AB1F-4406-8328-E0A957BD9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8104" y="5797667"/>
              <a:ext cx="92729" cy="85037"/>
            </a:xfrm>
            <a:custGeom>
              <a:avLst/>
              <a:gdLst>
                <a:gd name="T0" fmla="*/ 321 w 513"/>
                <a:gd name="T1" fmla="*/ 191 h 505"/>
                <a:gd name="T2" fmla="*/ 321 w 513"/>
                <a:gd name="T3" fmla="*/ 191 h 505"/>
                <a:gd name="T4" fmla="*/ 305 w 513"/>
                <a:gd name="T5" fmla="*/ 221 h 505"/>
                <a:gd name="T6" fmla="*/ 221 w 513"/>
                <a:gd name="T7" fmla="*/ 160 h 505"/>
                <a:gd name="T8" fmla="*/ 244 w 513"/>
                <a:gd name="T9" fmla="*/ 30 h 505"/>
                <a:gd name="T10" fmla="*/ 199 w 513"/>
                <a:gd name="T11" fmla="*/ 0 h 505"/>
                <a:gd name="T12" fmla="*/ 122 w 513"/>
                <a:gd name="T13" fmla="*/ 30 h 505"/>
                <a:gd name="T14" fmla="*/ 76 w 513"/>
                <a:gd name="T15" fmla="*/ 53 h 505"/>
                <a:gd name="T16" fmla="*/ 7 w 513"/>
                <a:gd name="T17" fmla="*/ 84 h 505"/>
                <a:gd name="T18" fmla="*/ 7 w 513"/>
                <a:gd name="T19" fmla="*/ 84 h 505"/>
                <a:gd name="T20" fmla="*/ 0 w 513"/>
                <a:gd name="T21" fmla="*/ 137 h 505"/>
                <a:gd name="T22" fmla="*/ 46 w 513"/>
                <a:gd name="T23" fmla="*/ 175 h 505"/>
                <a:gd name="T24" fmla="*/ 30 w 513"/>
                <a:gd name="T25" fmla="*/ 290 h 505"/>
                <a:gd name="T26" fmla="*/ 23 w 513"/>
                <a:gd name="T27" fmla="*/ 290 h 505"/>
                <a:gd name="T28" fmla="*/ 69 w 513"/>
                <a:gd name="T29" fmla="*/ 336 h 505"/>
                <a:gd name="T30" fmla="*/ 69 w 513"/>
                <a:gd name="T31" fmla="*/ 336 h 505"/>
                <a:gd name="T32" fmla="*/ 122 w 513"/>
                <a:gd name="T33" fmla="*/ 267 h 505"/>
                <a:gd name="T34" fmla="*/ 183 w 513"/>
                <a:gd name="T35" fmla="*/ 297 h 505"/>
                <a:gd name="T36" fmla="*/ 244 w 513"/>
                <a:gd name="T37" fmla="*/ 290 h 505"/>
                <a:gd name="T38" fmla="*/ 290 w 513"/>
                <a:gd name="T39" fmla="*/ 290 h 505"/>
                <a:gd name="T40" fmla="*/ 290 w 513"/>
                <a:gd name="T41" fmla="*/ 328 h 505"/>
                <a:gd name="T42" fmla="*/ 328 w 513"/>
                <a:gd name="T43" fmla="*/ 343 h 505"/>
                <a:gd name="T44" fmla="*/ 336 w 513"/>
                <a:gd name="T45" fmla="*/ 397 h 505"/>
                <a:gd name="T46" fmla="*/ 260 w 513"/>
                <a:gd name="T47" fmla="*/ 366 h 505"/>
                <a:gd name="T48" fmla="*/ 244 w 513"/>
                <a:gd name="T49" fmla="*/ 412 h 505"/>
                <a:gd name="T50" fmla="*/ 275 w 513"/>
                <a:gd name="T51" fmla="*/ 481 h 505"/>
                <a:gd name="T52" fmla="*/ 275 w 513"/>
                <a:gd name="T53" fmla="*/ 481 h 505"/>
                <a:gd name="T54" fmla="*/ 359 w 513"/>
                <a:gd name="T55" fmla="*/ 481 h 505"/>
                <a:gd name="T56" fmla="*/ 412 w 513"/>
                <a:gd name="T57" fmla="*/ 328 h 505"/>
                <a:gd name="T58" fmla="*/ 496 w 513"/>
                <a:gd name="T59" fmla="*/ 351 h 505"/>
                <a:gd name="T60" fmla="*/ 474 w 513"/>
                <a:gd name="T61" fmla="*/ 282 h 505"/>
                <a:gd name="T62" fmla="*/ 504 w 513"/>
                <a:gd name="T63" fmla="*/ 267 h 505"/>
                <a:gd name="T64" fmla="*/ 504 w 513"/>
                <a:gd name="T65" fmla="*/ 267 h 505"/>
                <a:gd name="T66" fmla="*/ 458 w 513"/>
                <a:gd name="T67" fmla="*/ 214 h 505"/>
                <a:gd name="T68" fmla="*/ 366 w 513"/>
                <a:gd name="T69" fmla="*/ 191 h 505"/>
                <a:gd name="T70" fmla="*/ 321 w 513"/>
                <a:gd name="T71" fmla="*/ 19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3" h="505">
                  <a:moveTo>
                    <a:pt x="321" y="191"/>
                  </a:moveTo>
                  <a:lnTo>
                    <a:pt x="321" y="191"/>
                  </a:lnTo>
                  <a:cubicBezTo>
                    <a:pt x="313" y="198"/>
                    <a:pt x="313" y="221"/>
                    <a:pt x="305" y="221"/>
                  </a:cubicBezTo>
                  <a:cubicBezTo>
                    <a:pt x="275" y="206"/>
                    <a:pt x="237" y="191"/>
                    <a:pt x="221" y="160"/>
                  </a:cubicBezTo>
                  <a:cubicBezTo>
                    <a:pt x="206" y="122"/>
                    <a:pt x="244" y="76"/>
                    <a:pt x="244" y="30"/>
                  </a:cubicBezTo>
                  <a:cubicBezTo>
                    <a:pt x="237" y="15"/>
                    <a:pt x="221" y="0"/>
                    <a:pt x="199" y="0"/>
                  </a:cubicBezTo>
                  <a:cubicBezTo>
                    <a:pt x="176" y="0"/>
                    <a:pt x="153" y="15"/>
                    <a:pt x="122" y="30"/>
                  </a:cubicBezTo>
                  <a:cubicBezTo>
                    <a:pt x="107" y="30"/>
                    <a:pt x="92" y="45"/>
                    <a:pt x="76" y="53"/>
                  </a:cubicBezTo>
                  <a:cubicBezTo>
                    <a:pt x="53" y="61"/>
                    <a:pt x="30" y="76"/>
                    <a:pt x="7" y="84"/>
                  </a:cubicBezTo>
                  <a:lnTo>
                    <a:pt x="7" y="84"/>
                  </a:lnTo>
                  <a:cubicBezTo>
                    <a:pt x="7" y="99"/>
                    <a:pt x="0" y="114"/>
                    <a:pt x="0" y="137"/>
                  </a:cubicBezTo>
                  <a:cubicBezTo>
                    <a:pt x="7" y="153"/>
                    <a:pt x="38" y="153"/>
                    <a:pt x="46" y="175"/>
                  </a:cubicBezTo>
                  <a:cubicBezTo>
                    <a:pt x="53" y="214"/>
                    <a:pt x="30" y="252"/>
                    <a:pt x="30" y="290"/>
                  </a:cubicBezTo>
                  <a:cubicBezTo>
                    <a:pt x="23" y="290"/>
                    <a:pt x="23" y="290"/>
                    <a:pt x="23" y="290"/>
                  </a:cubicBezTo>
                  <a:cubicBezTo>
                    <a:pt x="69" y="336"/>
                    <a:pt x="69" y="336"/>
                    <a:pt x="69" y="336"/>
                  </a:cubicBezTo>
                  <a:lnTo>
                    <a:pt x="69" y="336"/>
                  </a:lnTo>
                  <a:cubicBezTo>
                    <a:pt x="84" y="313"/>
                    <a:pt x="92" y="275"/>
                    <a:pt x="122" y="267"/>
                  </a:cubicBezTo>
                  <a:cubicBezTo>
                    <a:pt x="145" y="259"/>
                    <a:pt x="160" y="290"/>
                    <a:pt x="183" y="297"/>
                  </a:cubicBezTo>
                  <a:cubicBezTo>
                    <a:pt x="206" y="297"/>
                    <a:pt x="221" y="290"/>
                    <a:pt x="244" y="290"/>
                  </a:cubicBezTo>
                  <a:cubicBezTo>
                    <a:pt x="260" y="290"/>
                    <a:pt x="282" y="282"/>
                    <a:pt x="290" y="290"/>
                  </a:cubicBezTo>
                  <a:cubicBezTo>
                    <a:pt x="298" y="297"/>
                    <a:pt x="282" y="320"/>
                    <a:pt x="290" y="328"/>
                  </a:cubicBezTo>
                  <a:cubicBezTo>
                    <a:pt x="298" y="336"/>
                    <a:pt x="321" y="328"/>
                    <a:pt x="328" y="343"/>
                  </a:cubicBezTo>
                  <a:cubicBezTo>
                    <a:pt x="336" y="359"/>
                    <a:pt x="351" y="389"/>
                    <a:pt x="336" y="397"/>
                  </a:cubicBezTo>
                  <a:cubicBezTo>
                    <a:pt x="305" y="405"/>
                    <a:pt x="282" y="359"/>
                    <a:pt x="260" y="366"/>
                  </a:cubicBezTo>
                  <a:cubicBezTo>
                    <a:pt x="244" y="366"/>
                    <a:pt x="244" y="397"/>
                    <a:pt x="244" y="412"/>
                  </a:cubicBezTo>
                  <a:cubicBezTo>
                    <a:pt x="252" y="435"/>
                    <a:pt x="267" y="458"/>
                    <a:pt x="275" y="481"/>
                  </a:cubicBezTo>
                  <a:lnTo>
                    <a:pt x="275" y="481"/>
                  </a:lnTo>
                  <a:cubicBezTo>
                    <a:pt x="305" y="481"/>
                    <a:pt x="336" y="504"/>
                    <a:pt x="359" y="481"/>
                  </a:cubicBezTo>
                  <a:cubicBezTo>
                    <a:pt x="389" y="443"/>
                    <a:pt x="366" y="366"/>
                    <a:pt x="412" y="328"/>
                  </a:cubicBezTo>
                  <a:cubicBezTo>
                    <a:pt x="435" y="305"/>
                    <a:pt x="474" y="366"/>
                    <a:pt x="496" y="351"/>
                  </a:cubicBezTo>
                  <a:cubicBezTo>
                    <a:pt x="512" y="336"/>
                    <a:pt x="474" y="305"/>
                    <a:pt x="474" y="282"/>
                  </a:cubicBezTo>
                  <a:cubicBezTo>
                    <a:pt x="481" y="275"/>
                    <a:pt x="496" y="267"/>
                    <a:pt x="504" y="267"/>
                  </a:cubicBezTo>
                  <a:lnTo>
                    <a:pt x="504" y="267"/>
                  </a:lnTo>
                  <a:cubicBezTo>
                    <a:pt x="489" y="244"/>
                    <a:pt x="481" y="229"/>
                    <a:pt x="458" y="214"/>
                  </a:cubicBezTo>
                  <a:cubicBezTo>
                    <a:pt x="435" y="198"/>
                    <a:pt x="397" y="198"/>
                    <a:pt x="366" y="191"/>
                  </a:cubicBezTo>
                  <a:cubicBezTo>
                    <a:pt x="351" y="191"/>
                    <a:pt x="336" y="191"/>
                    <a:pt x="321" y="19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3" name="Freeform 100">
              <a:extLst>
                <a:ext uri="{FF2B5EF4-FFF2-40B4-BE49-F238E27FC236}">
                  <a16:creationId xmlns:a16="http://schemas.microsoft.com/office/drawing/2014/main" id="{EA75DABE-E789-4566-886C-B546B7B32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864" y="5813935"/>
              <a:ext cx="47164" cy="28099"/>
            </a:xfrm>
            <a:custGeom>
              <a:avLst/>
              <a:gdLst>
                <a:gd name="T0" fmla="*/ 214 w 261"/>
                <a:gd name="T1" fmla="*/ 168 h 169"/>
                <a:gd name="T2" fmla="*/ 214 w 261"/>
                <a:gd name="T3" fmla="*/ 168 h 169"/>
                <a:gd name="T4" fmla="*/ 168 w 261"/>
                <a:gd name="T5" fmla="*/ 115 h 169"/>
                <a:gd name="T6" fmla="*/ 76 w 261"/>
                <a:gd name="T7" fmla="*/ 92 h 169"/>
                <a:gd name="T8" fmla="*/ 31 w 261"/>
                <a:gd name="T9" fmla="*/ 92 h 169"/>
                <a:gd name="T10" fmla="*/ 31 w 261"/>
                <a:gd name="T11" fmla="*/ 92 h 169"/>
                <a:gd name="T12" fmla="*/ 8 w 261"/>
                <a:gd name="T13" fmla="*/ 31 h 169"/>
                <a:gd name="T14" fmla="*/ 38 w 261"/>
                <a:gd name="T15" fmla="*/ 0 h 169"/>
                <a:gd name="T16" fmla="*/ 107 w 261"/>
                <a:gd name="T17" fmla="*/ 23 h 169"/>
                <a:gd name="T18" fmla="*/ 138 w 261"/>
                <a:gd name="T19" fmla="*/ 15 h 169"/>
                <a:gd name="T20" fmla="*/ 199 w 261"/>
                <a:gd name="T21" fmla="*/ 61 h 169"/>
                <a:gd name="T22" fmla="*/ 206 w 261"/>
                <a:gd name="T23" fmla="*/ 99 h 169"/>
                <a:gd name="T24" fmla="*/ 260 w 261"/>
                <a:gd name="T25" fmla="*/ 107 h 169"/>
                <a:gd name="T26" fmla="*/ 260 w 261"/>
                <a:gd name="T27" fmla="*/ 107 h 169"/>
                <a:gd name="T28" fmla="*/ 245 w 261"/>
                <a:gd name="T29" fmla="*/ 168 h 169"/>
                <a:gd name="T30" fmla="*/ 245 w 261"/>
                <a:gd name="T31" fmla="*/ 168 h 169"/>
                <a:gd name="T32" fmla="*/ 214 w 261"/>
                <a:gd name="T33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69">
                  <a:moveTo>
                    <a:pt x="214" y="168"/>
                  </a:moveTo>
                  <a:lnTo>
                    <a:pt x="214" y="168"/>
                  </a:lnTo>
                  <a:cubicBezTo>
                    <a:pt x="199" y="145"/>
                    <a:pt x="191" y="130"/>
                    <a:pt x="168" y="115"/>
                  </a:cubicBezTo>
                  <a:cubicBezTo>
                    <a:pt x="145" y="99"/>
                    <a:pt x="107" y="99"/>
                    <a:pt x="76" y="92"/>
                  </a:cubicBezTo>
                  <a:cubicBezTo>
                    <a:pt x="61" y="92"/>
                    <a:pt x="46" y="92"/>
                    <a:pt x="31" y="92"/>
                  </a:cubicBezTo>
                  <a:lnTo>
                    <a:pt x="31" y="92"/>
                  </a:lnTo>
                  <a:cubicBezTo>
                    <a:pt x="23" y="76"/>
                    <a:pt x="0" y="54"/>
                    <a:pt x="8" y="31"/>
                  </a:cubicBezTo>
                  <a:cubicBezTo>
                    <a:pt x="8" y="15"/>
                    <a:pt x="23" y="0"/>
                    <a:pt x="38" y="0"/>
                  </a:cubicBezTo>
                  <a:cubicBezTo>
                    <a:pt x="61" y="0"/>
                    <a:pt x="84" y="23"/>
                    <a:pt x="107" y="23"/>
                  </a:cubicBezTo>
                  <a:cubicBezTo>
                    <a:pt x="115" y="23"/>
                    <a:pt x="130" y="15"/>
                    <a:pt x="138" y="15"/>
                  </a:cubicBezTo>
                  <a:cubicBezTo>
                    <a:pt x="161" y="23"/>
                    <a:pt x="184" y="38"/>
                    <a:pt x="199" y="61"/>
                  </a:cubicBezTo>
                  <a:cubicBezTo>
                    <a:pt x="206" y="69"/>
                    <a:pt x="191" y="92"/>
                    <a:pt x="206" y="99"/>
                  </a:cubicBezTo>
                  <a:cubicBezTo>
                    <a:pt x="222" y="115"/>
                    <a:pt x="237" y="107"/>
                    <a:pt x="260" y="107"/>
                  </a:cubicBezTo>
                  <a:lnTo>
                    <a:pt x="260" y="107"/>
                  </a:lnTo>
                  <a:cubicBezTo>
                    <a:pt x="245" y="168"/>
                    <a:pt x="245" y="168"/>
                    <a:pt x="245" y="168"/>
                  </a:cubicBezTo>
                  <a:lnTo>
                    <a:pt x="245" y="168"/>
                  </a:lnTo>
                  <a:cubicBezTo>
                    <a:pt x="214" y="168"/>
                    <a:pt x="214" y="168"/>
                    <a:pt x="214" y="16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4" name="Freeform 101">
              <a:extLst>
                <a:ext uri="{FF2B5EF4-FFF2-40B4-BE49-F238E27FC236}">
                  <a16:creationId xmlns:a16="http://schemas.microsoft.com/office/drawing/2014/main" id="{ECECEEB5-9D7E-4DB2-A954-CB5ABF25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102" y="5841294"/>
              <a:ext cx="59954" cy="59156"/>
            </a:xfrm>
            <a:custGeom>
              <a:avLst/>
              <a:gdLst>
                <a:gd name="T0" fmla="*/ 46 w 329"/>
                <a:gd name="T1" fmla="*/ 77 h 353"/>
                <a:gd name="T2" fmla="*/ 46 w 329"/>
                <a:gd name="T3" fmla="*/ 77 h 353"/>
                <a:gd name="T4" fmla="*/ 99 w 329"/>
                <a:gd name="T5" fmla="*/ 8 h 353"/>
                <a:gd name="T6" fmla="*/ 160 w 329"/>
                <a:gd name="T7" fmla="*/ 38 h 353"/>
                <a:gd name="T8" fmla="*/ 221 w 329"/>
                <a:gd name="T9" fmla="*/ 31 h 353"/>
                <a:gd name="T10" fmla="*/ 267 w 329"/>
                <a:gd name="T11" fmla="*/ 31 h 353"/>
                <a:gd name="T12" fmla="*/ 267 w 329"/>
                <a:gd name="T13" fmla="*/ 69 h 353"/>
                <a:gd name="T14" fmla="*/ 305 w 329"/>
                <a:gd name="T15" fmla="*/ 84 h 353"/>
                <a:gd name="T16" fmla="*/ 313 w 329"/>
                <a:gd name="T17" fmla="*/ 138 h 353"/>
                <a:gd name="T18" fmla="*/ 237 w 329"/>
                <a:gd name="T19" fmla="*/ 107 h 353"/>
                <a:gd name="T20" fmla="*/ 221 w 329"/>
                <a:gd name="T21" fmla="*/ 153 h 353"/>
                <a:gd name="T22" fmla="*/ 252 w 329"/>
                <a:gd name="T23" fmla="*/ 222 h 353"/>
                <a:gd name="T24" fmla="*/ 252 w 329"/>
                <a:gd name="T25" fmla="*/ 222 h 353"/>
                <a:gd name="T26" fmla="*/ 160 w 329"/>
                <a:gd name="T27" fmla="*/ 268 h 353"/>
                <a:gd name="T28" fmla="*/ 84 w 329"/>
                <a:gd name="T29" fmla="*/ 352 h 353"/>
                <a:gd name="T30" fmla="*/ 84 w 329"/>
                <a:gd name="T31" fmla="*/ 352 h 353"/>
                <a:gd name="T32" fmla="*/ 0 w 329"/>
                <a:gd name="T33" fmla="*/ 298 h 353"/>
                <a:gd name="T34" fmla="*/ 0 w 329"/>
                <a:gd name="T35" fmla="*/ 298 h 353"/>
                <a:gd name="T36" fmla="*/ 23 w 329"/>
                <a:gd name="T37" fmla="*/ 252 h 353"/>
                <a:gd name="T38" fmla="*/ 53 w 329"/>
                <a:gd name="T39" fmla="*/ 252 h 353"/>
                <a:gd name="T40" fmla="*/ 53 w 329"/>
                <a:gd name="T41" fmla="*/ 138 h 353"/>
                <a:gd name="T42" fmla="*/ 46 w 329"/>
                <a:gd name="T43" fmla="*/ 7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353">
                  <a:moveTo>
                    <a:pt x="46" y="77"/>
                  </a:moveTo>
                  <a:lnTo>
                    <a:pt x="46" y="77"/>
                  </a:lnTo>
                  <a:cubicBezTo>
                    <a:pt x="61" y="54"/>
                    <a:pt x="69" y="16"/>
                    <a:pt x="99" y="8"/>
                  </a:cubicBezTo>
                  <a:cubicBezTo>
                    <a:pt x="122" y="0"/>
                    <a:pt x="137" y="31"/>
                    <a:pt x="160" y="38"/>
                  </a:cubicBezTo>
                  <a:cubicBezTo>
                    <a:pt x="183" y="38"/>
                    <a:pt x="198" y="31"/>
                    <a:pt x="221" y="31"/>
                  </a:cubicBezTo>
                  <a:cubicBezTo>
                    <a:pt x="237" y="31"/>
                    <a:pt x="259" y="23"/>
                    <a:pt x="267" y="31"/>
                  </a:cubicBezTo>
                  <a:cubicBezTo>
                    <a:pt x="275" y="38"/>
                    <a:pt x="259" y="61"/>
                    <a:pt x="267" y="69"/>
                  </a:cubicBezTo>
                  <a:cubicBezTo>
                    <a:pt x="275" y="77"/>
                    <a:pt x="298" y="69"/>
                    <a:pt x="305" y="84"/>
                  </a:cubicBezTo>
                  <a:cubicBezTo>
                    <a:pt x="313" y="100"/>
                    <a:pt x="328" y="130"/>
                    <a:pt x="313" y="138"/>
                  </a:cubicBezTo>
                  <a:cubicBezTo>
                    <a:pt x="282" y="146"/>
                    <a:pt x="259" y="100"/>
                    <a:pt x="237" y="107"/>
                  </a:cubicBezTo>
                  <a:cubicBezTo>
                    <a:pt x="221" y="107"/>
                    <a:pt x="221" y="138"/>
                    <a:pt x="221" y="153"/>
                  </a:cubicBezTo>
                  <a:cubicBezTo>
                    <a:pt x="229" y="176"/>
                    <a:pt x="244" y="199"/>
                    <a:pt x="252" y="222"/>
                  </a:cubicBezTo>
                  <a:lnTo>
                    <a:pt x="252" y="222"/>
                  </a:lnTo>
                  <a:cubicBezTo>
                    <a:pt x="221" y="237"/>
                    <a:pt x="183" y="245"/>
                    <a:pt x="160" y="268"/>
                  </a:cubicBezTo>
                  <a:cubicBezTo>
                    <a:pt x="130" y="291"/>
                    <a:pt x="107" y="321"/>
                    <a:pt x="84" y="352"/>
                  </a:cubicBezTo>
                  <a:lnTo>
                    <a:pt x="84" y="352"/>
                  </a:lnTo>
                  <a:cubicBezTo>
                    <a:pt x="0" y="298"/>
                    <a:pt x="0" y="298"/>
                    <a:pt x="0" y="298"/>
                  </a:cubicBezTo>
                  <a:lnTo>
                    <a:pt x="0" y="298"/>
                  </a:lnTo>
                  <a:cubicBezTo>
                    <a:pt x="7" y="283"/>
                    <a:pt x="7" y="260"/>
                    <a:pt x="23" y="252"/>
                  </a:cubicBezTo>
                  <a:cubicBezTo>
                    <a:pt x="30" y="245"/>
                    <a:pt x="53" y="260"/>
                    <a:pt x="53" y="252"/>
                  </a:cubicBezTo>
                  <a:cubicBezTo>
                    <a:pt x="61" y="214"/>
                    <a:pt x="53" y="176"/>
                    <a:pt x="53" y="138"/>
                  </a:cubicBezTo>
                  <a:cubicBezTo>
                    <a:pt x="53" y="115"/>
                    <a:pt x="46" y="100"/>
                    <a:pt x="46" y="7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5" name="Freeform 102">
              <a:extLst>
                <a:ext uri="{FF2B5EF4-FFF2-40B4-BE49-F238E27FC236}">
                  <a16:creationId xmlns:a16="http://schemas.microsoft.com/office/drawing/2014/main" id="{5AD7E9CA-3041-47B1-A9D0-5266DC020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830" y="5751082"/>
              <a:ext cx="239817" cy="167854"/>
            </a:xfrm>
            <a:custGeom>
              <a:avLst/>
              <a:gdLst>
                <a:gd name="T0" fmla="*/ 0 w 1322"/>
                <a:gd name="T1" fmla="*/ 542 h 1001"/>
                <a:gd name="T2" fmla="*/ 0 w 1322"/>
                <a:gd name="T3" fmla="*/ 542 h 1001"/>
                <a:gd name="T4" fmla="*/ 15 w 1322"/>
                <a:gd name="T5" fmla="*/ 481 h 1001"/>
                <a:gd name="T6" fmla="*/ 15 w 1322"/>
                <a:gd name="T7" fmla="*/ 481 h 1001"/>
                <a:gd name="T8" fmla="*/ 30 w 1322"/>
                <a:gd name="T9" fmla="*/ 428 h 1001"/>
                <a:gd name="T10" fmla="*/ 15 w 1322"/>
                <a:gd name="T11" fmla="*/ 359 h 1001"/>
                <a:gd name="T12" fmla="*/ 38 w 1322"/>
                <a:gd name="T13" fmla="*/ 313 h 1001"/>
                <a:gd name="T14" fmla="*/ 7 w 1322"/>
                <a:gd name="T15" fmla="*/ 221 h 1001"/>
                <a:gd name="T16" fmla="*/ 7 w 1322"/>
                <a:gd name="T17" fmla="*/ 221 h 1001"/>
                <a:gd name="T18" fmla="*/ 38 w 1322"/>
                <a:gd name="T19" fmla="*/ 153 h 1001"/>
                <a:gd name="T20" fmla="*/ 76 w 1322"/>
                <a:gd name="T21" fmla="*/ 191 h 1001"/>
                <a:gd name="T22" fmla="*/ 183 w 1322"/>
                <a:gd name="T23" fmla="*/ 183 h 1001"/>
                <a:gd name="T24" fmla="*/ 297 w 1322"/>
                <a:gd name="T25" fmla="*/ 130 h 1001"/>
                <a:gd name="T26" fmla="*/ 397 w 1322"/>
                <a:gd name="T27" fmla="*/ 122 h 1001"/>
                <a:gd name="T28" fmla="*/ 504 w 1322"/>
                <a:gd name="T29" fmla="*/ 53 h 1001"/>
                <a:gd name="T30" fmla="*/ 534 w 1322"/>
                <a:gd name="T31" fmla="*/ 7 h 1001"/>
                <a:gd name="T32" fmla="*/ 695 w 1322"/>
                <a:gd name="T33" fmla="*/ 0 h 1001"/>
                <a:gd name="T34" fmla="*/ 763 w 1322"/>
                <a:gd name="T35" fmla="*/ 23 h 1001"/>
                <a:gd name="T36" fmla="*/ 763 w 1322"/>
                <a:gd name="T37" fmla="*/ 23 h 1001"/>
                <a:gd name="T38" fmla="*/ 763 w 1322"/>
                <a:gd name="T39" fmla="*/ 107 h 1001"/>
                <a:gd name="T40" fmla="*/ 817 w 1322"/>
                <a:gd name="T41" fmla="*/ 114 h 1001"/>
                <a:gd name="T42" fmla="*/ 901 w 1322"/>
                <a:gd name="T43" fmla="*/ 206 h 1001"/>
                <a:gd name="T44" fmla="*/ 1031 w 1322"/>
                <a:gd name="T45" fmla="*/ 153 h 1001"/>
                <a:gd name="T46" fmla="*/ 1100 w 1322"/>
                <a:gd name="T47" fmla="*/ 153 h 1001"/>
                <a:gd name="T48" fmla="*/ 1145 w 1322"/>
                <a:gd name="T49" fmla="*/ 137 h 1001"/>
                <a:gd name="T50" fmla="*/ 1191 w 1322"/>
                <a:gd name="T51" fmla="*/ 206 h 1001"/>
                <a:gd name="T52" fmla="*/ 1191 w 1322"/>
                <a:gd name="T53" fmla="*/ 244 h 1001"/>
                <a:gd name="T54" fmla="*/ 1267 w 1322"/>
                <a:gd name="T55" fmla="*/ 313 h 1001"/>
                <a:gd name="T56" fmla="*/ 1260 w 1322"/>
                <a:gd name="T57" fmla="*/ 313 h 1001"/>
                <a:gd name="T58" fmla="*/ 1306 w 1322"/>
                <a:gd name="T59" fmla="*/ 366 h 1001"/>
                <a:gd name="T60" fmla="*/ 1222 w 1322"/>
                <a:gd name="T61" fmla="*/ 382 h 1001"/>
                <a:gd name="T62" fmla="*/ 1153 w 1322"/>
                <a:gd name="T63" fmla="*/ 389 h 1001"/>
                <a:gd name="T64" fmla="*/ 1138 w 1322"/>
                <a:gd name="T65" fmla="*/ 458 h 1001"/>
                <a:gd name="T66" fmla="*/ 1130 w 1322"/>
                <a:gd name="T67" fmla="*/ 511 h 1001"/>
                <a:gd name="T68" fmla="*/ 1130 w 1322"/>
                <a:gd name="T69" fmla="*/ 511 h 1001"/>
                <a:gd name="T70" fmla="*/ 1100 w 1322"/>
                <a:gd name="T71" fmla="*/ 580 h 1001"/>
                <a:gd name="T72" fmla="*/ 1031 w 1322"/>
                <a:gd name="T73" fmla="*/ 626 h 1001"/>
                <a:gd name="T74" fmla="*/ 1031 w 1322"/>
                <a:gd name="T75" fmla="*/ 718 h 1001"/>
                <a:gd name="T76" fmla="*/ 1015 w 1322"/>
                <a:gd name="T77" fmla="*/ 748 h 1001"/>
                <a:gd name="T78" fmla="*/ 1008 w 1322"/>
                <a:gd name="T79" fmla="*/ 847 h 1001"/>
                <a:gd name="T80" fmla="*/ 977 w 1322"/>
                <a:gd name="T81" fmla="*/ 893 h 1001"/>
                <a:gd name="T82" fmla="*/ 931 w 1322"/>
                <a:gd name="T83" fmla="*/ 916 h 1001"/>
                <a:gd name="T84" fmla="*/ 908 w 1322"/>
                <a:gd name="T85" fmla="*/ 985 h 1001"/>
                <a:gd name="T86" fmla="*/ 855 w 1322"/>
                <a:gd name="T87" fmla="*/ 985 h 1001"/>
                <a:gd name="T88" fmla="*/ 855 w 1322"/>
                <a:gd name="T89" fmla="*/ 985 h 1001"/>
                <a:gd name="T90" fmla="*/ 832 w 1322"/>
                <a:gd name="T91" fmla="*/ 939 h 1001"/>
                <a:gd name="T92" fmla="*/ 809 w 1322"/>
                <a:gd name="T93" fmla="*/ 962 h 1001"/>
                <a:gd name="T94" fmla="*/ 748 w 1322"/>
                <a:gd name="T95" fmla="*/ 870 h 1001"/>
                <a:gd name="T96" fmla="*/ 656 w 1322"/>
                <a:gd name="T97" fmla="*/ 947 h 1001"/>
                <a:gd name="T98" fmla="*/ 588 w 1322"/>
                <a:gd name="T99" fmla="*/ 993 h 1001"/>
                <a:gd name="T100" fmla="*/ 534 w 1322"/>
                <a:gd name="T101" fmla="*/ 939 h 1001"/>
                <a:gd name="T102" fmla="*/ 496 w 1322"/>
                <a:gd name="T103" fmla="*/ 863 h 1001"/>
                <a:gd name="T104" fmla="*/ 435 w 1322"/>
                <a:gd name="T105" fmla="*/ 878 h 1001"/>
                <a:gd name="T106" fmla="*/ 397 w 1322"/>
                <a:gd name="T107" fmla="*/ 771 h 1001"/>
                <a:gd name="T108" fmla="*/ 320 w 1322"/>
                <a:gd name="T109" fmla="*/ 832 h 1001"/>
                <a:gd name="T110" fmla="*/ 275 w 1322"/>
                <a:gd name="T111" fmla="*/ 901 h 1001"/>
                <a:gd name="T112" fmla="*/ 275 w 1322"/>
                <a:gd name="T113" fmla="*/ 847 h 1001"/>
                <a:gd name="T114" fmla="*/ 290 w 1322"/>
                <a:gd name="T115" fmla="*/ 748 h 1001"/>
                <a:gd name="T116" fmla="*/ 183 w 1322"/>
                <a:gd name="T117" fmla="*/ 680 h 1001"/>
                <a:gd name="T118" fmla="*/ 83 w 1322"/>
                <a:gd name="T119" fmla="*/ 611 h 1001"/>
                <a:gd name="T120" fmla="*/ 68 w 1322"/>
                <a:gd name="T121" fmla="*/ 580 h 1001"/>
                <a:gd name="T122" fmla="*/ 0 w 1322"/>
                <a:gd name="T123" fmla="*/ 542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2" h="1001">
                  <a:moveTo>
                    <a:pt x="0" y="542"/>
                  </a:moveTo>
                  <a:lnTo>
                    <a:pt x="0" y="542"/>
                  </a:lnTo>
                  <a:cubicBezTo>
                    <a:pt x="15" y="481"/>
                    <a:pt x="15" y="481"/>
                    <a:pt x="15" y="481"/>
                  </a:cubicBezTo>
                  <a:lnTo>
                    <a:pt x="15" y="481"/>
                  </a:lnTo>
                  <a:cubicBezTo>
                    <a:pt x="22" y="466"/>
                    <a:pt x="30" y="443"/>
                    <a:pt x="30" y="428"/>
                  </a:cubicBezTo>
                  <a:cubicBezTo>
                    <a:pt x="30" y="405"/>
                    <a:pt x="15" y="382"/>
                    <a:pt x="15" y="359"/>
                  </a:cubicBezTo>
                  <a:cubicBezTo>
                    <a:pt x="15" y="343"/>
                    <a:pt x="38" y="328"/>
                    <a:pt x="38" y="313"/>
                  </a:cubicBezTo>
                  <a:cubicBezTo>
                    <a:pt x="38" y="282"/>
                    <a:pt x="15" y="252"/>
                    <a:pt x="7" y="221"/>
                  </a:cubicBezTo>
                  <a:lnTo>
                    <a:pt x="7" y="221"/>
                  </a:lnTo>
                  <a:cubicBezTo>
                    <a:pt x="15" y="198"/>
                    <a:pt x="7" y="160"/>
                    <a:pt x="38" y="153"/>
                  </a:cubicBezTo>
                  <a:cubicBezTo>
                    <a:pt x="53" y="145"/>
                    <a:pt x="61" y="183"/>
                    <a:pt x="76" y="191"/>
                  </a:cubicBezTo>
                  <a:cubicBezTo>
                    <a:pt x="114" y="198"/>
                    <a:pt x="152" y="191"/>
                    <a:pt x="183" y="183"/>
                  </a:cubicBezTo>
                  <a:cubicBezTo>
                    <a:pt x="221" y="175"/>
                    <a:pt x="259" y="145"/>
                    <a:pt x="297" y="130"/>
                  </a:cubicBezTo>
                  <a:cubicBezTo>
                    <a:pt x="336" y="122"/>
                    <a:pt x="366" y="130"/>
                    <a:pt x="397" y="122"/>
                  </a:cubicBezTo>
                  <a:cubicBezTo>
                    <a:pt x="435" y="107"/>
                    <a:pt x="465" y="76"/>
                    <a:pt x="504" y="53"/>
                  </a:cubicBezTo>
                  <a:cubicBezTo>
                    <a:pt x="504" y="53"/>
                    <a:pt x="527" y="7"/>
                    <a:pt x="534" y="7"/>
                  </a:cubicBezTo>
                  <a:cubicBezTo>
                    <a:pt x="550" y="7"/>
                    <a:pt x="695" y="0"/>
                    <a:pt x="695" y="0"/>
                  </a:cubicBezTo>
                  <a:cubicBezTo>
                    <a:pt x="717" y="7"/>
                    <a:pt x="740" y="15"/>
                    <a:pt x="763" y="23"/>
                  </a:cubicBezTo>
                  <a:lnTo>
                    <a:pt x="763" y="23"/>
                  </a:lnTo>
                  <a:cubicBezTo>
                    <a:pt x="763" y="53"/>
                    <a:pt x="748" y="84"/>
                    <a:pt x="763" y="107"/>
                  </a:cubicBezTo>
                  <a:cubicBezTo>
                    <a:pt x="771" y="122"/>
                    <a:pt x="802" y="107"/>
                    <a:pt x="817" y="114"/>
                  </a:cubicBezTo>
                  <a:cubicBezTo>
                    <a:pt x="847" y="137"/>
                    <a:pt x="863" y="198"/>
                    <a:pt x="901" y="206"/>
                  </a:cubicBezTo>
                  <a:cubicBezTo>
                    <a:pt x="947" y="214"/>
                    <a:pt x="985" y="160"/>
                    <a:pt x="1031" y="153"/>
                  </a:cubicBezTo>
                  <a:cubicBezTo>
                    <a:pt x="1054" y="145"/>
                    <a:pt x="1077" y="160"/>
                    <a:pt x="1100" y="153"/>
                  </a:cubicBezTo>
                  <a:cubicBezTo>
                    <a:pt x="1115" y="153"/>
                    <a:pt x="1130" y="130"/>
                    <a:pt x="1145" y="137"/>
                  </a:cubicBezTo>
                  <a:cubicBezTo>
                    <a:pt x="1168" y="153"/>
                    <a:pt x="1183" y="183"/>
                    <a:pt x="1191" y="206"/>
                  </a:cubicBezTo>
                  <a:cubicBezTo>
                    <a:pt x="1199" y="221"/>
                    <a:pt x="1183" y="229"/>
                    <a:pt x="1191" y="244"/>
                  </a:cubicBezTo>
                  <a:cubicBezTo>
                    <a:pt x="1214" y="267"/>
                    <a:pt x="1244" y="290"/>
                    <a:pt x="1267" y="313"/>
                  </a:cubicBezTo>
                  <a:cubicBezTo>
                    <a:pt x="1260" y="313"/>
                    <a:pt x="1260" y="313"/>
                    <a:pt x="1260" y="313"/>
                  </a:cubicBezTo>
                  <a:cubicBezTo>
                    <a:pt x="1275" y="328"/>
                    <a:pt x="1321" y="351"/>
                    <a:pt x="1306" y="366"/>
                  </a:cubicBezTo>
                  <a:cubicBezTo>
                    <a:pt x="1290" y="397"/>
                    <a:pt x="1252" y="382"/>
                    <a:pt x="1222" y="382"/>
                  </a:cubicBezTo>
                  <a:cubicBezTo>
                    <a:pt x="1199" y="382"/>
                    <a:pt x="1168" y="374"/>
                    <a:pt x="1153" y="389"/>
                  </a:cubicBezTo>
                  <a:cubicBezTo>
                    <a:pt x="1130" y="405"/>
                    <a:pt x="1138" y="435"/>
                    <a:pt x="1138" y="458"/>
                  </a:cubicBezTo>
                  <a:cubicBezTo>
                    <a:pt x="1130" y="473"/>
                    <a:pt x="1130" y="496"/>
                    <a:pt x="1130" y="511"/>
                  </a:cubicBezTo>
                  <a:lnTo>
                    <a:pt x="1130" y="511"/>
                  </a:lnTo>
                  <a:cubicBezTo>
                    <a:pt x="1115" y="534"/>
                    <a:pt x="1115" y="565"/>
                    <a:pt x="1100" y="580"/>
                  </a:cubicBezTo>
                  <a:cubicBezTo>
                    <a:pt x="1084" y="603"/>
                    <a:pt x="1046" y="603"/>
                    <a:pt x="1031" y="626"/>
                  </a:cubicBezTo>
                  <a:cubicBezTo>
                    <a:pt x="1023" y="657"/>
                    <a:pt x="1038" y="687"/>
                    <a:pt x="1031" y="718"/>
                  </a:cubicBezTo>
                  <a:cubicBezTo>
                    <a:pt x="1031" y="733"/>
                    <a:pt x="1015" y="741"/>
                    <a:pt x="1015" y="748"/>
                  </a:cubicBezTo>
                  <a:cubicBezTo>
                    <a:pt x="1008" y="779"/>
                    <a:pt x="1015" y="817"/>
                    <a:pt x="1008" y="847"/>
                  </a:cubicBezTo>
                  <a:cubicBezTo>
                    <a:pt x="1000" y="870"/>
                    <a:pt x="985" y="878"/>
                    <a:pt x="977" y="893"/>
                  </a:cubicBezTo>
                  <a:cubicBezTo>
                    <a:pt x="962" y="901"/>
                    <a:pt x="939" y="901"/>
                    <a:pt x="931" y="916"/>
                  </a:cubicBezTo>
                  <a:cubicBezTo>
                    <a:pt x="916" y="932"/>
                    <a:pt x="931" y="970"/>
                    <a:pt x="908" y="985"/>
                  </a:cubicBezTo>
                  <a:cubicBezTo>
                    <a:pt x="901" y="993"/>
                    <a:pt x="878" y="985"/>
                    <a:pt x="855" y="985"/>
                  </a:cubicBezTo>
                  <a:lnTo>
                    <a:pt x="855" y="985"/>
                  </a:lnTo>
                  <a:cubicBezTo>
                    <a:pt x="847" y="970"/>
                    <a:pt x="847" y="947"/>
                    <a:pt x="832" y="939"/>
                  </a:cubicBezTo>
                  <a:cubicBezTo>
                    <a:pt x="825" y="939"/>
                    <a:pt x="817" y="970"/>
                    <a:pt x="809" y="962"/>
                  </a:cubicBezTo>
                  <a:cubicBezTo>
                    <a:pt x="779" y="939"/>
                    <a:pt x="786" y="870"/>
                    <a:pt x="748" y="870"/>
                  </a:cubicBezTo>
                  <a:cubicBezTo>
                    <a:pt x="702" y="863"/>
                    <a:pt x="687" y="924"/>
                    <a:pt x="656" y="947"/>
                  </a:cubicBezTo>
                  <a:cubicBezTo>
                    <a:pt x="633" y="970"/>
                    <a:pt x="618" y="1000"/>
                    <a:pt x="588" y="993"/>
                  </a:cubicBezTo>
                  <a:cubicBezTo>
                    <a:pt x="565" y="993"/>
                    <a:pt x="550" y="962"/>
                    <a:pt x="534" y="939"/>
                  </a:cubicBezTo>
                  <a:cubicBezTo>
                    <a:pt x="519" y="916"/>
                    <a:pt x="519" y="878"/>
                    <a:pt x="496" y="863"/>
                  </a:cubicBezTo>
                  <a:cubicBezTo>
                    <a:pt x="481" y="855"/>
                    <a:pt x="450" y="893"/>
                    <a:pt x="435" y="878"/>
                  </a:cubicBezTo>
                  <a:cubicBezTo>
                    <a:pt x="412" y="855"/>
                    <a:pt x="435" y="786"/>
                    <a:pt x="397" y="771"/>
                  </a:cubicBezTo>
                  <a:cubicBezTo>
                    <a:pt x="366" y="756"/>
                    <a:pt x="343" y="809"/>
                    <a:pt x="320" y="832"/>
                  </a:cubicBezTo>
                  <a:cubicBezTo>
                    <a:pt x="305" y="855"/>
                    <a:pt x="297" y="893"/>
                    <a:pt x="275" y="901"/>
                  </a:cubicBezTo>
                  <a:cubicBezTo>
                    <a:pt x="252" y="901"/>
                    <a:pt x="267" y="863"/>
                    <a:pt x="275" y="847"/>
                  </a:cubicBezTo>
                  <a:cubicBezTo>
                    <a:pt x="275" y="809"/>
                    <a:pt x="305" y="779"/>
                    <a:pt x="290" y="748"/>
                  </a:cubicBezTo>
                  <a:cubicBezTo>
                    <a:pt x="275" y="710"/>
                    <a:pt x="221" y="703"/>
                    <a:pt x="183" y="680"/>
                  </a:cubicBezTo>
                  <a:cubicBezTo>
                    <a:pt x="152" y="657"/>
                    <a:pt x="114" y="641"/>
                    <a:pt x="83" y="611"/>
                  </a:cubicBezTo>
                  <a:cubicBezTo>
                    <a:pt x="76" y="603"/>
                    <a:pt x="76" y="588"/>
                    <a:pt x="68" y="580"/>
                  </a:cubicBezTo>
                  <a:cubicBezTo>
                    <a:pt x="53" y="565"/>
                    <a:pt x="22" y="557"/>
                    <a:pt x="0" y="54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id="{7930AE0B-CB21-43E8-BCFC-55982026A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8104" y="5842034"/>
              <a:ext cx="255005" cy="165636"/>
            </a:xfrm>
            <a:custGeom>
              <a:avLst/>
              <a:gdLst>
                <a:gd name="T0" fmla="*/ 275 w 1406"/>
                <a:gd name="T1" fmla="*/ 214 h 986"/>
                <a:gd name="T2" fmla="*/ 275 w 1406"/>
                <a:gd name="T3" fmla="*/ 214 h 986"/>
                <a:gd name="T4" fmla="*/ 359 w 1406"/>
                <a:gd name="T5" fmla="*/ 214 h 986"/>
                <a:gd name="T6" fmla="*/ 412 w 1406"/>
                <a:gd name="T7" fmla="*/ 61 h 986"/>
                <a:gd name="T8" fmla="*/ 496 w 1406"/>
                <a:gd name="T9" fmla="*/ 84 h 986"/>
                <a:gd name="T10" fmla="*/ 474 w 1406"/>
                <a:gd name="T11" fmla="*/ 15 h 986"/>
                <a:gd name="T12" fmla="*/ 504 w 1406"/>
                <a:gd name="T13" fmla="*/ 0 h 986"/>
                <a:gd name="T14" fmla="*/ 504 w 1406"/>
                <a:gd name="T15" fmla="*/ 0 h 986"/>
                <a:gd name="T16" fmla="*/ 535 w 1406"/>
                <a:gd name="T17" fmla="*/ 0 h 986"/>
                <a:gd name="T18" fmla="*/ 535 w 1406"/>
                <a:gd name="T19" fmla="*/ 0 h 986"/>
                <a:gd name="T20" fmla="*/ 603 w 1406"/>
                <a:gd name="T21" fmla="*/ 38 h 986"/>
                <a:gd name="T22" fmla="*/ 618 w 1406"/>
                <a:gd name="T23" fmla="*/ 69 h 986"/>
                <a:gd name="T24" fmla="*/ 718 w 1406"/>
                <a:gd name="T25" fmla="*/ 138 h 986"/>
                <a:gd name="T26" fmla="*/ 825 w 1406"/>
                <a:gd name="T27" fmla="*/ 206 h 986"/>
                <a:gd name="T28" fmla="*/ 810 w 1406"/>
                <a:gd name="T29" fmla="*/ 305 h 986"/>
                <a:gd name="T30" fmla="*/ 810 w 1406"/>
                <a:gd name="T31" fmla="*/ 359 h 986"/>
                <a:gd name="T32" fmla="*/ 855 w 1406"/>
                <a:gd name="T33" fmla="*/ 290 h 986"/>
                <a:gd name="T34" fmla="*/ 932 w 1406"/>
                <a:gd name="T35" fmla="*/ 229 h 986"/>
                <a:gd name="T36" fmla="*/ 970 w 1406"/>
                <a:gd name="T37" fmla="*/ 336 h 986"/>
                <a:gd name="T38" fmla="*/ 1031 w 1406"/>
                <a:gd name="T39" fmla="*/ 321 h 986"/>
                <a:gd name="T40" fmla="*/ 1069 w 1406"/>
                <a:gd name="T41" fmla="*/ 397 h 986"/>
                <a:gd name="T42" fmla="*/ 1123 w 1406"/>
                <a:gd name="T43" fmla="*/ 451 h 986"/>
                <a:gd name="T44" fmla="*/ 1191 w 1406"/>
                <a:gd name="T45" fmla="*/ 405 h 986"/>
                <a:gd name="T46" fmla="*/ 1283 w 1406"/>
                <a:gd name="T47" fmla="*/ 328 h 986"/>
                <a:gd name="T48" fmla="*/ 1344 w 1406"/>
                <a:gd name="T49" fmla="*/ 420 h 986"/>
                <a:gd name="T50" fmla="*/ 1367 w 1406"/>
                <a:gd name="T51" fmla="*/ 397 h 986"/>
                <a:gd name="T52" fmla="*/ 1390 w 1406"/>
                <a:gd name="T53" fmla="*/ 443 h 986"/>
                <a:gd name="T54" fmla="*/ 1390 w 1406"/>
                <a:gd name="T55" fmla="*/ 443 h 986"/>
                <a:gd name="T56" fmla="*/ 1405 w 1406"/>
                <a:gd name="T57" fmla="*/ 542 h 986"/>
                <a:gd name="T58" fmla="*/ 1382 w 1406"/>
                <a:gd name="T59" fmla="*/ 634 h 986"/>
                <a:gd name="T60" fmla="*/ 1382 w 1406"/>
                <a:gd name="T61" fmla="*/ 688 h 986"/>
                <a:gd name="T62" fmla="*/ 1398 w 1406"/>
                <a:gd name="T63" fmla="*/ 817 h 986"/>
                <a:gd name="T64" fmla="*/ 1352 w 1406"/>
                <a:gd name="T65" fmla="*/ 833 h 986"/>
                <a:gd name="T66" fmla="*/ 1207 w 1406"/>
                <a:gd name="T67" fmla="*/ 825 h 986"/>
                <a:gd name="T68" fmla="*/ 1115 w 1406"/>
                <a:gd name="T69" fmla="*/ 833 h 986"/>
                <a:gd name="T70" fmla="*/ 1077 w 1406"/>
                <a:gd name="T71" fmla="*/ 772 h 986"/>
                <a:gd name="T72" fmla="*/ 1016 w 1406"/>
                <a:gd name="T73" fmla="*/ 764 h 986"/>
                <a:gd name="T74" fmla="*/ 916 w 1406"/>
                <a:gd name="T75" fmla="*/ 833 h 986"/>
                <a:gd name="T76" fmla="*/ 649 w 1406"/>
                <a:gd name="T77" fmla="*/ 924 h 986"/>
                <a:gd name="T78" fmla="*/ 443 w 1406"/>
                <a:gd name="T79" fmla="*/ 970 h 986"/>
                <a:gd name="T80" fmla="*/ 343 w 1406"/>
                <a:gd name="T81" fmla="*/ 962 h 986"/>
                <a:gd name="T82" fmla="*/ 237 w 1406"/>
                <a:gd name="T83" fmla="*/ 985 h 986"/>
                <a:gd name="T84" fmla="*/ 137 w 1406"/>
                <a:gd name="T85" fmla="*/ 962 h 986"/>
                <a:gd name="T86" fmla="*/ 137 w 1406"/>
                <a:gd name="T87" fmla="*/ 962 h 986"/>
                <a:gd name="T88" fmla="*/ 153 w 1406"/>
                <a:gd name="T89" fmla="*/ 894 h 986"/>
                <a:gd name="T90" fmla="*/ 61 w 1406"/>
                <a:gd name="T91" fmla="*/ 794 h 986"/>
                <a:gd name="T92" fmla="*/ 15 w 1406"/>
                <a:gd name="T93" fmla="*/ 810 h 986"/>
                <a:gd name="T94" fmla="*/ 23 w 1406"/>
                <a:gd name="T95" fmla="*/ 710 h 986"/>
                <a:gd name="T96" fmla="*/ 0 w 1406"/>
                <a:gd name="T97" fmla="*/ 649 h 986"/>
                <a:gd name="T98" fmla="*/ 23 w 1406"/>
                <a:gd name="T99" fmla="*/ 580 h 986"/>
                <a:gd name="T100" fmla="*/ 84 w 1406"/>
                <a:gd name="T101" fmla="*/ 558 h 986"/>
                <a:gd name="T102" fmla="*/ 160 w 1406"/>
                <a:gd name="T103" fmla="*/ 588 h 986"/>
                <a:gd name="T104" fmla="*/ 176 w 1406"/>
                <a:gd name="T105" fmla="*/ 550 h 986"/>
                <a:gd name="T106" fmla="*/ 168 w 1406"/>
                <a:gd name="T107" fmla="*/ 451 h 986"/>
                <a:gd name="T108" fmla="*/ 107 w 1406"/>
                <a:gd name="T109" fmla="*/ 344 h 986"/>
                <a:gd name="T110" fmla="*/ 107 w 1406"/>
                <a:gd name="T111" fmla="*/ 344 h 986"/>
                <a:gd name="T112" fmla="*/ 183 w 1406"/>
                <a:gd name="T113" fmla="*/ 260 h 986"/>
                <a:gd name="T114" fmla="*/ 275 w 1406"/>
                <a:gd name="T115" fmla="*/ 21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6" h="986">
                  <a:moveTo>
                    <a:pt x="275" y="214"/>
                  </a:moveTo>
                  <a:lnTo>
                    <a:pt x="275" y="214"/>
                  </a:lnTo>
                  <a:cubicBezTo>
                    <a:pt x="305" y="214"/>
                    <a:pt x="336" y="237"/>
                    <a:pt x="359" y="214"/>
                  </a:cubicBezTo>
                  <a:cubicBezTo>
                    <a:pt x="389" y="176"/>
                    <a:pt x="366" y="99"/>
                    <a:pt x="412" y="61"/>
                  </a:cubicBezTo>
                  <a:cubicBezTo>
                    <a:pt x="435" y="38"/>
                    <a:pt x="474" y="99"/>
                    <a:pt x="496" y="84"/>
                  </a:cubicBezTo>
                  <a:cubicBezTo>
                    <a:pt x="512" y="69"/>
                    <a:pt x="474" y="38"/>
                    <a:pt x="474" y="15"/>
                  </a:cubicBezTo>
                  <a:cubicBezTo>
                    <a:pt x="481" y="8"/>
                    <a:pt x="496" y="0"/>
                    <a:pt x="504" y="0"/>
                  </a:cubicBezTo>
                  <a:lnTo>
                    <a:pt x="504" y="0"/>
                  </a:lnTo>
                  <a:cubicBezTo>
                    <a:pt x="535" y="0"/>
                    <a:pt x="535" y="0"/>
                    <a:pt x="535" y="0"/>
                  </a:cubicBezTo>
                  <a:lnTo>
                    <a:pt x="535" y="0"/>
                  </a:lnTo>
                  <a:cubicBezTo>
                    <a:pt x="557" y="15"/>
                    <a:pt x="588" y="23"/>
                    <a:pt x="603" y="38"/>
                  </a:cubicBezTo>
                  <a:cubicBezTo>
                    <a:pt x="611" y="46"/>
                    <a:pt x="611" y="61"/>
                    <a:pt x="618" y="69"/>
                  </a:cubicBezTo>
                  <a:cubicBezTo>
                    <a:pt x="649" y="99"/>
                    <a:pt x="687" y="115"/>
                    <a:pt x="718" y="138"/>
                  </a:cubicBezTo>
                  <a:cubicBezTo>
                    <a:pt x="756" y="161"/>
                    <a:pt x="810" y="168"/>
                    <a:pt x="825" y="206"/>
                  </a:cubicBezTo>
                  <a:cubicBezTo>
                    <a:pt x="840" y="237"/>
                    <a:pt x="810" y="267"/>
                    <a:pt x="810" y="305"/>
                  </a:cubicBezTo>
                  <a:cubicBezTo>
                    <a:pt x="802" y="321"/>
                    <a:pt x="787" y="359"/>
                    <a:pt x="810" y="359"/>
                  </a:cubicBezTo>
                  <a:cubicBezTo>
                    <a:pt x="832" y="351"/>
                    <a:pt x="840" y="313"/>
                    <a:pt x="855" y="290"/>
                  </a:cubicBezTo>
                  <a:cubicBezTo>
                    <a:pt x="878" y="267"/>
                    <a:pt x="901" y="214"/>
                    <a:pt x="932" y="229"/>
                  </a:cubicBezTo>
                  <a:cubicBezTo>
                    <a:pt x="970" y="244"/>
                    <a:pt x="947" y="313"/>
                    <a:pt x="970" y="336"/>
                  </a:cubicBezTo>
                  <a:cubicBezTo>
                    <a:pt x="985" y="351"/>
                    <a:pt x="1016" y="313"/>
                    <a:pt x="1031" y="321"/>
                  </a:cubicBezTo>
                  <a:cubicBezTo>
                    <a:pt x="1054" y="336"/>
                    <a:pt x="1054" y="374"/>
                    <a:pt x="1069" y="397"/>
                  </a:cubicBezTo>
                  <a:cubicBezTo>
                    <a:pt x="1085" y="420"/>
                    <a:pt x="1100" y="451"/>
                    <a:pt x="1123" y="451"/>
                  </a:cubicBezTo>
                  <a:cubicBezTo>
                    <a:pt x="1153" y="458"/>
                    <a:pt x="1168" y="428"/>
                    <a:pt x="1191" y="405"/>
                  </a:cubicBezTo>
                  <a:cubicBezTo>
                    <a:pt x="1222" y="382"/>
                    <a:pt x="1237" y="321"/>
                    <a:pt x="1283" y="328"/>
                  </a:cubicBezTo>
                  <a:cubicBezTo>
                    <a:pt x="1321" y="328"/>
                    <a:pt x="1314" y="397"/>
                    <a:pt x="1344" y="420"/>
                  </a:cubicBezTo>
                  <a:cubicBezTo>
                    <a:pt x="1352" y="428"/>
                    <a:pt x="1360" y="397"/>
                    <a:pt x="1367" y="397"/>
                  </a:cubicBezTo>
                  <a:cubicBezTo>
                    <a:pt x="1382" y="405"/>
                    <a:pt x="1382" y="428"/>
                    <a:pt x="1390" y="443"/>
                  </a:cubicBezTo>
                  <a:lnTo>
                    <a:pt x="1390" y="443"/>
                  </a:lnTo>
                  <a:cubicBezTo>
                    <a:pt x="1398" y="474"/>
                    <a:pt x="1405" y="504"/>
                    <a:pt x="1405" y="542"/>
                  </a:cubicBezTo>
                  <a:cubicBezTo>
                    <a:pt x="1405" y="573"/>
                    <a:pt x="1390" y="603"/>
                    <a:pt x="1382" y="634"/>
                  </a:cubicBezTo>
                  <a:cubicBezTo>
                    <a:pt x="1375" y="649"/>
                    <a:pt x="1382" y="665"/>
                    <a:pt x="1382" y="688"/>
                  </a:cubicBezTo>
                  <a:cubicBezTo>
                    <a:pt x="1382" y="726"/>
                    <a:pt x="1390" y="772"/>
                    <a:pt x="1398" y="817"/>
                  </a:cubicBezTo>
                  <a:cubicBezTo>
                    <a:pt x="1352" y="833"/>
                    <a:pt x="1352" y="833"/>
                    <a:pt x="1352" y="833"/>
                  </a:cubicBezTo>
                  <a:cubicBezTo>
                    <a:pt x="1306" y="833"/>
                    <a:pt x="1260" y="825"/>
                    <a:pt x="1207" y="825"/>
                  </a:cubicBezTo>
                  <a:cubicBezTo>
                    <a:pt x="1176" y="833"/>
                    <a:pt x="1146" y="848"/>
                    <a:pt x="1115" y="833"/>
                  </a:cubicBezTo>
                  <a:cubicBezTo>
                    <a:pt x="1092" y="825"/>
                    <a:pt x="1092" y="794"/>
                    <a:pt x="1077" y="772"/>
                  </a:cubicBezTo>
                  <a:cubicBezTo>
                    <a:pt x="1077" y="772"/>
                    <a:pt x="1023" y="764"/>
                    <a:pt x="1016" y="764"/>
                  </a:cubicBezTo>
                  <a:cubicBezTo>
                    <a:pt x="1008" y="764"/>
                    <a:pt x="916" y="833"/>
                    <a:pt x="916" y="833"/>
                  </a:cubicBezTo>
                  <a:cubicBezTo>
                    <a:pt x="825" y="863"/>
                    <a:pt x="741" y="894"/>
                    <a:pt x="649" y="924"/>
                  </a:cubicBezTo>
                  <a:cubicBezTo>
                    <a:pt x="580" y="940"/>
                    <a:pt x="512" y="962"/>
                    <a:pt x="443" y="970"/>
                  </a:cubicBezTo>
                  <a:cubicBezTo>
                    <a:pt x="412" y="970"/>
                    <a:pt x="374" y="955"/>
                    <a:pt x="343" y="962"/>
                  </a:cubicBezTo>
                  <a:cubicBezTo>
                    <a:pt x="305" y="962"/>
                    <a:pt x="275" y="985"/>
                    <a:pt x="237" y="985"/>
                  </a:cubicBezTo>
                  <a:cubicBezTo>
                    <a:pt x="199" y="985"/>
                    <a:pt x="168" y="970"/>
                    <a:pt x="137" y="962"/>
                  </a:cubicBezTo>
                  <a:lnTo>
                    <a:pt x="137" y="962"/>
                  </a:lnTo>
                  <a:cubicBezTo>
                    <a:pt x="137" y="940"/>
                    <a:pt x="160" y="917"/>
                    <a:pt x="153" y="894"/>
                  </a:cubicBezTo>
                  <a:cubicBezTo>
                    <a:pt x="130" y="855"/>
                    <a:pt x="99" y="817"/>
                    <a:pt x="61" y="794"/>
                  </a:cubicBezTo>
                  <a:cubicBezTo>
                    <a:pt x="46" y="787"/>
                    <a:pt x="23" y="825"/>
                    <a:pt x="15" y="810"/>
                  </a:cubicBezTo>
                  <a:cubicBezTo>
                    <a:pt x="0" y="779"/>
                    <a:pt x="23" y="741"/>
                    <a:pt x="23" y="710"/>
                  </a:cubicBezTo>
                  <a:cubicBezTo>
                    <a:pt x="23" y="688"/>
                    <a:pt x="0" y="672"/>
                    <a:pt x="0" y="649"/>
                  </a:cubicBezTo>
                  <a:cubicBezTo>
                    <a:pt x="0" y="626"/>
                    <a:pt x="7" y="603"/>
                    <a:pt x="23" y="580"/>
                  </a:cubicBezTo>
                  <a:cubicBezTo>
                    <a:pt x="38" y="565"/>
                    <a:pt x="61" y="550"/>
                    <a:pt x="84" y="558"/>
                  </a:cubicBezTo>
                  <a:cubicBezTo>
                    <a:pt x="107" y="558"/>
                    <a:pt x="130" y="588"/>
                    <a:pt x="160" y="588"/>
                  </a:cubicBezTo>
                  <a:cubicBezTo>
                    <a:pt x="176" y="588"/>
                    <a:pt x="168" y="565"/>
                    <a:pt x="176" y="550"/>
                  </a:cubicBezTo>
                  <a:cubicBezTo>
                    <a:pt x="176" y="519"/>
                    <a:pt x="176" y="481"/>
                    <a:pt x="168" y="451"/>
                  </a:cubicBezTo>
                  <a:cubicBezTo>
                    <a:pt x="153" y="413"/>
                    <a:pt x="130" y="374"/>
                    <a:pt x="107" y="344"/>
                  </a:cubicBezTo>
                  <a:lnTo>
                    <a:pt x="107" y="344"/>
                  </a:lnTo>
                  <a:cubicBezTo>
                    <a:pt x="130" y="313"/>
                    <a:pt x="153" y="283"/>
                    <a:pt x="183" y="260"/>
                  </a:cubicBezTo>
                  <a:cubicBezTo>
                    <a:pt x="206" y="237"/>
                    <a:pt x="244" y="229"/>
                    <a:pt x="275" y="214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7" name="Freeform 104">
              <a:extLst>
                <a:ext uri="{FF2B5EF4-FFF2-40B4-BE49-F238E27FC236}">
                  <a16:creationId xmlns:a16="http://schemas.microsoft.com/office/drawing/2014/main" id="{6FA44E40-D344-4E2F-981F-C577A623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274" y="5801364"/>
              <a:ext cx="97525" cy="52500"/>
            </a:xfrm>
            <a:custGeom>
              <a:avLst/>
              <a:gdLst>
                <a:gd name="T0" fmla="*/ 298 w 536"/>
                <a:gd name="T1" fmla="*/ 305 h 314"/>
                <a:gd name="T2" fmla="*/ 298 w 536"/>
                <a:gd name="T3" fmla="*/ 305 h 314"/>
                <a:gd name="T4" fmla="*/ 336 w 536"/>
                <a:gd name="T5" fmla="*/ 252 h 314"/>
                <a:gd name="T6" fmla="*/ 458 w 536"/>
                <a:gd name="T7" fmla="*/ 183 h 314"/>
                <a:gd name="T8" fmla="*/ 535 w 536"/>
                <a:gd name="T9" fmla="*/ 175 h 314"/>
                <a:gd name="T10" fmla="*/ 535 w 536"/>
                <a:gd name="T11" fmla="*/ 175 h 314"/>
                <a:gd name="T12" fmla="*/ 374 w 536"/>
                <a:gd name="T13" fmla="*/ 30 h 314"/>
                <a:gd name="T14" fmla="*/ 298 w 536"/>
                <a:gd name="T15" fmla="*/ 38 h 314"/>
                <a:gd name="T16" fmla="*/ 260 w 536"/>
                <a:gd name="T17" fmla="*/ 7 h 314"/>
                <a:gd name="T18" fmla="*/ 130 w 536"/>
                <a:gd name="T19" fmla="*/ 15 h 314"/>
                <a:gd name="T20" fmla="*/ 130 w 536"/>
                <a:gd name="T21" fmla="*/ 15 h 314"/>
                <a:gd name="T22" fmla="*/ 176 w 536"/>
                <a:gd name="T23" fmla="*/ 68 h 314"/>
                <a:gd name="T24" fmla="*/ 92 w 536"/>
                <a:gd name="T25" fmla="*/ 84 h 314"/>
                <a:gd name="T26" fmla="*/ 23 w 536"/>
                <a:gd name="T27" fmla="*/ 91 h 314"/>
                <a:gd name="T28" fmla="*/ 8 w 536"/>
                <a:gd name="T29" fmla="*/ 160 h 314"/>
                <a:gd name="T30" fmla="*/ 0 w 536"/>
                <a:gd name="T31" fmla="*/ 213 h 314"/>
                <a:gd name="T32" fmla="*/ 0 w 536"/>
                <a:gd name="T33" fmla="*/ 213 h 314"/>
                <a:gd name="T34" fmla="*/ 84 w 536"/>
                <a:gd name="T35" fmla="*/ 274 h 314"/>
                <a:gd name="T36" fmla="*/ 145 w 536"/>
                <a:gd name="T37" fmla="*/ 244 h 314"/>
                <a:gd name="T38" fmla="*/ 183 w 536"/>
                <a:gd name="T39" fmla="*/ 297 h 314"/>
                <a:gd name="T40" fmla="*/ 298 w 536"/>
                <a:gd name="T41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6" h="314">
                  <a:moveTo>
                    <a:pt x="298" y="305"/>
                  </a:moveTo>
                  <a:lnTo>
                    <a:pt x="298" y="305"/>
                  </a:lnTo>
                  <a:cubicBezTo>
                    <a:pt x="313" y="290"/>
                    <a:pt x="328" y="274"/>
                    <a:pt x="336" y="252"/>
                  </a:cubicBezTo>
                  <a:cubicBezTo>
                    <a:pt x="359" y="175"/>
                    <a:pt x="374" y="183"/>
                    <a:pt x="458" y="183"/>
                  </a:cubicBezTo>
                  <a:cubicBezTo>
                    <a:pt x="481" y="183"/>
                    <a:pt x="504" y="183"/>
                    <a:pt x="535" y="175"/>
                  </a:cubicBezTo>
                  <a:lnTo>
                    <a:pt x="535" y="175"/>
                  </a:lnTo>
                  <a:cubicBezTo>
                    <a:pt x="489" y="137"/>
                    <a:pt x="428" y="53"/>
                    <a:pt x="374" y="30"/>
                  </a:cubicBezTo>
                  <a:cubicBezTo>
                    <a:pt x="351" y="22"/>
                    <a:pt x="328" y="45"/>
                    <a:pt x="298" y="38"/>
                  </a:cubicBezTo>
                  <a:cubicBezTo>
                    <a:pt x="283" y="38"/>
                    <a:pt x="275" y="7"/>
                    <a:pt x="260" y="7"/>
                  </a:cubicBezTo>
                  <a:cubicBezTo>
                    <a:pt x="214" y="0"/>
                    <a:pt x="176" y="7"/>
                    <a:pt x="130" y="15"/>
                  </a:cubicBezTo>
                  <a:lnTo>
                    <a:pt x="130" y="15"/>
                  </a:lnTo>
                  <a:cubicBezTo>
                    <a:pt x="145" y="30"/>
                    <a:pt x="191" y="53"/>
                    <a:pt x="176" y="68"/>
                  </a:cubicBezTo>
                  <a:cubicBezTo>
                    <a:pt x="160" y="99"/>
                    <a:pt x="122" y="84"/>
                    <a:pt x="92" y="84"/>
                  </a:cubicBezTo>
                  <a:cubicBezTo>
                    <a:pt x="69" y="84"/>
                    <a:pt x="38" y="76"/>
                    <a:pt x="23" y="91"/>
                  </a:cubicBezTo>
                  <a:cubicBezTo>
                    <a:pt x="0" y="107"/>
                    <a:pt x="8" y="137"/>
                    <a:pt x="8" y="160"/>
                  </a:cubicBezTo>
                  <a:cubicBezTo>
                    <a:pt x="0" y="175"/>
                    <a:pt x="0" y="198"/>
                    <a:pt x="0" y="213"/>
                  </a:cubicBezTo>
                  <a:lnTo>
                    <a:pt x="0" y="213"/>
                  </a:lnTo>
                  <a:cubicBezTo>
                    <a:pt x="23" y="236"/>
                    <a:pt x="53" y="267"/>
                    <a:pt x="84" y="274"/>
                  </a:cubicBezTo>
                  <a:cubicBezTo>
                    <a:pt x="107" y="282"/>
                    <a:pt x="122" y="236"/>
                    <a:pt x="145" y="244"/>
                  </a:cubicBezTo>
                  <a:cubicBezTo>
                    <a:pt x="168" y="244"/>
                    <a:pt x="160" y="290"/>
                    <a:pt x="183" y="297"/>
                  </a:cubicBezTo>
                  <a:cubicBezTo>
                    <a:pt x="229" y="313"/>
                    <a:pt x="244" y="297"/>
                    <a:pt x="298" y="305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id="{3938E68F-C9EB-47C4-B8B8-0A4DAA4EE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8991" y="5791012"/>
              <a:ext cx="63951" cy="34754"/>
            </a:xfrm>
            <a:custGeom>
              <a:avLst/>
              <a:gdLst>
                <a:gd name="T0" fmla="*/ 46 w 353"/>
                <a:gd name="T1" fmla="*/ 192 h 208"/>
                <a:gd name="T2" fmla="*/ 46 w 353"/>
                <a:gd name="T3" fmla="*/ 192 h 208"/>
                <a:gd name="T4" fmla="*/ 123 w 353"/>
                <a:gd name="T5" fmla="*/ 176 h 208"/>
                <a:gd name="T6" fmla="*/ 291 w 353"/>
                <a:gd name="T7" fmla="*/ 199 h 208"/>
                <a:gd name="T8" fmla="*/ 352 w 353"/>
                <a:gd name="T9" fmla="*/ 169 h 208"/>
                <a:gd name="T10" fmla="*/ 352 w 353"/>
                <a:gd name="T11" fmla="*/ 169 h 208"/>
                <a:gd name="T12" fmla="*/ 230 w 353"/>
                <a:gd name="T13" fmla="*/ 62 h 208"/>
                <a:gd name="T14" fmla="*/ 31 w 353"/>
                <a:gd name="T15" fmla="*/ 23 h 208"/>
                <a:gd name="T16" fmla="*/ 46 w 353"/>
                <a:gd name="T17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08">
                  <a:moveTo>
                    <a:pt x="46" y="192"/>
                  </a:moveTo>
                  <a:lnTo>
                    <a:pt x="46" y="192"/>
                  </a:lnTo>
                  <a:cubicBezTo>
                    <a:pt x="69" y="176"/>
                    <a:pt x="100" y="169"/>
                    <a:pt x="123" y="176"/>
                  </a:cubicBezTo>
                  <a:cubicBezTo>
                    <a:pt x="176" y="184"/>
                    <a:pt x="237" y="207"/>
                    <a:pt x="291" y="199"/>
                  </a:cubicBezTo>
                  <a:cubicBezTo>
                    <a:pt x="314" y="192"/>
                    <a:pt x="329" y="184"/>
                    <a:pt x="352" y="169"/>
                  </a:cubicBezTo>
                  <a:lnTo>
                    <a:pt x="352" y="169"/>
                  </a:lnTo>
                  <a:cubicBezTo>
                    <a:pt x="321" y="146"/>
                    <a:pt x="268" y="77"/>
                    <a:pt x="230" y="62"/>
                  </a:cubicBezTo>
                  <a:cubicBezTo>
                    <a:pt x="168" y="39"/>
                    <a:pt x="100" y="0"/>
                    <a:pt x="31" y="23"/>
                  </a:cubicBezTo>
                  <a:cubicBezTo>
                    <a:pt x="0" y="31"/>
                    <a:pt x="46" y="161"/>
                    <a:pt x="46" y="19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id="{EC47FBCA-A72F-4E34-9269-20331405E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514" y="5836858"/>
              <a:ext cx="425276" cy="247714"/>
            </a:xfrm>
            <a:custGeom>
              <a:avLst/>
              <a:gdLst>
                <a:gd name="T0" fmla="*/ 672 w 2346"/>
                <a:gd name="T1" fmla="*/ 69 h 1476"/>
                <a:gd name="T2" fmla="*/ 328 w 2346"/>
                <a:gd name="T3" fmla="*/ 84 h 1476"/>
                <a:gd name="T4" fmla="*/ 588 w 2346"/>
                <a:gd name="T5" fmla="*/ 92 h 1476"/>
                <a:gd name="T6" fmla="*/ 435 w 2346"/>
                <a:gd name="T7" fmla="*/ 31 h 1476"/>
                <a:gd name="T8" fmla="*/ 290 w 2346"/>
                <a:gd name="T9" fmla="*/ 0 h 1476"/>
                <a:gd name="T10" fmla="*/ 260 w 2346"/>
                <a:gd name="T11" fmla="*/ 69 h 1476"/>
                <a:gd name="T12" fmla="*/ 191 w 2346"/>
                <a:gd name="T13" fmla="*/ 207 h 1476"/>
                <a:gd name="T14" fmla="*/ 168 w 2346"/>
                <a:gd name="T15" fmla="*/ 336 h 1476"/>
                <a:gd name="T16" fmla="*/ 91 w 2346"/>
                <a:gd name="T17" fmla="*/ 405 h 1476"/>
                <a:gd name="T18" fmla="*/ 15 w 2346"/>
                <a:gd name="T19" fmla="*/ 474 h 1476"/>
                <a:gd name="T20" fmla="*/ 30 w 2346"/>
                <a:gd name="T21" fmla="*/ 573 h 1476"/>
                <a:gd name="T22" fmla="*/ 7 w 2346"/>
                <a:gd name="T23" fmla="*/ 719 h 1476"/>
                <a:gd name="T24" fmla="*/ 23 w 2346"/>
                <a:gd name="T25" fmla="*/ 848 h 1476"/>
                <a:gd name="T26" fmla="*/ 198 w 2346"/>
                <a:gd name="T27" fmla="*/ 917 h 1476"/>
                <a:gd name="T28" fmla="*/ 458 w 2346"/>
                <a:gd name="T29" fmla="*/ 909 h 1476"/>
                <a:gd name="T30" fmla="*/ 641 w 2346"/>
                <a:gd name="T31" fmla="*/ 1055 h 1476"/>
                <a:gd name="T32" fmla="*/ 832 w 2346"/>
                <a:gd name="T33" fmla="*/ 1200 h 1476"/>
                <a:gd name="T34" fmla="*/ 1023 w 2346"/>
                <a:gd name="T35" fmla="*/ 1200 h 1476"/>
                <a:gd name="T36" fmla="*/ 1229 w 2346"/>
                <a:gd name="T37" fmla="*/ 1330 h 1476"/>
                <a:gd name="T38" fmla="*/ 1275 w 2346"/>
                <a:gd name="T39" fmla="*/ 1436 h 1476"/>
                <a:gd name="T40" fmla="*/ 1321 w 2346"/>
                <a:gd name="T41" fmla="*/ 1444 h 1476"/>
                <a:gd name="T42" fmla="*/ 1443 w 2346"/>
                <a:gd name="T43" fmla="*/ 1337 h 1476"/>
                <a:gd name="T44" fmla="*/ 1909 w 2346"/>
                <a:gd name="T45" fmla="*/ 986 h 1476"/>
                <a:gd name="T46" fmla="*/ 2169 w 2346"/>
                <a:gd name="T47" fmla="*/ 390 h 1476"/>
                <a:gd name="T48" fmla="*/ 1520 w 2346"/>
                <a:gd name="T49" fmla="*/ 359 h 1476"/>
                <a:gd name="T50" fmla="*/ 1077 w 2346"/>
                <a:gd name="T51" fmla="*/ 169 h 1476"/>
                <a:gd name="T52" fmla="*/ 939 w 2346"/>
                <a:gd name="T53" fmla="*/ 260 h 1476"/>
                <a:gd name="T54" fmla="*/ 909 w 2346"/>
                <a:gd name="T55" fmla="*/ 375 h 1476"/>
                <a:gd name="T56" fmla="*/ 718 w 2346"/>
                <a:gd name="T57" fmla="*/ 321 h 1476"/>
                <a:gd name="T58" fmla="*/ 641 w 2346"/>
                <a:gd name="T59" fmla="*/ 352 h 1476"/>
                <a:gd name="T60" fmla="*/ 573 w 2346"/>
                <a:gd name="T61" fmla="*/ 306 h 1476"/>
                <a:gd name="T62" fmla="*/ 702 w 2346"/>
                <a:gd name="T63" fmla="*/ 161 h 1476"/>
                <a:gd name="T64" fmla="*/ 672 w 2346"/>
                <a:gd name="T65" fmla="*/ 69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6" h="1476">
                  <a:moveTo>
                    <a:pt x="672" y="69"/>
                  </a:moveTo>
                  <a:lnTo>
                    <a:pt x="672" y="69"/>
                  </a:lnTo>
                  <a:cubicBezTo>
                    <a:pt x="641" y="92"/>
                    <a:pt x="618" y="123"/>
                    <a:pt x="565" y="123"/>
                  </a:cubicBezTo>
                  <a:cubicBezTo>
                    <a:pt x="504" y="130"/>
                    <a:pt x="374" y="123"/>
                    <a:pt x="328" y="84"/>
                  </a:cubicBezTo>
                  <a:cubicBezTo>
                    <a:pt x="404" y="84"/>
                    <a:pt x="519" y="123"/>
                    <a:pt x="588" y="92"/>
                  </a:cubicBezTo>
                  <a:lnTo>
                    <a:pt x="588" y="92"/>
                  </a:lnTo>
                  <a:cubicBezTo>
                    <a:pt x="534" y="84"/>
                    <a:pt x="519" y="100"/>
                    <a:pt x="473" y="84"/>
                  </a:cubicBezTo>
                  <a:cubicBezTo>
                    <a:pt x="450" y="77"/>
                    <a:pt x="458" y="31"/>
                    <a:pt x="435" y="31"/>
                  </a:cubicBezTo>
                  <a:cubicBezTo>
                    <a:pt x="412" y="23"/>
                    <a:pt x="397" y="69"/>
                    <a:pt x="374" y="61"/>
                  </a:cubicBezTo>
                  <a:cubicBezTo>
                    <a:pt x="343" y="54"/>
                    <a:pt x="313" y="23"/>
                    <a:pt x="290" y="0"/>
                  </a:cubicBezTo>
                  <a:lnTo>
                    <a:pt x="290" y="0"/>
                  </a:lnTo>
                  <a:cubicBezTo>
                    <a:pt x="275" y="23"/>
                    <a:pt x="275" y="54"/>
                    <a:pt x="260" y="69"/>
                  </a:cubicBezTo>
                  <a:cubicBezTo>
                    <a:pt x="244" y="92"/>
                    <a:pt x="206" y="92"/>
                    <a:pt x="191" y="115"/>
                  </a:cubicBezTo>
                  <a:cubicBezTo>
                    <a:pt x="183" y="146"/>
                    <a:pt x="198" y="176"/>
                    <a:pt x="191" y="207"/>
                  </a:cubicBezTo>
                  <a:cubicBezTo>
                    <a:pt x="191" y="222"/>
                    <a:pt x="175" y="230"/>
                    <a:pt x="175" y="237"/>
                  </a:cubicBezTo>
                  <a:cubicBezTo>
                    <a:pt x="168" y="268"/>
                    <a:pt x="175" y="306"/>
                    <a:pt x="168" y="336"/>
                  </a:cubicBezTo>
                  <a:cubicBezTo>
                    <a:pt x="160" y="359"/>
                    <a:pt x="145" y="367"/>
                    <a:pt x="137" y="382"/>
                  </a:cubicBezTo>
                  <a:cubicBezTo>
                    <a:pt x="122" y="390"/>
                    <a:pt x="99" y="390"/>
                    <a:pt x="91" y="405"/>
                  </a:cubicBezTo>
                  <a:cubicBezTo>
                    <a:pt x="76" y="421"/>
                    <a:pt x="91" y="459"/>
                    <a:pt x="68" y="474"/>
                  </a:cubicBezTo>
                  <a:cubicBezTo>
                    <a:pt x="61" y="482"/>
                    <a:pt x="38" y="474"/>
                    <a:pt x="15" y="474"/>
                  </a:cubicBezTo>
                  <a:lnTo>
                    <a:pt x="15" y="474"/>
                  </a:lnTo>
                  <a:cubicBezTo>
                    <a:pt x="23" y="505"/>
                    <a:pt x="30" y="535"/>
                    <a:pt x="30" y="573"/>
                  </a:cubicBezTo>
                  <a:cubicBezTo>
                    <a:pt x="30" y="604"/>
                    <a:pt x="15" y="634"/>
                    <a:pt x="7" y="665"/>
                  </a:cubicBezTo>
                  <a:cubicBezTo>
                    <a:pt x="0" y="680"/>
                    <a:pt x="7" y="696"/>
                    <a:pt x="7" y="719"/>
                  </a:cubicBezTo>
                  <a:cubicBezTo>
                    <a:pt x="7" y="757"/>
                    <a:pt x="15" y="803"/>
                    <a:pt x="23" y="848"/>
                  </a:cubicBezTo>
                  <a:lnTo>
                    <a:pt x="23" y="848"/>
                  </a:lnTo>
                  <a:cubicBezTo>
                    <a:pt x="76" y="848"/>
                    <a:pt x="137" y="825"/>
                    <a:pt x="183" y="841"/>
                  </a:cubicBezTo>
                  <a:cubicBezTo>
                    <a:pt x="206" y="856"/>
                    <a:pt x="175" y="909"/>
                    <a:pt x="198" y="917"/>
                  </a:cubicBezTo>
                  <a:cubicBezTo>
                    <a:pt x="244" y="932"/>
                    <a:pt x="298" y="917"/>
                    <a:pt x="343" y="909"/>
                  </a:cubicBezTo>
                  <a:cubicBezTo>
                    <a:pt x="382" y="909"/>
                    <a:pt x="420" y="894"/>
                    <a:pt x="458" y="909"/>
                  </a:cubicBezTo>
                  <a:cubicBezTo>
                    <a:pt x="489" y="925"/>
                    <a:pt x="504" y="963"/>
                    <a:pt x="527" y="986"/>
                  </a:cubicBezTo>
                  <a:cubicBezTo>
                    <a:pt x="565" y="1016"/>
                    <a:pt x="603" y="1032"/>
                    <a:pt x="641" y="1055"/>
                  </a:cubicBezTo>
                  <a:cubicBezTo>
                    <a:pt x="664" y="1078"/>
                    <a:pt x="672" y="1108"/>
                    <a:pt x="695" y="1123"/>
                  </a:cubicBezTo>
                  <a:cubicBezTo>
                    <a:pt x="733" y="1154"/>
                    <a:pt x="779" y="1184"/>
                    <a:pt x="832" y="1200"/>
                  </a:cubicBezTo>
                  <a:cubicBezTo>
                    <a:pt x="871" y="1200"/>
                    <a:pt x="901" y="1161"/>
                    <a:pt x="939" y="1161"/>
                  </a:cubicBezTo>
                  <a:cubicBezTo>
                    <a:pt x="970" y="1161"/>
                    <a:pt x="993" y="1192"/>
                    <a:pt x="1023" y="1200"/>
                  </a:cubicBezTo>
                  <a:cubicBezTo>
                    <a:pt x="1054" y="1200"/>
                    <a:pt x="1092" y="1169"/>
                    <a:pt x="1123" y="1184"/>
                  </a:cubicBezTo>
                  <a:cubicBezTo>
                    <a:pt x="1168" y="1215"/>
                    <a:pt x="1184" y="1291"/>
                    <a:pt x="1229" y="1330"/>
                  </a:cubicBezTo>
                  <a:cubicBezTo>
                    <a:pt x="1245" y="1345"/>
                    <a:pt x="1283" y="1307"/>
                    <a:pt x="1298" y="1330"/>
                  </a:cubicBezTo>
                  <a:cubicBezTo>
                    <a:pt x="1306" y="1353"/>
                    <a:pt x="1275" y="1414"/>
                    <a:pt x="1275" y="1436"/>
                  </a:cubicBezTo>
                  <a:lnTo>
                    <a:pt x="1275" y="1436"/>
                  </a:lnTo>
                  <a:cubicBezTo>
                    <a:pt x="1290" y="1444"/>
                    <a:pt x="1306" y="1444"/>
                    <a:pt x="1321" y="1444"/>
                  </a:cubicBezTo>
                  <a:cubicBezTo>
                    <a:pt x="1367" y="1444"/>
                    <a:pt x="1413" y="1475"/>
                    <a:pt x="1459" y="1475"/>
                  </a:cubicBezTo>
                  <a:cubicBezTo>
                    <a:pt x="1459" y="1436"/>
                    <a:pt x="1451" y="1383"/>
                    <a:pt x="1443" y="1337"/>
                  </a:cubicBezTo>
                  <a:cubicBezTo>
                    <a:pt x="1482" y="1230"/>
                    <a:pt x="1474" y="1146"/>
                    <a:pt x="1596" y="1100"/>
                  </a:cubicBezTo>
                  <a:cubicBezTo>
                    <a:pt x="1703" y="1055"/>
                    <a:pt x="1802" y="1009"/>
                    <a:pt x="1909" y="986"/>
                  </a:cubicBezTo>
                  <a:cubicBezTo>
                    <a:pt x="2169" y="932"/>
                    <a:pt x="2169" y="665"/>
                    <a:pt x="2077" y="474"/>
                  </a:cubicBezTo>
                  <a:cubicBezTo>
                    <a:pt x="2054" y="413"/>
                    <a:pt x="2138" y="428"/>
                    <a:pt x="2169" y="390"/>
                  </a:cubicBezTo>
                  <a:cubicBezTo>
                    <a:pt x="2345" y="222"/>
                    <a:pt x="1963" y="268"/>
                    <a:pt x="1886" y="291"/>
                  </a:cubicBezTo>
                  <a:cubicBezTo>
                    <a:pt x="1764" y="321"/>
                    <a:pt x="1627" y="291"/>
                    <a:pt x="1520" y="359"/>
                  </a:cubicBezTo>
                  <a:cubicBezTo>
                    <a:pt x="1489" y="375"/>
                    <a:pt x="1298" y="405"/>
                    <a:pt x="1382" y="344"/>
                  </a:cubicBezTo>
                  <a:cubicBezTo>
                    <a:pt x="1497" y="268"/>
                    <a:pt x="1084" y="39"/>
                    <a:pt x="1077" y="169"/>
                  </a:cubicBezTo>
                  <a:cubicBezTo>
                    <a:pt x="1077" y="268"/>
                    <a:pt x="1000" y="268"/>
                    <a:pt x="939" y="260"/>
                  </a:cubicBezTo>
                  <a:lnTo>
                    <a:pt x="939" y="260"/>
                  </a:lnTo>
                  <a:cubicBezTo>
                    <a:pt x="932" y="291"/>
                    <a:pt x="924" y="291"/>
                    <a:pt x="916" y="314"/>
                  </a:cubicBezTo>
                  <a:cubicBezTo>
                    <a:pt x="909" y="336"/>
                    <a:pt x="924" y="367"/>
                    <a:pt x="909" y="375"/>
                  </a:cubicBezTo>
                  <a:cubicBezTo>
                    <a:pt x="863" y="390"/>
                    <a:pt x="817" y="382"/>
                    <a:pt x="771" y="367"/>
                  </a:cubicBezTo>
                  <a:cubicBezTo>
                    <a:pt x="748" y="359"/>
                    <a:pt x="741" y="336"/>
                    <a:pt x="718" y="321"/>
                  </a:cubicBezTo>
                  <a:cubicBezTo>
                    <a:pt x="702" y="306"/>
                    <a:pt x="672" y="275"/>
                    <a:pt x="657" y="291"/>
                  </a:cubicBezTo>
                  <a:cubicBezTo>
                    <a:pt x="634" y="298"/>
                    <a:pt x="664" y="344"/>
                    <a:pt x="641" y="352"/>
                  </a:cubicBezTo>
                  <a:cubicBezTo>
                    <a:pt x="618" y="367"/>
                    <a:pt x="580" y="359"/>
                    <a:pt x="557" y="344"/>
                  </a:cubicBezTo>
                  <a:cubicBezTo>
                    <a:pt x="542" y="336"/>
                    <a:pt x="565" y="314"/>
                    <a:pt x="573" y="306"/>
                  </a:cubicBezTo>
                  <a:cubicBezTo>
                    <a:pt x="588" y="283"/>
                    <a:pt x="588" y="260"/>
                    <a:pt x="603" y="245"/>
                  </a:cubicBezTo>
                  <a:cubicBezTo>
                    <a:pt x="634" y="207"/>
                    <a:pt x="679" y="199"/>
                    <a:pt x="702" y="161"/>
                  </a:cubicBezTo>
                  <a:cubicBezTo>
                    <a:pt x="718" y="146"/>
                    <a:pt x="702" y="115"/>
                    <a:pt x="695" y="100"/>
                  </a:cubicBezTo>
                  <a:cubicBezTo>
                    <a:pt x="679" y="77"/>
                    <a:pt x="687" y="92"/>
                    <a:pt x="672" y="6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0" name="Freeform 107">
              <a:extLst>
                <a:ext uri="{FF2B5EF4-FFF2-40B4-BE49-F238E27FC236}">
                  <a16:creationId xmlns:a16="http://schemas.microsoft.com/office/drawing/2014/main" id="{AFB7A0A4-09C3-4733-86B3-28003690F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5839" y="5841294"/>
              <a:ext cx="102322" cy="61374"/>
            </a:xfrm>
            <a:custGeom>
              <a:avLst/>
              <a:gdLst>
                <a:gd name="T0" fmla="*/ 397 w 566"/>
                <a:gd name="T1" fmla="*/ 237 h 368"/>
                <a:gd name="T2" fmla="*/ 397 w 566"/>
                <a:gd name="T3" fmla="*/ 237 h 368"/>
                <a:gd name="T4" fmla="*/ 321 w 566"/>
                <a:gd name="T5" fmla="*/ 207 h 368"/>
                <a:gd name="T6" fmla="*/ 382 w 566"/>
                <a:gd name="T7" fmla="*/ 153 h 368"/>
                <a:gd name="T8" fmla="*/ 512 w 566"/>
                <a:gd name="T9" fmla="*/ 61 h 368"/>
                <a:gd name="T10" fmla="*/ 275 w 566"/>
                <a:gd name="T11" fmla="*/ 16 h 368"/>
                <a:gd name="T12" fmla="*/ 130 w 566"/>
                <a:gd name="T13" fmla="*/ 46 h 368"/>
                <a:gd name="T14" fmla="*/ 130 w 566"/>
                <a:gd name="T15" fmla="*/ 46 h 368"/>
                <a:gd name="T16" fmla="*/ 153 w 566"/>
                <a:gd name="T17" fmla="*/ 77 h 368"/>
                <a:gd name="T18" fmla="*/ 160 w 566"/>
                <a:gd name="T19" fmla="*/ 138 h 368"/>
                <a:gd name="T20" fmla="*/ 61 w 566"/>
                <a:gd name="T21" fmla="*/ 222 h 368"/>
                <a:gd name="T22" fmla="*/ 31 w 566"/>
                <a:gd name="T23" fmla="*/ 283 h 368"/>
                <a:gd name="T24" fmla="*/ 15 w 566"/>
                <a:gd name="T25" fmla="*/ 321 h 368"/>
                <a:gd name="T26" fmla="*/ 99 w 566"/>
                <a:gd name="T27" fmla="*/ 329 h 368"/>
                <a:gd name="T28" fmla="*/ 115 w 566"/>
                <a:gd name="T29" fmla="*/ 268 h 368"/>
                <a:gd name="T30" fmla="*/ 176 w 566"/>
                <a:gd name="T31" fmla="*/ 298 h 368"/>
                <a:gd name="T32" fmla="*/ 229 w 566"/>
                <a:gd name="T33" fmla="*/ 344 h 368"/>
                <a:gd name="T34" fmla="*/ 367 w 566"/>
                <a:gd name="T35" fmla="*/ 352 h 368"/>
                <a:gd name="T36" fmla="*/ 374 w 566"/>
                <a:gd name="T37" fmla="*/ 291 h 368"/>
                <a:gd name="T38" fmla="*/ 397 w 566"/>
                <a:gd name="T39" fmla="*/ 23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6" h="368">
                  <a:moveTo>
                    <a:pt x="397" y="237"/>
                  </a:moveTo>
                  <a:lnTo>
                    <a:pt x="397" y="237"/>
                  </a:lnTo>
                  <a:cubicBezTo>
                    <a:pt x="351" y="230"/>
                    <a:pt x="313" y="207"/>
                    <a:pt x="321" y="207"/>
                  </a:cubicBezTo>
                  <a:cubicBezTo>
                    <a:pt x="336" y="191"/>
                    <a:pt x="359" y="153"/>
                    <a:pt x="382" y="153"/>
                  </a:cubicBezTo>
                  <a:cubicBezTo>
                    <a:pt x="412" y="146"/>
                    <a:pt x="565" y="138"/>
                    <a:pt x="512" y="61"/>
                  </a:cubicBezTo>
                  <a:cubicBezTo>
                    <a:pt x="466" y="0"/>
                    <a:pt x="351" y="31"/>
                    <a:pt x="275" y="16"/>
                  </a:cubicBezTo>
                  <a:cubicBezTo>
                    <a:pt x="191" y="0"/>
                    <a:pt x="160" y="23"/>
                    <a:pt x="130" y="46"/>
                  </a:cubicBezTo>
                  <a:lnTo>
                    <a:pt x="130" y="46"/>
                  </a:lnTo>
                  <a:cubicBezTo>
                    <a:pt x="145" y="69"/>
                    <a:pt x="137" y="54"/>
                    <a:pt x="153" y="77"/>
                  </a:cubicBezTo>
                  <a:cubicBezTo>
                    <a:pt x="160" y="92"/>
                    <a:pt x="176" y="123"/>
                    <a:pt x="160" y="138"/>
                  </a:cubicBezTo>
                  <a:cubicBezTo>
                    <a:pt x="137" y="176"/>
                    <a:pt x="92" y="184"/>
                    <a:pt x="61" y="222"/>
                  </a:cubicBezTo>
                  <a:cubicBezTo>
                    <a:pt x="46" y="237"/>
                    <a:pt x="46" y="260"/>
                    <a:pt x="31" y="283"/>
                  </a:cubicBezTo>
                  <a:cubicBezTo>
                    <a:pt x="23" y="291"/>
                    <a:pt x="0" y="313"/>
                    <a:pt x="15" y="321"/>
                  </a:cubicBezTo>
                  <a:cubicBezTo>
                    <a:pt x="38" y="336"/>
                    <a:pt x="76" y="344"/>
                    <a:pt x="99" y="329"/>
                  </a:cubicBezTo>
                  <a:cubicBezTo>
                    <a:pt x="122" y="321"/>
                    <a:pt x="92" y="275"/>
                    <a:pt x="115" y="268"/>
                  </a:cubicBezTo>
                  <a:cubicBezTo>
                    <a:pt x="130" y="252"/>
                    <a:pt x="160" y="283"/>
                    <a:pt x="176" y="298"/>
                  </a:cubicBezTo>
                  <a:cubicBezTo>
                    <a:pt x="199" y="313"/>
                    <a:pt x="206" y="336"/>
                    <a:pt x="229" y="344"/>
                  </a:cubicBezTo>
                  <a:cubicBezTo>
                    <a:pt x="275" y="359"/>
                    <a:pt x="321" y="367"/>
                    <a:pt x="367" y="352"/>
                  </a:cubicBezTo>
                  <a:cubicBezTo>
                    <a:pt x="382" y="344"/>
                    <a:pt x="367" y="313"/>
                    <a:pt x="374" y="291"/>
                  </a:cubicBezTo>
                  <a:cubicBezTo>
                    <a:pt x="382" y="268"/>
                    <a:pt x="390" y="268"/>
                    <a:pt x="397" y="23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1" name="Freeform 108">
              <a:extLst>
                <a:ext uri="{FF2B5EF4-FFF2-40B4-BE49-F238E27FC236}">
                  <a16:creationId xmlns:a16="http://schemas.microsoft.com/office/drawing/2014/main" id="{9D71E2F1-90DC-41E3-B807-5D4D22CF8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0594" y="4721772"/>
              <a:ext cx="85535" cy="79121"/>
            </a:xfrm>
            <a:custGeom>
              <a:avLst/>
              <a:gdLst>
                <a:gd name="T0" fmla="*/ 473 w 474"/>
                <a:gd name="T1" fmla="*/ 175 h 474"/>
                <a:gd name="T2" fmla="*/ 473 w 474"/>
                <a:gd name="T3" fmla="*/ 175 h 474"/>
                <a:gd name="T4" fmla="*/ 450 w 474"/>
                <a:gd name="T5" fmla="*/ 351 h 474"/>
                <a:gd name="T6" fmla="*/ 466 w 474"/>
                <a:gd name="T7" fmla="*/ 458 h 474"/>
                <a:gd name="T8" fmla="*/ 466 w 474"/>
                <a:gd name="T9" fmla="*/ 458 h 474"/>
                <a:gd name="T10" fmla="*/ 359 w 474"/>
                <a:gd name="T11" fmla="*/ 465 h 474"/>
                <a:gd name="T12" fmla="*/ 252 w 474"/>
                <a:gd name="T13" fmla="*/ 473 h 474"/>
                <a:gd name="T14" fmla="*/ 183 w 474"/>
                <a:gd name="T15" fmla="*/ 465 h 474"/>
                <a:gd name="T16" fmla="*/ 84 w 474"/>
                <a:gd name="T17" fmla="*/ 404 h 474"/>
                <a:gd name="T18" fmla="*/ 23 w 474"/>
                <a:gd name="T19" fmla="*/ 252 h 474"/>
                <a:gd name="T20" fmla="*/ 15 w 474"/>
                <a:gd name="T21" fmla="*/ 190 h 474"/>
                <a:gd name="T22" fmla="*/ 76 w 474"/>
                <a:gd name="T23" fmla="*/ 198 h 474"/>
                <a:gd name="T24" fmla="*/ 68 w 474"/>
                <a:gd name="T25" fmla="*/ 145 h 474"/>
                <a:gd name="T26" fmla="*/ 122 w 474"/>
                <a:gd name="T27" fmla="*/ 160 h 474"/>
                <a:gd name="T28" fmla="*/ 122 w 474"/>
                <a:gd name="T29" fmla="*/ 76 h 474"/>
                <a:gd name="T30" fmla="*/ 229 w 474"/>
                <a:gd name="T31" fmla="*/ 22 h 474"/>
                <a:gd name="T32" fmla="*/ 313 w 474"/>
                <a:gd name="T33" fmla="*/ 7 h 474"/>
                <a:gd name="T34" fmla="*/ 381 w 474"/>
                <a:gd name="T35" fmla="*/ 45 h 474"/>
                <a:gd name="T36" fmla="*/ 381 w 474"/>
                <a:gd name="T37" fmla="*/ 106 h 474"/>
                <a:gd name="T38" fmla="*/ 366 w 474"/>
                <a:gd name="T39" fmla="*/ 183 h 474"/>
                <a:gd name="T40" fmla="*/ 397 w 474"/>
                <a:gd name="T41" fmla="*/ 190 h 474"/>
                <a:gd name="T42" fmla="*/ 473 w 474"/>
                <a:gd name="T43" fmla="*/ 17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4" h="474">
                  <a:moveTo>
                    <a:pt x="473" y="175"/>
                  </a:moveTo>
                  <a:lnTo>
                    <a:pt x="473" y="175"/>
                  </a:lnTo>
                  <a:cubicBezTo>
                    <a:pt x="466" y="236"/>
                    <a:pt x="450" y="290"/>
                    <a:pt x="450" y="351"/>
                  </a:cubicBezTo>
                  <a:cubicBezTo>
                    <a:pt x="450" y="389"/>
                    <a:pt x="458" y="420"/>
                    <a:pt x="466" y="458"/>
                  </a:cubicBezTo>
                  <a:lnTo>
                    <a:pt x="466" y="458"/>
                  </a:lnTo>
                  <a:cubicBezTo>
                    <a:pt x="427" y="458"/>
                    <a:pt x="389" y="465"/>
                    <a:pt x="359" y="465"/>
                  </a:cubicBezTo>
                  <a:cubicBezTo>
                    <a:pt x="320" y="465"/>
                    <a:pt x="282" y="465"/>
                    <a:pt x="252" y="473"/>
                  </a:cubicBezTo>
                  <a:cubicBezTo>
                    <a:pt x="229" y="473"/>
                    <a:pt x="206" y="473"/>
                    <a:pt x="183" y="465"/>
                  </a:cubicBezTo>
                  <a:cubicBezTo>
                    <a:pt x="145" y="450"/>
                    <a:pt x="106" y="435"/>
                    <a:pt x="84" y="404"/>
                  </a:cubicBezTo>
                  <a:cubicBezTo>
                    <a:pt x="45" y="358"/>
                    <a:pt x="38" y="305"/>
                    <a:pt x="23" y="252"/>
                  </a:cubicBezTo>
                  <a:cubicBezTo>
                    <a:pt x="15" y="236"/>
                    <a:pt x="0" y="206"/>
                    <a:pt x="15" y="190"/>
                  </a:cubicBezTo>
                  <a:cubicBezTo>
                    <a:pt x="30" y="175"/>
                    <a:pt x="61" y="206"/>
                    <a:pt x="76" y="198"/>
                  </a:cubicBezTo>
                  <a:cubicBezTo>
                    <a:pt x="91" y="183"/>
                    <a:pt x="61" y="152"/>
                    <a:pt x="68" y="145"/>
                  </a:cubicBezTo>
                  <a:cubicBezTo>
                    <a:pt x="84" y="137"/>
                    <a:pt x="114" y="175"/>
                    <a:pt x="122" y="160"/>
                  </a:cubicBezTo>
                  <a:cubicBezTo>
                    <a:pt x="137" y="137"/>
                    <a:pt x="106" y="99"/>
                    <a:pt x="122" y="76"/>
                  </a:cubicBezTo>
                  <a:cubicBezTo>
                    <a:pt x="145" y="45"/>
                    <a:pt x="191" y="38"/>
                    <a:pt x="229" y="22"/>
                  </a:cubicBezTo>
                  <a:cubicBezTo>
                    <a:pt x="252" y="15"/>
                    <a:pt x="282" y="0"/>
                    <a:pt x="313" y="7"/>
                  </a:cubicBezTo>
                  <a:cubicBezTo>
                    <a:pt x="343" y="7"/>
                    <a:pt x="366" y="22"/>
                    <a:pt x="381" y="45"/>
                  </a:cubicBezTo>
                  <a:cubicBezTo>
                    <a:pt x="389" y="68"/>
                    <a:pt x="381" y="91"/>
                    <a:pt x="381" y="106"/>
                  </a:cubicBezTo>
                  <a:cubicBezTo>
                    <a:pt x="374" y="137"/>
                    <a:pt x="359" y="160"/>
                    <a:pt x="366" y="183"/>
                  </a:cubicBezTo>
                  <a:cubicBezTo>
                    <a:pt x="366" y="198"/>
                    <a:pt x="381" y="190"/>
                    <a:pt x="397" y="190"/>
                  </a:cubicBezTo>
                  <a:cubicBezTo>
                    <a:pt x="420" y="190"/>
                    <a:pt x="443" y="183"/>
                    <a:pt x="473" y="175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2" name="Freeform 109">
              <a:extLst>
                <a:ext uri="{FF2B5EF4-FFF2-40B4-BE49-F238E27FC236}">
                  <a16:creationId xmlns:a16="http://schemas.microsoft.com/office/drawing/2014/main" id="{CC36A6CB-D7DB-405A-88AB-80308E04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6567" y="4671490"/>
              <a:ext cx="362923" cy="265461"/>
            </a:xfrm>
            <a:custGeom>
              <a:avLst/>
              <a:gdLst>
                <a:gd name="T0" fmla="*/ 1421 w 2002"/>
                <a:gd name="T1" fmla="*/ 7 h 1582"/>
                <a:gd name="T2" fmla="*/ 1421 w 2002"/>
                <a:gd name="T3" fmla="*/ 7 h 1582"/>
                <a:gd name="T4" fmla="*/ 1390 w 2002"/>
                <a:gd name="T5" fmla="*/ 76 h 1582"/>
                <a:gd name="T6" fmla="*/ 1207 w 2002"/>
                <a:gd name="T7" fmla="*/ 68 h 1582"/>
                <a:gd name="T8" fmla="*/ 1092 w 2002"/>
                <a:gd name="T9" fmla="*/ 0 h 1582"/>
                <a:gd name="T10" fmla="*/ 1024 w 2002"/>
                <a:gd name="T11" fmla="*/ 84 h 1582"/>
                <a:gd name="T12" fmla="*/ 894 w 2002"/>
                <a:gd name="T13" fmla="*/ 206 h 1582"/>
                <a:gd name="T14" fmla="*/ 794 w 2002"/>
                <a:gd name="T15" fmla="*/ 198 h 1582"/>
                <a:gd name="T16" fmla="*/ 695 w 2002"/>
                <a:gd name="T17" fmla="*/ 275 h 1582"/>
                <a:gd name="T18" fmla="*/ 650 w 2002"/>
                <a:gd name="T19" fmla="*/ 328 h 1582"/>
                <a:gd name="T20" fmla="*/ 642 w 2002"/>
                <a:gd name="T21" fmla="*/ 420 h 1582"/>
                <a:gd name="T22" fmla="*/ 550 w 2002"/>
                <a:gd name="T23" fmla="*/ 366 h 1582"/>
                <a:gd name="T24" fmla="*/ 382 w 2002"/>
                <a:gd name="T25" fmla="*/ 397 h 1582"/>
                <a:gd name="T26" fmla="*/ 275 w 2002"/>
                <a:gd name="T27" fmla="*/ 473 h 1582"/>
                <a:gd name="T28" fmla="*/ 275 w 2002"/>
                <a:gd name="T29" fmla="*/ 473 h 1582"/>
                <a:gd name="T30" fmla="*/ 252 w 2002"/>
                <a:gd name="T31" fmla="*/ 649 h 1582"/>
                <a:gd name="T32" fmla="*/ 268 w 2002"/>
                <a:gd name="T33" fmla="*/ 756 h 1582"/>
                <a:gd name="T34" fmla="*/ 268 w 2002"/>
                <a:gd name="T35" fmla="*/ 756 h 1582"/>
                <a:gd name="T36" fmla="*/ 245 w 2002"/>
                <a:gd name="T37" fmla="*/ 848 h 1582"/>
                <a:gd name="T38" fmla="*/ 268 w 2002"/>
                <a:gd name="T39" fmla="*/ 931 h 1582"/>
                <a:gd name="T40" fmla="*/ 252 w 2002"/>
                <a:gd name="T41" fmla="*/ 1054 h 1582"/>
                <a:gd name="T42" fmla="*/ 199 w 2002"/>
                <a:gd name="T43" fmla="*/ 1100 h 1582"/>
                <a:gd name="T44" fmla="*/ 214 w 2002"/>
                <a:gd name="T45" fmla="*/ 1130 h 1582"/>
                <a:gd name="T46" fmla="*/ 291 w 2002"/>
                <a:gd name="T47" fmla="*/ 1153 h 1582"/>
                <a:gd name="T48" fmla="*/ 291 w 2002"/>
                <a:gd name="T49" fmla="*/ 1184 h 1582"/>
                <a:gd name="T50" fmla="*/ 214 w 2002"/>
                <a:gd name="T51" fmla="*/ 1199 h 1582"/>
                <a:gd name="T52" fmla="*/ 168 w 2002"/>
                <a:gd name="T53" fmla="*/ 1237 h 1582"/>
                <a:gd name="T54" fmla="*/ 61 w 2002"/>
                <a:gd name="T55" fmla="*/ 1214 h 1582"/>
                <a:gd name="T56" fmla="*/ 0 w 2002"/>
                <a:gd name="T57" fmla="*/ 1298 h 1582"/>
                <a:gd name="T58" fmla="*/ 84 w 2002"/>
                <a:gd name="T59" fmla="*/ 1344 h 1582"/>
                <a:gd name="T60" fmla="*/ 84 w 2002"/>
                <a:gd name="T61" fmla="*/ 1344 h 1582"/>
                <a:gd name="T62" fmla="*/ 245 w 2002"/>
                <a:gd name="T63" fmla="*/ 1336 h 1582"/>
                <a:gd name="T64" fmla="*/ 359 w 2002"/>
                <a:gd name="T65" fmla="*/ 1390 h 1582"/>
                <a:gd name="T66" fmla="*/ 359 w 2002"/>
                <a:gd name="T67" fmla="*/ 1390 h 1582"/>
                <a:gd name="T68" fmla="*/ 413 w 2002"/>
                <a:gd name="T69" fmla="*/ 1405 h 1582"/>
                <a:gd name="T70" fmla="*/ 619 w 2002"/>
                <a:gd name="T71" fmla="*/ 1275 h 1582"/>
                <a:gd name="T72" fmla="*/ 657 w 2002"/>
                <a:gd name="T73" fmla="*/ 1222 h 1582"/>
                <a:gd name="T74" fmla="*/ 657 w 2002"/>
                <a:gd name="T75" fmla="*/ 1222 h 1582"/>
                <a:gd name="T76" fmla="*/ 741 w 2002"/>
                <a:gd name="T77" fmla="*/ 1168 h 1582"/>
                <a:gd name="T78" fmla="*/ 856 w 2002"/>
                <a:gd name="T79" fmla="*/ 1176 h 1582"/>
                <a:gd name="T80" fmla="*/ 925 w 2002"/>
                <a:gd name="T81" fmla="*/ 1206 h 1582"/>
                <a:gd name="T82" fmla="*/ 1031 w 2002"/>
                <a:gd name="T83" fmla="*/ 1184 h 1582"/>
                <a:gd name="T84" fmla="*/ 1054 w 2002"/>
                <a:gd name="T85" fmla="*/ 1184 h 1582"/>
                <a:gd name="T86" fmla="*/ 1054 w 2002"/>
                <a:gd name="T87" fmla="*/ 1184 h 1582"/>
                <a:gd name="T88" fmla="*/ 1085 w 2002"/>
                <a:gd name="T89" fmla="*/ 1015 h 1582"/>
                <a:gd name="T90" fmla="*/ 1123 w 2002"/>
                <a:gd name="T91" fmla="*/ 954 h 1582"/>
                <a:gd name="T92" fmla="*/ 1200 w 2002"/>
                <a:gd name="T93" fmla="*/ 939 h 1582"/>
                <a:gd name="T94" fmla="*/ 1314 w 2002"/>
                <a:gd name="T95" fmla="*/ 1008 h 1582"/>
                <a:gd name="T96" fmla="*/ 1299 w 2002"/>
                <a:gd name="T97" fmla="*/ 1130 h 1582"/>
                <a:gd name="T98" fmla="*/ 1299 w 2002"/>
                <a:gd name="T99" fmla="*/ 1130 h 1582"/>
                <a:gd name="T100" fmla="*/ 1383 w 2002"/>
                <a:gd name="T101" fmla="*/ 1199 h 1582"/>
                <a:gd name="T102" fmla="*/ 1658 w 2002"/>
                <a:gd name="T103" fmla="*/ 1420 h 1582"/>
                <a:gd name="T104" fmla="*/ 1872 w 2002"/>
                <a:gd name="T105" fmla="*/ 1413 h 1582"/>
                <a:gd name="T106" fmla="*/ 1917 w 2002"/>
                <a:gd name="T107" fmla="*/ 1581 h 1582"/>
                <a:gd name="T108" fmla="*/ 1978 w 2002"/>
                <a:gd name="T109" fmla="*/ 1497 h 1582"/>
                <a:gd name="T110" fmla="*/ 1940 w 2002"/>
                <a:gd name="T111" fmla="*/ 1359 h 1582"/>
                <a:gd name="T112" fmla="*/ 1726 w 2002"/>
                <a:gd name="T113" fmla="*/ 1023 h 1582"/>
                <a:gd name="T114" fmla="*/ 1551 w 2002"/>
                <a:gd name="T115" fmla="*/ 748 h 1582"/>
                <a:gd name="T116" fmla="*/ 1490 w 2002"/>
                <a:gd name="T117" fmla="*/ 175 h 1582"/>
                <a:gd name="T118" fmla="*/ 1627 w 2002"/>
                <a:gd name="T119" fmla="*/ 137 h 1582"/>
                <a:gd name="T120" fmla="*/ 1490 w 2002"/>
                <a:gd name="T121" fmla="*/ 45 h 1582"/>
                <a:gd name="T122" fmla="*/ 1421 w 2002"/>
                <a:gd name="T123" fmla="*/ 7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2" h="1582">
                  <a:moveTo>
                    <a:pt x="1421" y="7"/>
                  </a:moveTo>
                  <a:lnTo>
                    <a:pt x="1421" y="7"/>
                  </a:lnTo>
                  <a:cubicBezTo>
                    <a:pt x="1413" y="38"/>
                    <a:pt x="1421" y="68"/>
                    <a:pt x="1390" y="76"/>
                  </a:cubicBezTo>
                  <a:cubicBezTo>
                    <a:pt x="1329" y="99"/>
                    <a:pt x="1261" y="84"/>
                    <a:pt x="1207" y="68"/>
                  </a:cubicBezTo>
                  <a:cubicBezTo>
                    <a:pt x="1161" y="61"/>
                    <a:pt x="1138" y="0"/>
                    <a:pt x="1092" y="0"/>
                  </a:cubicBezTo>
                  <a:cubicBezTo>
                    <a:pt x="1054" y="7"/>
                    <a:pt x="1047" y="61"/>
                    <a:pt x="1024" y="84"/>
                  </a:cubicBezTo>
                  <a:cubicBezTo>
                    <a:pt x="986" y="129"/>
                    <a:pt x="947" y="183"/>
                    <a:pt x="894" y="206"/>
                  </a:cubicBezTo>
                  <a:cubicBezTo>
                    <a:pt x="863" y="221"/>
                    <a:pt x="825" y="191"/>
                    <a:pt x="794" y="198"/>
                  </a:cubicBezTo>
                  <a:cubicBezTo>
                    <a:pt x="756" y="213"/>
                    <a:pt x="726" y="252"/>
                    <a:pt x="695" y="275"/>
                  </a:cubicBezTo>
                  <a:cubicBezTo>
                    <a:pt x="680" y="290"/>
                    <a:pt x="657" y="305"/>
                    <a:pt x="650" y="328"/>
                  </a:cubicBezTo>
                  <a:cubicBezTo>
                    <a:pt x="642" y="359"/>
                    <a:pt x="665" y="412"/>
                    <a:pt x="642" y="420"/>
                  </a:cubicBezTo>
                  <a:cubicBezTo>
                    <a:pt x="611" y="435"/>
                    <a:pt x="588" y="374"/>
                    <a:pt x="550" y="366"/>
                  </a:cubicBezTo>
                  <a:cubicBezTo>
                    <a:pt x="497" y="366"/>
                    <a:pt x="436" y="374"/>
                    <a:pt x="382" y="397"/>
                  </a:cubicBezTo>
                  <a:cubicBezTo>
                    <a:pt x="336" y="412"/>
                    <a:pt x="306" y="450"/>
                    <a:pt x="275" y="473"/>
                  </a:cubicBezTo>
                  <a:lnTo>
                    <a:pt x="275" y="473"/>
                  </a:lnTo>
                  <a:cubicBezTo>
                    <a:pt x="268" y="534"/>
                    <a:pt x="252" y="588"/>
                    <a:pt x="252" y="649"/>
                  </a:cubicBezTo>
                  <a:cubicBezTo>
                    <a:pt x="252" y="687"/>
                    <a:pt x="260" y="718"/>
                    <a:pt x="268" y="756"/>
                  </a:cubicBezTo>
                  <a:lnTo>
                    <a:pt x="268" y="756"/>
                  </a:lnTo>
                  <a:cubicBezTo>
                    <a:pt x="260" y="786"/>
                    <a:pt x="245" y="817"/>
                    <a:pt x="245" y="848"/>
                  </a:cubicBezTo>
                  <a:cubicBezTo>
                    <a:pt x="245" y="878"/>
                    <a:pt x="268" y="901"/>
                    <a:pt x="268" y="931"/>
                  </a:cubicBezTo>
                  <a:cubicBezTo>
                    <a:pt x="275" y="970"/>
                    <a:pt x="268" y="1015"/>
                    <a:pt x="252" y="1054"/>
                  </a:cubicBezTo>
                  <a:cubicBezTo>
                    <a:pt x="245" y="1077"/>
                    <a:pt x="214" y="1077"/>
                    <a:pt x="199" y="1100"/>
                  </a:cubicBezTo>
                  <a:cubicBezTo>
                    <a:pt x="199" y="1107"/>
                    <a:pt x="206" y="1123"/>
                    <a:pt x="214" y="1130"/>
                  </a:cubicBezTo>
                  <a:cubicBezTo>
                    <a:pt x="237" y="1145"/>
                    <a:pt x="275" y="1138"/>
                    <a:pt x="291" y="1153"/>
                  </a:cubicBezTo>
                  <a:cubicBezTo>
                    <a:pt x="306" y="1161"/>
                    <a:pt x="306" y="1184"/>
                    <a:pt x="291" y="1184"/>
                  </a:cubicBezTo>
                  <a:cubicBezTo>
                    <a:pt x="268" y="1199"/>
                    <a:pt x="237" y="1191"/>
                    <a:pt x="214" y="1199"/>
                  </a:cubicBezTo>
                  <a:cubicBezTo>
                    <a:pt x="199" y="1206"/>
                    <a:pt x="183" y="1229"/>
                    <a:pt x="168" y="1237"/>
                  </a:cubicBezTo>
                  <a:cubicBezTo>
                    <a:pt x="130" y="1237"/>
                    <a:pt x="92" y="1199"/>
                    <a:pt x="61" y="1214"/>
                  </a:cubicBezTo>
                  <a:cubicBezTo>
                    <a:pt x="31" y="1229"/>
                    <a:pt x="0" y="1260"/>
                    <a:pt x="0" y="1298"/>
                  </a:cubicBezTo>
                  <a:cubicBezTo>
                    <a:pt x="8" y="1329"/>
                    <a:pt x="54" y="1329"/>
                    <a:pt x="84" y="1344"/>
                  </a:cubicBezTo>
                  <a:lnTo>
                    <a:pt x="84" y="1344"/>
                  </a:lnTo>
                  <a:cubicBezTo>
                    <a:pt x="138" y="1344"/>
                    <a:pt x="191" y="1329"/>
                    <a:pt x="245" y="1336"/>
                  </a:cubicBezTo>
                  <a:cubicBezTo>
                    <a:pt x="291" y="1344"/>
                    <a:pt x="321" y="1375"/>
                    <a:pt x="359" y="1390"/>
                  </a:cubicBezTo>
                  <a:lnTo>
                    <a:pt x="359" y="1390"/>
                  </a:lnTo>
                  <a:cubicBezTo>
                    <a:pt x="382" y="1397"/>
                    <a:pt x="397" y="1413"/>
                    <a:pt x="413" y="1405"/>
                  </a:cubicBezTo>
                  <a:cubicBezTo>
                    <a:pt x="489" y="1375"/>
                    <a:pt x="558" y="1329"/>
                    <a:pt x="619" y="1275"/>
                  </a:cubicBezTo>
                  <a:cubicBezTo>
                    <a:pt x="642" y="1252"/>
                    <a:pt x="634" y="1245"/>
                    <a:pt x="657" y="1222"/>
                  </a:cubicBezTo>
                  <a:lnTo>
                    <a:pt x="657" y="1222"/>
                  </a:lnTo>
                  <a:cubicBezTo>
                    <a:pt x="665" y="1206"/>
                    <a:pt x="733" y="1168"/>
                    <a:pt x="741" y="1168"/>
                  </a:cubicBezTo>
                  <a:cubicBezTo>
                    <a:pt x="772" y="1153"/>
                    <a:pt x="833" y="1153"/>
                    <a:pt x="856" y="1176"/>
                  </a:cubicBezTo>
                  <a:cubicBezTo>
                    <a:pt x="871" y="1199"/>
                    <a:pt x="902" y="1206"/>
                    <a:pt x="925" y="1206"/>
                  </a:cubicBezTo>
                  <a:cubicBezTo>
                    <a:pt x="963" y="1206"/>
                    <a:pt x="993" y="1184"/>
                    <a:pt x="1031" y="1184"/>
                  </a:cubicBezTo>
                  <a:cubicBezTo>
                    <a:pt x="1039" y="1184"/>
                    <a:pt x="1047" y="1184"/>
                    <a:pt x="1054" y="1184"/>
                  </a:cubicBezTo>
                  <a:lnTo>
                    <a:pt x="1054" y="1184"/>
                  </a:lnTo>
                  <a:cubicBezTo>
                    <a:pt x="1062" y="1123"/>
                    <a:pt x="1062" y="1069"/>
                    <a:pt x="1085" y="1015"/>
                  </a:cubicBezTo>
                  <a:cubicBezTo>
                    <a:pt x="1092" y="992"/>
                    <a:pt x="1108" y="970"/>
                    <a:pt x="1123" y="954"/>
                  </a:cubicBezTo>
                  <a:cubicBezTo>
                    <a:pt x="1146" y="939"/>
                    <a:pt x="1177" y="931"/>
                    <a:pt x="1200" y="939"/>
                  </a:cubicBezTo>
                  <a:cubicBezTo>
                    <a:pt x="1238" y="954"/>
                    <a:pt x="1283" y="970"/>
                    <a:pt x="1314" y="1008"/>
                  </a:cubicBezTo>
                  <a:cubicBezTo>
                    <a:pt x="1329" y="1031"/>
                    <a:pt x="1306" y="1100"/>
                    <a:pt x="1299" y="1130"/>
                  </a:cubicBezTo>
                  <a:lnTo>
                    <a:pt x="1299" y="1130"/>
                  </a:lnTo>
                  <a:cubicBezTo>
                    <a:pt x="1329" y="1145"/>
                    <a:pt x="1352" y="1161"/>
                    <a:pt x="1383" y="1199"/>
                  </a:cubicBezTo>
                  <a:cubicBezTo>
                    <a:pt x="1444" y="1275"/>
                    <a:pt x="1551" y="1443"/>
                    <a:pt x="1658" y="1420"/>
                  </a:cubicBezTo>
                  <a:cubicBezTo>
                    <a:pt x="1749" y="1405"/>
                    <a:pt x="1788" y="1375"/>
                    <a:pt x="1872" y="1413"/>
                  </a:cubicBezTo>
                  <a:cubicBezTo>
                    <a:pt x="2001" y="1466"/>
                    <a:pt x="1917" y="1504"/>
                    <a:pt x="1917" y="1581"/>
                  </a:cubicBezTo>
                  <a:cubicBezTo>
                    <a:pt x="1925" y="1558"/>
                    <a:pt x="1971" y="1550"/>
                    <a:pt x="1978" y="1497"/>
                  </a:cubicBezTo>
                  <a:cubicBezTo>
                    <a:pt x="1978" y="1436"/>
                    <a:pt x="1963" y="1405"/>
                    <a:pt x="1940" y="1359"/>
                  </a:cubicBezTo>
                  <a:cubicBezTo>
                    <a:pt x="1894" y="1237"/>
                    <a:pt x="1788" y="1130"/>
                    <a:pt x="1726" y="1023"/>
                  </a:cubicBezTo>
                  <a:cubicBezTo>
                    <a:pt x="1681" y="939"/>
                    <a:pt x="1574" y="825"/>
                    <a:pt x="1551" y="748"/>
                  </a:cubicBezTo>
                  <a:cubicBezTo>
                    <a:pt x="1467" y="580"/>
                    <a:pt x="1314" y="328"/>
                    <a:pt x="1490" y="175"/>
                  </a:cubicBezTo>
                  <a:cubicBezTo>
                    <a:pt x="1513" y="160"/>
                    <a:pt x="1619" y="160"/>
                    <a:pt x="1627" y="137"/>
                  </a:cubicBezTo>
                  <a:cubicBezTo>
                    <a:pt x="1642" y="106"/>
                    <a:pt x="1513" y="61"/>
                    <a:pt x="1490" y="45"/>
                  </a:cubicBezTo>
                  <a:cubicBezTo>
                    <a:pt x="1467" y="30"/>
                    <a:pt x="1444" y="15"/>
                    <a:pt x="1421" y="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3" name="Freeform 110">
              <a:extLst>
                <a:ext uri="{FF2B5EF4-FFF2-40B4-BE49-F238E27FC236}">
                  <a16:creationId xmlns:a16="http://schemas.microsoft.com/office/drawing/2014/main" id="{0086A622-2B81-4E77-9E0C-A4704CC43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21" y="4827513"/>
              <a:ext cx="50362" cy="42888"/>
            </a:xfrm>
            <a:custGeom>
              <a:avLst/>
              <a:gdLst>
                <a:gd name="T0" fmla="*/ 0 w 276"/>
                <a:gd name="T1" fmla="*/ 253 h 254"/>
                <a:gd name="T2" fmla="*/ 0 w 276"/>
                <a:gd name="T3" fmla="*/ 253 h 254"/>
                <a:gd name="T4" fmla="*/ 245 w 276"/>
                <a:gd name="T5" fmla="*/ 199 h 254"/>
                <a:gd name="T6" fmla="*/ 245 w 276"/>
                <a:gd name="T7" fmla="*/ 199 h 254"/>
                <a:gd name="T8" fmla="*/ 260 w 276"/>
                <a:gd name="T9" fmla="*/ 77 h 254"/>
                <a:gd name="T10" fmla="*/ 146 w 276"/>
                <a:gd name="T11" fmla="*/ 8 h 254"/>
                <a:gd name="T12" fmla="*/ 69 w 276"/>
                <a:gd name="T13" fmla="*/ 23 h 254"/>
                <a:gd name="T14" fmla="*/ 31 w 276"/>
                <a:gd name="T15" fmla="*/ 84 h 254"/>
                <a:gd name="T16" fmla="*/ 0 w 276"/>
                <a:gd name="T17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54">
                  <a:moveTo>
                    <a:pt x="0" y="253"/>
                  </a:moveTo>
                  <a:lnTo>
                    <a:pt x="0" y="253"/>
                  </a:lnTo>
                  <a:cubicBezTo>
                    <a:pt x="100" y="245"/>
                    <a:pt x="168" y="176"/>
                    <a:pt x="245" y="199"/>
                  </a:cubicBezTo>
                  <a:lnTo>
                    <a:pt x="245" y="199"/>
                  </a:lnTo>
                  <a:cubicBezTo>
                    <a:pt x="252" y="169"/>
                    <a:pt x="275" y="100"/>
                    <a:pt x="260" y="77"/>
                  </a:cubicBezTo>
                  <a:cubicBezTo>
                    <a:pt x="229" y="39"/>
                    <a:pt x="184" y="23"/>
                    <a:pt x="146" y="8"/>
                  </a:cubicBezTo>
                  <a:cubicBezTo>
                    <a:pt x="123" y="0"/>
                    <a:pt x="92" y="8"/>
                    <a:pt x="69" y="23"/>
                  </a:cubicBezTo>
                  <a:cubicBezTo>
                    <a:pt x="54" y="39"/>
                    <a:pt x="38" y="61"/>
                    <a:pt x="31" y="84"/>
                  </a:cubicBezTo>
                  <a:cubicBezTo>
                    <a:pt x="8" y="138"/>
                    <a:pt x="8" y="192"/>
                    <a:pt x="0" y="253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4" name="Freeform 111">
              <a:extLst>
                <a:ext uri="{FF2B5EF4-FFF2-40B4-BE49-F238E27FC236}">
                  <a16:creationId xmlns:a16="http://schemas.microsoft.com/office/drawing/2014/main" id="{3AA81914-855A-4692-9ECD-5440C0B0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6296" y="4469621"/>
              <a:ext cx="85535" cy="70248"/>
            </a:xfrm>
            <a:custGeom>
              <a:avLst/>
              <a:gdLst>
                <a:gd name="T0" fmla="*/ 23 w 474"/>
                <a:gd name="T1" fmla="*/ 221 h 421"/>
                <a:gd name="T2" fmla="*/ 23 w 474"/>
                <a:gd name="T3" fmla="*/ 221 h 421"/>
                <a:gd name="T4" fmla="*/ 122 w 474"/>
                <a:gd name="T5" fmla="*/ 252 h 421"/>
                <a:gd name="T6" fmla="*/ 175 w 474"/>
                <a:gd name="T7" fmla="*/ 282 h 421"/>
                <a:gd name="T8" fmla="*/ 221 w 474"/>
                <a:gd name="T9" fmla="*/ 351 h 421"/>
                <a:gd name="T10" fmla="*/ 267 w 474"/>
                <a:gd name="T11" fmla="*/ 389 h 421"/>
                <a:gd name="T12" fmla="*/ 305 w 474"/>
                <a:gd name="T13" fmla="*/ 366 h 421"/>
                <a:gd name="T14" fmla="*/ 382 w 474"/>
                <a:gd name="T15" fmla="*/ 420 h 421"/>
                <a:gd name="T16" fmla="*/ 405 w 474"/>
                <a:gd name="T17" fmla="*/ 359 h 421"/>
                <a:gd name="T18" fmla="*/ 382 w 474"/>
                <a:gd name="T19" fmla="*/ 298 h 421"/>
                <a:gd name="T20" fmla="*/ 435 w 474"/>
                <a:gd name="T21" fmla="*/ 336 h 421"/>
                <a:gd name="T22" fmla="*/ 435 w 474"/>
                <a:gd name="T23" fmla="*/ 336 h 421"/>
                <a:gd name="T24" fmla="*/ 443 w 474"/>
                <a:gd name="T25" fmla="*/ 252 h 421"/>
                <a:gd name="T26" fmla="*/ 405 w 474"/>
                <a:gd name="T27" fmla="*/ 183 h 421"/>
                <a:gd name="T28" fmla="*/ 458 w 474"/>
                <a:gd name="T29" fmla="*/ 130 h 421"/>
                <a:gd name="T30" fmla="*/ 458 w 474"/>
                <a:gd name="T31" fmla="*/ 61 h 421"/>
                <a:gd name="T32" fmla="*/ 420 w 474"/>
                <a:gd name="T33" fmla="*/ 61 h 421"/>
                <a:gd name="T34" fmla="*/ 420 w 474"/>
                <a:gd name="T35" fmla="*/ 61 h 421"/>
                <a:gd name="T36" fmla="*/ 389 w 474"/>
                <a:gd name="T37" fmla="*/ 76 h 421"/>
                <a:gd name="T38" fmla="*/ 328 w 474"/>
                <a:gd name="T39" fmla="*/ 46 h 421"/>
                <a:gd name="T40" fmla="*/ 244 w 474"/>
                <a:gd name="T41" fmla="*/ 76 h 421"/>
                <a:gd name="T42" fmla="*/ 221 w 474"/>
                <a:gd name="T43" fmla="*/ 107 h 421"/>
                <a:gd name="T44" fmla="*/ 145 w 474"/>
                <a:gd name="T45" fmla="*/ 15 h 421"/>
                <a:gd name="T46" fmla="*/ 61 w 474"/>
                <a:gd name="T47" fmla="*/ 15 h 421"/>
                <a:gd name="T48" fmla="*/ 46 w 474"/>
                <a:gd name="T49" fmla="*/ 84 h 421"/>
                <a:gd name="T50" fmla="*/ 7 w 474"/>
                <a:gd name="T51" fmla="*/ 99 h 421"/>
                <a:gd name="T52" fmla="*/ 23 w 474"/>
                <a:gd name="T53" fmla="*/ 2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4" h="421">
                  <a:moveTo>
                    <a:pt x="23" y="221"/>
                  </a:moveTo>
                  <a:lnTo>
                    <a:pt x="23" y="221"/>
                  </a:lnTo>
                  <a:cubicBezTo>
                    <a:pt x="53" y="229"/>
                    <a:pt x="91" y="244"/>
                    <a:pt x="122" y="252"/>
                  </a:cubicBezTo>
                  <a:cubicBezTo>
                    <a:pt x="137" y="259"/>
                    <a:pt x="160" y="267"/>
                    <a:pt x="175" y="282"/>
                  </a:cubicBezTo>
                  <a:cubicBezTo>
                    <a:pt x="198" y="298"/>
                    <a:pt x="206" y="328"/>
                    <a:pt x="221" y="351"/>
                  </a:cubicBezTo>
                  <a:cubicBezTo>
                    <a:pt x="236" y="366"/>
                    <a:pt x="244" y="382"/>
                    <a:pt x="267" y="389"/>
                  </a:cubicBezTo>
                  <a:cubicBezTo>
                    <a:pt x="282" y="389"/>
                    <a:pt x="290" y="366"/>
                    <a:pt x="305" y="366"/>
                  </a:cubicBezTo>
                  <a:cubicBezTo>
                    <a:pt x="336" y="374"/>
                    <a:pt x="351" y="420"/>
                    <a:pt x="382" y="420"/>
                  </a:cubicBezTo>
                  <a:cubicBezTo>
                    <a:pt x="397" y="412"/>
                    <a:pt x="405" y="382"/>
                    <a:pt x="405" y="359"/>
                  </a:cubicBezTo>
                  <a:cubicBezTo>
                    <a:pt x="405" y="336"/>
                    <a:pt x="366" y="313"/>
                    <a:pt x="382" y="298"/>
                  </a:cubicBezTo>
                  <a:cubicBezTo>
                    <a:pt x="405" y="290"/>
                    <a:pt x="420" y="321"/>
                    <a:pt x="435" y="336"/>
                  </a:cubicBezTo>
                  <a:lnTo>
                    <a:pt x="435" y="336"/>
                  </a:lnTo>
                  <a:cubicBezTo>
                    <a:pt x="435" y="313"/>
                    <a:pt x="450" y="282"/>
                    <a:pt x="443" y="252"/>
                  </a:cubicBezTo>
                  <a:cubicBezTo>
                    <a:pt x="443" y="229"/>
                    <a:pt x="405" y="206"/>
                    <a:pt x="405" y="183"/>
                  </a:cubicBezTo>
                  <a:cubicBezTo>
                    <a:pt x="412" y="152"/>
                    <a:pt x="450" y="152"/>
                    <a:pt x="458" y="130"/>
                  </a:cubicBezTo>
                  <a:cubicBezTo>
                    <a:pt x="473" y="114"/>
                    <a:pt x="473" y="84"/>
                    <a:pt x="458" y="61"/>
                  </a:cubicBezTo>
                  <a:cubicBezTo>
                    <a:pt x="458" y="53"/>
                    <a:pt x="435" y="61"/>
                    <a:pt x="420" y="61"/>
                  </a:cubicBezTo>
                  <a:lnTo>
                    <a:pt x="420" y="61"/>
                  </a:lnTo>
                  <a:cubicBezTo>
                    <a:pt x="412" y="69"/>
                    <a:pt x="397" y="76"/>
                    <a:pt x="389" y="76"/>
                  </a:cubicBezTo>
                  <a:cubicBezTo>
                    <a:pt x="366" y="69"/>
                    <a:pt x="351" y="46"/>
                    <a:pt x="328" y="46"/>
                  </a:cubicBezTo>
                  <a:cubicBezTo>
                    <a:pt x="298" y="46"/>
                    <a:pt x="267" y="61"/>
                    <a:pt x="244" y="76"/>
                  </a:cubicBezTo>
                  <a:cubicBezTo>
                    <a:pt x="229" y="76"/>
                    <a:pt x="229" y="114"/>
                    <a:pt x="221" y="107"/>
                  </a:cubicBezTo>
                  <a:cubicBezTo>
                    <a:pt x="183" y="84"/>
                    <a:pt x="183" y="30"/>
                    <a:pt x="145" y="15"/>
                  </a:cubicBezTo>
                  <a:cubicBezTo>
                    <a:pt x="122" y="0"/>
                    <a:pt x="84" y="0"/>
                    <a:pt x="61" y="15"/>
                  </a:cubicBezTo>
                  <a:cubicBezTo>
                    <a:pt x="38" y="30"/>
                    <a:pt x="61" y="61"/>
                    <a:pt x="46" y="84"/>
                  </a:cubicBezTo>
                  <a:cubicBezTo>
                    <a:pt x="46" y="91"/>
                    <a:pt x="15" y="91"/>
                    <a:pt x="7" y="99"/>
                  </a:cubicBezTo>
                  <a:cubicBezTo>
                    <a:pt x="0" y="137"/>
                    <a:pt x="15" y="183"/>
                    <a:pt x="23" y="22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5" name="Freeform 112">
              <a:extLst>
                <a:ext uri="{FF2B5EF4-FFF2-40B4-BE49-F238E27FC236}">
                  <a16:creationId xmlns:a16="http://schemas.microsoft.com/office/drawing/2014/main" id="{34C26B0E-E9BC-4000-A3CC-EE5948D91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2208" y="4479234"/>
              <a:ext cx="44766" cy="41409"/>
            </a:xfrm>
            <a:custGeom>
              <a:avLst/>
              <a:gdLst>
                <a:gd name="T0" fmla="*/ 100 w 246"/>
                <a:gd name="T1" fmla="*/ 221 h 245"/>
                <a:gd name="T2" fmla="*/ 100 w 246"/>
                <a:gd name="T3" fmla="*/ 221 h 245"/>
                <a:gd name="T4" fmla="*/ 237 w 246"/>
                <a:gd name="T5" fmla="*/ 244 h 245"/>
                <a:gd name="T6" fmla="*/ 237 w 246"/>
                <a:gd name="T7" fmla="*/ 244 h 245"/>
                <a:gd name="T8" fmla="*/ 237 w 246"/>
                <a:gd name="T9" fmla="*/ 198 h 245"/>
                <a:gd name="T10" fmla="*/ 184 w 246"/>
                <a:gd name="T11" fmla="*/ 175 h 245"/>
                <a:gd name="T12" fmla="*/ 153 w 246"/>
                <a:gd name="T13" fmla="*/ 130 h 245"/>
                <a:gd name="T14" fmla="*/ 199 w 246"/>
                <a:gd name="T15" fmla="*/ 107 h 245"/>
                <a:gd name="T16" fmla="*/ 153 w 246"/>
                <a:gd name="T17" fmla="*/ 38 h 245"/>
                <a:gd name="T18" fmla="*/ 153 w 246"/>
                <a:gd name="T19" fmla="*/ 38 h 245"/>
                <a:gd name="T20" fmla="*/ 69 w 246"/>
                <a:gd name="T21" fmla="*/ 8 h 245"/>
                <a:gd name="T22" fmla="*/ 46 w 246"/>
                <a:gd name="T23" fmla="*/ 61 h 245"/>
                <a:gd name="T24" fmla="*/ 31 w 246"/>
                <a:gd name="T25" fmla="*/ 76 h 245"/>
                <a:gd name="T26" fmla="*/ 46 w 246"/>
                <a:gd name="T27" fmla="*/ 99 h 245"/>
                <a:gd name="T28" fmla="*/ 16 w 246"/>
                <a:gd name="T29" fmla="*/ 206 h 245"/>
                <a:gd name="T30" fmla="*/ 100 w 246"/>
                <a:gd name="T31" fmla="*/ 22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5">
                  <a:moveTo>
                    <a:pt x="100" y="221"/>
                  </a:moveTo>
                  <a:lnTo>
                    <a:pt x="100" y="221"/>
                  </a:lnTo>
                  <a:cubicBezTo>
                    <a:pt x="237" y="244"/>
                    <a:pt x="237" y="244"/>
                    <a:pt x="237" y="244"/>
                  </a:cubicBezTo>
                  <a:lnTo>
                    <a:pt x="237" y="244"/>
                  </a:lnTo>
                  <a:cubicBezTo>
                    <a:pt x="237" y="229"/>
                    <a:pt x="245" y="214"/>
                    <a:pt x="237" y="198"/>
                  </a:cubicBezTo>
                  <a:cubicBezTo>
                    <a:pt x="229" y="183"/>
                    <a:pt x="199" y="191"/>
                    <a:pt x="184" y="175"/>
                  </a:cubicBezTo>
                  <a:cubicBezTo>
                    <a:pt x="168" y="168"/>
                    <a:pt x="153" y="145"/>
                    <a:pt x="153" y="130"/>
                  </a:cubicBezTo>
                  <a:cubicBezTo>
                    <a:pt x="161" y="114"/>
                    <a:pt x="199" y="122"/>
                    <a:pt x="199" y="107"/>
                  </a:cubicBezTo>
                  <a:cubicBezTo>
                    <a:pt x="199" y="76"/>
                    <a:pt x="168" y="61"/>
                    <a:pt x="153" y="38"/>
                  </a:cubicBezTo>
                  <a:lnTo>
                    <a:pt x="153" y="38"/>
                  </a:lnTo>
                  <a:cubicBezTo>
                    <a:pt x="123" y="30"/>
                    <a:pt x="100" y="0"/>
                    <a:pt x="69" y="8"/>
                  </a:cubicBezTo>
                  <a:cubicBezTo>
                    <a:pt x="54" y="8"/>
                    <a:pt x="62" y="46"/>
                    <a:pt x="46" y="61"/>
                  </a:cubicBezTo>
                  <a:cubicBezTo>
                    <a:pt x="39" y="69"/>
                    <a:pt x="31" y="69"/>
                    <a:pt x="31" y="76"/>
                  </a:cubicBezTo>
                  <a:cubicBezTo>
                    <a:pt x="23" y="84"/>
                    <a:pt x="46" y="91"/>
                    <a:pt x="46" y="99"/>
                  </a:cubicBezTo>
                  <a:cubicBezTo>
                    <a:pt x="39" y="137"/>
                    <a:pt x="0" y="168"/>
                    <a:pt x="16" y="206"/>
                  </a:cubicBezTo>
                  <a:cubicBezTo>
                    <a:pt x="23" y="229"/>
                    <a:pt x="69" y="214"/>
                    <a:pt x="100" y="221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6" name="Freeform 113">
              <a:extLst>
                <a:ext uri="{FF2B5EF4-FFF2-40B4-BE49-F238E27FC236}">
                  <a16:creationId xmlns:a16="http://schemas.microsoft.com/office/drawing/2014/main" id="{17986CAC-04CD-4FE8-A4D5-F48708EE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7427" y="4415642"/>
              <a:ext cx="66349" cy="51022"/>
            </a:xfrm>
            <a:custGeom>
              <a:avLst/>
              <a:gdLst>
                <a:gd name="T0" fmla="*/ 366 w 367"/>
                <a:gd name="T1" fmla="*/ 229 h 306"/>
                <a:gd name="T2" fmla="*/ 366 w 367"/>
                <a:gd name="T3" fmla="*/ 229 h 306"/>
                <a:gd name="T4" fmla="*/ 343 w 367"/>
                <a:gd name="T5" fmla="*/ 298 h 306"/>
                <a:gd name="T6" fmla="*/ 343 w 367"/>
                <a:gd name="T7" fmla="*/ 298 h 306"/>
                <a:gd name="T8" fmla="*/ 237 w 367"/>
                <a:gd name="T9" fmla="*/ 305 h 306"/>
                <a:gd name="T10" fmla="*/ 183 w 367"/>
                <a:gd name="T11" fmla="*/ 305 h 306"/>
                <a:gd name="T12" fmla="*/ 107 w 367"/>
                <a:gd name="T13" fmla="*/ 260 h 306"/>
                <a:gd name="T14" fmla="*/ 84 w 367"/>
                <a:gd name="T15" fmla="*/ 283 h 306"/>
                <a:gd name="T16" fmla="*/ 0 w 367"/>
                <a:gd name="T17" fmla="*/ 260 h 306"/>
                <a:gd name="T18" fmla="*/ 0 w 367"/>
                <a:gd name="T19" fmla="*/ 260 h 306"/>
                <a:gd name="T20" fmla="*/ 46 w 367"/>
                <a:gd name="T21" fmla="*/ 191 h 306"/>
                <a:gd name="T22" fmla="*/ 61 w 367"/>
                <a:gd name="T23" fmla="*/ 115 h 306"/>
                <a:gd name="T24" fmla="*/ 153 w 367"/>
                <a:gd name="T25" fmla="*/ 31 h 306"/>
                <a:gd name="T26" fmla="*/ 244 w 367"/>
                <a:gd name="T27" fmla="*/ 0 h 306"/>
                <a:gd name="T28" fmla="*/ 244 w 367"/>
                <a:gd name="T29" fmla="*/ 0 h 306"/>
                <a:gd name="T30" fmla="*/ 313 w 367"/>
                <a:gd name="T31" fmla="*/ 61 h 306"/>
                <a:gd name="T32" fmla="*/ 321 w 367"/>
                <a:gd name="T33" fmla="*/ 76 h 306"/>
                <a:gd name="T34" fmla="*/ 366 w 367"/>
                <a:gd name="T35" fmla="*/ 22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7" h="306">
                  <a:moveTo>
                    <a:pt x="366" y="229"/>
                  </a:moveTo>
                  <a:lnTo>
                    <a:pt x="366" y="229"/>
                  </a:lnTo>
                  <a:cubicBezTo>
                    <a:pt x="343" y="298"/>
                    <a:pt x="343" y="298"/>
                    <a:pt x="343" y="298"/>
                  </a:cubicBezTo>
                  <a:lnTo>
                    <a:pt x="343" y="298"/>
                  </a:lnTo>
                  <a:cubicBezTo>
                    <a:pt x="305" y="298"/>
                    <a:pt x="275" y="305"/>
                    <a:pt x="237" y="305"/>
                  </a:cubicBezTo>
                  <a:cubicBezTo>
                    <a:pt x="214" y="305"/>
                    <a:pt x="199" y="305"/>
                    <a:pt x="183" y="305"/>
                  </a:cubicBezTo>
                  <a:cubicBezTo>
                    <a:pt x="153" y="290"/>
                    <a:pt x="137" y="267"/>
                    <a:pt x="107" y="260"/>
                  </a:cubicBezTo>
                  <a:cubicBezTo>
                    <a:pt x="99" y="252"/>
                    <a:pt x="99" y="283"/>
                    <a:pt x="84" y="283"/>
                  </a:cubicBezTo>
                  <a:cubicBezTo>
                    <a:pt x="53" y="283"/>
                    <a:pt x="30" y="267"/>
                    <a:pt x="0" y="260"/>
                  </a:cubicBezTo>
                  <a:lnTo>
                    <a:pt x="0" y="260"/>
                  </a:lnTo>
                  <a:cubicBezTo>
                    <a:pt x="15" y="237"/>
                    <a:pt x="38" y="214"/>
                    <a:pt x="46" y="191"/>
                  </a:cubicBezTo>
                  <a:cubicBezTo>
                    <a:pt x="53" y="168"/>
                    <a:pt x="53" y="137"/>
                    <a:pt x="61" y="115"/>
                  </a:cubicBezTo>
                  <a:cubicBezTo>
                    <a:pt x="84" y="84"/>
                    <a:pt x="122" y="53"/>
                    <a:pt x="153" y="31"/>
                  </a:cubicBezTo>
                  <a:cubicBezTo>
                    <a:pt x="183" y="8"/>
                    <a:pt x="214" y="8"/>
                    <a:pt x="244" y="0"/>
                  </a:cubicBezTo>
                  <a:lnTo>
                    <a:pt x="244" y="0"/>
                  </a:lnTo>
                  <a:cubicBezTo>
                    <a:pt x="282" y="23"/>
                    <a:pt x="313" y="46"/>
                    <a:pt x="313" y="61"/>
                  </a:cubicBezTo>
                  <a:cubicBezTo>
                    <a:pt x="321" y="61"/>
                    <a:pt x="321" y="69"/>
                    <a:pt x="321" y="76"/>
                  </a:cubicBezTo>
                  <a:cubicBezTo>
                    <a:pt x="252" y="92"/>
                    <a:pt x="359" y="198"/>
                    <a:pt x="366" y="22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7" name="Freeform 114">
              <a:extLst>
                <a:ext uri="{FF2B5EF4-FFF2-40B4-BE49-F238E27FC236}">
                  <a16:creationId xmlns:a16="http://schemas.microsoft.com/office/drawing/2014/main" id="{8419A940-CAEF-46AF-A977-7634C205A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8242" y="4457790"/>
              <a:ext cx="81538" cy="79860"/>
            </a:xfrm>
            <a:custGeom>
              <a:avLst/>
              <a:gdLst>
                <a:gd name="T0" fmla="*/ 23 w 451"/>
                <a:gd name="T1" fmla="*/ 130 h 475"/>
                <a:gd name="T2" fmla="*/ 23 w 451"/>
                <a:gd name="T3" fmla="*/ 130 h 475"/>
                <a:gd name="T4" fmla="*/ 15 w 451"/>
                <a:gd name="T5" fmla="*/ 84 h 475"/>
                <a:gd name="T6" fmla="*/ 84 w 451"/>
                <a:gd name="T7" fmla="*/ 69 h 475"/>
                <a:gd name="T8" fmla="*/ 107 w 451"/>
                <a:gd name="T9" fmla="*/ 8 h 475"/>
                <a:gd name="T10" fmla="*/ 107 w 451"/>
                <a:gd name="T11" fmla="*/ 8 h 475"/>
                <a:gd name="T12" fmla="*/ 191 w 451"/>
                <a:gd name="T13" fmla="*/ 31 h 475"/>
                <a:gd name="T14" fmla="*/ 214 w 451"/>
                <a:gd name="T15" fmla="*/ 8 h 475"/>
                <a:gd name="T16" fmla="*/ 290 w 451"/>
                <a:gd name="T17" fmla="*/ 53 h 475"/>
                <a:gd name="T18" fmla="*/ 344 w 451"/>
                <a:gd name="T19" fmla="*/ 53 h 475"/>
                <a:gd name="T20" fmla="*/ 450 w 451"/>
                <a:gd name="T21" fmla="*/ 46 h 475"/>
                <a:gd name="T22" fmla="*/ 450 w 451"/>
                <a:gd name="T23" fmla="*/ 46 h 475"/>
                <a:gd name="T24" fmla="*/ 443 w 451"/>
                <a:gd name="T25" fmla="*/ 99 h 475"/>
                <a:gd name="T26" fmla="*/ 397 w 451"/>
                <a:gd name="T27" fmla="*/ 168 h 475"/>
                <a:gd name="T28" fmla="*/ 397 w 451"/>
                <a:gd name="T29" fmla="*/ 168 h 475"/>
                <a:gd name="T30" fmla="*/ 313 w 451"/>
                <a:gd name="T31" fmla="*/ 138 h 475"/>
                <a:gd name="T32" fmla="*/ 290 w 451"/>
                <a:gd name="T33" fmla="*/ 191 h 475"/>
                <a:gd name="T34" fmla="*/ 275 w 451"/>
                <a:gd name="T35" fmla="*/ 206 h 475"/>
                <a:gd name="T36" fmla="*/ 290 w 451"/>
                <a:gd name="T37" fmla="*/ 229 h 475"/>
                <a:gd name="T38" fmla="*/ 260 w 451"/>
                <a:gd name="T39" fmla="*/ 336 h 475"/>
                <a:gd name="T40" fmla="*/ 344 w 451"/>
                <a:gd name="T41" fmla="*/ 351 h 475"/>
                <a:gd name="T42" fmla="*/ 344 w 451"/>
                <a:gd name="T43" fmla="*/ 351 h 475"/>
                <a:gd name="T44" fmla="*/ 321 w 451"/>
                <a:gd name="T45" fmla="*/ 397 h 475"/>
                <a:gd name="T46" fmla="*/ 275 w 451"/>
                <a:gd name="T47" fmla="*/ 420 h 475"/>
                <a:gd name="T48" fmla="*/ 176 w 451"/>
                <a:gd name="T49" fmla="*/ 474 h 475"/>
                <a:gd name="T50" fmla="*/ 168 w 451"/>
                <a:gd name="T51" fmla="*/ 458 h 475"/>
                <a:gd name="T52" fmla="*/ 137 w 451"/>
                <a:gd name="T53" fmla="*/ 466 h 475"/>
                <a:gd name="T54" fmla="*/ 130 w 451"/>
                <a:gd name="T55" fmla="*/ 413 h 475"/>
                <a:gd name="T56" fmla="*/ 99 w 451"/>
                <a:gd name="T57" fmla="*/ 413 h 475"/>
                <a:gd name="T58" fmla="*/ 76 w 451"/>
                <a:gd name="T59" fmla="*/ 397 h 475"/>
                <a:gd name="T60" fmla="*/ 69 w 451"/>
                <a:gd name="T61" fmla="*/ 443 h 475"/>
                <a:gd name="T62" fmla="*/ 38 w 451"/>
                <a:gd name="T63" fmla="*/ 405 h 475"/>
                <a:gd name="T64" fmla="*/ 38 w 451"/>
                <a:gd name="T65" fmla="*/ 405 h 475"/>
                <a:gd name="T66" fmla="*/ 46 w 451"/>
                <a:gd name="T67" fmla="*/ 321 h 475"/>
                <a:gd name="T68" fmla="*/ 8 w 451"/>
                <a:gd name="T69" fmla="*/ 252 h 475"/>
                <a:gd name="T70" fmla="*/ 61 w 451"/>
                <a:gd name="T71" fmla="*/ 199 h 475"/>
                <a:gd name="T72" fmla="*/ 61 w 451"/>
                <a:gd name="T73" fmla="*/ 130 h 475"/>
                <a:gd name="T74" fmla="*/ 23 w 451"/>
                <a:gd name="T75" fmla="*/ 13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1" h="475">
                  <a:moveTo>
                    <a:pt x="23" y="130"/>
                  </a:moveTo>
                  <a:lnTo>
                    <a:pt x="23" y="130"/>
                  </a:lnTo>
                  <a:cubicBezTo>
                    <a:pt x="23" y="115"/>
                    <a:pt x="0" y="99"/>
                    <a:pt x="15" y="84"/>
                  </a:cubicBezTo>
                  <a:cubicBezTo>
                    <a:pt x="31" y="69"/>
                    <a:pt x="69" y="84"/>
                    <a:pt x="84" y="69"/>
                  </a:cubicBezTo>
                  <a:cubicBezTo>
                    <a:pt x="107" y="53"/>
                    <a:pt x="99" y="23"/>
                    <a:pt x="107" y="8"/>
                  </a:cubicBezTo>
                  <a:lnTo>
                    <a:pt x="107" y="8"/>
                  </a:lnTo>
                  <a:cubicBezTo>
                    <a:pt x="137" y="15"/>
                    <a:pt x="160" y="31"/>
                    <a:pt x="191" y="31"/>
                  </a:cubicBezTo>
                  <a:cubicBezTo>
                    <a:pt x="206" y="31"/>
                    <a:pt x="206" y="0"/>
                    <a:pt x="214" y="8"/>
                  </a:cubicBezTo>
                  <a:cubicBezTo>
                    <a:pt x="244" y="15"/>
                    <a:pt x="260" y="38"/>
                    <a:pt x="290" y="53"/>
                  </a:cubicBezTo>
                  <a:cubicBezTo>
                    <a:pt x="306" y="53"/>
                    <a:pt x="321" y="53"/>
                    <a:pt x="344" y="53"/>
                  </a:cubicBezTo>
                  <a:cubicBezTo>
                    <a:pt x="382" y="53"/>
                    <a:pt x="412" y="46"/>
                    <a:pt x="450" y="46"/>
                  </a:cubicBezTo>
                  <a:lnTo>
                    <a:pt x="450" y="46"/>
                  </a:lnTo>
                  <a:cubicBezTo>
                    <a:pt x="443" y="99"/>
                    <a:pt x="443" y="99"/>
                    <a:pt x="443" y="99"/>
                  </a:cubicBezTo>
                  <a:cubicBezTo>
                    <a:pt x="397" y="168"/>
                    <a:pt x="397" y="168"/>
                    <a:pt x="397" y="168"/>
                  </a:cubicBezTo>
                  <a:lnTo>
                    <a:pt x="397" y="168"/>
                  </a:lnTo>
                  <a:cubicBezTo>
                    <a:pt x="367" y="160"/>
                    <a:pt x="344" y="130"/>
                    <a:pt x="313" y="138"/>
                  </a:cubicBezTo>
                  <a:cubicBezTo>
                    <a:pt x="298" y="138"/>
                    <a:pt x="306" y="176"/>
                    <a:pt x="290" y="191"/>
                  </a:cubicBezTo>
                  <a:cubicBezTo>
                    <a:pt x="283" y="199"/>
                    <a:pt x="275" y="199"/>
                    <a:pt x="275" y="206"/>
                  </a:cubicBezTo>
                  <a:cubicBezTo>
                    <a:pt x="267" y="214"/>
                    <a:pt x="290" y="221"/>
                    <a:pt x="290" y="229"/>
                  </a:cubicBezTo>
                  <a:cubicBezTo>
                    <a:pt x="283" y="267"/>
                    <a:pt x="244" y="298"/>
                    <a:pt x="260" y="336"/>
                  </a:cubicBezTo>
                  <a:cubicBezTo>
                    <a:pt x="267" y="359"/>
                    <a:pt x="313" y="344"/>
                    <a:pt x="344" y="351"/>
                  </a:cubicBezTo>
                  <a:lnTo>
                    <a:pt x="344" y="351"/>
                  </a:lnTo>
                  <a:cubicBezTo>
                    <a:pt x="336" y="367"/>
                    <a:pt x="336" y="382"/>
                    <a:pt x="321" y="397"/>
                  </a:cubicBezTo>
                  <a:cubicBezTo>
                    <a:pt x="313" y="405"/>
                    <a:pt x="290" y="413"/>
                    <a:pt x="275" y="420"/>
                  </a:cubicBezTo>
                  <a:cubicBezTo>
                    <a:pt x="244" y="435"/>
                    <a:pt x="214" y="458"/>
                    <a:pt x="176" y="474"/>
                  </a:cubicBezTo>
                  <a:cubicBezTo>
                    <a:pt x="176" y="474"/>
                    <a:pt x="176" y="458"/>
                    <a:pt x="168" y="458"/>
                  </a:cubicBezTo>
                  <a:cubicBezTo>
                    <a:pt x="160" y="458"/>
                    <a:pt x="145" y="474"/>
                    <a:pt x="137" y="466"/>
                  </a:cubicBezTo>
                  <a:cubicBezTo>
                    <a:pt x="122" y="451"/>
                    <a:pt x="137" y="428"/>
                    <a:pt x="130" y="413"/>
                  </a:cubicBezTo>
                  <a:cubicBezTo>
                    <a:pt x="122" y="405"/>
                    <a:pt x="107" y="420"/>
                    <a:pt x="99" y="413"/>
                  </a:cubicBezTo>
                  <a:cubicBezTo>
                    <a:pt x="92" y="413"/>
                    <a:pt x="84" y="397"/>
                    <a:pt x="76" y="397"/>
                  </a:cubicBezTo>
                  <a:cubicBezTo>
                    <a:pt x="69" y="413"/>
                    <a:pt x="84" y="443"/>
                    <a:pt x="69" y="443"/>
                  </a:cubicBezTo>
                  <a:cubicBezTo>
                    <a:pt x="53" y="443"/>
                    <a:pt x="46" y="420"/>
                    <a:pt x="38" y="405"/>
                  </a:cubicBezTo>
                  <a:lnTo>
                    <a:pt x="38" y="405"/>
                  </a:lnTo>
                  <a:cubicBezTo>
                    <a:pt x="38" y="382"/>
                    <a:pt x="53" y="351"/>
                    <a:pt x="46" y="321"/>
                  </a:cubicBezTo>
                  <a:cubicBezTo>
                    <a:pt x="46" y="298"/>
                    <a:pt x="8" y="275"/>
                    <a:pt x="8" y="252"/>
                  </a:cubicBezTo>
                  <a:cubicBezTo>
                    <a:pt x="15" y="221"/>
                    <a:pt x="53" y="221"/>
                    <a:pt x="61" y="199"/>
                  </a:cubicBezTo>
                  <a:cubicBezTo>
                    <a:pt x="76" y="183"/>
                    <a:pt x="76" y="153"/>
                    <a:pt x="61" y="130"/>
                  </a:cubicBezTo>
                  <a:cubicBezTo>
                    <a:pt x="61" y="122"/>
                    <a:pt x="38" y="130"/>
                    <a:pt x="23" y="13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8" name="Freeform 115">
              <a:extLst>
                <a:ext uri="{FF2B5EF4-FFF2-40B4-BE49-F238E27FC236}">
                  <a16:creationId xmlns:a16="http://schemas.microsoft.com/office/drawing/2014/main" id="{BEDAD241-E2F6-4C7C-AFEC-FFEBE0332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187" y="4454093"/>
              <a:ext cx="113513" cy="73205"/>
            </a:xfrm>
            <a:custGeom>
              <a:avLst/>
              <a:gdLst>
                <a:gd name="T0" fmla="*/ 626 w 627"/>
                <a:gd name="T1" fmla="*/ 222 h 437"/>
                <a:gd name="T2" fmla="*/ 626 w 627"/>
                <a:gd name="T3" fmla="*/ 222 h 437"/>
                <a:gd name="T4" fmla="*/ 558 w 627"/>
                <a:gd name="T5" fmla="*/ 290 h 437"/>
                <a:gd name="T6" fmla="*/ 527 w 627"/>
                <a:gd name="T7" fmla="*/ 382 h 437"/>
                <a:gd name="T8" fmla="*/ 542 w 627"/>
                <a:gd name="T9" fmla="*/ 420 h 437"/>
                <a:gd name="T10" fmla="*/ 481 w 627"/>
                <a:gd name="T11" fmla="*/ 413 h 437"/>
                <a:gd name="T12" fmla="*/ 397 w 627"/>
                <a:gd name="T13" fmla="*/ 436 h 437"/>
                <a:gd name="T14" fmla="*/ 328 w 627"/>
                <a:gd name="T15" fmla="*/ 397 h 437"/>
                <a:gd name="T16" fmla="*/ 267 w 627"/>
                <a:gd name="T17" fmla="*/ 390 h 437"/>
                <a:gd name="T18" fmla="*/ 252 w 627"/>
                <a:gd name="T19" fmla="*/ 413 h 437"/>
                <a:gd name="T20" fmla="*/ 176 w 627"/>
                <a:gd name="T21" fmla="*/ 390 h 437"/>
                <a:gd name="T22" fmla="*/ 138 w 627"/>
                <a:gd name="T23" fmla="*/ 405 h 437"/>
                <a:gd name="T24" fmla="*/ 84 w 627"/>
                <a:gd name="T25" fmla="*/ 397 h 437"/>
                <a:gd name="T26" fmla="*/ 84 w 627"/>
                <a:gd name="T27" fmla="*/ 397 h 437"/>
                <a:gd name="T28" fmla="*/ 84 w 627"/>
                <a:gd name="T29" fmla="*/ 351 h 437"/>
                <a:gd name="T30" fmla="*/ 31 w 627"/>
                <a:gd name="T31" fmla="*/ 328 h 437"/>
                <a:gd name="T32" fmla="*/ 0 w 627"/>
                <a:gd name="T33" fmla="*/ 283 h 437"/>
                <a:gd name="T34" fmla="*/ 46 w 627"/>
                <a:gd name="T35" fmla="*/ 260 h 437"/>
                <a:gd name="T36" fmla="*/ 0 w 627"/>
                <a:gd name="T37" fmla="*/ 191 h 437"/>
                <a:gd name="T38" fmla="*/ 0 w 627"/>
                <a:gd name="T39" fmla="*/ 191 h 437"/>
                <a:gd name="T40" fmla="*/ 46 w 627"/>
                <a:gd name="T41" fmla="*/ 122 h 437"/>
                <a:gd name="T42" fmla="*/ 53 w 627"/>
                <a:gd name="T43" fmla="*/ 69 h 437"/>
                <a:gd name="T44" fmla="*/ 53 w 627"/>
                <a:gd name="T45" fmla="*/ 69 h 437"/>
                <a:gd name="T46" fmla="*/ 76 w 627"/>
                <a:gd name="T47" fmla="*/ 0 h 437"/>
                <a:gd name="T48" fmla="*/ 76 w 627"/>
                <a:gd name="T49" fmla="*/ 0 h 437"/>
                <a:gd name="T50" fmla="*/ 260 w 627"/>
                <a:gd name="T51" fmla="*/ 76 h 437"/>
                <a:gd name="T52" fmla="*/ 626 w 627"/>
                <a:gd name="T53" fmla="*/ 22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7" h="437">
                  <a:moveTo>
                    <a:pt x="626" y="222"/>
                  </a:moveTo>
                  <a:lnTo>
                    <a:pt x="626" y="222"/>
                  </a:lnTo>
                  <a:cubicBezTo>
                    <a:pt x="596" y="252"/>
                    <a:pt x="573" y="260"/>
                    <a:pt x="558" y="290"/>
                  </a:cubicBezTo>
                  <a:cubicBezTo>
                    <a:pt x="535" y="321"/>
                    <a:pt x="535" y="351"/>
                    <a:pt x="527" y="382"/>
                  </a:cubicBezTo>
                  <a:cubicBezTo>
                    <a:pt x="527" y="397"/>
                    <a:pt x="550" y="413"/>
                    <a:pt x="542" y="420"/>
                  </a:cubicBezTo>
                  <a:cubicBezTo>
                    <a:pt x="527" y="428"/>
                    <a:pt x="504" y="413"/>
                    <a:pt x="481" y="413"/>
                  </a:cubicBezTo>
                  <a:cubicBezTo>
                    <a:pt x="451" y="413"/>
                    <a:pt x="428" y="436"/>
                    <a:pt x="397" y="436"/>
                  </a:cubicBezTo>
                  <a:cubicBezTo>
                    <a:pt x="367" y="428"/>
                    <a:pt x="351" y="405"/>
                    <a:pt x="328" y="397"/>
                  </a:cubicBezTo>
                  <a:cubicBezTo>
                    <a:pt x="306" y="390"/>
                    <a:pt x="283" y="382"/>
                    <a:pt x="267" y="390"/>
                  </a:cubicBezTo>
                  <a:cubicBezTo>
                    <a:pt x="260" y="390"/>
                    <a:pt x="260" y="413"/>
                    <a:pt x="252" y="413"/>
                  </a:cubicBezTo>
                  <a:cubicBezTo>
                    <a:pt x="229" y="413"/>
                    <a:pt x="199" y="397"/>
                    <a:pt x="176" y="390"/>
                  </a:cubicBezTo>
                  <a:cubicBezTo>
                    <a:pt x="176" y="390"/>
                    <a:pt x="145" y="405"/>
                    <a:pt x="138" y="405"/>
                  </a:cubicBezTo>
                  <a:cubicBezTo>
                    <a:pt x="130" y="405"/>
                    <a:pt x="84" y="397"/>
                    <a:pt x="84" y="397"/>
                  </a:cubicBezTo>
                  <a:lnTo>
                    <a:pt x="84" y="397"/>
                  </a:lnTo>
                  <a:cubicBezTo>
                    <a:pt x="84" y="382"/>
                    <a:pt x="92" y="367"/>
                    <a:pt x="84" y="351"/>
                  </a:cubicBezTo>
                  <a:cubicBezTo>
                    <a:pt x="76" y="336"/>
                    <a:pt x="46" y="344"/>
                    <a:pt x="31" y="328"/>
                  </a:cubicBezTo>
                  <a:cubicBezTo>
                    <a:pt x="15" y="321"/>
                    <a:pt x="0" y="298"/>
                    <a:pt x="0" y="283"/>
                  </a:cubicBezTo>
                  <a:cubicBezTo>
                    <a:pt x="8" y="267"/>
                    <a:pt x="46" y="275"/>
                    <a:pt x="46" y="260"/>
                  </a:cubicBezTo>
                  <a:cubicBezTo>
                    <a:pt x="46" y="229"/>
                    <a:pt x="15" y="214"/>
                    <a:pt x="0" y="191"/>
                  </a:cubicBezTo>
                  <a:lnTo>
                    <a:pt x="0" y="191"/>
                  </a:lnTo>
                  <a:cubicBezTo>
                    <a:pt x="46" y="122"/>
                    <a:pt x="46" y="122"/>
                    <a:pt x="46" y="122"/>
                  </a:cubicBezTo>
                  <a:cubicBezTo>
                    <a:pt x="53" y="69"/>
                    <a:pt x="53" y="69"/>
                    <a:pt x="53" y="69"/>
                  </a:cubicBezTo>
                  <a:lnTo>
                    <a:pt x="53" y="69"/>
                  </a:lnTo>
                  <a:cubicBezTo>
                    <a:pt x="76" y="0"/>
                    <a:pt x="76" y="0"/>
                    <a:pt x="76" y="0"/>
                  </a:cubicBezTo>
                  <a:lnTo>
                    <a:pt x="76" y="0"/>
                  </a:lnTo>
                  <a:cubicBezTo>
                    <a:pt x="107" y="0"/>
                    <a:pt x="229" y="61"/>
                    <a:pt x="260" y="76"/>
                  </a:cubicBezTo>
                  <a:cubicBezTo>
                    <a:pt x="367" y="138"/>
                    <a:pt x="504" y="168"/>
                    <a:pt x="626" y="22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49" name="Freeform 116">
              <a:extLst>
                <a:ext uri="{FF2B5EF4-FFF2-40B4-BE49-F238E27FC236}">
                  <a16:creationId xmlns:a16="http://schemas.microsoft.com/office/drawing/2014/main" id="{524FC355-0FD7-482D-916F-99654453F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2513" y="3912078"/>
              <a:ext cx="357327" cy="482859"/>
            </a:xfrm>
            <a:custGeom>
              <a:avLst/>
              <a:gdLst>
                <a:gd name="T0" fmla="*/ 1482 w 1972"/>
                <a:gd name="T1" fmla="*/ 2360 h 2880"/>
                <a:gd name="T2" fmla="*/ 1413 w 1972"/>
                <a:gd name="T3" fmla="*/ 2375 h 2880"/>
                <a:gd name="T4" fmla="*/ 1390 w 1972"/>
                <a:gd name="T5" fmla="*/ 2474 h 2880"/>
                <a:gd name="T6" fmla="*/ 1390 w 1972"/>
                <a:gd name="T7" fmla="*/ 2558 h 2880"/>
                <a:gd name="T8" fmla="*/ 1352 w 1972"/>
                <a:gd name="T9" fmla="*/ 2604 h 2880"/>
                <a:gd name="T10" fmla="*/ 1260 w 1972"/>
                <a:gd name="T11" fmla="*/ 2734 h 2880"/>
                <a:gd name="T12" fmla="*/ 1138 w 1972"/>
                <a:gd name="T13" fmla="*/ 2657 h 2880"/>
                <a:gd name="T14" fmla="*/ 1000 w 1972"/>
                <a:gd name="T15" fmla="*/ 2734 h 2880"/>
                <a:gd name="T16" fmla="*/ 901 w 1972"/>
                <a:gd name="T17" fmla="*/ 2780 h 2880"/>
                <a:gd name="T18" fmla="*/ 825 w 1972"/>
                <a:gd name="T19" fmla="*/ 2810 h 2880"/>
                <a:gd name="T20" fmla="*/ 718 w 1972"/>
                <a:gd name="T21" fmla="*/ 2840 h 2880"/>
                <a:gd name="T22" fmla="*/ 641 w 1972"/>
                <a:gd name="T23" fmla="*/ 2856 h 2880"/>
                <a:gd name="T24" fmla="*/ 588 w 1972"/>
                <a:gd name="T25" fmla="*/ 2802 h 2880"/>
                <a:gd name="T26" fmla="*/ 496 w 1972"/>
                <a:gd name="T27" fmla="*/ 2688 h 2880"/>
                <a:gd name="T28" fmla="*/ 428 w 1972"/>
                <a:gd name="T29" fmla="*/ 2741 h 2880"/>
                <a:gd name="T30" fmla="*/ 313 w 1972"/>
                <a:gd name="T31" fmla="*/ 2818 h 2880"/>
                <a:gd name="T32" fmla="*/ 244 w 1972"/>
                <a:gd name="T33" fmla="*/ 2703 h 2880"/>
                <a:gd name="T34" fmla="*/ 206 w 1972"/>
                <a:gd name="T35" fmla="*/ 2604 h 2880"/>
                <a:gd name="T36" fmla="*/ 290 w 1972"/>
                <a:gd name="T37" fmla="*/ 2482 h 2880"/>
                <a:gd name="T38" fmla="*/ 214 w 1972"/>
                <a:gd name="T39" fmla="*/ 2391 h 2880"/>
                <a:gd name="T40" fmla="*/ 267 w 1972"/>
                <a:gd name="T41" fmla="*/ 2261 h 2880"/>
                <a:gd name="T42" fmla="*/ 389 w 1972"/>
                <a:gd name="T43" fmla="*/ 2154 h 2880"/>
                <a:gd name="T44" fmla="*/ 366 w 1972"/>
                <a:gd name="T45" fmla="*/ 2070 h 2880"/>
                <a:gd name="T46" fmla="*/ 260 w 1972"/>
                <a:gd name="T47" fmla="*/ 2062 h 2880"/>
                <a:gd name="T48" fmla="*/ 160 w 1972"/>
                <a:gd name="T49" fmla="*/ 1956 h 2880"/>
                <a:gd name="T50" fmla="*/ 99 w 1972"/>
                <a:gd name="T51" fmla="*/ 1818 h 2880"/>
                <a:gd name="T52" fmla="*/ 0 w 1972"/>
                <a:gd name="T53" fmla="*/ 1764 h 2880"/>
                <a:gd name="T54" fmla="*/ 69 w 1972"/>
                <a:gd name="T55" fmla="*/ 1642 h 2880"/>
                <a:gd name="T56" fmla="*/ 130 w 1972"/>
                <a:gd name="T57" fmla="*/ 1558 h 2880"/>
                <a:gd name="T58" fmla="*/ 237 w 1972"/>
                <a:gd name="T59" fmla="*/ 1383 h 2880"/>
                <a:gd name="T60" fmla="*/ 474 w 1972"/>
                <a:gd name="T61" fmla="*/ 1253 h 2880"/>
                <a:gd name="T62" fmla="*/ 542 w 1972"/>
                <a:gd name="T63" fmla="*/ 1253 h 2880"/>
                <a:gd name="T64" fmla="*/ 634 w 1972"/>
                <a:gd name="T65" fmla="*/ 1100 h 2880"/>
                <a:gd name="T66" fmla="*/ 802 w 1972"/>
                <a:gd name="T67" fmla="*/ 1008 h 2880"/>
                <a:gd name="T68" fmla="*/ 848 w 1972"/>
                <a:gd name="T69" fmla="*/ 939 h 2880"/>
                <a:gd name="T70" fmla="*/ 771 w 1972"/>
                <a:gd name="T71" fmla="*/ 886 h 2880"/>
                <a:gd name="T72" fmla="*/ 726 w 1972"/>
                <a:gd name="T73" fmla="*/ 695 h 2880"/>
                <a:gd name="T74" fmla="*/ 664 w 1972"/>
                <a:gd name="T75" fmla="*/ 642 h 2880"/>
                <a:gd name="T76" fmla="*/ 649 w 1972"/>
                <a:gd name="T77" fmla="*/ 573 h 2880"/>
                <a:gd name="T78" fmla="*/ 603 w 1972"/>
                <a:gd name="T79" fmla="*/ 520 h 2880"/>
                <a:gd name="T80" fmla="*/ 588 w 1972"/>
                <a:gd name="T81" fmla="*/ 458 h 2880"/>
                <a:gd name="T82" fmla="*/ 779 w 1972"/>
                <a:gd name="T83" fmla="*/ 344 h 2880"/>
                <a:gd name="T84" fmla="*/ 848 w 1972"/>
                <a:gd name="T85" fmla="*/ 245 h 2880"/>
                <a:gd name="T86" fmla="*/ 863 w 1972"/>
                <a:gd name="T87" fmla="*/ 229 h 2880"/>
                <a:gd name="T88" fmla="*/ 962 w 1972"/>
                <a:gd name="T89" fmla="*/ 130 h 2880"/>
                <a:gd name="T90" fmla="*/ 978 w 1972"/>
                <a:gd name="T91" fmla="*/ 53 h 2880"/>
                <a:gd name="T92" fmla="*/ 1008 w 1972"/>
                <a:gd name="T93" fmla="*/ 31 h 2880"/>
                <a:gd name="T94" fmla="*/ 1031 w 1972"/>
                <a:gd name="T95" fmla="*/ 15 h 2880"/>
                <a:gd name="T96" fmla="*/ 1046 w 1972"/>
                <a:gd name="T97" fmla="*/ 0 h 2880"/>
                <a:gd name="T98" fmla="*/ 1428 w 1972"/>
                <a:gd name="T99" fmla="*/ 351 h 2880"/>
                <a:gd name="T100" fmla="*/ 1512 w 1972"/>
                <a:gd name="T101" fmla="*/ 512 h 2880"/>
                <a:gd name="T102" fmla="*/ 1673 w 1972"/>
                <a:gd name="T103" fmla="*/ 733 h 2880"/>
                <a:gd name="T104" fmla="*/ 1749 w 1972"/>
                <a:gd name="T105" fmla="*/ 932 h 2880"/>
                <a:gd name="T106" fmla="*/ 1818 w 1972"/>
                <a:gd name="T107" fmla="*/ 1367 h 2880"/>
                <a:gd name="T108" fmla="*/ 1871 w 1972"/>
                <a:gd name="T109" fmla="*/ 1719 h 2880"/>
                <a:gd name="T110" fmla="*/ 1940 w 1972"/>
                <a:gd name="T111" fmla="*/ 2024 h 2880"/>
                <a:gd name="T112" fmla="*/ 1971 w 1972"/>
                <a:gd name="T113" fmla="*/ 2101 h 2880"/>
                <a:gd name="T114" fmla="*/ 1909 w 1972"/>
                <a:gd name="T115" fmla="*/ 2154 h 2880"/>
                <a:gd name="T116" fmla="*/ 1833 w 1972"/>
                <a:gd name="T117" fmla="*/ 2154 h 2880"/>
                <a:gd name="T118" fmla="*/ 1741 w 1972"/>
                <a:gd name="T119" fmla="*/ 2146 h 2880"/>
                <a:gd name="T120" fmla="*/ 1688 w 1972"/>
                <a:gd name="T121" fmla="*/ 2139 h 2880"/>
                <a:gd name="T122" fmla="*/ 1573 w 1972"/>
                <a:gd name="T123" fmla="*/ 2139 h 2880"/>
                <a:gd name="T124" fmla="*/ 1512 w 1972"/>
                <a:gd name="T125" fmla="*/ 2246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2" h="2880">
                  <a:moveTo>
                    <a:pt x="1482" y="2360"/>
                  </a:moveTo>
                  <a:lnTo>
                    <a:pt x="1482" y="2360"/>
                  </a:lnTo>
                  <a:cubicBezTo>
                    <a:pt x="1466" y="2360"/>
                    <a:pt x="1451" y="2353"/>
                    <a:pt x="1444" y="2353"/>
                  </a:cubicBezTo>
                  <a:cubicBezTo>
                    <a:pt x="1428" y="2360"/>
                    <a:pt x="1421" y="2368"/>
                    <a:pt x="1413" y="2375"/>
                  </a:cubicBezTo>
                  <a:cubicBezTo>
                    <a:pt x="1398" y="2398"/>
                    <a:pt x="1383" y="2414"/>
                    <a:pt x="1375" y="2437"/>
                  </a:cubicBezTo>
                  <a:cubicBezTo>
                    <a:pt x="1375" y="2452"/>
                    <a:pt x="1398" y="2459"/>
                    <a:pt x="1390" y="2474"/>
                  </a:cubicBezTo>
                  <a:cubicBezTo>
                    <a:pt x="1383" y="2489"/>
                    <a:pt x="1352" y="2497"/>
                    <a:pt x="1352" y="2512"/>
                  </a:cubicBezTo>
                  <a:cubicBezTo>
                    <a:pt x="1352" y="2535"/>
                    <a:pt x="1375" y="2543"/>
                    <a:pt x="1390" y="2558"/>
                  </a:cubicBezTo>
                  <a:lnTo>
                    <a:pt x="1390" y="2558"/>
                  </a:lnTo>
                  <a:cubicBezTo>
                    <a:pt x="1383" y="2573"/>
                    <a:pt x="1367" y="2588"/>
                    <a:pt x="1352" y="2604"/>
                  </a:cubicBezTo>
                  <a:cubicBezTo>
                    <a:pt x="1337" y="2634"/>
                    <a:pt x="1337" y="2672"/>
                    <a:pt x="1314" y="2695"/>
                  </a:cubicBezTo>
                  <a:cubicBezTo>
                    <a:pt x="1306" y="2718"/>
                    <a:pt x="1283" y="2734"/>
                    <a:pt x="1260" y="2734"/>
                  </a:cubicBezTo>
                  <a:cubicBezTo>
                    <a:pt x="1245" y="2734"/>
                    <a:pt x="1237" y="2703"/>
                    <a:pt x="1222" y="2695"/>
                  </a:cubicBezTo>
                  <a:cubicBezTo>
                    <a:pt x="1199" y="2680"/>
                    <a:pt x="1169" y="2657"/>
                    <a:pt x="1138" y="2657"/>
                  </a:cubicBezTo>
                  <a:cubicBezTo>
                    <a:pt x="1108" y="2665"/>
                    <a:pt x="1092" y="2703"/>
                    <a:pt x="1069" y="2711"/>
                  </a:cubicBezTo>
                  <a:cubicBezTo>
                    <a:pt x="1046" y="2726"/>
                    <a:pt x="1023" y="2734"/>
                    <a:pt x="1000" y="2734"/>
                  </a:cubicBezTo>
                  <a:cubicBezTo>
                    <a:pt x="970" y="2741"/>
                    <a:pt x="939" y="2718"/>
                    <a:pt x="909" y="2734"/>
                  </a:cubicBezTo>
                  <a:cubicBezTo>
                    <a:pt x="901" y="2741"/>
                    <a:pt x="909" y="2764"/>
                    <a:pt x="901" y="2780"/>
                  </a:cubicBezTo>
                  <a:cubicBezTo>
                    <a:pt x="894" y="2795"/>
                    <a:pt x="878" y="2802"/>
                    <a:pt x="871" y="2818"/>
                  </a:cubicBezTo>
                  <a:cubicBezTo>
                    <a:pt x="871" y="2818"/>
                    <a:pt x="833" y="2810"/>
                    <a:pt x="825" y="2810"/>
                  </a:cubicBezTo>
                  <a:cubicBezTo>
                    <a:pt x="817" y="2810"/>
                    <a:pt x="802" y="2879"/>
                    <a:pt x="802" y="2879"/>
                  </a:cubicBezTo>
                  <a:cubicBezTo>
                    <a:pt x="771" y="2871"/>
                    <a:pt x="748" y="2848"/>
                    <a:pt x="718" y="2840"/>
                  </a:cubicBezTo>
                  <a:cubicBezTo>
                    <a:pt x="687" y="2840"/>
                    <a:pt x="664" y="2856"/>
                    <a:pt x="641" y="2856"/>
                  </a:cubicBezTo>
                  <a:lnTo>
                    <a:pt x="641" y="2856"/>
                  </a:lnTo>
                  <a:cubicBezTo>
                    <a:pt x="634" y="2848"/>
                    <a:pt x="619" y="2848"/>
                    <a:pt x="603" y="2840"/>
                  </a:cubicBezTo>
                  <a:cubicBezTo>
                    <a:pt x="596" y="2825"/>
                    <a:pt x="596" y="2810"/>
                    <a:pt x="588" y="2802"/>
                  </a:cubicBezTo>
                  <a:cubicBezTo>
                    <a:pt x="573" y="2780"/>
                    <a:pt x="550" y="2764"/>
                    <a:pt x="527" y="2741"/>
                  </a:cubicBezTo>
                  <a:cubicBezTo>
                    <a:pt x="519" y="2726"/>
                    <a:pt x="512" y="2703"/>
                    <a:pt x="496" y="2688"/>
                  </a:cubicBezTo>
                  <a:cubicBezTo>
                    <a:pt x="489" y="2680"/>
                    <a:pt x="496" y="2703"/>
                    <a:pt x="489" y="2711"/>
                  </a:cubicBezTo>
                  <a:cubicBezTo>
                    <a:pt x="474" y="2726"/>
                    <a:pt x="443" y="2726"/>
                    <a:pt x="428" y="2741"/>
                  </a:cubicBezTo>
                  <a:cubicBezTo>
                    <a:pt x="405" y="2764"/>
                    <a:pt x="397" y="2795"/>
                    <a:pt x="374" y="2810"/>
                  </a:cubicBezTo>
                  <a:cubicBezTo>
                    <a:pt x="359" y="2825"/>
                    <a:pt x="336" y="2825"/>
                    <a:pt x="313" y="2818"/>
                  </a:cubicBezTo>
                  <a:cubicBezTo>
                    <a:pt x="298" y="2810"/>
                    <a:pt x="283" y="2787"/>
                    <a:pt x="267" y="2772"/>
                  </a:cubicBezTo>
                  <a:cubicBezTo>
                    <a:pt x="252" y="2749"/>
                    <a:pt x="252" y="2726"/>
                    <a:pt x="244" y="2703"/>
                  </a:cubicBezTo>
                  <a:cubicBezTo>
                    <a:pt x="244" y="2688"/>
                    <a:pt x="244" y="2672"/>
                    <a:pt x="237" y="2665"/>
                  </a:cubicBezTo>
                  <a:cubicBezTo>
                    <a:pt x="229" y="2642"/>
                    <a:pt x="199" y="2627"/>
                    <a:pt x="206" y="2604"/>
                  </a:cubicBezTo>
                  <a:cubicBezTo>
                    <a:pt x="206" y="2588"/>
                    <a:pt x="229" y="2573"/>
                    <a:pt x="244" y="2558"/>
                  </a:cubicBezTo>
                  <a:cubicBezTo>
                    <a:pt x="260" y="2535"/>
                    <a:pt x="283" y="2512"/>
                    <a:pt x="290" y="2482"/>
                  </a:cubicBezTo>
                  <a:cubicBezTo>
                    <a:pt x="290" y="2452"/>
                    <a:pt x="267" y="2429"/>
                    <a:pt x="252" y="2406"/>
                  </a:cubicBezTo>
                  <a:cubicBezTo>
                    <a:pt x="244" y="2391"/>
                    <a:pt x="214" y="2398"/>
                    <a:pt x="214" y="2391"/>
                  </a:cubicBezTo>
                  <a:cubicBezTo>
                    <a:pt x="214" y="2375"/>
                    <a:pt x="237" y="2375"/>
                    <a:pt x="244" y="2360"/>
                  </a:cubicBezTo>
                  <a:cubicBezTo>
                    <a:pt x="260" y="2330"/>
                    <a:pt x="244" y="2284"/>
                    <a:pt x="267" y="2261"/>
                  </a:cubicBezTo>
                  <a:cubicBezTo>
                    <a:pt x="298" y="2223"/>
                    <a:pt x="359" y="2231"/>
                    <a:pt x="397" y="2200"/>
                  </a:cubicBezTo>
                  <a:cubicBezTo>
                    <a:pt x="405" y="2192"/>
                    <a:pt x="397" y="2169"/>
                    <a:pt x="389" y="2154"/>
                  </a:cubicBezTo>
                  <a:cubicBezTo>
                    <a:pt x="389" y="2139"/>
                    <a:pt x="374" y="2131"/>
                    <a:pt x="366" y="2116"/>
                  </a:cubicBezTo>
                  <a:cubicBezTo>
                    <a:pt x="366" y="2101"/>
                    <a:pt x="382" y="2070"/>
                    <a:pt x="366" y="2070"/>
                  </a:cubicBezTo>
                  <a:cubicBezTo>
                    <a:pt x="344" y="2055"/>
                    <a:pt x="313" y="2085"/>
                    <a:pt x="283" y="2085"/>
                  </a:cubicBezTo>
                  <a:cubicBezTo>
                    <a:pt x="267" y="2085"/>
                    <a:pt x="267" y="2070"/>
                    <a:pt x="260" y="2062"/>
                  </a:cubicBezTo>
                  <a:cubicBezTo>
                    <a:pt x="244" y="2032"/>
                    <a:pt x="237" y="1994"/>
                    <a:pt x="214" y="1971"/>
                  </a:cubicBezTo>
                  <a:cubicBezTo>
                    <a:pt x="199" y="1956"/>
                    <a:pt x="176" y="1971"/>
                    <a:pt x="160" y="1956"/>
                  </a:cubicBezTo>
                  <a:cubicBezTo>
                    <a:pt x="145" y="1948"/>
                    <a:pt x="130" y="1933"/>
                    <a:pt x="122" y="1917"/>
                  </a:cubicBezTo>
                  <a:cubicBezTo>
                    <a:pt x="107" y="1887"/>
                    <a:pt x="122" y="1849"/>
                    <a:pt x="99" y="1818"/>
                  </a:cubicBezTo>
                  <a:cubicBezTo>
                    <a:pt x="76" y="1787"/>
                    <a:pt x="30" y="1780"/>
                    <a:pt x="0" y="1764"/>
                  </a:cubicBezTo>
                  <a:lnTo>
                    <a:pt x="0" y="1764"/>
                  </a:lnTo>
                  <a:cubicBezTo>
                    <a:pt x="8" y="1757"/>
                    <a:pt x="8" y="1749"/>
                    <a:pt x="8" y="1749"/>
                  </a:cubicBezTo>
                  <a:cubicBezTo>
                    <a:pt x="15" y="1726"/>
                    <a:pt x="46" y="1642"/>
                    <a:pt x="69" y="1642"/>
                  </a:cubicBezTo>
                  <a:cubicBezTo>
                    <a:pt x="84" y="1635"/>
                    <a:pt x="114" y="1635"/>
                    <a:pt x="114" y="1612"/>
                  </a:cubicBezTo>
                  <a:cubicBezTo>
                    <a:pt x="114" y="1589"/>
                    <a:pt x="130" y="1574"/>
                    <a:pt x="130" y="1558"/>
                  </a:cubicBezTo>
                  <a:cubicBezTo>
                    <a:pt x="76" y="1543"/>
                    <a:pt x="137" y="1489"/>
                    <a:pt x="145" y="1467"/>
                  </a:cubicBezTo>
                  <a:cubicBezTo>
                    <a:pt x="183" y="1436"/>
                    <a:pt x="206" y="1421"/>
                    <a:pt x="237" y="1383"/>
                  </a:cubicBezTo>
                  <a:cubicBezTo>
                    <a:pt x="267" y="1345"/>
                    <a:pt x="344" y="1268"/>
                    <a:pt x="389" y="1253"/>
                  </a:cubicBezTo>
                  <a:cubicBezTo>
                    <a:pt x="420" y="1245"/>
                    <a:pt x="451" y="1237"/>
                    <a:pt x="474" y="1253"/>
                  </a:cubicBezTo>
                  <a:cubicBezTo>
                    <a:pt x="481" y="1260"/>
                    <a:pt x="496" y="1283"/>
                    <a:pt x="504" y="1276"/>
                  </a:cubicBezTo>
                  <a:cubicBezTo>
                    <a:pt x="512" y="1276"/>
                    <a:pt x="535" y="1260"/>
                    <a:pt x="542" y="1253"/>
                  </a:cubicBezTo>
                  <a:cubicBezTo>
                    <a:pt x="596" y="1237"/>
                    <a:pt x="565" y="1123"/>
                    <a:pt x="588" y="1123"/>
                  </a:cubicBezTo>
                  <a:cubicBezTo>
                    <a:pt x="634" y="1100"/>
                    <a:pt x="634" y="1100"/>
                    <a:pt x="634" y="1100"/>
                  </a:cubicBezTo>
                  <a:cubicBezTo>
                    <a:pt x="664" y="1085"/>
                    <a:pt x="687" y="1047"/>
                    <a:pt x="726" y="1054"/>
                  </a:cubicBezTo>
                  <a:cubicBezTo>
                    <a:pt x="748" y="1062"/>
                    <a:pt x="787" y="1024"/>
                    <a:pt x="802" y="1008"/>
                  </a:cubicBezTo>
                  <a:cubicBezTo>
                    <a:pt x="810" y="1001"/>
                    <a:pt x="848" y="955"/>
                    <a:pt x="848" y="939"/>
                  </a:cubicBezTo>
                  <a:lnTo>
                    <a:pt x="848" y="939"/>
                  </a:lnTo>
                  <a:cubicBezTo>
                    <a:pt x="840" y="939"/>
                    <a:pt x="840" y="939"/>
                    <a:pt x="833" y="939"/>
                  </a:cubicBezTo>
                  <a:cubicBezTo>
                    <a:pt x="833" y="932"/>
                    <a:pt x="779" y="894"/>
                    <a:pt x="771" y="886"/>
                  </a:cubicBezTo>
                  <a:cubicBezTo>
                    <a:pt x="748" y="840"/>
                    <a:pt x="764" y="810"/>
                    <a:pt x="748" y="764"/>
                  </a:cubicBezTo>
                  <a:cubicBezTo>
                    <a:pt x="748" y="741"/>
                    <a:pt x="741" y="710"/>
                    <a:pt x="726" y="695"/>
                  </a:cubicBezTo>
                  <a:cubicBezTo>
                    <a:pt x="718" y="687"/>
                    <a:pt x="687" y="665"/>
                    <a:pt x="680" y="649"/>
                  </a:cubicBezTo>
                  <a:cubicBezTo>
                    <a:pt x="680" y="649"/>
                    <a:pt x="672" y="642"/>
                    <a:pt x="664" y="642"/>
                  </a:cubicBezTo>
                  <a:lnTo>
                    <a:pt x="657" y="642"/>
                  </a:lnTo>
                  <a:cubicBezTo>
                    <a:pt x="657" y="634"/>
                    <a:pt x="664" y="581"/>
                    <a:pt x="649" y="573"/>
                  </a:cubicBezTo>
                  <a:cubicBezTo>
                    <a:pt x="641" y="558"/>
                    <a:pt x="619" y="550"/>
                    <a:pt x="619" y="535"/>
                  </a:cubicBezTo>
                  <a:cubicBezTo>
                    <a:pt x="611" y="527"/>
                    <a:pt x="603" y="520"/>
                    <a:pt x="603" y="520"/>
                  </a:cubicBezTo>
                  <a:cubicBezTo>
                    <a:pt x="596" y="512"/>
                    <a:pt x="580" y="466"/>
                    <a:pt x="580" y="458"/>
                  </a:cubicBezTo>
                  <a:cubicBezTo>
                    <a:pt x="588" y="458"/>
                    <a:pt x="588" y="458"/>
                    <a:pt x="588" y="458"/>
                  </a:cubicBezTo>
                  <a:cubicBezTo>
                    <a:pt x="626" y="458"/>
                    <a:pt x="672" y="466"/>
                    <a:pt x="710" y="466"/>
                  </a:cubicBezTo>
                  <a:cubicBezTo>
                    <a:pt x="733" y="435"/>
                    <a:pt x="748" y="382"/>
                    <a:pt x="779" y="344"/>
                  </a:cubicBezTo>
                  <a:cubicBezTo>
                    <a:pt x="794" y="328"/>
                    <a:pt x="817" y="321"/>
                    <a:pt x="833" y="306"/>
                  </a:cubicBezTo>
                  <a:cubicBezTo>
                    <a:pt x="848" y="275"/>
                    <a:pt x="848" y="275"/>
                    <a:pt x="848" y="245"/>
                  </a:cubicBezTo>
                  <a:lnTo>
                    <a:pt x="848" y="237"/>
                  </a:lnTo>
                  <a:cubicBezTo>
                    <a:pt x="855" y="237"/>
                    <a:pt x="863" y="229"/>
                    <a:pt x="863" y="229"/>
                  </a:cubicBezTo>
                  <a:cubicBezTo>
                    <a:pt x="871" y="222"/>
                    <a:pt x="886" y="199"/>
                    <a:pt x="886" y="191"/>
                  </a:cubicBezTo>
                  <a:cubicBezTo>
                    <a:pt x="955" y="191"/>
                    <a:pt x="916" y="138"/>
                    <a:pt x="962" y="130"/>
                  </a:cubicBezTo>
                  <a:cubicBezTo>
                    <a:pt x="970" y="115"/>
                    <a:pt x="970" y="84"/>
                    <a:pt x="978" y="76"/>
                  </a:cubicBezTo>
                  <a:cubicBezTo>
                    <a:pt x="978" y="69"/>
                    <a:pt x="978" y="61"/>
                    <a:pt x="978" y="53"/>
                  </a:cubicBezTo>
                  <a:lnTo>
                    <a:pt x="985" y="46"/>
                  </a:lnTo>
                  <a:cubicBezTo>
                    <a:pt x="993" y="38"/>
                    <a:pt x="1000" y="31"/>
                    <a:pt x="1008" y="31"/>
                  </a:cubicBezTo>
                  <a:cubicBezTo>
                    <a:pt x="1008" y="23"/>
                    <a:pt x="1016" y="23"/>
                    <a:pt x="1016" y="23"/>
                  </a:cubicBezTo>
                  <a:cubicBezTo>
                    <a:pt x="1023" y="23"/>
                    <a:pt x="1031" y="15"/>
                    <a:pt x="1031" y="15"/>
                  </a:cubicBezTo>
                  <a:cubicBezTo>
                    <a:pt x="1046" y="0"/>
                    <a:pt x="1046" y="0"/>
                    <a:pt x="1046" y="0"/>
                  </a:cubicBezTo>
                  <a:lnTo>
                    <a:pt x="1046" y="0"/>
                  </a:lnTo>
                  <a:cubicBezTo>
                    <a:pt x="1069" y="46"/>
                    <a:pt x="1100" y="92"/>
                    <a:pt x="1123" y="130"/>
                  </a:cubicBezTo>
                  <a:cubicBezTo>
                    <a:pt x="1191" y="260"/>
                    <a:pt x="1306" y="306"/>
                    <a:pt x="1428" y="351"/>
                  </a:cubicBezTo>
                  <a:cubicBezTo>
                    <a:pt x="1482" y="367"/>
                    <a:pt x="1421" y="390"/>
                    <a:pt x="1421" y="413"/>
                  </a:cubicBezTo>
                  <a:cubicBezTo>
                    <a:pt x="1421" y="413"/>
                    <a:pt x="1497" y="504"/>
                    <a:pt x="1512" y="512"/>
                  </a:cubicBezTo>
                  <a:cubicBezTo>
                    <a:pt x="1566" y="542"/>
                    <a:pt x="1596" y="542"/>
                    <a:pt x="1635" y="611"/>
                  </a:cubicBezTo>
                  <a:cubicBezTo>
                    <a:pt x="1657" y="665"/>
                    <a:pt x="1673" y="672"/>
                    <a:pt x="1673" y="733"/>
                  </a:cubicBezTo>
                  <a:cubicBezTo>
                    <a:pt x="1673" y="779"/>
                    <a:pt x="1711" y="802"/>
                    <a:pt x="1711" y="840"/>
                  </a:cubicBezTo>
                  <a:cubicBezTo>
                    <a:pt x="1711" y="886"/>
                    <a:pt x="1749" y="871"/>
                    <a:pt x="1749" y="932"/>
                  </a:cubicBezTo>
                  <a:cubicBezTo>
                    <a:pt x="1741" y="985"/>
                    <a:pt x="1787" y="1092"/>
                    <a:pt x="1749" y="1138"/>
                  </a:cubicBezTo>
                  <a:cubicBezTo>
                    <a:pt x="1657" y="1253"/>
                    <a:pt x="1833" y="1329"/>
                    <a:pt x="1818" y="1367"/>
                  </a:cubicBezTo>
                  <a:cubicBezTo>
                    <a:pt x="1772" y="1444"/>
                    <a:pt x="1810" y="1581"/>
                    <a:pt x="1856" y="1650"/>
                  </a:cubicBezTo>
                  <a:cubicBezTo>
                    <a:pt x="1856" y="1673"/>
                    <a:pt x="1871" y="1696"/>
                    <a:pt x="1871" y="1719"/>
                  </a:cubicBezTo>
                  <a:cubicBezTo>
                    <a:pt x="1887" y="1749"/>
                    <a:pt x="1841" y="1772"/>
                    <a:pt x="1856" y="1818"/>
                  </a:cubicBezTo>
                  <a:cubicBezTo>
                    <a:pt x="1940" y="2024"/>
                    <a:pt x="1940" y="2024"/>
                    <a:pt x="1940" y="2024"/>
                  </a:cubicBezTo>
                  <a:cubicBezTo>
                    <a:pt x="1955" y="2047"/>
                    <a:pt x="1963" y="2078"/>
                    <a:pt x="1971" y="2101"/>
                  </a:cubicBezTo>
                  <a:lnTo>
                    <a:pt x="1971" y="2101"/>
                  </a:lnTo>
                  <a:cubicBezTo>
                    <a:pt x="1948" y="2108"/>
                    <a:pt x="1955" y="2101"/>
                    <a:pt x="1932" y="2116"/>
                  </a:cubicBezTo>
                  <a:cubicBezTo>
                    <a:pt x="1917" y="2123"/>
                    <a:pt x="1925" y="2139"/>
                    <a:pt x="1909" y="2154"/>
                  </a:cubicBezTo>
                  <a:cubicBezTo>
                    <a:pt x="1902" y="2162"/>
                    <a:pt x="1894" y="2169"/>
                    <a:pt x="1879" y="2169"/>
                  </a:cubicBezTo>
                  <a:cubicBezTo>
                    <a:pt x="1864" y="2177"/>
                    <a:pt x="1848" y="2162"/>
                    <a:pt x="1833" y="2154"/>
                  </a:cubicBezTo>
                  <a:cubicBezTo>
                    <a:pt x="1810" y="2154"/>
                    <a:pt x="1795" y="2162"/>
                    <a:pt x="1772" y="2162"/>
                  </a:cubicBezTo>
                  <a:cubicBezTo>
                    <a:pt x="1764" y="2162"/>
                    <a:pt x="1749" y="2146"/>
                    <a:pt x="1741" y="2146"/>
                  </a:cubicBezTo>
                  <a:cubicBezTo>
                    <a:pt x="1719" y="2139"/>
                    <a:pt x="1703" y="2139"/>
                    <a:pt x="1688" y="2139"/>
                  </a:cubicBezTo>
                  <a:lnTo>
                    <a:pt x="1688" y="2139"/>
                  </a:lnTo>
                  <a:cubicBezTo>
                    <a:pt x="1673" y="2123"/>
                    <a:pt x="1665" y="2093"/>
                    <a:pt x="1650" y="2093"/>
                  </a:cubicBezTo>
                  <a:cubicBezTo>
                    <a:pt x="1619" y="2093"/>
                    <a:pt x="1589" y="2108"/>
                    <a:pt x="1573" y="2139"/>
                  </a:cubicBezTo>
                  <a:cubicBezTo>
                    <a:pt x="1558" y="2154"/>
                    <a:pt x="1596" y="2185"/>
                    <a:pt x="1589" y="2208"/>
                  </a:cubicBezTo>
                  <a:cubicBezTo>
                    <a:pt x="1573" y="2231"/>
                    <a:pt x="1535" y="2223"/>
                    <a:pt x="1512" y="2246"/>
                  </a:cubicBezTo>
                  <a:cubicBezTo>
                    <a:pt x="1497" y="2276"/>
                    <a:pt x="1489" y="2322"/>
                    <a:pt x="1482" y="236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0" name="Freeform 117">
              <a:extLst>
                <a:ext uri="{FF2B5EF4-FFF2-40B4-BE49-F238E27FC236}">
                  <a16:creationId xmlns:a16="http://schemas.microsoft.com/office/drawing/2014/main" id="{402FB348-3CD5-4F9B-8800-D6BA56FB1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3868" y="4324689"/>
              <a:ext cx="67948" cy="65071"/>
            </a:xfrm>
            <a:custGeom>
              <a:avLst/>
              <a:gdLst>
                <a:gd name="T0" fmla="*/ 336 w 375"/>
                <a:gd name="T1" fmla="*/ 0 h 390"/>
                <a:gd name="T2" fmla="*/ 336 w 375"/>
                <a:gd name="T3" fmla="*/ 0 h 390"/>
                <a:gd name="T4" fmla="*/ 222 w 375"/>
                <a:gd name="T5" fmla="*/ 38 h 390"/>
                <a:gd name="T6" fmla="*/ 99 w 375"/>
                <a:gd name="T7" fmla="*/ 30 h 390"/>
                <a:gd name="T8" fmla="*/ 99 w 375"/>
                <a:gd name="T9" fmla="*/ 30 h 390"/>
                <a:gd name="T10" fmla="*/ 23 w 375"/>
                <a:gd name="T11" fmla="*/ 38 h 390"/>
                <a:gd name="T12" fmla="*/ 23 w 375"/>
                <a:gd name="T13" fmla="*/ 168 h 390"/>
                <a:gd name="T14" fmla="*/ 23 w 375"/>
                <a:gd name="T15" fmla="*/ 168 h 390"/>
                <a:gd name="T16" fmla="*/ 38 w 375"/>
                <a:gd name="T17" fmla="*/ 183 h 390"/>
                <a:gd name="T18" fmla="*/ 99 w 375"/>
                <a:gd name="T19" fmla="*/ 190 h 390"/>
                <a:gd name="T20" fmla="*/ 122 w 375"/>
                <a:gd name="T21" fmla="*/ 305 h 390"/>
                <a:gd name="T22" fmla="*/ 137 w 375"/>
                <a:gd name="T23" fmla="*/ 381 h 390"/>
                <a:gd name="T24" fmla="*/ 229 w 375"/>
                <a:gd name="T25" fmla="*/ 374 h 390"/>
                <a:gd name="T26" fmla="*/ 244 w 375"/>
                <a:gd name="T27" fmla="*/ 336 h 390"/>
                <a:gd name="T28" fmla="*/ 252 w 375"/>
                <a:gd name="T29" fmla="*/ 267 h 390"/>
                <a:gd name="T30" fmla="*/ 305 w 375"/>
                <a:gd name="T31" fmla="*/ 244 h 390"/>
                <a:gd name="T32" fmla="*/ 374 w 375"/>
                <a:gd name="T33" fmla="*/ 213 h 390"/>
                <a:gd name="T34" fmla="*/ 374 w 375"/>
                <a:gd name="T35" fmla="*/ 213 h 390"/>
                <a:gd name="T36" fmla="*/ 336 w 375"/>
                <a:gd name="T37" fmla="*/ 38 h 390"/>
                <a:gd name="T38" fmla="*/ 336 w 375"/>
                <a:gd name="T3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390">
                  <a:moveTo>
                    <a:pt x="336" y="0"/>
                  </a:moveTo>
                  <a:lnTo>
                    <a:pt x="336" y="0"/>
                  </a:lnTo>
                  <a:cubicBezTo>
                    <a:pt x="298" y="15"/>
                    <a:pt x="267" y="30"/>
                    <a:pt x="222" y="38"/>
                  </a:cubicBezTo>
                  <a:cubicBezTo>
                    <a:pt x="183" y="38"/>
                    <a:pt x="145" y="30"/>
                    <a:pt x="99" y="30"/>
                  </a:cubicBezTo>
                  <a:lnTo>
                    <a:pt x="99" y="30"/>
                  </a:lnTo>
                  <a:cubicBezTo>
                    <a:pt x="76" y="30"/>
                    <a:pt x="38" y="15"/>
                    <a:pt x="23" y="38"/>
                  </a:cubicBezTo>
                  <a:cubicBezTo>
                    <a:pt x="0" y="76"/>
                    <a:pt x="23" y="122"/>
                    <a:pt x="23" y="168"/>
                  </a:cubicBezTo>
                  <a:lnTo>
                    <a:pt x="23" y="168"/>
                  </a:lnTo>
                  <a:cubicBezTo>
                    <a:pt x="30" y="175"/>
                    <a:pt x="30" y="183"/>
                    <a:pt x="38" y="183"/>
                  </a:cubicBezTo>
                  <a:cubicBezTo>
                    <a:pt x="61" y="190"/>
                    <a:pt x="76" y="183"/>
                    <a:pt x="99" y="190"/>
                  </a:cubicBezTo>
                  <a:cubicBezTo>
                    <a:pt x="99" y="190"/>
                    <a:pt x="122" y="298"/>
                    <a:pt x="122" y="305"/>
                  </a:cubicBezTo>
                  <a:cubicBezTo>
                    <a:pt x="122" y="313"/>
                    <a:pt x="137" y="381"/>
                    <a:pt x="137" y="381"/>
                  </a:cubicBezTo>
                  <a:cubicBezTo>
                    <a:pt x="168" y="381"/>
                    <a:pt x="199" y="389"/>
                    <a:pt x="229" y="374"/>
                  </a:cubicBezTo>
                  <a:cubicBezTo>
                    <a:pt x="244" y="374"/>
                    <a:pt x="244" y="351"/>
                    <a:pt x="244" y="336"/>
                  </a:cubicBezTo>
                  <a:cubicBezTo>
                    <a:pt x="252" y="313"/>
                    <a:pt x="237" y="282"/>
                    <a:pt x="252" y="267"/>
                  </a:cubicBezTo>
                  <a:cubicBezTo>
                    <a:pt x="260" y="244"/>
                    <a:pt x="290" y="252"/>
                    <a:pt x="305" y="244"/>
                  </a:cubicBezTo>
                  <a:cubicBezTo>
                    <a:pt x="336" y="236"/>
                    <a:pt x="344" y="229"/>
                    <a:pt x="374" y="213"/>
                  </a:cubicBezTo>
                  <a:lnTo>
                    <a:pt x="374" y="213"/>
                  </a:lnTo>
                  <a:cubicBezTo>
                    <a:pt x="351" y="168"/>
                    <a:pt x="336" y="76"/>
                    <a:pt x="336" y="38"/>
                  </a:cubicBezTo>
                  <a:cubicBezTo>
                    <a:pt x="336" y="30"/>
                    <a:pt x="336" y="15"/>
                    <a:pt x="336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1" name="Freeform 118">
              <a:extLst>
                <a:ext uri="{FF2B5EF4-FFF2-40B4-BE49-F238E27FC236}">
                  <a16:creationId xmlns:a16="http://schemas.microsoft.com/office/drawing/2014/main" id="{3431DB81-327C-4FCE-A286-5A5719E57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7233" y="4335042"/>
              <a:ext cx="314160" cy="209264"/>
            </a:xfrm>
            <a:custGeom>
              <a:avLst/>
              <a:gdLst>
                <a:gd name="T0" fmla="*/ 61 w 1735"/>
                <a:gd name="T1" fmla="*/ 336 h 1246"/>
                <a:gd name="T2" fmla="*/ 222 w 1735"/>
                <a:gd name="T3" fmla="*/ 359 h 1246"/>
                <a:gd name="T4" fmla="*/ 291 w 1735"/>
                <a:gd name="T5" fmla="*/ 298 h 1246"/>
                <a:gd name="T6" fmla="*/ 329 w 1735"/>
                <a:gd name="T7" fmla="*/ 214 h 1246"/>
                <a:gd name="T8" fmla="*/ 489 w 1735"/>
                <a:gd name="T9" fmla="*/ 191 h 1246"/>
                <a:gd name="T10" fmla="*/ 642 w 1735"/>
                <a:gd name="T11" fmla="*/ 175 h 1246"/>
                <a:gd name="T12" fmla="*/ 734 w 1735"/>
                <a:gd name="T13" fmla="*/ 175 h 1246"/>
                <a:gd name="T14" fmla="*/ 810 w 1735"/>
                <a:gd name="T15" fmla="*/ 38 h 1246"/>
                <a:gd name="T16" fmla="*/ 902 w 1735"/>
                <a:gd name="T17" fmla="*/ 30 h 1246"/>
                <a:gd name="T18" fmla="*/ 955 w 1735"/>
                <a:gd name="T19" fmla="*/ 7 h 1246"/>
                <a:gd name="T20" fmla="*/ 1039 w 1735"/>
                <a:gd name="T21" fmla="*/ 30 h 1246"/>
                <a:gd name="T22" fmla="*/ 1077 w 1735"/>
                <a:gd name="T23" fmla="*/ 68 h 1246"/>
                <a:gd name="T24" fmla="*/ 1161 w 1735"/>
                <a:gd name="T25" fmla="*/ 46 h 1246"/>
                <a:gd name="T26" fmla="*/ 1215 w 1735"/>
                <a:gd name="T27" fmla="*/ 107 h 1246"/>
                <a:gd name="T28" fmla="*/ 1230 w 1735"/>
                <a:gd name="T29" fmla="*/ 122 h 1246"/>
                <a:gd name="T30" fmla="*/ 1314 w 1735"/>
                <a:gd name="T31" fmla="*/ 244 h 1246"/>
                <a:gd name="T32" fmla="*/ 1421 w 1735"/>
                <a:gd name="T33" fmla="*/ 313 h 1246"/>
                <a:gd name="T34" fmla="*/ 1444 w 1735"/>
                <a:gd name="T35" fmla="*/ 206 h 1246"/>
                <a:gd name="T36" fmla="*/ 1566 w 1735"/>
                <a:gd name="T37" fmla="*/ 152 h 1246"/>
                <a:gd name="T38" fmla="*/ 1581 w 1735"/>
                <a:gd name="T39" fmla="*/ 175 h 1246"/>
                <a:gd name="T40" fmla="*/ 1734 w 1735"/>
                <a:gd name="T41" fmla="*/ 481 h 1246"/>
                <a:gd name="T42" fmla="*/ 1643 w 1735"/>
                <a:gd name="T43" fmla="*/ 512 h 1246"/>
                <a:gd name="T44" fmla="*/ 1536 w 1735"/>
                <a:gd name="T45" fmla="*/ 672 h 1246"/>
                <a:gd name="T46" fmla="*/ 1490 w 1735"/>
                <a:gd name="T47" fmla="*/ 741 h 1246"/>
                <a:gd name="T48" fmla="*/ 1398 w 1735"/>
                <a:gd name="T49" fmla="*/ 817 h 1246"/>
                <a:gd name="T50" fmla="*/ 1406 w 1735"/>
                <a:gd name="T51" fmla="*/ 863 h 1246"/>
                <a:gd name="T52" fmla="*/ 1314 w 1735"/>
                <a:gd name="T53" fmla="*/ 848 h 1246"/>
                <a:gd name="T54" fmla="*/ 1207 w 1735"/>
                <a:gd name="T55" fmla="*/ 909 h 1246"/>
                <a:gd name="T56" fmla="*/ 1047 w 1735"/>
                <a:gd name="T57" fmla="*/ 817 h 1246"/>
                <a:gd name="T58" fmla="*/ 993 w 1735"/>
                <a:gd name="T59" fmla="*/ 901 h 1246"/>
                <a:gd name="T60" fmla="*/ 1009 w 1735"/>
                <a:gd name="T61" fmla="*/ 1023 h 1246"/>
                <a:gd name="T62" fmla="*/ 886 w 1735"/>
                <a:gd name="T63" fmla="*/ 1031 h 1246"/>
                <a:gd name="T64" fmla="*/ 772 w 1735"/>
                <a:gd name="T65" fmla="*/ 1115 h 1246"/>
                <a:gd name="T66" fmla="*/ 596 w 1735"/>
                <a:gd name="T67" fmla="*/ 1245 h 1246"/>
                <a:gd name="T68" fmla="*/ 466 w 1735"/>
                <a:gd name="T69" fmla="*/ 1161 h 1246"/>
                <a:gd name="T70" fmla="*/ 283 w 1735"/>
                <a:gd name="T71" fmla="*/ 1222 h 1246"/>
                <a:gd name="T72" fmla="*/ 291 w 1735"/>
                <a:gd name="T73" fmla="*/ 1107 h 1246"/>
                <a:gd name="T74" fmla="*/ 237 w 1735"/>
                <a:gd name="T75" fmla="*/ 1016 h 1246"/>
                <a:gd name="T76" fmla="*/ 84 w 1735"/>
                <a:gd name="T77" fmla="*/ 863 h 1246"/>
                <a:gd name="T78" fmla="*/ 100 w 1735"/>
                <a:gd name="T79" fmla="*/ 710 h 1246"/>
                <a:gd name="T80" fmla="*/ 39 w 1735"/>
                <a:gd name="T81" fmla="*/ 649 h 1246"/>
                <a:gd name="T82" fmla="*/ 31 w 1735"/>
                <a:gd name="T83" fmla="*/ 550 h 1246"/>
                <a:gd name="T84" fmla="*/ 46 w 1735"/>
                <a:gd name="T85" fmla="*/ 427 h 1246"/>
                <a:gd name="T86" fmla="*/ 61 w 1735"/>
                <a:gd name="T87" fmla="*/ 336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5" h="1246">
                  <a:moveTo>
                    <a:pt x="61" y="336"/>
                  </a:moveTo>
                  <a:lnTo>
                    <a:pt x="61" y="336"/>
                  </a:lnTo>
                  <a:cubicBezTo>
                    <a:pt x="84" y="336"/>
                    <a:pt x="107" y="320"/>
                    <a:pt x="138" y="320"/>
                  </a:cubicBezTo>
                  <a:cubicBezTo>
                    <a:pt x="168" y="328"/>
                    <a:pt x="191" y="351"/>
                    <a:pt x="222" y="359"/>
                  </a:cubicBezTo>
                  <a:cubicBezTo>
                    <a:pt x="222" y="359"/>
                    <a:pt x="237" y="290"/>
                    <a:pt x="245" y="290"/>
                  </a:cubicBezTo>
                  <a:cubicBezTo>
                    <a:pt x="253" y="290"/>
                    <a:pt x="291" y="298"/>
                    <a:pt x="291" y="298"/>
                  </a:cubicBezTo>
                  <a:cubicBezTo>
                    <a:pt x="298" y="282"/>
                    <a:pt x="314" y="275"/>
                    <a:pt x="321" y="260"/>
                  </a:cubicBezTo>
                  <a:cubicBezTo>
                    <a:pt x="329" y="244"/>
                    <a:pt x="321" y="221"/>
                    <a:pt x="329" y="214"/>
                  </a:cubicBezTo>
                  <a:cubicBezTo>
                    <a:pt x="359" y="198"/>
                    <a:pt x="390" y="221"/>
                    <a:pt x="420" y="214"/>
                  </a:cubicBezTo>
                  <a:cubicBezTo>
                    <a:pt x="443" y="214"/>
                    <a:pt x="466" y="206"/>
                    <a:pt x="489" y="191"/>
                  </a:cubicBezTo>
                  <a:cubicBezTo>
                    <a:pt x="512" y="183"/>
                    <a:pt x="528" y="145"/>
                    <a:pt x="558" y="137"/>
                  </a:cubicBezTo>
                  <a:cubicBezTo>
                    <a:pt x="589" y="137"/>
                    <a:pt x="619" y="160"/>
                    <a:pt x="642" y="175"/>
                  </a:cubicBezTo>
                  <a:cubicBezTo>
                    <a:pt x="657" y="183"/>
                    <a:pt x="665" y="214"/>
                    <a:pt x="680" y="214"/>
                  </a:cubicBezTo>
                  <a:cubicBezTo>
                    <a:pt x="703" y="214"/>
                    <a:pt x="726" y="198"/>
                    <a:pt x="734" y="175"/>
                  </a:cubicBezTo>
                  <a:cubicBezTo>
                    <a:pt x="757" y="152"/>
                    <a:pt x="757" y="114"/>
                    <a:pt x="772" y="84"/>
                  </a:cubicBezTo>
                  <a:cubicBezTo>
                    <a:pt x="787" y="68"/>
                    <a:pt x="803" y="53"/>
                    <a:pt x="810" y="38"/>
                  </a:cubicBezTo>
                  <a:lnTo>
                    <a:pt x="810" y="38"/>
                  </a:lnTo>
                  <a:cubicBezTo>
                    <a:pt x="841" y="38"/>
                    <a:pt x="879" y="38"/>
                    <a:pt x="902" y="30"/>
                  </a:cubicBezTo>
                  <a:cubicBezTo>
                    <a:pt x="917" y="30"/>
                    <a:pt x="917" y="7"/>
                    <a:pt x="925" y="7"/>
                  </a:cubicBezTo>
                  <a:cubicBezTo>
                    <a:pt x="932" y="0"/>
                    <a:pt x="947" y="0"/>
                    <a:pt x="955" y="7"/>
                  </a:cubicBezTo>
                  <a:cubicBezTo>
                    <a:pt x="963" y="15"/>
                    <a:pt x="970" y="30"/>
                    <a:pt x="986" y="30"/>
                  </a:cubicBezTo>
                  <a:cubicBezTo>
                    <a:pt x="1001" y="38"/>
                    <a:pt x="1024" y="23"/>
                    <a:pt x="1039" y="30"/>
                  </a:cubicBezTo>
                  <a:cubicBezTo>
                    <a:pt x="1055" y="38"/>
                    <a:pt x="1047" y="53"/>
                    <a:pt x="1055" y="61"/>
                  </a:cubicBezTo>
                  <a:cubicBezTo>
                    <a:pt x="1062" y="68"/>
                    <a:pt x="1070" y="61"/>
                    <a:pt x="1077" y="68"/>
                  </a:cubicBezTo>
                  <a:cubicBezTo>
                    <a:pt x="1085" y="76"/>
                    <a:pt x="1077" y="107"/>
                    <a:pt x="1093" y="107"/>
                  </a:cubicBezTo>
                  <a:cubicBezTo>
                    <a:pt x="1123" y="99"/>
                    <a:pt x="1131" y="46"/>
                    <a:pt x="1161" y="46"/>
                  </a:cubicBezTo>
                  <a:cubicBezTo>
                    <a:pt x="1184" y="46"/>
                    <a:pt x="1161" y="91"/>
                    <a:pt x="1177" y="107"/>
                  </a:cubicBezTo>
                  <a:cubicBezTo>
                    <a:pt x="1184" y="114"/>
                    <a:pt x="1200" y="107"/>
                    <a:pt x="1215" y="107"/>
                  </a:cubicBezTo>
                  <a:lnTo>
                    <a:pt x="1215" y="107"/>
                  </a:lnTo>
                  <a:cubicBezTo>
                    <a:pt x="1222" y="114"/>
                    <a:pt x="1222" y="122"/>
                    <a:pt x="1230" y="122"/>
                  </a:cubicBezTo>
                  <a:cubicBezTo>
                    <a:pt x="1253" y="129"/>
                    <a:pt x="1268" y="122"/>
                    <a:pt x="1291" y="129"/>
                  </a:cubicBezTo>
                  <a:cubicBezTo>
                    <a:pt x="1291" y="129"/>
                    <a:pt x="1314" y="237"/>
                    <a:pt x="1314" y="244"/>
                  </a:cubicBezTo>
                  <a:cubicBezTo>
                    <a:pt x="1314" y="252"/>
                    <a:pt x="1329" y="320"/>
                    <a:pt x="1329" y="320"/>
                  </a:cubicBezTo>
                  <a:cubicBezTo>
                    <a:pt x="1360" y="320"/>
                    <a:pt x="1391" y="328"/>
                    <a:pt x="1421" y="313"/>
                  </a:cubicBezTo>
                  <a:cubicBezTo>
                    <a:pt x="1436" y="313"/>
                    <a:pt x="1436" y="290"/>
                    <a:pt x="1436" y="275"/>
                  </a:cubicBezTo>
                  <a:cubicBezTo>
                    <a:pt x="1444" y="252"/>
                    <a:pt x="1429" y="221"/>
                    <a:pt x="1444" y="206"/>
                  </a:cubicBezTo>
                  <a:cubicBezTo>
                    <a:pt x="1452" y="183"/>
                    <a:pt x="1482" y="191"/>
                    <a:pt x="1497" y="183"/>
                  </a:cubicBezTo>
                  <a:cubicBezTo>
                    <a:pt x="1528" y="175"/>
                    <a:pt x="1536" y="168"/>
                    <a:pt x="1566" y="152"/>
                  </a:cubicBezTo>
                  <a:lnTo>
                    <a:pt x="1566" y="152"/>
                  </a:lnTo>
                  <a:cubicBezTo>
                    <a:pt x="1574" y="160"/>
                    <a:pt x="1574" y="168"/>
                    <a:pt x="1581" y="175"/>
                  </a:cubicBezTo>
                  <a:cubicBezTo>
                    <a:pt x="1574" y="229"/>
                    <a:pt x="1612" y="343"/>
                    <a:pt x="1643" y="389"/>
                  </a:cubicBezTo>
                  <a:cubicBezTo>
                    <a:pt x="1650" y="412"/>
                    <a:pt x="1696" y="450"/>
                    <a:pt x="1734" y="481"/>
                  </a:cubicBezTo>
                  <a:lnTo>
                    <a:pt x="1734" y="481"/>
                  </a:lnTo>
                  <a:cubicBezTo>
                    <a:pt x="1704" y="489"/>
                    <a:pt x="1673" y="489"/>
                    <a:pt x="1643" y="512"/>
                  </a:cubicBezTo>
                  <a:cubicBezTo>
                    <a:pt x="1612" y="534"/>
                    <a:pt x="1574" y="565"/>
                    <a:pt x="1551" y="596"/>
                  </a:cubicBezTo>
                  <a:cubicBezTo>
                    <a:pt x="1543" y="618"/>
                    <a:pt x="1543" y="649"/>
                    <a:pt x="1536" y="672"/>
                  </a:cubicBezTo>
                  <a:cubicBezTo>
                    <a:pt x="1528" y="695"/>
                    <a:pt x="1505" y="718"/>
                    <a:pt x="1490" y="741"/>
                  </a:cubicBezTo>
                  <a:lnTo>
                    <a:pt x="1490" y="741"/>
                  </a:lnTo>
                  <a:cubicBezTo>
                    <a:pt x="1482" y="756"/>
                    <a:pt x="1490" y="786"/>
                    <a:pt x="1467" y="802"/>
                  </a:cubicBezTo>
                  <a:cubicBezTo>
                    <a:pt x="1452" y="817"/>
                    <a:pt x="1414" y="802"/>
                    <a:pt x="1398" y="817"/>
                  </a:cubicBezTo>
                  <a:cubicBezTo>
                    <a:pt x="1383" y="832"/>
                    <a:pt x="1406" y="848"/>
                    <a:pt x="1406" y="863"/>
                  </a:cubicBezTo>
                  <a:lnTo>
                    <a:pt x="1406" y="863"/>
                  </a:lnTo>
                  <a:cubicBezTo>
                    <a:pt x="1398" y="871"/>
                    <a:pt x="1383" y="878"/>
                    <a:pt x="1375" y="878"/>
                  </a:cubicBezTo>
                  <a:cubicBezTo>
                    <a:pt x="1352" y="871"/>
                    <a:pt x="1337" y="848"/>
                    <a:pt x="1314" y="848"/>
                  </a:cubicBezTo>
                  <a:cubicBezTo>
                    <a:pt x="1284" y="848"/>
                    <a:pt x="1253" y="863"/>
                    <a:pt x="1230" y="878"/>
                  </a:cubicBezTo>
                  <a:cubicBezTo>
                    <a:pt x="1215" y="878"/>
                    <a:pt x="1215" y="916"/>
                    <a:pt x="1207" y="909"/>
                  </a:cubicBezTo>
                  <a:cubicBezTo>
                    <a:pt x="1169" y="886"/>
                    <a:pt x="1169" y="832"/>
                    <a:pt x="1131" y="817"/>
                  </a:cubicBezTo>
                  <a:cubicBezTo>
                    <a:pt x="1108" y="802"/>
                    <a:pt x="1070" y="802"/>
                    <a:pt x="1047" y="817"/>
                  </a:cubicBezTo>
                  <a:cubicBezTo>
                    <a:pt x="1024" y="832"/>
                    <a:pt x="1047" y="863"/>
                    <a:pt x="1032" y="886"/>
                  </a:cubicBezTo>
                  <a:cubicBezTo>
                    <a:pt x="1032" y="893"/>
                    <a:pt x="1001" y="893"/>
                    <a:pt x="993" y="901"/>
                  </a:cubicBezTo>
                  <a:cubicBezTo>
                    <a:pt x="986" y="939"/>
                    <a:pt x="1001" y="985"/>
                    <a:pt x="1009" y="1023"/>
                  </a:cubicBezTo>
                  <a:lnTo>
                    <a:pt x="1009" y="1023"/>
                  </a:lnTo>
                  <a:cubicBezTo>
                    <a:pt x="986" y="1023"/>
                    <a:pt x="970" y="1031"/>
                    <a:pt x="955" y="1038"/>
                  </a:cubicBezTo>
                  <a:cubicBezTo>
                    <a:pt x="932" y="1038"/>
                    <a:pt x="902" y="1016"/>
                    <a:pt x="886" y="1031"/>
                  </a:cubicBezTo>
                  <a:cubicBezTo>
                    <a:pt x="856" y="1061"/>
                    <a:pt x="886" y="1123"/>
                    <a:pt x="848" y="1153"/>
                  </a:cubicBezTo>
                  <a:cubicBezTo>
                    <a:pt x="825" y="1168"/>
                    <a:pt x="803" y="1107"/>
                    <a:pt x="772" y="1115"/>
                  </a:cubicBezTo>
                  <a:cubicBezTo>
                    <a:pt x="749" y="1115"/>
                    <a:pt x="780" y="1161"/>
                    <a:pt x="764" y="1168"/>
                  </a:cubicBezTo>
                  <a:cubicBezTo>
                    <a:pt x="711" y="1207"/>
                    <a:pt x="650" y="1229"/>
                    <a:pt x="596" y="1245"/>
                  </a:cubicBezTo>
                  <a:cubicBezTo>
                    <a:pt x="581" y="1245"/>
                    <a:pt x="581" y="1222"/>
                    <a:pt x="573" y="1214"/>
                  </a:cubicBezTo>
                  <a:cubicBezTo>
                    <a:pt x="535" y="1191"/>
                    <a:pt x="505" y="1161"/>
                    <a:pt x="466" y="1161"/>
                  </a:cubicBezTo>
                  <a:cubicBezTo>
                    <a:pt x="436" y="1161"/>
                    <a:pt x="420" y="1199"/>
                    <a:pt x="390" y="1207"/>
                  </a:cubicBezTo>
                  <a:cubicBezTo>
                    <a:pt x="359" y="1222"/>
                    <a:pt x="314" y="1214"/>
                    <a:pt x="283" y="1222"/>
                  </a:cubicBezTo>
                  <a:lnTo>
                    <a:pt x="283" y="1222"/>
                  </a:lnTo>
                  <a:cubicBezTo>
                    <a:pt x="283" y="1184"/>
                    <a:pt x="291" y="1146"/>
                    <a:pt x="291" y="1107"/>
                  </a:cubicBezTo>
                  <a:cubicBezTo>
                    <a:pt x="291" y="1077"/>
                    <a:pt x="283" y="1038"/>
                    <a:pt x="268" y="1016"/>
                  </a:cubicBezTo>
                  <a:cubicBezTo>
                    <a:pt x="260" y="1000"/>
                    <a:pt x="245" y="1023"/>
                    <a:pt x="237" y="1016"/>
                  </a:cubicBezTo>
                  <a:cubicBezTo>
                    <a:pt x="230" y="1008"/>
                    <a:pt x="230" y="993"/>
                    <a:pt x="222" y="977"/>
                  </a:cubicBezTo>
                  <a:cubicBezTo>
                    <a:pt x="176" y="939"/>
                    <a:pt x="123" y="909"/>
                    <a:pt x="84" y="863"/>
                  </a:cubicBezTo>
                  <a:cubicBezTo>
                    <a:pt x="61" y="832"/>
                    <a:pt x="46" y="794"/>
                    <a:pt x="54" y="764"/>
                  </a:cubicBezTo>
                  <a:cubicBezTo>
                    <a:pt x="54" y="741"/>
                    <a:pt x="92" y="733"/>
                    <a:pt x="100" y="710"/>
                  </a:cubicBezTo>
                  <a:cubicBezTo>
                    <a:pt x="100" y="695"/>
                    <a:pt x="92" y="679"/>
                    <a:pt x="84" y="664"/>
                  </a:cubicBezTo>
                  <a:cubicBezTo>
                    <a:pt x="77" y="657"/>
                    <a:pt x="54" y="664"/>
                    <a:pt x="39" y="649"/>
                  </a:cubicBezTo>
                  <a:cubicBezTo>
                    <a:pt x="23" y="634"/>
                    <a:pt x="8" y="611"/>
                    <a:pt x="0" y="580"/>
                  </a:cubicBezTo>
                  <a:cubicBezTo>
                    <a:pt x="0" y="565"/>
                    <a:pt x="23" y="557"/>
                    <a:pt x="31" y="550"/>
                  </a:cubicBezTo>
                  <a:cubicBezTo>
                    <a:pt x="39" y="527"/>
                    <a:pt x="31" y="504"/>
                    <a:pt x="31" y="489"/>
                  </a:cubicBezTo>
                  <a:cubicBezTo>
                    <a:pt x="39" y="466"/>
                    <a:pt x="39" y="450"/>
                    <a:pt x="46" y="427"/>
                  </a:cubicBezTo>
                  <a:cubicBezTo>
                    <a:pt x="46" y="412"/>
                    <a:pt x="61" y="404"/>
                    <a:pt x="61" y="389"/>
                  </a:cubicBezTo>
                  <a:cubicBezTo>
                    <a:pt x="69" y="374"/>
                    <a:pt x="61" y="351"/>
                    <a:pt x="61" y="33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2" name="Freeform 119">
              <a:extLst>
                <a:ext uri="{FF2B5EF4-FFF2-40B4-BE49-F238E27FC236}">
                  <a16:creationId xmlns:a16="http://schemas.microsoft.com/office/drawing/2014/main" id="{D0BBDAE6-23FC-4696-B887-82B462797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0721" y="4207857"/>
              <a:ext cx="429272" cy="533141"/>
            </a:xfrm>
            <a:custGeom>
              <a:avLst/>
              <a:gdLst>
                <a:gd name="T0" fmla="*/ 938 w 2368"/>
                <a:gd name="T1" fmla="*/ 520 h 3178"/>
                <a:gd name="T2" fmla="*/ 961 w 2368"/>
                <a:gd name="T3" fmla="*/ 611 h 3178"/>
                <a:gd name="T4" fmla="*/ 565 w 2368"/>
                <a:gd name="T5" fmla="*/ 680 h 3178"/>
                <a:gd name="T6" fmla="*/ 588 w 2368"/>
                <a:gd name="T7" fmla="*/ 733 h 3178"/>
                <a:gd name="T8" fmla="*/ 519 w 2368"/>
                <a:gd name="T9" fmla="*/ 794 h 3178"/>
                <a:gd name="T10" fmla="*/ 359 w 2368"/>
                <a:gd name="T11" fmla="*/ 1076 h 3178"/>
                <a:gd name="T12" fmla="*/ 137 w 2368"/>
                <a:gd name="T13" fmla="*/ 1443 h 3178"/>
                <a:gd name="T14" fmla="*/ 91 w 2368"/>
                <a:gd name="T15" fmla="*/ 1726 h 3178"/>
                <a:gd name="T16" fmla="*/ 107 w 2368"/>
                <a:gd name="T17" fmla="*/ 1932 h 3178"/>
                <a:gd name="T18" fmla="*/ 229 w 2368"/>
                <a:gd name="T19" fmla="*/ 2092 h 3178"/>
                <a:gd name="T20" fmla="*/ 359 w 2368"/>
                <a:gd name="T21" fmla="*/ 2413 h 3178"/>
                <a:gd name="T22" fmla="*/ 649 w 2368"/>
                <a:gd name="T23" fmla="*/ 2665 h 3178"/>
                <a:gd name="T24" fmla="*/ 778 w 2368"/>
                <a:gd name="T25" fmla="*/ 3070 h 3178"/>
                <a:gd name="T26" fmla="*/ 1045 w 2368"/>
                <a:gd name="T27" fmla="*/ 2810 h 3178"/>
                <a:gd name="T28" fmla="*/ 1236 w 2368"/>
                <a:gd name="T29" fmla="*/ 2688 h 3178"/>
                <a:gd name="T30" fmla="*/ 1251 w 2368"/>
                <a:gd name="T31" fmla="*/ 2742 h 3178"/>
                <a:gd name="T32" fmla="*/ 1366 w 2368"/>
                <a:gd name="T33" fmla="*/ 2673 h 3178"/>
                <a:gd name="T34" fmla="*/ 1488 w 2368"/>
                <a:gd name="T35" fmla="*/ 2742 h 3178"/>
                <a:gd name="T36" fmla="*/ 1626 w 2368"/>
                <a:gd name="T37" fmla="*/ 2665 h 3178"/>
                <a:gd name="T38" fmla="*/ 1817 w 2368"/>
                <a:gd name="T39" fmla="*/ 2612 h 3178"/>
                <a:gd name="T40" fmla="*/ 1916 w 2368"/>
                <a:gd name="T41" fmla="*/ 2619 h 3178"/>
                <a:gd name="T42" fmla="*/ 1992 w 2368"/>
                <a:gd name="T43" fmla="*/ 2596 h 3178"/>
                <a:gd name="T44" fmla="*/ 2099 w 2368"/>
                <a:gd name="T45" fmla="*/ 2566 h 3178"/>
                <a:gd name="T46" fmla="*/ 2122 w 2368"/>
                <a:gd name="T47" fmla="*/ 2321 h 3178"/>
                <a:gd name="T48" fmla="*/ 2115 w 2368"/>
                <a:gd name="T49" fmla="*/ 2199 h 3178"/>
                <a:gd name="T50" fmla="*/ 2137 w 2368"/>
                <a:gd name="T51" fmla="*/ 2115 h 3178"/>
                <a:gd name="T52" fmla="*/ 2222 w 2368"/>
                <a:gd name="T53" fmla="*/ 1993 h 3178"/>
                <a:gd name="T54" fmla="*/ 2359 w 2368"/>
                <a:gd name="T55" fmla="*/ 1978 h 3178"/>
                <a:gd name="T56" fmla="*/ 2367 w 2368"/>
                <a:gd name="T57" fmla="*/ 1863 h 3178"/>
                <a:gd name="T58" fmla="*/ 2313 w 2368"/>
                <a:gd name="T59" fmla="*/ 1772 h 3178"/>
                <a:gd name="T60" fmla="*/ 2160 w 2368"/>
                <a:gd name="T61" fmla="*/ 1619 h 3178"/>
                <a:gd name="T62" fmla="*/ 2176 w 2368"/>
                <a:gd name="T63" fmla="*/ 1466 h 3178"/>
                <a:gd name="T64" fmla="*/ 2115 w 2368"/>
                <a:gd name="T65" fmla="*/ 1405 h 3178"/>
                <a:gd name="T66" fmla="*/ 2107 w 2368"/>
                <a:gd name="T67" fmla="*/ 1306 h 3178"/>
                <a:gd name="T68" fmla="*/ 2122 w 2368"/>
                <a:gd name="T69" fmla="*/ 1183 h 3178"/>
                <a:gd name="T70" fmla="*/ 2137 w 2368"/>
                <a:gd name="T71" fmla="*/ 1092 h 3178"/>
                <a:gd name="T72" fmla="*/ 2099 w 2368"/>
                <a:gd name="T73" fmla="*/ 1076 h 3178"/>
                <a:gd name="T74" fmla="*/ 2023 w 2368"/>
                <a:gd name="T75" fmla="*/ 977 h 3178"/>
                <a:gd name="T76" fmla="*/ 1985 w 2368"/>
                <a:gd name="T77" fmla="*/ 947 h 3178"/>
                <a:gd name="T78" fmla="*/ 1870 w 2368"/>
                <a:gd name="T79" fmla="*/ 1046 h 3178"/>
                <a:gd name="T80" fmla="*/ 1763 w 2368"/>
                <a:gd name="T81" fmla="*/ 1008 h 3178"/>
                <a:gd name="T82" fmla="*/ 1733 w 2368"/>
                <a:gd name="T83" fmla="*/ 901 h 3178"/>
                <a:gd name="T84" fmla="*/ 1740 w 2368"/>
                <a:gd name="T85" fmla="*/ 794 h 3178"/>
                <a:gd name="T86" fmla="*/ 1748 w 2368"/>
                <a:gd name="T87" fmla="*/ 642 h 3178"/>
                <a:gd name="T88" fmla="*/ 1740 w 2368"/>
                <a:gd name="T89" fmla="*/ 596 h 3178"/>
                <a:gd name="T90" fmla="*/ 1893 w 2368"/>
                <a:gd name="T91" fmla="*/ 436 h 3178"/>
                <a:gd name="T92" fmla="*/ 1862 w 2368"/>
                <a:gd name="T93" fmla="*/ 352 h 3178"/>
                <a:gd name="T94" fmla="*/ 1779 w 2368"/>
                <a:gd name="T95" fmla="*/ 321 h 3178"/>
                <a:gd name="T96" fmla="*/ 1710 w 2368"/>
                <a:gd name="T97" fmla="*/ 207 h 3178"/>
                <a:gd name="T98" fmla="*/ 1618 w 2368"/>
                <a:gd name="T99" fmla="*/ 153 h 3178"/>
                <a:gd name="T100" fmla="*/ 1496 w 2368"/>
                <a:gd name="T101" fmla="*/ 0 h 3178"/>
                <a:gd name="T102" fmla="*/ 1450 w 2368"/>
                <a:gd name="T103" fmla="*/ 31 h 3178"/>
                <a:gd name="T104" fmla="*/ 1305 w 2368"/>
                <a:gd name="T105" fmla="*/ 115 h 3178"/>
                <a:gd name="T106" fmla="*/ 1297 w 2368"/>
                <a:gd name="T107" fmla="*/ 146 h 3178"/>
                <a:gd name="T108" fmla="*/ 1236 w 2368"/>
                <a:gd name="T109" fmla="*/ 222 h 3178"/>
                <a:gd name="T110" fmla="*/ 969 w 2368"/>
                <a:gd name="T111" fmla="*/ 314 h 3178"/>
                <a:gd name="T112" fmla="*/ 961 w 2368"/>
                <a:gd name="T113" fmla="*/ 329 h 3178"/>
                <a:gd name="T114" fmla="*/ 992 w 2368"/>
                <a:gd name="T115" fmla="*/ 375 h 3178"/>
                <a:gd name="T116" fmla="*/ 931 w 2368"/>
                <a:gd name="T117" fmla="*/ 520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8" h="3178">
                  <a:moveTo>
                    <a:pt x="938" y="520"/>
                  </a:moveTo>
                  <a:lnTo>
                    <a:pt x="938" y="520"/>
                  </a:lnTo>
                  <a:cubicBezTo>
                    <a:pt x="938" y="528"/>
                    <a:pt x="923" y="558"/>
                    <a:pt x="900" y="573"/>
                  </a:cubicBezTo>
                  <a:cubicBezTo>
                    <a:pt x="847" y="650"/>
                    <a:pt x="923" y="611"/>
                    <a:pt x="961" y="611"/>
                  </a:cubicBezTo>
                  <a:cubicBezTo>
                    <a:pt x="961" y="725"/>
                    <a:pt x="717" y="604"/>
                    <a:pt x="687" y="627"/>
                  </a:cubicBezTo>
                  <a:cubicBezTo>
                    <a:pt x="649" y="657"/>
                    <a:pt x="588" y="634"/>
                    <a:pt x="565" y="680"/>
                  </a:cubicBezTo>
                  <a:cubicBezTo>
                    <a:pt x="558" y="688"/>
                    <a:pt x="550" y="718"/>
                    <a:pt x="558" y="725"/>
                  </a:cubicBezTo>
                  <a:cubicBezTo>
                    <a:pt x="565" y="733"/>
                    <a:pt x="580" y="733"/>
                    <a:pt x="588" y="733"/>
                  </a:cubicBezTo>
                  <a:cubicBezTo>
                    <a:pt x="596" y="733"/>
                    <a:pt x="626" y="733"/>
                    <a:pt x="626" y="741"/>
                  </a:cubicBezTo>
                  <a:cubicBezTo>
                    <a:pt x="580" y="748"/>
                    <a:pt x="611" y="870"/>
                    <a:pt x="519" y="794"/>
                  </a:cubicBezTo>
                  <a:cubicBezTo>
                    <a:pt x="443" y="725"/>
                    <a:pt x="420" y="863"/>
                    <a:pt x="382" y="931"/>
                  </a:cubicBezTo>
                  <a:cubicBezTo>
                    <a:pt x="351" y="993"/>
                    <a:pt x="344" y="1008"/>
                    <a:pt x="359" y="1076"/>
                  </a:cubicBezTo>
                  <a:cubicBezTo>
                    <a:pt x="366" y="1130"/>
                    <a:pt x="313" y="1176"/>
                    <a:pt x="290" y="1222"/>
                  </a:cubicBezTo>
                  <a:cubicBezTo>
                    <a:pt x="252" y="1298"/>
                    <a:pt x="168" y="1352"/>
                    <a:pt x="137" y="1443"/>
                  </a:cubicBezTo>
                  <a:cubicBezTo>
                    <a:pt x="122" y="1489"/>
                    <a:pt x="130" y="1520"/>
                    <a:pt x="130" y="1565"/>
                  </a:cubicBezTo>
                  <a:cubicBezTo>
                    <a:pt x="130" y="1611"/>
                    <a:pt x="91" y="1672"/>
                    <a:pt x="91" y="1726"/>
                  </a:cubicBezTo>
                  <a:cubicBezTo>
                    <a:pt x="91" y="1772"/>
                    <a:pt x="61" y="1779"/>
                    <a:pt x="30" y="1794"/>
                  </a:cubicBezTo>
                  <a:cubicBezTo>
                    <a:pt x="0" y="1810"/>
                    <a:pt x="99" y="1902"/>
                    <a:pt x="107" y="1932"/>
                  </a:cubicBezTo>
                  <a:cubicBezTo>
                    <a:pt x="122" y="1978"/>
                    <a:pt x="145" y="1970"/>
                    <a:pt x="168" y="2001"/>
                  </a:cubicBezTo>
                  <a:cubicBezTo>
                    <a:pt x="191" y="2031"/>
                    <a:pt x="214" y="2062"/>
                    <a:pt x="229" y="2092"/>
                  </a:cubicBezTo>
                  <a:cubicBezTo>
                    <a:pt x="244" y="2161"/>
                    <a:pt x="305" y="2207"/>
                    <a:pt x="344" y="2260"/>
                  </a:cubicBezTo>
                  <a:cubicBezTo>
                    <a:pt x="366" y="2299"/>
                    <a:pt x="359" y="2375"/>
                    <a:pt x="359" y="2413"/>
                  </a:cubicBezTo>
                  <a:cubicBezTo>
                    <a:pt x="374" y="2497"/>
                    <a:pt x="466" y="2574"/>
                    <a:pt x="496" y="2650"/>
                  </a:cubicBezTo>
                  <a:cubicBezTo>
                    <a:pt x="542" y="2765"/>
                    <a:pt x="580" y="2665"/>
                    <a:pt x="649" y="2665"/>
                  </a:cubicBezTo>
                  <a:cubicBezTo>
                    <a:pt x="649" y="2726"/>
                    <a:pt x="542" y="2795"/>
                    <a:pt x="588" y="2871"/>
                  </a:cubicBezTo>
                  <a:cubicBezTo>
                    <a:pt x="596" y="2925"/>
                    <a:pt x="709" y="3177"/>
                    <a:pt x="778" y="3070"/>
                  </a:cubicBezTo>
                  <a:cubicBezTo>
                    <a:pt x="824" y="3001"/>
                    <a:pt x="915" y="2765"/>
                    <a:pt x="969" y="2726"/>
                  </a:cubicBezTo>
                  <a:cubicBezTo>
                    <a:pt x="976" y="2742"/>
                    <a:pt x="1030" y="2795"/>
                    <a:pt x="1045" y="2810"/>
                  </a:cubicBezTo>
                  <a:cubicBezTo>
                    <a:pt x="1083" y="2856"/>
                    <a:pt x="1061" y="2871"/>
                    <a:pt x="1091" y="2818"/>
                  </a:cubicBezTo>
                  <a:cubicBezTo>
                    <a:pt x="1122" y="2780"/>
                    <a:pt x="1221" y="2612"/>
                    <a:pt x="1236" y="2688"/>
                  </a:cubicBezTo>
                  <a:cubicBezTo>
                    <a:pt x="1244" y="2704"/>
                    <a:pt x="1251" y="2719"/>
                    <a:pt x="1251" y="2742"/>
                  </a:cubicBezTo>
                  <a:lnTo>
                    <a:pt x="1251" y="2742"/>
                  </a:lnTo>
                  <a:cubicBezTo>
                    <a:pt x="1290" y="2726"/>
                    <a:pt x="1320" y="2726"/>
                    <a:pt x="1351" y="2711"/>
                  </a:cubicBezTo>
                  <a:cubicBezTo>
                    <a:pt x="1358" y="2704"/>
                    <a:pt x="1358" y="2681"/>
                    <a:pt x="1366" y="2673"/>
                  </a:cubicBezTo>
                  <a:cubicBezTo>
                    <a:pt x="1397" y="2665"/>
                    <a:pt x="1427" y="2673"/>
                    <a:pt x="1450" y="2688"/>
                  </a:cubicBezTo>
                  <a:cubicBezTo>
                    <a:pt x="1473" y="2696"/>
                    <a:pt x="1465" y="2726"/>
                    <a:pt x="1488" y="2742"/>
                  </a:cubicBezTo>
                  <a:cubicBezTo>
                    <a:pt x="1511" y="2757"/>
                    <a:pt x="1542" y="2765"/>
                    <a:pt x="1565" y="2757"/>
                  </a:cubicBezTo>
                  <a:cubicBezTo>
                    <a:pt x="1595" y="2734"/>
                    <a:pt x="1595" y="2681"/>
                    <a:pt x="1626" y="2665"/>
                  </a:cubicBezTo>
                  <a:cubicBezTo>
                    <a:pt x="1656" y="2658"/>
                    <a:pt x="1695" y="2688"/>
                    <a:pt x="1725" y="2673"/>
                  </a:cubicBezTo>
                  <a:cubicBezTo>
                    <a:pt x="1763" y="2665"/>
                    <a:pt x="1786" y="2627"/>
                    <a:pt x="1817" y="2612"/>
                  </a:cubicBezTo>
                  <a:cubicBezTo>
                    <a:pt x="1847" y="2604"/>
                    <a:pt x="1878" y="2596"/>
                    <a:pt x="1908" y="2604"/>
                  </a:cubicBezTo>
                  <a:cubicBezTo>
                    <a:pt x="1916" y="2604"/>
                    <a:pt x="1916" y="2612"/>
                    <a:pt x="1916" y="2619"/>
                  </a:cubicBezTo>
                  <a:lnTo>
                    <a:pt x="1916" y="2619"/>
                  </a:lnTo>
                  <a:cubicBezTo>
                    <a:pt x="1947" y="2612"/>
                    <a:pt x="1970" y="2612"/>
                    <a:pt x="1992" y="2596"/>
                  </a:cubicBezTo>
                  <a:cubicBezTo>
                    <a:pt x="2015" y="2581"/>
                    <a:pt x="2015" y="2543"/>
                    <a:pt x="2038" y="2535"/>
                  </a:cubicBezTo>
                  <a:cubicBezTo>
                    <a:pt x="2061" y="2528"/>
                    <a:pt x="2084" y="2581"/>
                    <a:pt x="2099" y="2566"/>
                  </a:cubicBezTo>
                  <a:cubicBezTo>
                    <a:pt x="2122" y="2520"/>
                    <a:pt x="2115" y="2467"/>
                    <a:pt x="2122" y="2413"/>
                  </a:cubicBezTo>
                  <a:cubicBezTo>
                    <a:pt x="2122" y="2383"/>
                    <a:pt x="2137" y="2352"/>
                    <a:pt x="2122" y="2321"/>
                  </a:cubicBezTo>
                  <a:cubicBezTo>
                    <a:pt x="2115" y="2291"/>
                    <a:pt x="2061" y="2283"/>
                    <a:pt x="2061" y="2253"/>
                  </a:cubicBezTo>
                  <a:cubicBezTo>
                    <a:pt x="2061" y="2222"/>
                    <a:pt x="2092" y="2215"/>
                    <a:pt x="2115" y="2199"/>
                  </a:cubicBezTo>
                  <a:cubicBezTo>
                    <a:pt x="2130" y="2192"/>
                    <a:pt x="2160" y="2199"/>
                    <a:pt x="2168" y="2184"/>
                  </a:cubicBezTo>
                  <a:cubicBezTo>
                    <a:pt x="2176" y="2161"/>
                    <a:pt x="2137" y="2138"/>
                    <a:pt x="2137" y="2115"/>
                  </a:cubicBezTo>
                  <a:cubicBezTo>
                    <a:pt x="2137" y="2092"/>
                    <a:pt x="2153" y="2062"/>
                    <a:pt x="2168" y="2046"/>
                  </a:cubicBezTo>
                  <a:cubicBezTo>
                    <a:pt x="2176" y="2024"/>
                    <a:pt x="2199" y="2001"/>
                    <a:pt x="2222" y="1993"/>
                  </a:cubicBezTo>
                  <a:cubicBezTo>
                    <a:pt x="2252" y="1985"/>
                    <a:pt x="2290" y="2008"/>
                    <a:pt x="2321" y="2001"/>
                  </a:cubicBezTo>
                  <a:cubicBezTo>
                    <a:pt x="2336" y="2001"/>
                    <a:pt x="2344" y="1985"/>
                    <a:pt x="2359" y="1978"/>
                  </a:cubicBezTo>
                  <a:lnTo>
                    <a:pt x="2359" y="1978"/>
                  </a:lnTo>
                  <a:cubicBezTo>
                    <a:pt x="2359" y="1940"/>
                    <a:pt x="2367" y="1902"/>
                    <a:pt x="2367" y="1863"/>
                  </a:cubicBezTo>
                  <a:cubicBezTo>
                    <a:pt x="2367" y="1833"/>
                    <a:pt x="2359" y="1794"/>
                    <a:pt x="2344" y="1772"/>
                  </a:cubicBezTo>
                  <a:cubicBezTo>
                    <a:pt x="2336" y="1756"/>
                    <a:pt x="2321" y="1779"/>
                    <a:pt x="2313" y="1772"/>
                  </a:cubicBezTo>
                  <a:cubicBezTo>
                    <a:pt x="2306" y="1764"/>
                    <a:pt x="2306" y="1749"/>
                    <a:pt x="2298" y="1733"/>
                  </a:cubicBezTo>
                  <a:cubicBezTo>
                    <a:pt x="2252" y="1695"/>
                    <a:pt x="2199" y="1665"/>
                    <a:pt x="2160" y="1619"/>
                  </a:cubicBezTo>
                  <a:cubicBezTo>
                    <a:pt x="2137" y="1588"/>
                    <a:pt x="2122" y="1550"/>
                    <a:pt x="2130" y="1520"/>
                  </a:cubicBezTo>
                  <a:cubicBezTo>
                    <a:pt x="2130" y="1497"/>
                    <a:pt x="2168" y="1489"/>
                    <a:pt x="2176" y="1466"/>
                  </a:cubicBezTo>
                  <a:cubicBezTo>
                    <a:pt x="2176" y="1451"/>
                    <a:pt x="2168" y="1435"/>
                    <a:pt x="2160" y="1420"/>
                  </a:cubicBezTo>
                  <a:cubicBezTo>
                    <a:pt x="2153" y="1413"/>
                    <a:pt x="2130" y="1420"/>
                    <a:pt x="2115" y="1405"/>
                  </a:cubicBezTo>
                  <a:cubicBezTo>
                    <a:pt x="2099" y="1390"/>
                    <a:pt x="2084" y="1367"/>
                    <a:pt x="2076" y="1336"/>
                  </a:cubicBezTo>
                  <a:cubicBezTo>
                    <a:pt x="2076" y="1321"/>
                    <a:pt x="2099" y="1313"/>
                    <a:pt x="2107" y="1306"/>
                  </a:cubicBezTo>
                  <a:cubicBezTo>
                    <a:pt x="2115" y="1283"/>
                    <a:pt x="2107" y="1260"/>
                    <a:pt x="2107" y="1245"/>
                  </a:cubicBezTo>
                  <a:cubicBezTo>
                    <a:pt x="2115" y="1222"/>
                    <a:pt x="2115" y="1206"/>
                    <a:pt x="2122" y="1183"/>
                  </a:cubicBezTo>
                  <a:cubicBezTo>
                    <a:pt x="2122" y="1168"/>
                    <a:pt x="2137" y="1160"/>
                    <a:pt x="2137" y="1145"/>
                  </a:cubicBezTo>
                  <a:cubicBezTo>
                    <a:pt x="2145" y="1130"/>
                    <a:pt x="2137" y="1107"/>
                    <a:pt x="2137" y="1092"/>
                  </a:cubicBezTo>
                  <a:lnTo>
                    <a:pt x="2137" y="1092"/>
                  </a:lnTo>
                  <a:cubicBezTo>
                    <a:pt x="2130" y="1084"/>
                    <a:pt x="2115" y="1084"/>
                    <a:pt x="2099" y="1076"/>
                  </a:cubicBezTo>
                  <a:cubicBezTo>
                    <a:pt x="2092" y="1061"/>
                    <a:pt x="2092" y="1046"/>
                    <a:pt x="2084" y="1038"/>
                  </a:cubicBezTo>
                  <a:cubicBezTo>
                    <a:pt x="2069" y="1016"/>
                    <a:pt x="2046" y="1000"/>
                    <a:pt x="2023" y="977"/>
                  </a:cubicBezTo>
                  <a:cubicBezTo>
                    <a:pt x="2015" y="962"/>
                    <a:pt x="2008" y="939"/>
                    <a:pt x="1992" y="924"/>
                  </a:cubicBezTo>
                  <a:cubicBezTo>
                    <a:pt x="1985" y="916"/>
                    <a:pt x="1992" y="939"/>
                    <a:pt x="1985" y="947"/>
                  </a:cubicBezTo>
                  <a:cubicBezTo>
                    <a:pt x="1970" y="962"/>
                    <a:pt x="1939" y="962"/>
                    <a:pt x="1924" y="977"/>
                  </a:cubicBezTo>
                  <a:cubicBezTo>
                    <a:pt x="1901" y="1000"/>
                    <a:pt x="1893" y="1031"/>
                    <a:pt x="1870" y="1046"/>
                  </a:cubicBezTo>
                  <a:cubicBezTo>
                    <a:pt x="1855" y="1061"/>
                    <a:pt x="1832" y="1061"/>
                    <a:pt x="1809" y="1054"/>
                  </a:cubicBezTo>
                  <a:cubicBezTo>
                    <a:pt x="1794" y="1046"/>
                    <a:pt x="1779" y="1023"/>
                    <a:pt x="1763" y="1008"/>
                  </a:cubicBezTo>
                  <a:cubicBezTo>
                    <a:pt x="1748" y="985"/>
                    <a:pt x="1748" y="962"/>
                    <a:pt x="1740" y="939"/>
                  </a:cubicBezTo>
                  <a:cubicBezTo>
                    <a:pt x="1740" y="924"/>
                    <a:pt x="1740" y="908"/>
                    <a:pt x="1733" y="901"/>
                  </a:cubicBezTo>
                  <a:cubicBezTo>
                    <a:pt x="1725" y="878"/>
                    <a:pt x="1695" y="863"/>
                    <a:pt x="1702" y="840"/>
                  </a:cubicBezTo>
                  <a:cubicBezTo>
                    <a:pt x="1702" y="824"/>
                    <a:pt x="1725" y="809"/>
                    <a:pt x="1740" y="794"/>
                  </a:cubicBezTo>
                  <a:cubicBezTo>
                    <a:pt x="1756" y="771"/>
                    <a:pt x="1779" y="748"/>
                    <a:pt x="1786" y="718"/>
                  </a:cubicBezTo>
                  <a:cubicBezTo>
                    <a:pt x="1786" y="688"/>
                    <a:pt x="1763" y="665"/>
                    <a:pt x="1748" y="642"/>
                  </a:cubicBezTo>
                  <a:cubicBezTo>
                    <a:pt x="1740" y="627"/>
                    <a:pt x="1710" y="634"/>
                    <a:pt x="1710" y="627"/>
                  </a:cubicBezTo>
                  <a:cubicBezTo>
                    <a:pt x="1710" y="611"/>
                    <a:pt x="1733" y="611"/>
                    <a:pt x="1740" y="596"/>
                  </a:cubicBezTo>
                  <a:cubicBezTo>
                    <a:pt x="1756" y="566"/>
                    <a:pt x="1740" y="520"/>
                    <a:pt x="1763" y="497"/>
                  </a:cubicBezTo>
                  <a:cubicBezTo>
                    <a:pt x="1794" y="459"/>
                    <a:pt x="1855" y="467"/>
                    <a:pt x="1893" y="436"/>
                  </a:cubicBezTo>
                  <a:cubicBezTo>
                    <a:pt x="1901" y="428"/>
                    <a:pt x="1893" y="405"/>
                    <a:pt x="1885" y="390"/>
                  </a:cubicBezTo>
                  <a:cubicBezTo>
                    <a:pt x="1885" y="375"/>
                    <a:pt x="1870" y="367"/>
                    <a:pt x="1862" y="352"/>
                  </a:cubicBezTo>
                  <a:cubicBezTo>
                    <a:pt x="1862" y="337"/>
                    <a:pt x="1878" y="306"/>
                    <a:pt x="1862" y="306"/>
                  </a:cubicBezTo>
                  <a:cubicBezTo>
                    <a:pt x="1840" y="291"/>
                    <a:pt x="1809" y="321"/>
                    <a:pt x="1779" y="321"/>
                  </a:cubicBezTo>
                  <a:cubicBezTo>
                    <a:pt x="1763" y="321"/>
                    <a:pt x="1763" y="306"/>
                    <a:pt x="1756" y="298"/>
                  </a:cubicBezTo>
                  <a:cubicBezTo>
                    <a:pt x="1740" y="268"/>
                    <a:pt x="1733" y="230"/>
                    <a:pt x="1710" y="207"/>
                  </a:cubicBezTo>
                  <a:cubicBezTo>
                    <a:pt x="1695" y="192"/>
                    <a:pt x="1672" y="207"/>
                    <a:pt x="1656" y="192"/>
                  </a:cubicBezTo>
                  <a:cubicBezTo>
                    <a:pt x="1641" y="184"/>
                    <a:pt x="1626" y="169"/>
                    <a:pt x="1618" y="153"/>
                  </a:cubicBezTo>
                  <a:cubicBezTo>
                    <a:pt x="1603" y="123"/>
                    <a:pt x="1618" y="85"/>
                    <a:pt x="1595" y="54"/>
                  </a:cubicBezTo>
                  <a:cubicBezTo>
                    <a:pt x="1572" y="23"/>
                    <a:pt x="1526" y="16"/>
                    <a:pt x="1496" y="0"/>
                  </a:cubicBezTo>
                  <a:lnTo>
                    <a:pt x="1496" y="0"/>
                  </a:lnTo>
                  <a:cubicBezTo>
                    <a:pt x="1488" y="8"/>
                    <a:pt x="1465" y="16"/>
                    <a:pt x="1450" y="31"/>
                  </a:cubicBezTo>
                  <a:cubicBezTo>
                    <a:pt x="1427" y="54"/>
                    <a:pt x="1397" y="85"/>
                    <a:pt x="1358" y="92"/>
                  </a:cubicBezTo>
                  <a:cubicBezTo>
                    <a:pt x="1343" y="100"/>
                    <a:pt x="1305" y="100"/>
                    <a:pt x="1305" y="115"/>
                  </a:cubicBezTo>
                  <a:lnTo>
                    <a:pt x="1305" y="115"/>
                  </a:lnTo>
                  <a:cubicBezTo>
                    <a:pt x="1297" y="115"/>
                    <a:pt x="1297" y="138"/>
                    <a:pt x="1297" y="146"/>
                  </a:cubicBezTo>
                  <a:cubicBezTo>
                    <a:pt x="1290" y="153"/>
                    <a:pt x="1282" y="153"/>
                    <a:pt x="1274" y="161"/>
                  </a:cubicBezTo>
                  <a:cubicBezTo>
                    <a:pt x="1251" y="184"/>
                    <a:pt x="1251" y="199"/>
                    <a:pt x="1236" y="222"/>
                  </a:cubicBezTo>
                  <a:cubicBezTo>
                    <a:pt x="1190" y="237"/>
                    <a:pt x="1160" y="314"/>
                    <a:pt x="1099" y="321"/>
                  </a:cubicBezTo>
                  <a:cubicBezTo>
                    <a:pt x="1091" y="337"/>
                    <a:pt x="976" y="329"/>
                    <a:pt x="969" y="314"/>
                  </a:cubicBezTo>
                  <a:lnTo>
                    <a:pt x="961" y="329"/>
                  </a:lnTo>
                  <a:lnTo>
                    <a:pt x="961" y="329"/>
                  </a:lnTo>
                  <a:cubicBezTo>
                    <a:pt x="954" y="337"/>
                    <a:pt x="961" y="337"/>
                    <a:pt x="961" y="344"/>
                  </a:cubicBezTo>
                  <a:cubicBezTo>
                    <a:pt x="992" y="375"/>
                    <a:pt x="992" y="375"/>
                    <a:pt x="992" y="375"/>
                  </a:cubicBezTo>
                  <a:cubicBezTo>
                    <a:pt x="1015" y="375"/>
                    <a:pt x="969" y="444"/>
                    <a:pt x="961" y="451"/>
                  </a:cubicBezTo>
                  <a:cubicBezTo>
                    <a:pt x="954" y="467"/>
                    <a:pt x="954" y="512"/>
                    <a:pt x="931" y="520"/>
                  </a:cubicBezTo>
                  <a:lnTo>
                    <a:pt x="938" y="520"/>
                  </a:ln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3" name="Freeform 120">
              <a:extLst>
                <a:ext uri="{FF2B5EF4-FFF2-40B4-BE49-F238E27FC236}">
                  <a16:creationId xmlns:a16="http://schemas.microsoft.com/office/drawing/2014/main" id="{C08BBCD4-7F92-45EB-8E47-FF00FF945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126" y="4306943"/>
              <a:ext cx="94328" cy="47325"/>
            </a:xfrm>
            <a:custGeom>
              <a:avLst/>
              <a:gdLst>
                <a:gd name="T0" fmla="*/ 519 w 520"/>
                <a:gd name="T1" fmla="*/ 136 h 282"/>
                <a:gd name="T2" fmla="*/ 519 w 520"/>
                <a:gd name="T3" fmla="*/ 136 h 282"/>
                <a:gd name="T4" fmla="*/ 489 w 520"/>
                <a:gd name="T5" fmla="*/ 53 h 282"/>
                <a:gd name="T6" fmla="*/ 489 w 520"/>
                <a:gd name="T7" fmla="*/ 53 h 282"/>
                <a:gd name="T8" fmla="*/ 389 w 520"/>
                <a:gd name="T9" fmla="*/ 38 h 282"/>
                <a:gd name="T10" fmla="*/ 313 w 520"/>
                <a:gd name="T11" fmla="*/ 61 h 282"/>
                <a:gd name="T12" fmla="*/ 198 w 520"/>
                <a:gd name="T13" fmla="*/ 53 h 282"/>
                <a:gd name="T14" fmla="*/ 130 w 520"/>
                <a:gd name="T15" fmla="*/ 7 h 282"/>
                <a:gd name="T16" fmla="*/ 130 w 520"/>
                <a:gd name="T17" fmla="*/ 7 h 282"/>
                <a:gd name="T18" fmla="*/ 92 w 520"/>
                <a:gd name="T19" fmla="*/ 0 h 282"/>
                <a:gd name="T20" fmla="*/ 61 w 520"/>
                <a:gd name="T21" fmla="*/ 22 h 282"/>
                <a:gd name="T22" fmla="*/ 23 w 520"/>
                <a:gd name="T23" fmla="*/ 84 h 282"/>
                <a:gd name="T24" fmla="*/ 38 w 520"/>
                <a:gd name="T25" fmla="*/ 121 h 282"/>
                <a:gd name="T26" fmla="*/ 0 w 520"/>
                <a:gd name="T27" fmla="*/ 159 h 282"/>
                <a:gd name="T28" fmla="*/ 38 w 520"/>
                <a:gd name="T29" fmla="*/ 205 h 282"/>
                <a:gd name="T30" fmla="*/ 38 w 520"/>
                <a:gd name="T31" fmla="*/ 205 h 282"/>
                <a:gd name="T32" fmla="*/ 130 w 520"/>
                <a:gd name="T33" fmla="*/ 197 h 282"/>
                <a:gd name="T34" fmla="*/ 153 w 520"/>
                <a:gd name="T35" fmla="*/ 174 h 282"/>
                <a:gd name="T36" fmla="*/ 183 w 520"/>
                <a:gd name="T37" fmla="*/ 174 h 282"/>
                <a:gd name="T38" fmla="*/ 214 w 520"/>
                <a:gd name="T39" fmla="*/ 197 h 282"/>
                <a:gd name="T40" fmla="*/ 267 w 520"/>
                <a:gd name="T41" fmla="*/ 197 h 282"/>
                <a:gd name="T42" fmla="*/ 283 w 520"/>
                <a:gd name="T43" fmla="*/ 228 h 282"/>
                <a:gd name="T44" fmla="*/ 305 w 520"/>
                <a:gd name="T45" fmla="*/ 235 h 282"/>
                <a:gd name="T46" fmla="*/ 321 w 520"/>
                <a:gd name="T47" fmla="*/ 274 h 282"/>
                <a:gd name="T48" fmla="*/ 389 w 520"/>
                <a:gd name="T49" fmla="*/ 213 h 282"/>
                <a:gd name="T50" fmla="*/ 405 w 520"/>
                <a:gd name="T51" fmla="*/ 274 h 282"/>
                <a:gd name="T52" fmla="*/ 443 w 520"/>
                <a:gd name="T53" fmla="*/ 274 h 282"/>
                <a:gd name="T54" fmla="*/ 443 w 520"/>
                <a:gd name="T55" fmla="*/ 274 h 282"/>
                <a:gd name="T56" fmla="*/ 443 w 520"/>
                <a:gd name="T57" fmla="*/ 144 h 282"/>
                <a:gd name="T58" fmla="*/ 519 w 520"/>
                <a:gd name="T59" fmla="*/ 13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0" h="282">
                  <a:moveTo>
                    <a:pt x="519" y="136"/>
                  </a:moveTo>
                  <a:lnTo>
                    <a:pt x="519" y="136"/>
                  </a:lnTo>
                  <a:cubicBezTo>
                    <a:pt x="489" y="53"/>
                    <a:pt x="489" y="53"/>
                    <a:pt x="489" y="53"/>
                  </a:cubicBezTo>
                  <a:lnTo>
                    <a:pt x="489" y="53"/>
                  </a:lnTo>
                  <a:cubicBezTo>
                    <a:pt x="458" y="45"/>
                    <a:pt x="428" y="38"/>
                    <a:pt x="389" y="38"/>
                  </a:cubicBezTo>
                  <a:cubicBezTo>
                    <a:pt x="367" y="38"/>
                    <a:pt x="344" y="61"/>
                    <a:pt x="313" y="61"/>
                  </a:cubicBezTo>
                  <a:cubicBezTo>
                    <a:pt x="275" y="61"/>
                    <a:pt x="237" y="61"/>
                    <a:pt x="198" y="53"/>
                  </a:cubicBezTo>
                  <a:cubicBezTo>
                    <a:pt x="175" y="38"/>
                    <a:pt x="153" y="22"/>
                    <a:pt x="130" y="7"/>
                  </a:cubicBezTo>
                  <a:lnTo>
                    <a:pt x="130" y="7"/>
                  </a:lnTo>
                  <a:cubicBezTo>
                    <a:pt x="114" y="7"/>
                    <a:pt x="99" y="0"/>
                    <a:pt x="92" y="0"/>
                  </a:cubicBezTo>
                  <a:cubicBezTo>
                    <a:pt x="76" y="7"/>
                    <a:pt x="69" y="15"/>
                    <a:pt x="61" y="22"/>
                  </a:cubicBezTo>
                  <a:cubicBezTo>
                    <a:pt x="46" y="45"/>
                    <a:pt x="31" y="61"/>
                    <a:pt x="23" y="84"/>
                  </a:cubicBezTo>
                  <a:cubicBezTo>
                    <a:pt x="23" y="99"/>
                    <a:pt x="46" y="106"/>
                    <a:pt x="38" y="121"/>
                  </a:cubicBezTo>
                  <a:cubicBezTo>
                    <a:pt x="31" y="136"/>
                    <a:pt x="0" y="144"/>
                    <a:pt x="0" y="159"/>
                  </a:cubicBezTo>
                  <a:cubicBezTo>
                    <a:pt x="0" y="182"/>
                    <a:pt x="23" y="190"/>
                    <a:pt x="38" y="205"/>
                  </a:cubicBezTo>
                  <a:lnTo>
                    <a:pt x="38" y="205"/>
                  </a:lnTo>
                  <a:cubicBezTo>
                    <a:pt x="69" y="205"/>
                    <a:pt x="107" y="205"/>
                    <a:pt x="130" y="197"/>
                  </a:cubicBezTo>
                  <a:cubicBezTo>
                    <a:pt x="145" y="197"/>
                    <a:pt x="145" y="174"/>
                    <a:pt x="153" y="174"/>
                  </a:cubicBezTo>
                  <a:cubicBezTo>
                    <a:pt x="160" y="167"/>
                    <a:pt x="175" y="167"/>
                    <a:pt x="183" y="174"/>
                  </a:cubicBezTo>
                  <a:cubicBezTo>
                    <a:pt x="191" y="182"/>
                    <a:pt x="198" y="197"/>
                    <a:pt x="214" y="197"/>
                  </a:cubicBezTo>
                  <a:cubicBezTo>
                    <a:pt x="229" y="205"/>
                    <a:pt x="252" y="190"/>
                    <a:pt x="267" y="197"/>
                  </a:cubicBezTo>
                  <a:cubicBezTo>
                    <a:pt x="283" y="205"/>
                    <a:pt x="275" y="220"/>
                    <a:pt x="283" y="228"/>
                  </a:cubicBezTo>
                  <a:cubicBezTo>
                    <a:pt x="290" y="235"/>
                    <a:pt x="298" y="228"/>
                    <a:pt x="305" y="235"/>
                  </a:cubicBezTo>
                  <a:cubicBezTo>
                    <a:pt x="313" y="243"/>
                    <a:pt x="305" y="274"/>
                    <a:pt x="321" y="274"/>
                  </a:cubicBezTo>
                  <a:cubicBezTo>
                    <a:pt x="351" y="266"/>
                    <a:pt x="359" y="213"/>
                    <a:pt x="389" y="213"/>
                  </a:cubicBezTo>
                  <a:cubicBezTo>
                    <a:pt x="412" y="213"/>
                    <a:pt x="389" y="258"/>
                    <a:pt x="405" y="274"/>
                  </a:cubicBezTo>
                  <a:cubicBezTo>
                    <a:pt x="412" y="281"/>
                    <a:pt x="428" y="274"/>
                    <a:pt x="443" y="274"/>
                  </a:cubicBezTo>
                  <a:lnTo>
                    <a:pt x="443" y="274"/>
                  </a:lnTo>
                  <a:cubicBezTo>
                    <a:pt x="443" y="228"/>
                    <a:pt x="420" y="182"/>
                    <a:pt x="443" y="144"/>
                  </a:cubicBezTo>
                  <a:cubicBezTo>
                    <a:pt x="458" y="121"/>
                    <a:pt x="496" y="136"/>
                    <a:pt x="519" y="13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4" name="Freeform 121">
              <a:extLst>
                <a:ext uri="{FF2B5EF4-FFF2-40B4-BE49-F238E27FC236}">
                  <a16:creationId xmlns:a16="http://schemas.microsoft.com/office/drawing/2014/main" id="{E6F8C0A2-BFAA-4844-8816-F8AF4CA4C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859" y="4292893"/>
              <a:ext cx="52760" cy="38451"/>
            </a:xfrm>
            <a:custGeom>
              <a:avLst/>
              <a:gdLst>
                <a:gd name="T0" fmla="*/ 0 w 291"/>
                <a:gd name="T1" fmla="*/ 76 h 229"/>
                <a:gd name="T2" fmla="*/ 0 w 291"/>
                <a:gd name="T3" fmla="*/ 76 h 229"/>
                <a:gd name="T4" fmla="*/ 0 w 291"/>
                <a:gd name="T5" fmla="*/ 137 h 229"/>
                <a:gd name="T6" fmla="*/ 0 w 291"/>
                <a:gd name="T7" fmla="*/ 137 h 229"/>
                <a:gd name="T8" fmla="*/ 30 w 291"/>
                <a:gd name="T9" fmla="*/ 220 h 229"/>
                <a:gd name="T10" fmla="*/ 30 w 291"/>
                <a:gd name="T11" fmla="*/ 220 h 229"/>
                <a:gd name="T12" fmla="*/ 153 w 291"/>
                <a:gd name="T13" fmla="*/ 228 h 229"/>
                <a:gd name="T14" fmla="*/ 267 w 291"/>
                <a:gd name="T15" fmla="*/ 190 h 229"/>
                <a:gd name="T16" fmla="*/ 267 w 291"/>
                <a:gd name="T17" fmla="*/ 190 h 229"/>
                <a:gd name="T18" fmla="*/ 267 w 291"/>
                <a:gd name="T19" fmla="*/ 61 h 229"/>
                <a:gd name="T20" fmla="*/ 214 w 291"/>
                <a:gd name="T21" fmla="*/ 0 h 229"/>
                <a:gd name="T22" fmla="*/ 214 w 291"/>
                <a:gd name="T23" fmla="*/ 0 h 229"/>
                <a:gd name="T24" fmla="*/ 137 w 291"/>
                <a:gd name="T25" fmla="*/ 61 h 229"/>
                <a:gd name="T26" fmla="*/ 0 w 291"/>
                <a:gd name="T27" fmla="*/ 7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9">
                  <a:moveTo>
                    <a:pt x="0" y="76"/>
                  </a:moveTo>
                  <a:lnTo>
                    <a:pt x="0" y="76"/>
                  </a:lnTo>
                  <a:cubicBezTo>
                    <a:pt x="0" y="137"/>
                    <a:pt x="0" y="137"/>
                    <a:pt x="0" y="137"/>
                  </a:cubicBezTo>
                  <a:lnTo>
                    <a:pt x="0" y="137"/>
                  </a:lnTo>
                  <a:cubicBezTo>
                    <a:pt x="30" y="220"/>
                    <a:pt x="30" y="220"/>
                    <a:pt x="30" y="220"/>
                  </a:cubicBezTo>
                  <a:lnTo>
                    <a:pt x="30" y="220"/>
                  </a:lnTo>
                  <a:cubicBezTo>
                    <a:pt x="76" y="220"/>
                    <a:pt x="114" y="228"/>
                    <a:pt x="153" y="228"/>
                  </a:cubicBezTo>
                  <a:cubicBezTo>
                    <a:pt x="198" y="220"/>
                    <a:pt x="229" y="205"/>
                    <a:pt x="267" y="190"/>
                  </a:cubicBezTo>
                  <a:lnTo>
                    <a:pt x="267" y="190"/>
                  </a:lnTo>
                  <a:cubicBezTo>
                    <a:pt x="275" y="145"/>
                    <a:pt x="290" y="76"/>
                    <a:pt x="267" y="61"/>
                  </a:cubicBezTo>
                  <a:cubicBezTo>
                    <a:pt x="252" y="45"/>
                    <a:pt x="229" y="23"/>
                    <a:pt x="214" y="0"/>
                  </a:cubicBezTo>
                  <a:lnTo>
                    <a:pt x="214" y="0"/>
                  </a:lnTo>
                  <a:cubicBezTo>
                    <a:pt x="183" y="30"/>
                    <a:pt x="175" y="45"/>
                    <a:pt x="137" y="61"/>
                  </a:cubicBezTo>
                  <a:cubicBezTo>
                    <a:pt x="91" y="76"/>
                    <a:pt x="46" y="68"/>
                    <a:pt x="0" y="7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5" name="Freeform 122">
              <a:extLst>
                <a:ext uri="{FF2B5EF4-FFF2-40B4-BE49-F238E27FC236}">
                  <a16:creationId xmlns:a16="http://schemas.microsoft.com/office/drawing/2014/main" id="{856A974C-7EB4-437F-8892-D05B6072D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108" y="4263316"/>
              <a:ext cx="65550" cy="53979"/>
            </a:xfrm>
            <a:custGeom>
              <a:avLst/>
              <a:gdLst>
                <a:gd name="T0" fmla="*/ 359 w 360"/>
                <a:gd name="T1" fmla="*/ 252 h 322"/>
                <a:gd name="T2" fmla="*/ 359 w 360"/>
                <a:gd name="T3" fmla="*/ 252 h 322"/>
                <a:gd name="T4" fmla="*/ 259 w 360"/>
                <a:gd name="T5" fmla="*/ 191 h 322"/>
                <a:gd name="T6" fmla="*/ 267 w 360"/>
                <a:gd name="T7" fmla="*/ 122 h 322"/>
                <a:gd name="T8" fmla="*/ 206 w 360"/>
                <a:gd name="T9" fmla="*/ 99 h 322"/>
                <a:gd name="T10" fmla="*/ 206 w 360"/>
                <a:gd name="T11" fmla="*/ 46 h 322"/>
                <a:gd name="T12" fmla="*/ 206 w 360"/>
                <a:gd name="T13" fmla="*/ 46 h 322"/>
                <a:gd name="T14" fmla="*/ 168 w 360"/>
                <a:gd name="T15" fmla="*/ 0 h 322"/>
                <a:gd name="T16" fmla="*/ 91 w 360"/>
                <a:gd name="T17" fmla="*/ 46 h 322"/>
                <a:gd name="T18" fmla="*/ 107 w 360"/>
                <a:gd name="T19" fmla="*/ 115 h 322"/>
                <a:gd name="T20" fmla="*/ 30 w 360"/>
                <a:gd name="T21" fmla="*/ 153 h 322"/>
                <a:gd name="T22" fmla="*/ 0 w 360"/>
                <a:gd name="T23" fmla="*/ 267 h 322"/>
                <a:gd name="T24" fmla="*/ 0 w 360"/>
                <a:gd name="T25" fmla="*/ 267 h 322"/>
                <a:gd name="T26" fmla="*/ 68 w 360"/>
                <a:gd name="T27" fmla="*/ 313 h 322"/>
                <a:gd name="T28" fmla="*/ 183 w 360"/>
                <a:gd name="T29" fmla="*/ 321 h 322"/>
                <a:gd name="T30" fmla="*/ 259 w 360"/>
                <a:gd name="T31" fmla="*/ 298 h 322"/>
                <a:gd name="T32" fmla="*/ 359 w 360"/>
                <a:gd name="T33" fmla="*/ 313 h 322"/>
                <a:gd name="T34" fmla="*/ 359 w 360"/>
                <a:gd name="T35" fmla="*/ 313 h 322"/>
                <a:gd name="T36" fmla="*/ 359 w 360"/>
                <a:gd name="T37" fmla="*/ 2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22">
                  <a:moveTo>
                    <a:pt x="359" y="252"/>
                  </a:moveTo>
                  <a:lnTo>
                    <a:pt x="359" y="252"/>
                  </a:lnTo>
                  <a:cubicBezTo>
                    <a:pt x="328" y="229"/>
                    <a:pt x="282" y="221"/>
                    <a:pt x="259" y="191"/>
                  </a:cubicBezTo>
                  <a:cubicBezTo>
                    <a:pt x="244" y="168"/>
                    <a:pt x="282" y="145"/>
                    <a:pt x="267" y="122"/>
                  </a:cubicBezTo>
                  <a:cubicBezTo>
                    <a:pt x="259" y="107"/>
                    <a:pt x="221" y="115"/>
                    <a:pt x="206" y="99"/>
                  </a:cubicBezTo>
                  <a:cubicBezTo>
                    <a:pt x="198" y="84"/>
                    <a:pt x="206" y="61"/>
                    <a:pt x="206" y="46"/>
                  </a:cubicBezTo>
                  <a:lnTo>
                    <a:pt x="206" y="46"/>
                  </a:lnTo>
                  <a:cubicBezTo>
                    <a:pt x="191" y="30"/>
                    <a:pt x="183" y="0"/>
                    <a:pt x="168" y="0"/>
                  </a:cubicBezTo>
                  <a:cubicBezTo>
                    <a:pt x="137" y="0"/>
                    <a:pt x="107" y="15"/>
                    <a:pt x="91" y="46"/>
                  </a:cubicBezTo>
                  <a:cubicBezTo>
                    <a:pt x="76" y="61"/>
                    <a:pt x="114" y="92"/>
                    <a:pt x="107" y="115"/>
                  </a:cubicBezTo>
                  <a:cubicBezTo>
                    <a:pt x="91" y="138"/>
                    <a:pt x="53" y="130"/>
                    <a:pt x="30" y="153"/>
                  </a:cubicBezTo>
                  <a:cubicBezTo>
                    <a:pt x="15" y="183"/>
                    <a:pt x="7" y="229"/>
                    <a:pt x="0" y="267"/>
                  </a:cubicBezTo>
                  <a:lnTo>
                    <a:pt x="0" y="267"/>
                  </a:lnTo>
                  <a:cubicBezTo>
                    <a:pt x="23" y="282"/>
                    <a:pt x="45" y="298"/>
                    <a:pt x="68" y="313"/>
                  </a:cubicBezTo>
                  <a:cubicBezTo>
                    <a:pt x="107" y="321"/>
                    <a:pt x="145" y="321"/>
                    <a:pt x="183" y="321"/>
                  </a:cubicBezTo>
                  <a:cubicBezTo>
                    <a:pt x="214" y="321"/>
                    <a:pt x="237" y="298"/>
                    <a:pt x="259" y="298"/>
                  </a:cubicBezTo>
                  <a:cubicBezTo>
                    <a:pt x="298" y="298"/>
                    <a:pt x="328" y="305"/>
                    <a:pt x="359" y="313"/>
                  </a:cubicBezTo>
                  <a:lnTo>
                    <a:pt x="359" y="313"/>
                  </a:lnTo>
                  <a:cubicBezTo>
                    <a:pt x="359" y="252"/>
                    <a:pt x="359" y="252"/>
                    <a:pt x="359" y="25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6" name="Freeform 123">
              <a:extLst>
                <a:ext uri="{FF2B5EF4-FFF2-40B4-BE49-F238E27FC236}">
                  <a16:creationId xmlns:a16="http://schemas.microsoft.com/office/drawing/2014/main" id="{C88B731F-C278-476C-92D4-611EF2440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7080" y="4264794"/>
              <a:ext cx="67948" cy="41409"/>
            </a:xfrm>
            <a:custGeom>
              <a:avLst/>
              <a:gdLst>
                <a:gd name="T0" fmla="*/ 375 w 376"/>
                <a:gd name="T1" fmla="*/ 168 h 245"/>
                <a:gd name="T2" fmla="*/ 375 w 376"/>
                <a:gd name="T3" fmla="*/ 168 h 245"/>
                <a:gd name="T4" fmla="*/ 291 w 376"/>
                <a:gd name="T5" fmla="*/ 0 h 245"/>
                <a:gd name="T6" fmla="*/ 291 w 376"/>
                <a:gd name="T7" fmla="*/ 0 h 245"/>
                <a:gd name="T8" fmla="*/ 252 w 376"/>
                <a:gd name="T9" fmla="*/ 15 h 245"/>
                <a:gd name="T10" fmla="*/ 229 w 376"/>
                <a:gd name="T11" fmla="*/ 53 h 245"/>
                <a:gd name="T12" fmla="*/ 199 w 376"/>
                <a:gd name="T13" fmla="*/ 68 h 245"/>
                <a:gd name="T14" fmla="*/ 153 w 376"/>
                <a:gd name="T15" fmla="*/ 53 h 245"/>
                <a:gd name="T16" fmla="*/ 92 w 376"/>
                <a:gd name="T17" fmla="*/ 61 h 245"/>
                <a:gd name="T18" fmla="*/ 61 w 376"/>
                <a:gd name="T19" fmla="*/ 45 h 245"/>
                <a:gd name="T20" fmla="*/ 8 w 376"/>
                <a:gd name="T21" fmla="*/ 38 h 245"/>
                <a:gd name="T22" fmla="*/ 8 w 376"/>
                <a:gd name="T23" fmla="*/ 38 h 245"/>
                <a:gd name="T24" fmla="*/ 8 w 376"/>
                <a:gd name="T25" fmla="*/ 91 h 245"/>
                <a:gd name="T26" fmla="*/ 69 w 376"/>
                <a:gd name="T27" fmla="*/ 114 h 245"/>
                <a:gd name="T28" fmla="*/ 61 w 376"/>
                <a:gd name="T29" fmla="*/ 183 h 245"/>
                <a:gd name="T30" fmla="*/ 161 w 376"/>
                <a:gd name="T31" fmla="*/ 244 h 245"/>
                <a:gd name="T32" fmla="*/ 161 w 376"/>
                <a:gd name="T33" fmla="*/ 244 h 245"/>
                <a:gd name="T34" fmla="*/ 298 w 376"/>
                <a:gd name="T35" fmla="*/ 229 h 245"/>
                <a:gd name="T36" fmla="*/ 375 w 376"/>
                <a:gd name="T37" fmla="*/ 16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245">
                  <a:moveTo>
                    <a:pt x="375" y="168"/>
                  </a:moveTo>
                  <a:lnTo>
                    <a:pt x="375" y="168"/>
                  </a:lnTo>
                  <a:cubicBezTo>
                    <a:pt x="336" y="122"/>
                    <a:pt x="314" y="61"/>
                    <a:pt x="291" y="0"/>
                  </a:cubicBezTo>
                  <a:lnTo>
                    <a:pt x="291" y="0"/>
                  </a:lnTo>
                  <a:cubicBezTo>
                    <a:pt x="268" y="7"/>
                    <a:pt x="275" y="0"/>
                    <a:pt x="252" y="15"/>
                  </a:cubicBezTo>
                  <a:cubicBezTo>
                    <a:pt x="237" y="22"/>
                    <a:pt x="245" y="38"/>
                    <a:pt x="229" y="53"/>
                  </a:cubicBezTo>
                  <a:cubicBezTo>
                    <a:pt x="222" y="61"/>
                    <a:pt x="214" y="68"/>
                    <a:pt x="199" y="68"/>
                  </a:cubicBezTo>
                  <a:cubicBezTo>
                    <a:pt x="184" y="76"/>
                    <a:pt x="168" y="61"/>
                    <a:pt x="153" y="53"/>
                  </a:cubicBezTo>
                  <a:cubicBezTo>
                    <a:pt x="130" y="53"/>
                    <a:pt x="115" y="61"/>
                    <a:pt x="92" y="61"/>
                  </a:cubicBezTo>
                  <a:cubicBezTo>
                    <a:pt x="84" y="61"/>
                    <a:pt x="69" y="45"/>
                    <a:pt x="61" y="45"/>
                  </a:cubicBezTo>
                  <a:cubicBezTo>
                    <a:pt x="39" y="38"/>
                    <a:pt x="23" y="38"/>
                    <a:pt x="8" y="38"/>
                  </a:cubicBezTo>
                  <a:lnTo>
                    <a:pt x="8" y="38"/>
                  </a:lnTo>
                  <a:cubicBezTo>
                    <a:pt x="8" y="53"/>
                    <a:pt x="0" y="76"/>
                    <a:pt x="8" y="91"/>
                  </a:cubicBezTo>
                  <a:cubicBezTo>
                    <a:pt x="23" y="107"/>
                    <a:pt x="61" y="99"/>
                    <a:pt x="69" y="114"/>
                  </a:cubicBezTo>
                  <a:cubicBezTo>
                    <a:pt x="84" y="137"/>
                    <a:pt x="46" y="160"/>
                    <a:pt x="61" y="183"/>
                  </a:cubicBezTo>
                  <a:cubicBezTo>
                    <a:pt x="84" y="213"/>
                    <a:pt x="130" y="221"/>
                    <a:pt x="161" y="244"/>
                  </a:cubicBezTo>
                  <a:lnTo>
                    <a:pt x="161" y="244"/>
                  </a:lnTo>
                  <a:cubicBezTo>
                    <a:pt x="207" y="236"/>
                    <a:pt x="252" y="244"/>
                    <a:pt x="298" y="229"/>
                  </a:cubicBezTo>
                  <a:cubicBezTo>
                    <a:pt x="336" y="213"/>
                    <a:pt x="344" y="198"/>
                    <a:pt x="375" y="16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7" name="Freeform 124">
              <a:extLst>
                <a:ext uri="{FF2B5EF4-FFF2-40B4-BE49-F238E27FC236}">
                  <a16:creationId xmlns:a16="http://schemas.microsoft.com/office/drawing/2014/main" id="{BE485AD3-75A0-4DD9-B847-B00AC2C10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859" y="4068841"/>
              <a:ext cx="679481" cy="390428"/>
            </a:xfrm>
            <a:custGeom>
              <a:avLst/>
              <a:gdLst>
                <a:gd name="T0" fmla="*/ 3741 w 3750"/>
                <a:gd name="T1" fmla="*/ 978 h 2330"/>
                <a:gd name="T2" fmla="*/ 3543 w 3750"/>
                <a:gd name="T3" fmla="*/ 1153 h 2330"/>
                <a:gd name="T4" fmla="*/ 3405 w 3750"/>
                <a:gd name="T5" fmla="*/ 1161 h 2330"/>
                <a:gd name="T6" fmla="*/ 3405 w 3750"/>
                <a:gd name="T7" fmla="*/ 1283 h 2330"/>
                <a:gd name="T8" fmla="*/ 3329 w 3750"/>
                <a:gd name="T9" fmla="*/ 1375 h 2330"/>
                <a:gd name="T10" fmla="*/ 2574 w 3750"/>
                <a:gd name="T11" fmla="*/ 1360 h 2330"/>
                <a:gd name="T12" fmla="*/ 2436 w 3750"/>
                <a:gd name="T13" fmla="*/ 1679 h 2330"/>
                <a:gd name="T14" fmla="*/ 1802 w 3750"/>
                <a:gd name="T15" fmla="*/ 1924 h 2330"/>
                <a:gd name="T16" fmla="*/ 1764 w 3750"/>
                <a:gd name="T17" fmla="*/ 1977 h 2330"/>
                <a:gd name="T18" fmla="*/ 1489 w 3750"/>
                <a:gd name="T19" fmla="*/ 1786 h 2330"/>
                <a:gd name="T20" fmla="*/ 1329 w 3750"/>
                <a:gd name="T21" fmla="*/ 1802 h 2330"/>
                <a:gd name="T22" fmla="*/ 1107 w 3750"/>
                <a:gd name="T23" fmla="*/ 2122 h 2330"/>
                <a:gd name="T24" fmla="*/ 672 w 3750"/>
                <a:gd name="T25" fmla="*/ 1802 h 2330"/>
                <a:gd name="T26" fmla="*/ 450 w 3750"/>
                <a:gd name="T27" fmla="*/ 2008 h 2330"/>
                <a:gd name="T28" fmla="*/ 511 w 3750"/>
                <a:gd name="T29" fmla="*/ 2267 h 2330"/>
                <a:gd name="T30" fmla="*/ 290 w 3750"/>
                <a:gd name="T31" fmla="*/ 1908 h 2330"/>
                <a:gd name="T32" fmla="*/ 160 w 3750"/>
                <a:gd name="T33" fmla="*/ 1260 h 2330"/>
                <a:gd name="T34" fmla="*/ 328 w 3750"/>
                <a:gd name="T35" fmla="*/ 1512 h 2330"/>
                <a:gd name="T36" fmla="*/ 420 w 3750"/>
                <a:gd name="T37" fmla="*/ 1191 h 2330"/>
                <a:gd name="T38" fmla="*/ 771 w 3750"/>
                <a:gd name="T39" fmla="*/ 1161 h 2330"/>
                <a:gd name="T40" fmla="*/ 909 w 3750"/>
                <a:gd name="T41" fmla="*/ 1024 h 2330"/>
                <a:gd name="T42" fmla="*/ 1008 w 3750"/>
                <a:gd name="T43" fmla="*/ 878 h 2330"/>
                <a:gd name="T44" fmla="*/ 1222 w 3750"/>
                <a:gd name="T45" fmla="*/ 810 h 2330"/>
                <a:gd name="T46" fmla="*/ 1291 w 3750"/>
                <a:gd name="T47" fmla="*/ 817 h 2330"/>
                <a:gd name="T48" fmla="*/ 1382 w 3750"/>
                <a:gd name="T49" fmla="*/ 565 h 2330"/>
                <a:gd name="T50" fmla="*/ 1566 w 3750"/>
                <a:gd name="T51" fmla="*/ 405 h 2330"/>
                <a:gd name="T52" fmla="*/ 1756 w 3750"/>
                <a:gd name="T53" fmla="*/ 458 h 2330"/>
                <a:gd name="T54" fmla="*/ 1779 w 3750"/>
                <a:gd name="T55" fmla="*/ 260 h 2330"/>
                <a:gd name="T56" fmla="*/ 1924 w 3750"/>
                <a:gd name="T57" fmla="*/ 53 h 2330"/>
                <a:gd name="T58" fmla="*/ 2008 w 3750"/>
                <a:gd name="T59" fmla="*/ 23 h 2330"/>
                <a:gd name="T60" fmla="*/ 2276 w 3750"/>
                <a:gd name="T61" fmla="*/ 138 h 2330"/>
                <a:gd name="T62" fmla="*/ 2398 w 3750"/>
                <a:gd name="T63" fmla="*/ 336 h 2330"/>
                <a:gd name="T64" fmla="*/ 2490 w 3750"/>
                <a:gd name="T65" fmla="*/ 481 h 2330"/>
                <a:gd name="T66" fmla="*/ 2604 w 3750"/>
                <a:gd name="T67" fmla="*/ 390 h 2330"/>
                <a:gd name="T68" fmla="*/ 2650 w 3750"/>
                <a:gd name="T69" fmla="*/ 191 h 2330"/>
                <a:gd name="T70" fmla="*/ 2749 w 3750"/>
                <a:gd name="T71" fmla="*/ 168 h 2330"/>
                <a:gd name="T72" fmla="*/ 3002 w 3750"/>
                <a:gd name="T73" fmla="*/ 61 h 2330"/>
                <a:gd name="T74" fmla="*/ 3085 w 3750"/>
                <a:gd name="T75" fmla="*/ 145 h 2330"/>
                <a:gd name="T76" fmla="*/ 3024 w 3750"/>
                <a:gd name="T77" fmla="*/ 344 h 2330"/>
                <a:gd name="T78" fmla="*/ 3191 w 3750"/>
                <a:gd name="T79" fmla="*/ 275 h 2330"/>
                <a:gd name="T80" fmla="*/ 3344 w 3750"/>
                <a:gd name="T81" fmla="*/ 344 h 2330"/>
                <a:gd name="T82" fmla="*/ 3436 w 3750"/>
                <a:gd name="T83" fmla="*/ 527 h 2330"/>
                <a:gd name="T84" fmla="*/ 3573 w 3750"/>
                <a:gd name="T85" fmla="*/ 489 h 2330"/>
                <a:gd name="T86" fmla="*/ 3695 w 3750"/>
                <a:gd name="T87" fmla="*/ 550 h 2330"/>
                <a:gd name="T88" fmla="*/ 3726 w 3750"/>
                <a:gd name="T89" fmla="*/ 672 h 2330"/>
                <a:gd name="T90" fmla="*/ 3749 w 3750"/>
                <a:gd name="T91" fmla="*/ 947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50" h="2330">
                  <a:moveTo>
                    <a:pt x="3749" y="947"/>
                  </a:moveTo>
                  <a:lnTo>
                    <a:pt x="3749" y="947"/>
                  </a:lnTo>
                  <a:cubicBezTo>
                    <a:pt x="3741" y="947"/>
                    <a:pt x="3741" y="970"/>
                    <a:pt x="3741" y="978"/>
                  </a:cubicBezTo>
                  <a:cubicBezTo>
                    <a:pt x="3734" y="985"/>
                    <a:pt x="3726" y="985"/>
                    <a:pt x="3718" y="993"/>
                  </a:cubicBezTo>
                  <a:cubicBezTo>
                    <a:pt x="3695" y="1016"/>
                    <a:pt x="3695" y="1031"/>
                    <a:pt x="3680" y="1054"/>
                  </a:cubicBezTo>
                  <a:cubicBezTo>
                    <a:pt x="3634" y="1069"/>
                    <a:pt x="3604" y="1146"/>
                    <a:pt x="3543" y="1153"/>
                  </a:cubicBezTo>
                  <a:cubicBezTo>
                    <a:pt x="3535" y="1169"/>
                    <a:pt x="3420" y="1161"/>
                    <a:pt x="3413" y="1146"/>
                  </a:cubicBezTo>
                  <a:lnTo>
                    <a:pt x="3405" y="1161"/>
                  </a:lnTo>
                  <a:lnTo>
                    <a:pt x="3405" y="1161"/>
                  </a:lnTo>
                  <a:cubicBezTo>
                    <a:pt x="3398" y="1169"/>
                    <a:pt x="3405" y="1169"/>
                    <a:pt x="3405" y="1176"/>
                  </a:cubicBezTo>
                  <a:cubicBezTo>
                    <a:pt x="3436" y="1207"/>
                    <a:pt x="3436" y="1207"/>
                    <a:pt x="3436" y="1207"/>
                  </a:cubicBezTo>
                  <a:cubicBezTo>
                    <a:pt x="3459" y="1207"/>
                    <a:pt x="3413" y="1276"/>
                    <a:pt x="3405" y="1283"/>
                  </a:cubicBezTo>
                  <a:cubicBezTo>
                    <a:pt x="3398" y="1299"/>
                    <a:pt x="3398" y="1344"/>
                    <a:pt x="3375" y="1352"/>
                  </a:cubicBezTo>
                  <a:cubicBezTo>
                    <a:pt x="3382" y="1352"/>
                    <a:pt x="3382" y="1352"/>
                    <a:pt x="3382" y="1352"/>
                  </a:cubicBezTo>
                  <a:cubicBezTo>
                    <a:pt x="3375" y="1352"/>
                    <a:pt x="3359" y="1360"/>
                    <a:pt x="3329" y="1375"/>
                  </a:cubicBezTo>
                  <a:cubicBezTo>
                    <a:pt x="3260" y="1421"/>
                    <a:pt x="3078" y="1421"/>
                    <a:pt x="2986" y="1405"/>
                  </a:cubicBezTo>
                  <a:cubicBezTo>
                    <a:pt x="2887" y="1382"/>
                    <a:pt x="2788" y="1398"/>
                    <a:pt x="2688" y="1405"/>
                  </a:cubicBezTo>
                  <a:cubicBezTo>
                    <a:pt x="2627" y="1413"/>
                    <a:pt x="2612" y="1360"/>
                    <a:pt x="2574" y="1360"/>
                  </a:cubicBezTo>
                  <a:cubicBezTo>
                    <a:pt x="2574" y="1398"/>
                    <a:pt x="2581" y="1421"/>
                    <a:pt x="2566" y="1459"/>
                  </a:cubicBezTo>
                  <a:cubicBezTo>
                    <a:pt x="2551" y="1497"/>
                    <a:pt x="2581" y="1527"/>
                    <a:pt x="2581" y="1565"/>
                  </a:cubicBezTo>
                  <a:cubicBezTo>
                    <a:pt x="2581" y="1679"/>
                    <a:pt x="2505" y="1641"/>
                    <a:pt x="2436" y="1679"/>
                  </a:cubicBezTo>
                  <a:cubicBezTo>
                    <a:pt x="2345" y="1672"/>
                    <a:pt x="2367" y="1634"/>
                    <a:pt x="2283" y="1695"/>
                  </a:cubicBezTo>
                  <a:cubicBezTo>
                    <a:pt x="2215" y="1740"/>
                    <a:pt x="2184" y="1794"/>
                    <a:pt x="2131" y="1832"/>
                  </a:cubicBezTo>
                  <a:cubicBezTo>
                    <a:pt x="2062" y="1886"/>
                    <a:pt x="1879" y="1992"/>
                    <a:pt x="1802" y="1924"/>
                  </a:cubicBezTo>
                  <a:cubicBezTo>
                    <a:pt x="1795" y="1916"/>
                    <a:pt x="1772" y="1863"/>
                    <a:pt x="1764" y="1870"/>
                  </a:cubicBezTo>
                  <a:cubicBezTo>
                    <a:pt x="1749" y="1924"/>
                    <a:pt x="1764" y="1931"/>
                    <a:pt x="1764" y="1977"/>
                  </a:cubicBezTo>
                  <a:lnTo>
                    <a:pt x="1764" y="1977"/>
                  </a:lnTo>
                  <a:cubicBezTo>
                    <a:pt x="1749" y="1939"/>
                    <a:pt x="1657" y="1916"/>
                    <a:pt x="1627" y="1893"/>
                  </a:cubicBezTo>
                  <a:cubicBezTo>
                    <a:pt x="1588" y="1863"/>
                    <a:pt x="1543" y="1817"/>
                    <a:pt x="1535" y="1763"/>
                  </a:cubicBezTo>
                  <a:cubicBezTo>
                    <a:pt x="1527" y="1717"/>
                    <a:pt x="1512" y="1786"/>
                    <a:pt x="1489" y="1786"/>
                  </a:cubicBezTo>
                  <a:cubicBezTo>
                    <a:pt x="1466" y="1786"/>
                    <a:pt x="1390" y="1725"/>
                    <a:pt x="1359" y="1710"/>
                  </a:cubicBezTo>
                  <a:cubicBezTo>
                    <a:pt x="1313" y="1695"/>
                    <a:pt x="1283" y="1611"/>
                    <a:pt x="1275" y="1702"/>
                  </a:cubicBezTo>
                  <a:cubicBezTo>
                    <a:pt x="1268" y="1756"/>
                    <a:pt x="1298" y="1779"/>
                    <a:pt x="1329" y="1802"/>
                  </a:cubicBezTo>
                  <a:cubicBezTo>
                    <a:pt x="1397" y="1855"/>
                    <a:pt x="1313" y="1992"/>
                    <a:pt x="1321" y="2054"/>
                  </a:cubicBezTo>
                  <a:cubicBezTo>
                    <a:pt x="1336" y="2115"/>
                    <a:pt x="1344" y="2153"/>
                    <a:pt x="1291" y="2199"/>
                  </a:cubicBezTo>
                  <a:cubicBezTo>
                    <a:pt x="1260" y="2214"/>
                    <a:pt x="1145" y="2138"/>
                    <a:pt x="1107" y="2122"/>
                  </a:cubicBezTo>
                  <a:cubicBezTo>
                    <a:pt x="1000" y="2069"/>
                    <a:pt x="985" y="1962"/>
                    <a:pt x="909" y="1908"/>
                  </a:cubicBezTo>
                  <a:cubicBezTo>
                    <a:pt x="847" y="1870"/>
                    <a:pt x="817" y="1855"/>
                    <a:pt x="771" y="1809"/>
                  </a:cubicBezTo>
                  <a:cubicBezTo>
                    <a:pt x="748" y="1786"/>
                    <a:pt x="702" y="1802"/>
                    <a:pt x="672" y="1802"/>
                  </a:cubicBezTo>
                  <a:cubicBezTo>
                    <a:pt x="649" y="1794"/>
                    <a:pt x="626" y="1756"/>
                    <a:pt x="611" y="1733"/>
                  </a:cubicBezTo>
                  <a:cubicBezTo>
                    <a:pt x="565" y="1687"/>
                    <a:pt x="473" y="1779"/>
                    <a:pt x="435" y="1802"/>
                  </a:cubicBezTo>
                  <a:cubicBezTo>
                    <a:pt x="351" y="1848"/>
                    <a:pt x="435" y="1939"/>
                    <a:pt x="450" y="2008"/>
                  </a:cubicBezTo>
                  <a:cubicBezTo>
                    <a:pt x="473" y="2130"/>
                    <a:pt x="473" y="2130"/>
                    <a:pt x="473" y="2130"/>
                  </a:cubicBezTo>
                  <a:cubicBezTo>
                    <a:pt x="519" y="2191"/>
                    <a:pt x="519" y="2191"/>
                    <a:pt x="519" y="2191"/>
                  </a:cubicBezTo>
                  <a:cubicBezTo>
                    <a:pt x="511" y="2267"/>
                    <a:pt x="511" y="2267"/>
                    <a:pt x="511" y="2267"/>
                  </a:cubicBezTo>
                  <a:cubicBezTo>
                    <a:pt x="504" y="2298"/>
                    <a:pt x="549" y="2313"/>
                    <a:pt x="557" y="2329"/>
                  </a:cubicBezTo>
                  <a:cubicBezTo>
                    <a:pt x="458" y="2329"/>
                    <a:pt x="351" y="2252"/>
                    <a:pt x="397" y="2153"/>
                  </a:cubicBezTo>
                  <a:cubicBezTo>
                    <a:pt x="412" y="2122"/>
                    <a:pt x="320" y="1939"/>
                    <a:pt x="290" y="1908"/>
                  </a:cubicBezTo>
                  <a:cubicBezTo>
                    <a:pt x="252" y="1848"/>
                    <a:pt x="168" y="1817"/>
                    <a:pt x="130" y="1748"/>
                  </a:cubicBezTo>
                  <a:cubicBezTo>
                    <a:pt x="107" y="1664"/>
                    <a:pt x="0" y="1557"/>
                    <a:pt x="30" y="1451"/>
                  </a:cubicBezTo>
                  <a:cubicBezTo>
                    <a:pt x="45" y="1382"/>
                    <a:pt x="61" y="1260"/>
                    <a:pt x="160" y="1260"/>
                  </a:cubicBezTo>
                  <a:cubicBezTo>
                    <a:pt x="160" y="1283"/>
                    <a:pt x="198" y="1337"/>
                    <a:pt x="206" y="1367"/>
                  </a:cubicBezTo>
                  <a:cubicBezTo>
                    <a:pt x="213" y="1405"/>
                    <a:pt x="206" y="1451"/>
                    <a:pt x="206" y="1489"/>
                  </a:cubicBezTo>
                  <a:cubicBezTo>
                    <a:pt x="213" y="1565"/>
                    <a:pt x="366" y="1588"/>
                    <a:pt x="328" y="1512"/>
                  </a:cubicBezTo>
                  <a:cubicBezTo>
                    <a:pt x="282" y="1436"/>
                    <a:pt x="252" y="1360"/>
                    <a:pt x="244" y="1283"/>
                  </a:cubicBezTo>
                  <a:lnTo>
                    <a:pt x="244" y="1283"/>
                  </a:lnTo>
                  <a:cubicBezTo>
                    <a:pt x="297" y="1253"/>
                    <a:pt x="382" y="1230"/>
                    <a:pt x="420" y="1191"/>
                  </a:cubicBezTo>
                  <a:cubicBezTo>
                    <a:pt x="458" y="1161"/>
                    <a:pt x="450" y="1092"/>
                    <a:pt x="488" y="1077"/>
                  </a:cubicBezTo>
                  <a:cubicBezTo>
                    <a:pt x="534" y="1069"/>
                    <a:pt x="565" y="1130"/>
                    <a:pt x="603" y="1146"/>
                  </a:cubicBezTo>
                  <a:cubicBezTo>
                    <a:pt x="657" y="1161"/>
                    <a:pt x="718" y="1169"/>
                    <a:pt x="771" y="1161"/>
                  </a:cubicBezTo>
                  <a:cubicBezTo>
                    <a:pt x="824" y="1161"/>
                    <a:pt x="878" y="1146"/>
                    <a:pt x="924" y="1123"/>
                  </a:cubicBezTo>
                  <a:cubicBezTo>
                    <a:pt x="939" y="1115"/>
                    <a:pt x="939" y="1084"/>
                    <a:pt x="947" y="1069"/>
                  </a:cubicBezTo>
                  <a:cubicBezTo>
                    <a:pt x="947" y="1069"/>
                    <a:pt x="909" y="1031"/>
                    <a:pt x="909" y="1024"/>
                  </a:cubicBezTo>
                  <a:cubicBezTo>
                    <a:pt x="909" y="1016"/>
                    <a:pt x="939" y="917"/>
                    <a:pt x="939" y="917"/>
                  </a:cubicBezTo>
                  <a:cubicBezTo>
                    <a:pt x="947" y="901"/>
                    <a:pt x="962" y="878"/>
                    <a:pt x="977" y="871"/>
                  </a:cubicBezTo>
                  <a:cubicBezTo>
                    <a:pt x="985" y="863"/>
                    <a:pt x="1000" y="878"/>
                    <a:pt x="1008" y="878"/>
                  </a:cubicBezTo>
                  <a:cubicBezTo>
                    <a:pt x="1031" y="863"/>
                    <a:pt x="1038" y="825"/>
                    <a:pt x="1061" y="825"/>
                  </a:cubicBezTo>
                  <a:cubicBezTo>
                    <a:pt x="1092" y="817"/>
                    <a:pt x="1130" y="848"/>
                    <a:pt x="1161" y="840"/>
                  </a:cubicBezTo>
                  <a:cubicBezTo>
                    <a:pt x="1184" y="840"/>
                    <a:pt x="1206" y="817"/>
                    <a:pt x="1222" y="810"/>
                  </a:cubicBezTo>
                  <a:lnTo>
                    <a:pt x="1222" y="810"/>
                  </a:lnTo>
                  <a:cubicBezTo>
                    <a:pt x="1229" y="832"/>
                    <a:pt x="1222" y="886"/>
                    <a:pt x="1252" y="886"/>
                  </a:cubicBezTo>
                  <a:cubicBezTo>
                    <a:pt x="1275" y="894"/>
                    <a:pt x="1283" y="848"/>
                    <a:pt x="1291" y="817"/>
                  </a:cubicBezTo>
                  <a:cubicBezTo>
                    <a:pt x="1306" y="787"/>
                    <a:pt x="1298" y="748"/>
                    <a:pt x="1313" y="718"/>
                  </a:cubicBezTo>
                  <a:cubicBezTo>
                    <a:pt x="1321" y="703"/>
                    <a:pt x="1344" y="718"/>
                    <a:pt x="1352" y="710"/>
                  </a:cubicBezTo>
                  <a:cubicBezTo>
                    <a:pt x="1367" y="665"/>
                    <a:pt x="1367" y="611"/>
                    <a:pt x="1382" y="565"/>
                  </a:cubicBezTo>
                  <a:cubicBezTo>
                    <a:pt x="1405" y="512"/>
                    <a:pt x="1428" y="466"/>
                    <a:pt x="1466" y="435"/>
                  </a:cubicBezTo>
                  <a:cubicBezTo>
                    <a:pt x="1481" y="420"/>
                    <a:pt x="1504" y="435"/>
                    <a:pt x="1527" y="435"/>
                  </a:cubicBezTo>
                  <a:cubicBezTo>
                    <a:pt x="1543" y="428"/>
                    <a:pt x="1550" y="405"/>
                    <a:pt x="1566" y="405"/>
                  </a:cubicBezTo>
                  <a:cubicBezTo>
                    <a:pt x="1573" y="397"/>
                    <a:pt x="1588" y="397"/>
                    <a:pt x="1604" y="405"/>
                  </a:cubicBezTo>
                  <a:cubicBezTo>
                    <a:pt x="1649" y="428"/>
                    <a:pt x="1672" y="481"/>
                    <a:pt x="1726" y="496"/>
                  </a:cubicBezTo>
                  <a:cubicBezTo>
                    <a:pt x="1741" y="504"/>
                    <a:pt x="1749" y="474"/>
                    <a:pt x="1756" y="458"/>
                  </a:cubicBezTo>
                  <a:cubicBezTo>
                    <a:pt x="1756" y="458"/>
                    <a:pt x="1756" y="413"/>
                    <a:pt x="1756" y="405"/>
                  </a:cubicBezTo>
                  <a:cubicBezTo>
                    <a:pt x="1756" y="390"/>
                    <a:pt x="1810" y="321"/>
                    <a:pt x="1810" y="321"/>
                  </a:cubicBezTo>
                  <a:cubicBezTo>
                    <a:pt x="1802" y="298"/>
                    <a:pt x="1779" y="282"/>
                    <a:pt x="1779" y="260"/>
                  </a:cubicBezTo>
                  <a:cubicBezTo>
                    <a:pt x="1779" y="221"/>
                    <a:pt x="1779" y="176"/>
                    <a:pt x="1802" y="153"/>
                  </a:cubicBezTo>
                  <a:cubicBezTo>
                    <a:pt x="1833" y="115"/>
                    <a:pt x="1894" y="122"/>
                    <a:pt x="1932" y="92"/>
                  </a:cubicBezTo>
                  <a:cubicBezTo>
                    <a:pt x="1947" y="84"/>
                    <a:pt x="1917" y="61"/>
                    <a:pt x="1924" y="53"/>
                  </a:cubicBezTo>
                  <a:cubicBezTo>
                    <a:pt x="1932" y="30"/>
                    <a:pt x="1955" y="15"/>
                    <a:pt x="1970" y="0"/>
                  </a:cubicBezTo>
                  <a:lnTo>
                    <a:pt x="1970" y="0"/>
                  </a:lnTo>
                  <a:cubicBezTo>
                    <a:pt x="1985" y="7"/>
                    <a:pt x="1993" y="23"/>
                    <a:pt x="2008" y="23"/>
                  </a:cubicBezTo>
                  <a:cubicBezTo>
                    <a:pt x="2047" y="30"/>
                    <a:pt x="2085" y="15"/>
                    <a:pt x="2123" y="23"/>
                  </a:cubicBezTo>
                  <a:cubicBezTo>
                    <a:pt x="2161" y="23"/>
                    <a:pt x="2192" y="38"/>
                    <a:pt x="2222" y="61"/>
                  </a:cubicBezTo>
                  <a:cubicBezTo>
                    <a:pt x="2245" y="84"/>
                    <a:pt x="2260" y="115"/>
                    <a:pt x="2276" y="138"/>
                  </a:cubicBezTo>
                  <a:cubicBezTo>
                    <a:pt x="2291" y="153"/>
                    <a:pt x="2299" y="176"/>
                    <a:pt x="2306" y="191"/>
                  </a:cubicBezTo>
                  <a:cubicBezTo>
                    <a:pt x="2322" y="221"/>
                    <a:pt x="2337" y="252"/>
                    <a:pt x="2352" y="275"/>
                  </a:cubicBezTo>
                  <a:cubicBezTo>
                    <a:pt x="2367" y="298"/>
                    <a:pt x="2390" y="313"/>
                    <a:pt x="2398" y="336"/>
                  </a:cubicBezTo>
                  <a:cubicBezTo>
                    <a:pt x="2406" y="351"/>
                    <a:pt x="2398" y="382"/>
                    <a:pt x="2406" y="397"/>
                  </a:cubicBezTo>
                  <a:cubicBezTo>
                    <a:pt x="2406" y="413"/>
                    <a:pt x="2429" y="428"/>
                    <a:pt x="2436" y="435"/>
                  </a:cubicBezTo>
                  <a:cubicBezTo>
                    <a:pt x="2452" y="451"/>
                    <a:pt x="2467" y="474"/>
                    <a:pt x="2490" y="481"/>
                  </a:cubicBezTo>
                  <a:cubicBezTo>
                    <a:pt x="2497" y="489"/>
                    <a:pt x="2520" y="489"/>
                    <a:pt x="2528" y="481"/>
                  </a:cubicBezTo>
                  <a:cubicBezTo>
                    <a:pt x="2543" y="451"/>
                    <a:pt x="2535" y="413"/>
                    <a:pt x="2558" y="390"/>
                  </a:cubicBezTo>
                  <a:cubicBezTo>
                    <a:pt x="2566" y="382"/>
                    <a:pt x="2597" y="405"/>
                    <a:pt x="2604" y="390"/>
                  </a:cubicBezTo>
                  <a:cubicBezTo>
                    <a:pt x="2619" y="367"/>
                    <a:pt x="2604" y="328"/>
                    <a:pt x="2604" y="298"/>
                  </a:cubicBezTo>
                  <a:cubicBezTo>
                    <a:pt x="2604" y="267"/>
                    <a:pt x="2589" y="237"/>
                    <a:pt x="2604" y="214"/>
                  </a:cubicBezTo>
                  <a:cubicBezTo>
                    <a:pt x="2612" y="199"/>
                    <a:pt x="2635" y="199"/>
                    <a:pt x="2650" y="191"/>
                  </a:cubicBezTo>
                  <a:cubicBezTo>
                    <a:pt x="2673" y="176"/>
                    <a:pt x="2696" y="168"/>
                    <a:pt x="2711" y="153"/>
                  </a:cubicBezTo>
                  <a:lnTo>
                    <a:pt x="2711" y="153"/>
                  </a:lnTo>
                  <a:cubicBezTo>
                    <a:pt x="2727" y="160"/>
                    <a:pt x="2734" y="168"/>
                    <a:pt x="2749" y="168"/>
                  </a:cubicBezTo>
                  <a:cubicBezTo>
                    <a:pt x="2772" y="168"/>
                    <a:pt x="2803" y="160"/>
                    <a:pt x="2833" y="153"/>
                  </a:cubicBezTo>
                  <a:cubicBezTo>
                    <a:pt x="2879" y="145"/>
                    <a:pt x="2933" y="153"/>
                    <a:pt x="2971" y="130"/>
                  </a:cubicBezTo>
                  <a:cubicBezTo>
                    <a:pt x="2994" y="115"/>
                    <a:pt x="2979" y="76"/>
                    <a:pt x="3002" y="61"/>
                  </a:cubicBezTo>
                  <a:cubicBezTo>
                    <a:pt x="3009" y="53"/>
                    <a:pt x="3024" y="76"/>
                    <a:pt x="3040" y="76"/>
                  </a:cubicBezTo>
                  <a:cubicBezTo>
                    <a:pt x="3070" y="92"/>
                    <a:pt x="3108" y="76"/>
                    <a:pt x="3131" y="99"/>
                  </a:cubicBezTo>
                  <a:cubicBezTo>
                    <a:pt x="3139" y="122"/>
                    <a:pt x="3101" y="130"/>
                    <a:pt x="3085" y="145"/>
                  </a:cubicBezTo>
                  <a:cubicBezTo>
                    <a:pt x="3063" y="160"/>
                    <a:pt x="3047" y="176"/>
                    <a:pt x="3032" y="199"/>
                  </a:cubicBezTo>
                  <a:cubicBezTo>
                    <a:pt x="3024" y="221"/>
                    <a:pt x="3017" y="252"/>
                    <a:pt x="3017" y="275"/>
                  </a:cubicBezTo>
                  <a:cubicBezTo>
                    <a:pt x="3017" y="298"/>
                    <a:pt x="3009" y="328"/>
                    <a:pt x="3024" y="344"/>
                  </a:cubicBezTo>
                  <a:cubicBezTo>
                    <a:pt x="3047" y="351"/>
                    <a:pt x="3063" y="321"/>
                    <a:pt x="3085" y="305"/>
                  </a:cubicBezTo>
                  <a:cubicBezTo>
                    <a:pt x="3101" y="290"/>
                    <a:pt x="3116" y="260"/>
                    <a:pt x="3145" y="252"/>
                  </a:cubicBezTo>
                  <a:cubicBezTo>
                    <a:pt x="3161" y="244"/>
                    <a:pt x="3176" y="260"/>
                    <a:pt x="3191" y="275"/>
                  </a:cubicBezTo>
                  <a:cubicBezTo>
                    <a:pt x="3207" y="282"/>
                    <a:pt x="3207" y="321"/>
                    <a:pt x="3230" y="321"/>
                  </a:cubicBezTo>
                  <a:cubicBezTo>
                    <a:pt x="3260" y="328"/>
                    <a:pt x="3298" y="290"/>
                    <a:pt x="3337" y="298"/>
                  </a:cubicBezTo>
                  <a:cubicBezTo>
                    <a:pt x="3352" y="305"/>
                    <a:pt x="3344" y="328"/>
                    <a:pt x="3344" y="344"/>
                  </a:cubicBezTo>
                  <a:cubicBezTo>
                    <a:pt x="3359" y="367"/>
                    <a:pt x="3367" y="382"/>
                    <a:pt x="3375" y="405"/>
                  </a:cubicBezTo>
                  <a:cubicBezTo>
                    <a:pt x="3390" y="428"/>
                    <a:pt x="3413" y="443"/>
                    <a:pt x="3428" y="466"/>
                  </a:cubicBezTo>
                  <a:cubicBezTo>
                    <a:pt x="3436" y="481"/>
                    <a:pt x="3420" y="512"/>
                    <a:pt x="3436" y="527"/>
                  </a:cubicBezTo>
                  <a:cubicBezTo>
                    <a:pt x="3443" y="535"/>
                    <a:pt x="3459" y="527"/>
                    <a:pt x="3474" y="527"/>
                  </a:cubicBezTo>
                  <a:cubicBezTo>
                    <a:pt x="3482" y="527"/>
                    <a:pt x="3489" y="542"/>
                    <a:pt x="3497" y="535"/>
                  </a:cubicBezTo>
                  <a:cubicBezTo>
                    <a:pt x="3527" y="527"/>
                    <a:pt x="3543" y="496"/>
                    <a:pt x="3573" y="489"/>
                  </a:cubicBezTo>
                  <a:cubicBezTo>
                    <a:pt x="3589" y="489"/>
                    <a:pt x="3604" y="504"/>
                    <a:pt x="3619" y="512"/>
                  </a:cubicBezTo>
                  <a:cubicBezTo>
                    <a:pt x="3642" y="512"/>
                    <a:pt x="3657" y="489"/>
                    <a:pt x="3673" y="496"/>
                  </a:cubicBezTo>
                  <a:cubicBezTo>
                    <a:pt x="3688" y="504"/>
                    <a:pt x="3703" y="535"/>
                    <a:pt x="3695" y="550"/>
                  </a:cubicBezTo>
                  <a:cubicBezTo>
                    <a:pt x="3688" y="580"/>
                    <a:pt x="3627" y="588"/>
                    <a:pt x="3634" y="619"/>
                  </a:cubicBezTo>
                  <a:cubicBezTo>
                    <a:pt x="3642" y="649"/>
                    <a:pt x="3695" y="611"/>
                    <a:pt x="3726" y="626"/>
                  </a:cubicBezTo>
                  <a:cubicBezTo>
                    <a:pt x="3734" y="634"/>
                    <a:pt x="3734" y="657"/>
                    <a:pt x="3726" y="672"/>
                  </a:cubicBezTo>
                  <a:cubicBezTo>
                    <a:pt x="3718" y="687"/>
                    <a:pt x="3695" y="687"/>
                    <a:pt x="3695" y="703"/>
                  </a:cubicBezTo>
                  <a:cubicBezTo>
                    <a:pt x="3680" y="764"/>
                    <a:pt x="3657" y="825"/>
                    <a:pt x="3665" y="878"/>
                  </a:cubicBezTo>
                  <a:cubicBezTo>
                    <a:pt x="3673" y="917"/>
                    <a:pt x="3718" y="924"/>
                    <a:pt x="3749" y="947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8" name="Freeform 125">
              <a:extLst>
                <a:ext uri="{FF2B5EF4-FFF2-40B4-BE49-F238E27FC236}">
                  <a16:creationId xmlns:a16="http://schemas.microsoft.com/office/drawing/2014/main" id="{15F9F63E-642F-4742-B130-334AADCCE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625" y="4003030"/>
              <a:ext cx="198249" cy="280990"/>
            </a:xfrm>
            <a:custGeom>
              <a:avLst/>
              <a:gdLst>
                <a:gd name="T0" fmla="*/ 0 w 1093"/>
                <a:gd name="T1" fmla="*/ 1673 h 1674"/>
                <a:gd name="T2" fmla="*/ 244 w 1093"/>
                <a:gd name="T3" fmla="*/ 1467 h 1674"/>
                <a:gd name="T4" fmla="*/ 527 w 1093"/>
                <a:gd name="T5" fmla="*/ 1551 h 1674"/>
                <a:gd name="T6" fmla="*/ 703 w 1093"/>
                <a:gd name="T7" fmla="*/ 1459 h 1674"/>
                <a:gd name="T8" fmla="*/ 695 w 1093"/>
                <a:gd name="T9" fmla="*/ 1307 h 1674"/>
                <a:gd name="T10" fmla="*/ 764 w 1093"/>
                <a:gd name="T11" fmla="*/ 1268 h 1674"/>
                <a:gd name="T12" fmla="*/ 917 w 1093"/>
                <a:gd name="T13" fmla="*/ 1230 h 1674"/>
                <a:gd name="T14" fmla="*/ 978 w 1093"/>
                <a:gd name="T15" fmla="*/ 1200 h 1674"/>
                <a:gd name="T16" fmla="*/ 1001 w 1093"/>
                <a:gd name="T17" fmla="*/ 1032 h 1674"/>
                <a:gd name="T18" fmla="*/ 1008 w 1093"/>
                <a:gd name="T19" fmla="*/ 955 h 1674"/>
                <a:gd name="T20" fmla="*/ 978 w 1093"/>
                <a:gd name="T21" fmla="*/ 879 h 1674"/>
                <a:gd name="T22" fmla="*/ 962 w 1093"/>
                <a:gd name="T23" fmla="*/ 772 h 1674"/>
                <a:gd name="T24" fmla="*/ 878 w 1093"/>
                <a:gd name="T25" fmla="*/ 711 h 1674"/>
                <a:gd name="T26" fmla="*/ 855 w 1093"/>
                <a:gd name="T27" fmla="*/ 650 h 1674"/>
                <a:gd name="T28" fmla="*/ 871 w 1093"/>
                <a:gd name="T29" fmla="*/ 573 h 1674"/>
                <a:gd name="T30" fmla="*/ 772 w 1093"/>
                <a:gd name="T31" fmla="*/ 558 h 1674"/>
                <a:gd name="T32" fmla="*/ 825 w 1093"/>
                <a:gd name="T33" fmla="*/ 482 h 1674"/>
                <a:gd name="T34" fmla="*/ 886 w 1093"/>
                <a:gd name="T35" fmla="*/ 535 h 1674"/>
                <a:gd name="T36" fmla="*/ 1001 w 1093"/>
                <a:gd name="T37" fmla="*/ 520 h 1674"/>
                <a:gd name="T38" fmla="*/ 940 w 1093"/>
                <a:gd name="T39" fmla="*/ 451 h 1674"/>
                <a:gd name="T40" fmla="*/ 932 w 1093"/>
                <a:gd name="T41" fmla="*/ 397 h 1674"/>
                <a:gd name="T42" fmla="*/ 1001 w 1093"/>
                <a:gd name="T43" fmla="*/ 329 h 1674"/>
                <a:gd name="T44" fmla="*/ 1085 w 1093"/>
                <a:gd name="T45" fmla="*/ 260 h 1674"/>
                <a:gd name="T46" fmla="*/ 1031 w 1093"/>
                <a:gd name="T47" fmla="*/ 107 h 1674"/>
                <a:gd name="T48" fmla="*/ 894 w 1093"/>
                <a:gd name="T49" fmla="*/ 100 h 1674"/>
                <a:gd name="T50" fmla="*/ 802 w 1093"/>
                <a:gd name="T51" fmla="*/ 0 h 1674"/>
                <a:gd name="T52" fmla="*/ 718 w 1093"/>
                <a:gd name="T53" fmla="*/ 84 h 1674"/>
                <a:gd name="T54" fmla="*/ 580 w 1093"/>
                <a:gd name="T55" fmla="*/ 84 h 1674"/>
                <a:gd name="T56" fmla="*/ 588 w 1093"/>
                <a:gd name="T57" fmla="*/ 107 h 1674"/>
                <a:gd name="T58" fmla="*/ 634 w 1093"/>
                <a:gd name="T59" fmla="*/ 252 h 1674"/>
                <a:gd name="T60" fmla="*/ 474 w 1093"/>
                <a:gd name="T61" fmla="*/ 550 h 1674"/>
                <a:gd name="T62" fmla="*/ 321 w 1093"/>
                <a:gd name="T63" fmla="*/ 810 h 1674"/>
                <a:gd name="T64" fmla="*/ 298 w 1093"/>
                <a:gd name="T65" fmla="*/ 1024 h 1674"/>
                <a:gd name="T66" fmla="*/ 92 w 1093"/>
                <a:gd name="T67" fmla="*/ 1307 h 1674"/>
                <a:gd name="T68" fmla="*/ 0 w 1093"/>
                <a:gd name="T69" fmla="*/ 1673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3" h="1674">
                  <a:moveTo>
                    <a:pt x="0" y="1673"/>
                  </a:moveTo>
                  <a:lnTo>
                    <a:pt x="0" y="1673"/>
                  </a:lnTo>
                  <a:cubicBezTo>
                    <a:pt x="53" y="1643"/>
                    <a:pt x="138" y="1620"/>
                    <a:pt x="176" y="1581"/>
                  </a:cubicBezTo>
                  <a:cubicBezTo>
                    <a:pt x="214" y="1551"/>
                    <a:pt x="206" y="1482"/>
                    <a:pt x="244" y="1467"/>
                  </a:cubicBezTo>
                  <a:cubicBezTo>
                    <a:pt x="290" y="1459"/>
                    <a:pt x="321" y="1520"/>
                    <a:pt x="359" y="1536"/>
                  </a:cubicBezTo>
                  <a:cubicBezTo>
                    <a:pt x="413" y="1551"/>
                    <a:pt x="474" y="1559"/>
                    <a:pt x="527" y="1551"/>
                  </a:cubicBezTo>
                  <a:cubicBezTo>
                    <a:pt x="580" y="1551"/>
                    <a:pt x="634" y="1536"/>
                    <a:pt x="680" y="1513"/>
                  </a:cubicBezTo>
                  <a:cubicBezTo>
                    <a:pt x="695" y="1505"/>
                    <a:pt x="695" y="1474"/>
                    <a:pt x="703" y="1459"/>
                  </a:cubicBezTo>
                  <a:cubicBezTo>
                    <a:pt x="703" y="1459"/>
                    <a:pt x="665" y="1421"/>
                    <a:pt x="665" y="1414"/>
                  </a:cubicBezTo>
                  <a:cubicBezTo>
                    <a:pt x="665" y="1406"/>
                    <a:pt x="695" y="1307"/>
                    <a:pt x="695" y="1307"/>
                  </a:cubicBezTo>
                  <a:cubicBezTo>
                    <a:pt x="703" y="1291"/>
                    <a:pt x="718" y="1268"/>
                    <a:pt x="733" y="1261"/>
                  </a:cubicBezTo>
                  <a:cubicBezTo>
                    <a:pt x="741" y="1253"/>
                    <a:pt x="756" y="1268"/>
                    <a:pt x="764" y="1268"/>
                  </a:cubicBezTo>
                  <a:cubicBezTo>
                    <a:pt x="787" y="1253"/>
                    <a:pt x="794" y="1215"/>
                    <a:pt x="817" y="1215"/>
                  </a:cubicBezTo>
                  <a:cubicBezTo>
                    <a:pt x="848" y="1207"/>
                    <a:pt x="886" y="1238"/>
                    <a:pt x="917" y="1230"/>
                  </a:cubicBezTo>
                  <a:cubicBezTo>
                    <a:pt x="940" y="1230"/>
                    <a:pt x="962" y="1207"/>
                    <a:pt x="978" y="1200"/>
                  </a:cubicBezTo>
                  <a:lnTo>
                    <a:pt x="978" y="1200"/>
                  </a:lnTo>
                  <a:cubicBezTo>
                    <a:pt x="970" y="1169"/>
                    <a:pt x="955" y="1131"/>
                    <a:pt x="962" y="1100"/>
                  </a:cubicBezTo>
                  <a:cubicBezTo>
                    <a:pt x="962" y="1077"/>
                    <a:pt x="985" y="1055"/>
                    <a:pt x="1001" y="1032"/>
                  </a:cubicBezTo>
                  <a:cubicBezTo>
                    <a:pt x="1008" y="1009"/>
                    <a:pt x="1024" y="986"/>
                    <a:pt x="1024" y="955"/>
                  </a:cubicBezTo>
                  <a:cubicBezTo>
                    <a:pt x="1024" y="955"/>
                    <a:pt x="1008" y="963"/>
                    <a:pt x="1008" y="955"/>
                  </a:cubicBezTo>
                  <a:cubicBezTo>
                    <a:pt x="1001" y="947"/>
                    <a:pt x="1016" y="932"/>
                    <a:pt x="1016" y="925"/>
                  </a:cubicBezTo>
                  <a:cubicBezTo>
                    <a:pt x="1008" y="909"/>
                    <a:pt x="985" y="902"/>
                    <a:pt x="978" y="879"/>
                  </a:cubicBezTo>
                  <a:cubicBezTo>
                    <a:pt x="978" y="856"/>
                    <a:pt x="1008" y="841"/>
                    <a:pt x="1008" y="810"/>
                  </a:cubicBezTo>
                  <a:cubicBezTo>
                    <a:pt x="1001" y="795"/>
                    <a:pt x="978" y="780"/>
                    <a:pt x="962" y="772"/>
                  </a:cubicBezTo>
                  <a:cubicBezTo>
                    <a:pt x="947" y="764"/>
                    <a:pt x="932" y="772"/>
                    <a:pt x="924" y="772"/>
                  </a:cubicBezTo>
                  <a:cubicBezTo>
                    <a:pt x="909" y="757"/>
                    <a:pt x="901" y="734"/>
                    <a:pt x="878" y="711"/>
                  </a:cubicBezTo>
                  <a:cubicBezTo>
                    <a:pt x="863" y="695"/>
                    <a:pt x="840" y="688"/>
                    <a:pt x="825" y="665"/>
                  </a:cubicBezTo>
                  <a:cubicBezTo>
                    <a:pt x="825" y="657"/>
                    <a:pt x="848" y="657"/>
                    <a:pt x="855" y="650"/>
                  </a:cubicBezTo>
                  <a:cubicBezTo>
                    <a:pt x="871" y="634"/>
                    <a:pt x="886" y="619"/>
                    <a:pt x="886" y="596"/>
                  </a:cubicBezTo>
                  <a:cubicBezTo>
                    <a:pt x="886" y="589"/>
                    <a:pt x="878" y="581"/>
                    <a:pt x="871" y="573"/>
                  </a:cubicBezTo>
                  <a:cubicBezTo>
                    <a:pt x="848" y="573"/>
                    <a:pt x="833" y="589"/>
                    <a:pt x="810" y="581"/>
                  </a:cubicBezTo>
                  <a:cubicBezTo>
                    <a:pt x="794" y="581"/>
                    <a:pt x="764" y="573"/>
                    <a:pt x="772" y="558"/>
                  </a:cubicBezTo>
                  <a:cubicBezTo>
                    <a:pt x="772" y="535"/>
                    <a:pt x="810" y="535"/>
                    <a:pt x="825" y="520"/>
                  </a:cubicBezTo>
                  <a:cubicBezTo>
                    <a:pt x="833" y="512"/>
                    <a:pt x="817" y="482"/>
                    <a:pt x="825" y="482"/>
                  </a:cubicBezTo>
                  <a:cubicBezTo>
                    <a:pt x="840" y="474"/>
                    <a:pt x="863" y="482"/>
                    <a:pt x="878" y="497"/>
                  </a:cubicBezTo>
                  <a:cubicBezTo>
                    <a:pt x="886" y="505"/>
                    <a:pt x="871" y="528"/>
                    <a:pt x="886" y="535"/>
                  </a:cubicBezTo>
                  <a:cubicBezTo>
                    <a:pt x="909" y="550"/>
                    <a:pt x="940" y="550"/>
                    <a:pt x="962" y="550"/>
                  </a:cubicBezTo>
                  <a:cubicBezTo>
                    <a:pt x="978" y="543"/>
                    <a:pt x="993" y="535"/>
                    <a:pt x="1001" y="520"/>
                  </a:cubicBezTo>
                  <a:cubicBezTo>
                    <a:pt x="1008" y="505"/>
                    <a:pt x="1008" y="489"/>
                    <a:pt x="1001" y="482"/>
                  </a:cubicBezTo>
                  <a:cubicBezTo>
                    <a:pt x="985" y="466"/>
                    <a:pt x="955" y="466"/>
                    <a:pt x="940" y="451"/>
                  </a:cubicBezTo>
                  <a:cubicBezTo>
                    <a:pt x="940" y="436"/>
                    <a:pt x="962" y="428"/>
                    <a:pt x="955" y="420"/>
                  </a:cubicBezTo>
                  <a:cubicBezTo>
                    <a:pt x="955" y="405"/>
                    <a:pt x="932" y="413"/>
                    <a:pt x="932" y="397"/>
                  </a:cubicBezTo>
                  <a:cubicBezTo>
                    <a:pt x="932" y="375"/>
                    <a:pt x="947" y="352"/>
                    <a:pt x="962" y="329"/>
                  </a:cubicBezTo>
                  <a:cubicBezTo>
                    <a:pt x="970" y="321"/>
                    <a:pt x="993" y="336"/>
                    <a:pt x="1001" y="329"/>
                  </a:cubicBezTo>
                  <a:cubicBezTo>
                    <a:pt x="1008" y="321"/>
                    <a:pt x="1008" y="298"/>
                    <a:pt x="1024" y="291"/>
                  </a:cubicBezTo>
                  <a:cubicBezTo>
                    <a:pt x="1039" y="275"/>
                    <a:pt x="1077" y="283"/>
                    <a:pt x="1085" y="260"/>
                  </a:cubicBezTo>
                  <a:cubicBezTo>
                    <a:pt x="1092" y="222"/>
                    <a:pt x="1077" y="176"/>
                    <a:pt x="1062" y="138"/>
                  </a:cubicBezTo>
                  <a:cubicBezTo>
                    <a:pt x="1062" y="123"/>
                    <a:pt x="1047" y="115"/>
                    <a:pt x="1031" y="107"/>
                  </a:cubicBezTo>
                  <a:cubicBezTo>
                    <a:pt x="1016" y="107"/>
                    <a:pt x="993" y="115"/>
                    <a:pt x="978" y="115"/>
                  </a:cubicBezTo>
                  <a:lnTo>
                    <a:pt x="894" y="100"/>
                  </a:lnTo>
                  <a:cubicBezTo>
                    <a:pt x="886" y="92"/>
                    <a:pt x="863" y="31"/>
                    <a:pt x="863" y="31"/>
                  </a:cubicBezTo>
                  <a:cubicBezTo>
                    <a:pt x="840" y="23"/>
                    <a:pt x="817" y="8"/>
                    <a:pt x="802" y="0"/>
                  </a:cubicBezTo>
                  <a:lnTo>
                    <a:pt x="802" y="0"/>
                  </a:lnTo>
                  <a:cubicBezTo>
                    <a:pt x="772" y="31"/>
                    <a:pt x="749" y="61"/>
                    <a:pt x="718" y="84"/>
                  </a:cubicBezTo>
                  <a:cubicBezTo>
                    <a:pt x="695" y="92"/>
                    <a:pt x="680" y="100"/>
                    <a:pt x="657" y="100"/>
                  </a:cubicBezTo>
                  <a:cubicBezTo>
                    <a:pt x="642" y="100"/>
                    <a:pt x="596" y="92"/>
                    <a:pt x="580" y="84"/>
                  </a:cubicBezTo>
                  <a:lnTo>
                    <a:pt x="580" y="84"/>
                  </a:lnTo>
                  <a:cubicBezTo>
                    <a:pt x="588" y="92"/>
                    <a:pt x="588" y="100"/>
                    <a:pt x="588" y="107"/>
                  </a:cubicBezTo>
                  <a:cubicBezTo>
                    <a:pt x="588" y="130"/>
                    <a:pt x="619" y="161"/>
                    <a:pt x="611" y="176"/>
                  </a:cubicBezTo>
                  <a:cubicBezTo>
                    <a:pt x="588" y="237"/>
                    <a:pt x="588" y="191"/>
                    <a:pt x="634" y="252"/>
                  </a:cubicBezTo>
                  <a:cubicBezTo>
                    <a:pt x="672" y="298"/>
                    <a:pt x="665" y="413"/>
                    <a:pt x="634" y="466"/>
                  </a:cubicBezTo>
                  <a:cubicBezTo>
                    <a:pt x="588" y="535"/>
                    <a:pt x="535" y="520"/>
                    <a:pt x="474" y="550"/>
                  </a:cubicBezTo>
                  <a:cubicBezTo>
                    <a:pt x="436" y="566"/>
                    <a:pt x="451" y="642"/>
                    <a:pt x="443" y="680"/>
                  </a:cubicBezTo>
                  <a:cubicBezTo>
                    <a:pt x="428" y="711"/>
                    <a:pt x="321" y="810"/>
                    <a:pt x="321" y="810"/>
                  </a:cubicBezTo>
                  <a:cubicBezTo>
                    <a:pt x="328" y="848"/>
                    <a:pt x="328" y="871"/>
                    <a:pt x="328" y="917"/>
                  </a:cubicBezTo>
                  <a:cubicBezTo>
                    <a:pt x="328" y="955"/>
                    <a:pt x="298" y="978"/>
                    <a:pt x="298" y="1024"/>
                  </a:cubicBezTo>
                  <a:cubicBezTo>
                    <a:pt x="275" y="1077"/>
                    <a:pt x="222" y="1138"/>
                    <a:pt x="199" y="1192"/>
                  </a:cubicBezTo>
                  <a:cubicBezTo>
                    <a:pt x="168" y="1268"/>
                    <a:pt x="130" y="1253"/>
                    <a:pt x="92" y="1307"/>
                  </a:cubicBezTo>
                  <a:cubicBezTo>
                    <a:pt x="76" y="1329"/>
                    <a:pt x="92" y="1406"/>
                    <a:pt x="69" y="1444"/>
                  </a:cubicBezTo>
                  <a:cubicBezTo>
                    <a:pt x="15" y="1520"/>
                    <a:pt x="0" y="1597"/>
                    <a:pt x="0" y="1673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59" name="Freeform 126">
              <a:extLst>
                <a:ext uri="{FF2B5EF4-FFF2-40B4-BE49-F238E27FC236}">
                  <a16:creationId xmlns:a16="http://schemas.microsoft.com/office/drawing/2014/main" id="{F8AE6EAA-39A5-4DED-A97B-F1FF1F173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6906" y="3903205"/>
              <a:ext cx="95927" cy="66550"/>
            </a:xfrm>
            <a:custGeom>
              <a:avLst/>
              <a:gdLst>
                <a:gd name="T0" fmla="*/ 31 w 529"/>
                <a:gd name="T1" fmla="*/ 206 h 398"/>
                <a:gd name="T2" fmla="*/ 31 w 529"/>
                <a:gd name="T3" fmla="*/ 206 h 398"/>
                <a:gd name="T4" fmla="*/ 0 w 529"/>
                <a:gd name="T5" fmla="*/ 145 h 398"/>
                <a:gd name="T6" fmla="*/ 0 w 529"/>
                <a:gd name="T7" fmla="*/ 145 h 398"/>
                <a:gd name="T8" fmla="*/ 46 w 529"/>
                <a:gd name="T9" fmla="*/ 114 h 398"/>
                <a:gd name="T10" fmla="*/ 100 w 529"/>
                <a:gd name="T11" fmla="*/ 53 h 398"/>
                <a:gd name="T12" fmla="*/ 192 w 529"/>
                <a:gd name="T13" fmla="*/ 53 h 398"/>
                <a:gd name="T14" fmla="*/ 275 w 529"/>
                <a:gd name="T15" fmla="*/ 0 h 398"/>
                <a:gd name="T16" fmla="*/ 275 w 529"/>
                <a:gd name="T17" fmla="*/ 0 h 398"/>
                <a:gd name="T18" fmla="*/ 283 w 529"/>
                <a:gd name="T19" fmla="*/ 76 h 398"/>
                <a:gd name="T20" fmla="*/ 329 w 529"/>
                <a:gd name="T21" fmla="*/ 76 h 398"/>
                <a:gd name="T22" fmla="*/ 367 w 529"/>
                <a:gd name="T23" fmla="*/ 30 h 398"/>
                <a:gd name="T24" fmla="*/ 428 w 529"/>
                <a:gd name="T25" fmla="*/ 30 h 398"/>
                <a:gd name="T26" fmla="*/ 444 w 529"/>
                <a:gd name="T27" fmla="*/ 91 h 398"/>
                <a:gd name="T28" fmla="*/ 474 w 529"/>
                <a:gd name="T29" fmla="*/ 99 h 398"/>
                <a:gd name="T30" fmla="*/ 474 w 529"/>
                <a:gd name="T31" fmla="*/ 99 h 398"/>
                <a:gd name="T32" fmla="*/ 459 w 529"/>
                <a:gd name="T33" fmla="*/ 137 h 398"/>
                <a:gd name="T34" fmla="*/ 421 w 529"/>
                <a:gd name="T35" fmla="*/ 145 h 398"/>
                <a:gd name="T36" fmla="*/ 459 w 529"/>
                <a:gd name="T37" fmla="*/ 214 h 398"/>
                <a:gd name="T38" fmla="*/ 520 w 529"/>
                <a:gd name="T39" fmla="*/ 259 h 398"/>
                <a:gd name="T40" fmla="*/ 520 w 529"/>
                <a:gd name="T41" fmla="*/ 336 h 398"/>
                <a:gd name="T42" fmla="*/ 474 w 529"/>
                <a:gd name="T43" fmla="*/ 397 h 398"/>
                <a:gd name="T44" fmla="*/ 474 w 529"/>
                <a:gd name="T45" fmla="*/ 397 h 398"/>
                <a:gd name="T46" fmla="*/ 436 w 529"/>
                <a:gd name="T47" fmla="*/ 374 h 398"/>
                <a:gd name="T48" fmla="*/ 344 w 529"/>
                <a:gd name="T49" fmla="*/ 366 h 398"/>
                <a:gd name="T50" fmla="*/ 337 w 529"/>
                <a:gd name="T51" fmla="*/ 336 h 398"/>
                <a:gd name="T52" fmla="*/ 260 w 529"/>
                <a:gd name="T53" fmla="*/ 275 h 398"/>
                <a:gd name="T54" fmla="*/ 237 w 529"/>
                <a:gd name="T55" fmla="*/ 290 h 398"/>
                <a:gd name="T56" fmla="*/ 192 w 529"/>
                <a:gd name="T57" fmla="*/ 244 h 398"/>
                <a:gd name="T58" fmla="*/ 130 w 529"/>
                <a:gd name="T59" fmla="*/ 236 h 398"/>
                <a:gd name="T60" fmla="*/ 146 w 529"/>
                <a:gd name="T61" fmla="*/ 198 h 398"/>
                <a:gd name="T62" fmla="*/ 85 w 529"/>
                <a:gd name="T63" fmla="*/ 152 h 398"/>
                <a:gd name="T64" fmla="*/ 31 w 529"/>
                <a:gd name="T65" fmla="*/ 206 h 398"/>
                <a:gd name="T66" fmla="*/ 31 w 529"/>
                <a:gd name="T67" fmla="*/ 206 h 398"/>
                <a:gd name="T68" fmla="*/ 0 w 529"/>
                <a:gd name="T69" fmla="*/ 145 h 398"/>
                <a:gd name="T70" fmla="*/ 31 w 529"/>
                <a:gd name="T71" fmla="*/ 20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398">
                  <a:moveTo>
                    <a:pt x="31" y="206"/>
                  </a:moveTo>
                  <a:lnTo>
                    <a:pt x="31" y="206"/>
                  </a:lnTo>
                  <a:cubicBezTo>
                    <a:pt x="0" y="145"/>
                    <a:pt x="0" y="145"/>
                    <a:pt x="0" y="145"/>
                  </a:cubicBezTo>
                  <a:lnTo>
                    <a:pt x="0" y="145"/>
                  </a:lnTo>
                  <a:cubicBezTo>
                    <a:pt x="16" y="129"/>
                    <a:pt x="31" y="122"/>
                    <a:pt x="46" y="114"/>
                  </a:cubicBezTo>
                  <a:cubicBezTo>
                    <a:pt x="69" y="91"/>
                    <a:pt x="77" y="68"/>
                    <a:pt x="100" y="53"/>
                  </a:cubicBezTo>
                  <a:cubicBezTo>
                    <a:pt x="130" y="45"/>
                    <a:pt x="161" y="61"/>
                    <a:pt x="192" y="53"/>
                  </a:cubicBezTo>
                  <a:cubicBezTo>
                    <a:pt x="222" y="45"/>
                    <a:pt x="245" y="15"/>
                    <a:pt x="275" y="0"/>
                  </a:cubicBezTo>
                  <a:lnTo>
                    <a:pt x="275" y="0"/>
                  </a:lnTo>
                  <a:cubicBezTo>
                    <a:pt x="275" y="23"/>
                    <a:pt x="268" y="53"/>
                    <a:pt x="283" y="76"/>
                  </a:cubicBezTo>
                  <a:cubicBezTo>
                    <a:pt x="291" y="84"/>
                    <a:pt x="314" y="84"/>
                    <a:pt x="329" y="76"/>
                  </a:cubicBezTo>
                  <a:cubicBezTo>
                    <a:pt x="344" y="68"/>
                    <a:pt x="344" y="38"/>
                    <a:pt x="367" y="30"/>
                  </a:cubicBezTo>
                  <a:cubicBezTo>
                    <a:pt x="382" y="23"/>
                    <a:pt x="413" y="15"/>
                    <a:pt x="428" y="30"/>
                  </a:cubicBezTo>
                  <a:cubicBezTo>
                    <a:pt x="451" y="38"/>
                    <a:pt x="436" y="76"/>
                    <a:pt x="444" y="91"/>
                  </a:cubicBezTo>
                  <a:cubicBezTo>
                    <a:pt x="451" y="99"/>
                    <a:pt x="467" y="99"/>
                    <a:pt x="474" y="99"/>
                  </a:cubicBezTo>
                  <a:lnTo>
                    <a:pt x="474" y="99"/>
                  </a:lnTo>
                  <a:cubicBezTo>
                    <a:pt x="474" y="114"/>
                    <a:pt x="474" y="129"/>
                    <a:pt x="459" y="137"/>
                  </a:cubicBezTo>
                  <a:cubicBezTo>
                    <a:pt x="451" y="145"/>
                    <a:pt x="421" y="129"/>
                    <a:pt x="421" y="145"/>
                  </a:cubicBezTo>
                  <a:cubicBezTo>
                    <a:pt x="421" y="168"/>
                    <a:pt x="444" y="191"/>
                    <a:pt x="459" y="214"/>
                  </a:cubicBezTo>
                  <a:cubicBezTo>
                    <a:pt x="474" y="229"/>
                    <a:pt x="505" y="236"/>
                    <a:pt x="520" y="259"/>
                  </a:cubicBezTo>
                  <a:cubicBezTo>
                    <a:pt x="528" y="282"/>
                    <a:pt x="528" y="313"/>
                    <a:pt x="520" y="336"/>
                  </a:cubicBezTo>
                  <a:cubicBezTo>
                    <a:pt x="512" y="359"/>
                    <a:pt x="489" y="374"/>
                    <a:pt x="474" y="397"/>
                  </a:cubicBezTo>
                  <a:lnTo>
                    <a:pt x="474" y="397"/>
                  </a:lnTo>
                  <a:cubicBezTo>
                    <a:pt x="459" y="389"/>
                    <a:pt x="444" y="381"/>
                    <a:pt x="436" y="374"/>
                  </a:cubicBezTo>
                  <a:cubicBezTo>
                    <a:pt x="405" y="374"/>
                    <a:pt x="375" y="374"/>
                    <a:pt x="344" y="366"/>
                  </a:cubicBezTo>
                  <a:cubicBezTo>
                    <a:pt x="337" y="359"/>
                    <a:pt x="344" y="343"/>
                    <a:pt x="337" y="336"/>
                  </a:cubicBezTo>
                  <a:cubicBezTo>
                    <a:pt x="314" y="313"/>
                    <a:pt x="291" y="290"/>
                    <a:pt x="260" y="275"/>
                  </a:cubicBezTo>
                  <a:cubicBezTo>
                    <a:pt x="253" y="267"/>
                    <a:pt x="245" y="290"/>
                    <a:pt x="237" y="290"/>
                  </a:cubicBezTo>
                  <a:cubicBezTo>
                    <a:pt x="214" y="275"/>
                    <a:pt x="214" y="252"/>
                    <a:pt x="192" y="244"/>
                  </a:cubicBezTo>
                  <a:cubicBezTo>
                    <a:pt x="176" y="236"/>
                    <a:pt x="146" y="252"/>
                    <a:pt x="130" y="236"/>
                  </a:cubicBezTo>
                  <a:cubicBezTo>
                    <a:pt x="123" y="229"/>
                    <a:pt x="153" y="206"/>
                    <a:pt x="146" y="198"/>
                  </a:cubicBezTo>
                  <a:cubicBezTo>
                    <a:pt x="130" y="175"/>
                    <a:pt x="107" y="152"/>
                    <a:pt x="85" y="152"/>
                  </a:cubicBezTo>
                  <a:cubicBezTo>
                    <a:pt x="54" y="152"/>
                    <a:pt x="46" y="183"/>
                    <a:pt x="31" y="206"/>
                  </a:cubicBezTo>
                  <a:lnTo>
                    <a:pt x="31" y="206"/>
                  </a:lnTo>
                  <a:cubicBezTo>
                    <a:pt x="0" y="145"/>
                    <a:pt x="0" y="145"/>
                    <a:pt x="0" y="145"/>
                  </a:cubicBezTo>
                  <a:lnTo>
                    <a:pt x="31" y="206"/>
                  </a:ln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0" name="Freeform 127">
              <a:extLst>
                <a:ext uri="{FF2B5EF4-FFF2-40B4-BE49-F238E27FC236}">
                  <a16:creationId xmlns:a16="http://schemas.microsoft.com/office/drawing/2014/main" id="{DCD28B6A-A3B9-45F0-A335-18DD27BE6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725" y="3929086"/>
              <a:ext cx="189455" cy="289863"/>
            </a:xfrm>
            <a:custGeom>
              <a:avLst/>
              <a:gdLst>
                <a:gd name="T0" fmla="*/ 603 w 1047"/>
                <a:gd name="T1" fmla="*/ 245 h 1728"/>
                <a:gd name="T2" fmla="*/ 473 w 1047"/>
                <a:gd name="T3" fmla="*/ 214 h 1728"/>
                <a:gd name="T4" fmla="*/ 389 w 1047"/>
                <a:gd name="T5" fmla="*/ 123 h 1728"/>
                <a:gd name="T6" fmla="*/ 321 w 1047"/>
                <a:gd name="T7" fmla="*/ 92 h 1728"/>
                <a:gd name="T8" fmla="*/ 275 w 1047"/>
                <a:gd name="T9" fmla="*/ 46 h 1728"/>
                <a:gd name="T10" fmla="*/ 160 w 1047"/>
                <a:gd name="T11" fmla="*/ 54 h 1728"/>
                <a:gd name="T12" fmla="*/ 114 w 1047"/>
                <a:gd name="T13" fmla="*/ 107 h 1728"/>
                <a:gd name="T14" fmla="*/ 7 w 1047"/>
                <a:gd name="T15" fmla="*/ 252 h 1728"/>
                <a:gd name="T16" fmla="*/ 68 w 1047"/>
                <a:gd name="T17" fmla="*/ 321 h 1728"/>
                <a:gd name="T18" fmla="*/ 168 w 1047"/>
                <a:gd name="T19" fmla="*/ 283 h 1728"/>
                <a:gd name="T20" fmla="*/ 214 w 1047"/>
                <a:gd name="T21" fmla="*/ 298 h 1728"/>
                <a:gd name="T22" fmla="*/ 107 w 1047"/>
                <a:gd name="T23" fmla="*/ 375 h 1728"/>
                <a:gd name="T24" fmla="*/ 84 w 1047"/>
                <a:gd name="T25" fmla="*/ 398 h 1728"/>
                <a:gd name="T26" fmla="*/ 76 w 1047"/>
                <a:gd name="T27" fmla="*/ 443 h 1728"/>
                <a:gd name="T28" fmla="*/ 168 w 1047"/>
                <a:gd name="T29" fmla="*/ 543 h 1728"/>
                <a:gd name="T30" fmla="*/ 305 w 1047"/>
                <a:gd name="T31" fmla="*/ 550 h 1728"/>
                <a:gd name="T32" fmla="*/ 359 w 1047"/>
                <a:gd name="T33" fmla="*/ 703 h 1728"/>
                <a:gd name="T34" fmla="*/ 275 w 1047"/>
                <a:gd name="T35" fmla="*/ 772 h 1728"/>
                <a:gd name="T36" fmla="*/ 206 w 1047"/>
                <a:gd name="T37" fmla="*/ 840 h 1728"/>
                <a:gd name="T38" fmla="*/ 214 w 1047"/>
                <a:gd name="T39" fmla="*/ 894 h 1728"/>
                <a:gd name="T40" fmla="*/ 275 w 1047"/>
                <a:gd name="T41" fmla="*/ 963 h 1728"/>
                <a:gd name="T42" fmla="*/ 160 w 1047"/>
                <a:gd name="T43" fmla="*/ 978 h 1728"/>
                <a:gd name="T44" fmla="*/ 99 w 1047"/>
                <a:gd name="T45" fmla="*/ 925 h 1728"/>
                <a:gd name="T46" fmla="*/ 46 w 1047"/>
                <a:gd name="T47" fmla="*/ 1001 h 1728"/>
                <a:gd name="T48" fmla="*/ 145 w 1047"/>
                <a:gd name="T49" fmla="*/ 1016 h 1728"/>
                <a:gd name="T50" fmla="*/ 129 w 1047"/>
                <a:gd name="T51" fmla="*/ 1093 h 1728"/>
                <a:gd name="T52" fmla="*/ 152 w 1047"/>
                <a:gd name="T53" fmla="*/ 1154 h 1728"/>
                <a:gd name="T54" fmla="*/ 236 w 1047"/>
                <a:gd name="T55" fmla="*/ 1215 h 1728"/>
                <a:gd name="T56" fmla="*/ 252 w 1047"/>
                <a:gd name="T57" fmla="*/ 1322 h 1728"/>
                <a:gd name="T58" fmla="*/ 282 w 1047"/>
                <a:gd name="T59" fmla="*/ 1398 h 1728"/>
                <a:gd name="T60" fmla="*/ 275 w 1047"/>
                <a:gd name="T61" fmla="*/ 1475 h 1728"/>
                <a:gd name="T62" fmla="*/ 252 w 1047"/>
                <a:gd name="T63" fmla="*/ 1643 h 1728"/>
                <a:gd name="T64" fmla="*/ 282 w 1047"/>
                <a:gd name="T65" fmla="*/ 1719 h 1728"/>
                <a:gd name="T66" fmla="*/ 343 w 1047"/>
                <a:gd name="T67" fmla="*/ 1551 h 1728"/>
                <a:gd name="T68" fmla="*/ 412 w 1047"/>
                <a:gd name="T69" fmla="*/ 1398 h 1728"/>
                <a:gd name="T70" fmla="*/ 557 w 1047"/>
                <a:gd name="T71" fmla="*/ 1268 h 1728"/>
                <a:gd name="T72" fmla="*/ 634 w 1047"/>
                <a:gd name="T73" fmla="*/ 1238 h 1728"/>
                <a:gd name="T74" fmla="*/ 786 w 1047"/>
                <a:gd name="T75" fmla="*/ 1291 h 1728"/>
                <a:gd name="T76" fmla="*/ 840 w 1047"/>
                <a:gd name="T77" fmla="*/ 1154 h 1728"/>
                <a:gd name="T78" fmla="*/ 832 w 1047"/>
                <a:gd name="T79" fmla="*/ 986 h 1728"/>
                <a:gd name="T80" fmla="*/ 954 w 1047"/>
                <a:gd name="T81" fmla="*/ 886 h 1728"/>
                <a:gd name="T82" fmla="*/ 1000 w 1047"/>
                <a:gd name="T83" fmla="*/ 833 h 1728"/>
                <a:gd name="T84" fmla="*/ 947 w 1047"/>
                <a:gd name="T85" fmla="*/ 772 h 1728"/>
                <a:gd name="T86" fmla="*/ 1038 w 1047"/>
                <a:gd name="T87" fmla="*/ 642 h 1728"/>
                <a:gd name="T88" fmla="*/ 970 w 1047"/>
                <a:gd name="T89" fmla="*/ 550 h 1728"/>
                <a:gd name="T90" fmla="*/ 924 w 1047"/>
                <a:gd name="T91" fmla="*/ 489 h 1728"/>
                <a:gd name="T92" fmla="*/ 748 w 1047"/>
                <a:gd name="T93" fmla="*/ 535 h 1728"/>
                <a:gd name="T94" fmla="*/ 634 w 1047"/>
                <a:gd name="T95" fmla="*/ 588 h 1728"/>
                <a:gd name="T96" fmla="*/ 664 w 1047"/>
                <a:gd name="T97" fmla="*/ 482 h 1728"/>
                <a:gd name="T98" fmla="*/ 672 w 1047"/>
                <a:gd name="T99" fmla="*/ 413 h 1728"/>
                <a:gd name="T100" fmla="*/ 603 w 1047"/>
                <a:gd name="T101" fmla="*/ 245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7" h="1728">
                  <a:moveTo>
                    <a:pt x="603" y="245"/>
                  </a:moveTo>
                  <a:lnTo>
                    <a:pt x="603" y="245"/>
                  </a:lnTo>
                  <a:cubicBezTo>
                    <a:pt x="588" y="237"/>
                    <a:pt x="573" y="229"/>
                    <a:pt x="565" y="222"/>
                  </a:cubicBezTo>
                  <a:cubicBezTo>
                    <a:pt x="534" y="222"/>
                    <a:pt x="504" y="222"/>
                    <a:pt x="473" y="214"/>
                  </a:cubicBezTo>
                  <a:cubicBezTo>
                    <a:pt x="466" y="207"/>
                    <a:pt x="473" y="191"/>
                    <a:pt x="466" y="184"/>
                  </a:cubicBezTo>
                  <a:cubicBezTo>
                    <a:pt x="443" y="161"/>
                    <a:pt x="420" y="138"/>
                    <a:pt x="389" y="123"/>
                  </a:cubicBezTo>
                  <a:cubicBezTo>
                    <a:pt x="382" y="115"/>
                    <a:pt x="374" y="138"/>
                    <a:pt x="366" y="138"/>
                  </a:cubicBezTo>
                  <a:cubicBezTo>
                    <a:pt x="343" y="123"/>
                    <a:pt x="343" y="100"/>
                    <a:pt x="321" y="92"/>
                  </a:cubicBezTo>
                  <a:cubicBezTo>
                    <a:pt x="305" y="84"/>
                    <a:pt x="275" y="100"/>
                    <a:pt x="259" y="84"/>
                  </a:cubicBezTo>
                  <a:cubicBezTo>
                    <a:pt x="252" y="77"/>
                    <a:pt x="282" y="54"/>
                    <a:pt x="275" y="46"/>
                  </a:cubicBezTo>
                  <a:cubicBezTo>
                    <a:pt x="259" y="23"/>
                    <a:pt x="236" y="0"/>
                    <a:pt x="214" y="0"/>
                  </a:cubicBezTo>
                  <a:cubicBezTo>
                    <a:pt x="183" y="0"/>
                    <a:pt x="175" y="31"/>
                    <a:pt x="160" y="54"/>
                  </a:cubicBezTo>
                  <a:lnTo>
                    <a:pt x="160" y="54"/>
                  </a:lnTo>
                  <a:cubicBezTo>
                    <a:pt x="145" y="69"/>
                    <a:pt x="129" y="84"/>
                    <a:pt x="114" y="107"/>
                  </a:cubicBezTo>
                  <a:cubicBezTo>
                    <a:pt x="91" y="138"/>
                    <a:pt x="76" y="184"/>
                    <a:pt x="53" y="214"/>
                  </a:cubicBezTo>
                  <a:cubicBezTo>
                    <a:pt x="38" y="229"/>
                    <a:pt x="15" y="237"/>
                    <a:pt x="7" y="252"/>
                  </a:cubicBezTo>
                  <a:cubicBezTo>
                    <a:pt x="0" y="260"/>
                    <a:pt x="23" y="268"/>
                    <a:pt x="30" y="283"/>
                  </a:cubicBezTo>
                  <a:cubicBezTo>
                    <a:pt x="38" y="291"/>
                    <a:pt x="53" y="321"/>
                    <a:pt x="68" y="321"/>
                  </a:cubicBezTo>
                  <a:cubicBezTo>
                    <a:pt x="99" y="321"/>
                    <a:pt x="114" y="275"/>
                    <a:pt x="137" y="268"/>
                  </a:cubicBezTo>
                  <a:cubicBezTo>
                    <a:pt x="152" y="260"/>
                    <a:pt x="160" y="275"/>
                    <a:pt x="168" y="283"/>
                  </a:cubicBezTo>
                  <a:cubicBezTo>
                    <a:pt x="183" y="283"/>
                    <a:pt x="198" y="268"/>
                    <a:pt x="214" y="275"/>
                  </a:cubicBezTo>
                  <a:cubicBezTo>
                    <a:pt x="221" y="275"/>
                    <a:pt x="221" y="291"/>
                    <a:pt x="214" y="298"/>
                  </a:cubicBezTo>
                  <a:cubicBezTo>
                    <a:pt x="191" y="314"/>
                    <a:pt x="152" y="306"/>
                    <a:pt x="129" y="321"/>
                  </a:cubicBezTo>
                  <a:cubicBezTo>
                    <a:pt x="114" y="336"/>
                    <a:pt x="122" y="359"/>
                    <a:pt x="107" y="375"/>
                  </a:cubicBezTo>
                  <a:cubicBezTo>
                    <a:pt x="107" y="382"/>
                    <a:pt x="91" y="390"/>
                    <a:pt x="84" y="398"/>
                  </a:cubicBezTo>
                  <a:lnTo>
                    <a:pt x="84" y="398"/>
                  </a:lnTo>
                  <a:cubicBezTo>
                    <a:pt x="76" y="443"/>
                    <a:pt x="76" y="443"/>
                    <a:pt x="76" y="443"/>
                  </a:cubicBezTo>
                  <a:lnTo>
                    <a:pt x="76" y="443"/>
                  </a:lnTo>
                  <a:cubicBezTo>
                    <a:pt x="91" y="451"/>
                    <a:pt x="114" y="466"/>
                    <a:pt x="137" y="474"/>
                  </a:cubicBezTo>
                  <a:cubicBezTo>
                    <a:pt x="137" y="474"/>
                    <a:pt x="160" y="535"/>
                    <a:pt x="168" y="543"/>
                  </a:cubicBezTo>
                  <a:lnTo>
                    <a:pt x="252" y="558"/>
                  </a:lnTo>
                  <a:cubicBezTo>
                    <a:pt x="267" y="558"/>
                    <a:pt x="290" y="550"/>
                    <a:pt x="305" y="550"/>
                  </a:cubicBezTo>
                  <a:cubicBezTo>
                    <a:pt x="321" y="558"/>
                    <a:pt x="336" y="566"/>
                    <a:pt x="336" y="581"/>
                  </a:cubicBezTo>
                  <a:cubicBezTo>
                    <a:pt x="351" y="619"/>
                    <a:pt x="366" y="665"/>
                    <a:pt x="359" y="703"/>
                  </a:cubicBezTo>
                  <a:cubicBezTo>
                    <a:pt x="351" y="726"/>
                    <a:pt x="313" y="718"/>
                    <a:pt x="298" y="734"/>
                  </a:cubicBezTo>
                  <a:cubicBezTo>
                    <a:pt x="282" y="741"/>
                    <a:pt x="282" y="764"/>
                    <a:pt x="275" y="772"/>
                  </a:cubicBezTo>
                  <a:cubicBezTo>
                    <a:pt x="267" y="779"/>
                    <a:pt x="244" y="764"/>
                    <a:pt x="236" y="772"/>
                  </a:cubicBezTo>
                  <a:cubicBezTo>
                    <a:pt x="221" y="795"/>
                    <a:pt x="206" y="818"/>
                    <a:pt x="206" y="840"/>
                  </a:cubicBezTo>
                  <a:cubicBezTo>
                    <a:pt x="206" y="856"/>
                    <a:pt x="229" y="848"/>
                    <a:pt x="229" y="863"/>
                  </a:cubicBezTo>
                  <a:cubicBezTo>
                    <a:pt x="236" y="871"/>
                    <a:pt x="214" y="879"/>
                    <a:pt x="214" y="894"/>
                  </a:cubicBezTo>
                  <a:cubicBezTo>
                    <a:pt x="229" y="909"/>
                    <a:pt x="259" y="909"/>
                    <a:pt x="275" y="925"/>
                  </a:cubicBezTo>
                  <a:cubicBezTo>
                    <a:pt x="282" y="932"/>
                    <a:pt x="282" y="948"/>
                    <a:pt x="275" y="963"/>
                  </a:cubicBezTo>
                  <a:cubicBezTo>
                    <a:pt x="267" y="978"/>
                    <a:pt x="252" y="986"/>
                    <a:pt x="236" y="993"/>
                  </a:cubicBezTo>
                  <a:cubicBezTo>
                    <a:pt x="214" y="993"/>
                    <a:pt x="183" y="993"/>
                    <a:pt x="160" y="978"/>
                  </a:cubicBezTo>
                  <a:cubicBezTo>
                    <a:pt x="145" y="971"/>
                    <a:pt x="160" y="948"/>
                    <a:pt x="152" y="940"/>
                  </a:cubicBezTo>
                  <a:cubicBezTo>
                    <a:pt x="137" y="925"/>
                    <a:pt x="114" y="917"/>
                    <a:pt x="99" y="925"/>
                  </a:cubicBezTo>
                  <a:cubicBezTo>
                    <a:pt x="91" y="925"/>
                    <a:pt x="107" y="955"/>
                    <a:pt x="99" y="963"/>
                  </a:cubicBezTo>
                  <a:cubicBezTo>
                    <a:pt x="84" y="978"/>
                    <a:pt x="46" y="978"/>
                    <a:pt x="46" y="1001"/>
                  </a:cubicBezTo>
                  <a:cubicBezTo>
                    <a:pt x="38" y="1016"/>
                    <a:pt x="68" y="1024"/>
                    <a:pt x="84" y="1024"/>
                  </a:cubicBezTo>
                  <a:cubicBezTo>
                    <a:pt x="107" y="1032"/>
                    <a:pt x="122" y="1016"/>
                    <a:pt x="145" y="1016"/>
                  </a:cubicBezTo>
                  <a:cubicBezTo>
                    <a:pt x="152" y="1024"/>
                    <a:pt x="160" y="1032"/>
                    <a:pt x="160" y="1039"/>
                  </a:cubicBezTo>
                  <a:cubicBezTo>
                    <a:pt x="160" y="1062"/>
                    <a:pt x="145" y="1077"/>
                    <a:pt x="129" y="1093"/>
                  </a:cubicBezTo>
                  <a:cubicBezTo>
                    <a:pt x="122" y="1100"/>
                    <a:pt x="99" y="1100"/>
                    <a:pt x="99" y="1108"/>
                  </a:cubicBezTo>
                  <a:cubicBezTo>
                    <a:pt x="114" y="1131"/>
                    <a:pt x="137" y="1138"/>
                    <a:pt x="152" y="1154"/>
                  </a:cubicBezTo>
                  <a:cubicBezTo>
                    <a:pt x="175" y="1177"/>
                    <a:pt x="183" y="1200"/>
                    <a:pt x="198" y="1215"/>
                  </a:cubicBezTo>
                  <a:cubicBezTo>
                    <a:pt x="206" y="1215"/>
                    <a:pt x="221" y="1207"/>
                    <a:pt x="236" y="1215"/>
                  </a:cubicBezTo>
                  <a:cubicBezTo>
                    <a:pt x="252" y="1223"/>
                    <a:pt x="275" y="1238"/>
                    <a:pt x="282" y="1253"/>
                  </a:cubicBezTo>
                  <a:cubicBezTo>
                    <a:pt x="282" y="1284"/>
                    <a:pt x="252" y="1299"/>
                    <a:pt x="252" y="1322"/>
                  </a:cubicBezTo>
                  <a:cubicBezTo>
                    <a:pt x="259" y="1345"/>
                    <a:pt x="282" y="1352"/>
                    <a:pt x="290" y="1368"/>
                  </a:cubicBezTo>
                  <a:cubicBezTo>
                    <a:pt x="290" y="1375"/>
                    <a:pt x="275" y="1390"/>
                    <a:pt x="282" y="1398"/>
                  </a:cubicBezTo>
                  <a:cubicBezTo>
                    <a:pt x="282" y="1406"/>
                    <a:pt x="298" y="1398"/>
                    <a:pt x="298" y="1398"/>
                  </a:cubicBezTo>
                  <a:cubicBezTo>
                    <a:pt x="298" y="1429"/>
                    <a:pt x="282" y="1452"/>
                    <a:pt x="275" y="1475"/>
                  </a:cubicBezTo>
                  <a:cubicBezTo>
                    <a:pt x="259" y="1498"/>
                    <a:pt x="236" y="1520"/>
                    <a:pt x="236" y="1543"/>
                  </a:cubicBezTo>
                  <a:cubicBezTo>
                    <a:pt x="229" y="1574"/>
                    <a:pt x="244" y="1612"/>
                    <a:pt x="252" y="1643"/>
                  </a:cubicBezTo>
                  <a:lnTo>
                    <a:pt x="252" y="1643"/>
                  </a:lnTo>
                  <a:cubicBezTo>
                    <a:pt x="259" y="1665"/>
                    <a:pt x="252" y="1719"/>
                    <a:pt x="282" y="1719"/>
                  </a:cubicBezTo>
                  <a:cubicBezTo>
                    <a:pt x="305" y="1727"/>
                    <a:pt x="313" y="1681"/>
                    <a:pt x="321" y="1650"/>
                  </a:cubicBezTo>
                  <a:cubicBezTo>
                    <a:pt x="336" y="1620"/>
                    <a:pt x="328" y="1581"/>
                    <a:pt x="343" y="1551"/>
                  </a:cubicBezTo>
                  <a:cubicBezTo>
                    <a:pt x="351" y="1536"/>
                    <a:pt x="374" y="1551"/>
                    <a:pt x="382" y="1543"/>
                  </a:cubicBezTo>
                  <a:cubicBezTo>
                    <a:pt x="397" y="1498"/>
                    <a:pt x="397" y="1444"/>
                    <a:pt x="412" y="1398"/>
                  </a:cubicBezTo>
                  <a:cubicBezTo>
                    <a:pt x="435" y="1345"/>
                    <a:pt x="458" y="1299"/>
                    <a:pt x="496" y="1268"/>
                  </a:cubicBezTo>
                  <a:cubicBezTo>
                    <a:pt x="511" y="1253"/>
                    <a:pt x="534" y="1268"/>
                    <a:pt x="557" y="1268"/>
                  </a:cubicBezTo>
                  <a:cubicBezTo>
                    <a:pt x="573" y="1261"/>
                    <a:pt x="580" y="1238"/>
                    <a:pt x="596" y="1238"/>
                  </a:cubicBezTo>
                  <a:cubicBezTo>
                    <a:pt x="603" y="1230"/>
                    <a:pt x="618" y="1230"/>
                    <a:pt x="634" y="1238"/>
                  </a:cubicBezTo>
                  <a:cubicBezTo>
                    <a:pt x="679" y="1261"/>
                    <a:pt x="702" y="1314"/>
                    <a:pt x="756" y="1329"/>
                  </a:cubicBezTo>
                  <a:cubicBezTo>
                    <a:pt x="771" y="1337"/>
                    <a:pt x="779" y="1307"/>
                    <a:pt x="786" y="1291"/>
                  </a:cubicBezTo>
                  <a:cubicBezTo>
                    <a:pt x="786" y="1291"/>
                    <a:pt x="786" y="1246"/>
                    <a:pt x="786" y="1238"/>
                  </a:cubicBezTo>
                  <a:cubicBezTo>
                    <a:pt x="786" y="1223"/>
                    <a:pt x="840" y="1154"/>
                    <a:pt x="840" y="1154"/>
                  </a:cubicBezTo>
                  <a:cubicBezTo>
                    <a:pt x="832" y="1131"/>
                    <a:pt x="809" y="1115"/>
                    <a:pt x="809" y="1093"/>
                  </a:cubicBezTo>
                  <a:cubicBezTo>
                    <a:pt x="809" y="1054"/>
                    <a:pt x="809" y="1009"/>
                    <a:pt x="832" y="986"/>
                  </a:cubicBezTo>
                  <a:cubicBezTo>
                    <a:pt x="863" y="948"/>
                    <a:pt x="924" y="955"/>
                    <a:pt x="962" y="925"/>
                  </a:cubicBezTo>
                  <a:cubicBezTo>
                    <a:pt x="977" y="917"/>
                    <a:pt x="947" y="894"/>
                    <a:pt x="954" y="886"/>
                  </a:cubicBezTo>
                  <a:cubicBezTo>
                    <a:pt x="962" y="863"/>
                    <a:pt x="985" y="848"/>
                    <a:pt x="1000" y="833"/>
                  </a:cubicBezTo>
                  <a:lnTo>
                    <a:pt x="1000" y="833"/>
                  </a:lnTo>
                  <a:cubicBezTo>
                    <a:pt x="947" y="772"/>
                    <a:pt x="947" y="772"/>
                    <a:pt x="947" y="772"/>
                  </a:cubicBezTo>
                  <a:lnTo>
                    <a:pt x="947" y="772"/>
                  </a:lnTo>
                  <a:cubicBezTo>
                    <a:pt x="954" y="749"/>
                    <a:pt x="962" y="718"/>
                    <a:pt x="977" y="695"/>
                  </a:cubicBezTo>
                  <a:cubicBezTo>
                    <a:pt x="993" y="673"/>
                    <a:pt x="1023" y="665"/>
                    <a:pt x="1038" y="642"/>
                  </a:cubicBezTo>
                  <a:cubicBezTo>
                    <a:pt x="1046" y="627"/>
                    <a:pt x="1046" y="604"/>
                    <a:pt x="1046" y="588"/>
                  </a:cubicBezTo>
                  <a:cubicBezTo>
                    <a:pt x="1046" y="588"/>
                    <a:pt x="970" y="558"/>
                    <a:pt x="970" y="550"/>
                  </a:cubicBezTo>
                  <a:lnTo>
                    <a:pt x="954" y="520"/>
                  </a:lnTo>
                  <a:cubicBezTo>
                    <a:pt x="947" y="512"/>
                    <a:pt x="939" y="489"/>
                    <a:pt x="924" y="489"/>
                  </a:cubicBezTo>
                  <a:cubicBezTo>
                    <a:pt x="893" y="497"/>
                    <a:pt x="871" y="535"/>
                    <a:pt x="832" y="543"/>
                  </a:cubicBezTo>
                  <a:cubicBezTo>
                    <a:pt x="809" y="550"/>
                    <a:pt x="779" y="535"/>
                    <a:pt x="748" y="535"/>
                  </a:cubicBezTo>
                  <a:cubicBezTo>
                    <a:pt x="725" y="543"/>
                    <a:pt x="702" y="550"/>
                    <a:pt x="679" y="558"/>
                  </a:cubicBezTo>
                  <a:cubicBezTo>
                    <a:pt x="664" y="566"/>
                    <a:pt x="657" y="588"/>
                    <a:pt x="634" y="588"/>
                  </a:cubicBezTo>
                  <a:cubicBezTo>
                    <a:pt x="626" y="588"/>
                    <a:pt x="611" y="573"/>
                    <a:pt x="618" y="558"/>
                  </a:cubicBezTo>
                  <a:cubicBezTo>
                    <a:pt x="626" y="527"/>
                    <a:pt x="649" y="504"/>
                    <a:pt x="664" y="482"/>
                  </a:cubicBezTo>
                  <a:cubicBezTo>
                    <a:pt x="679" y="466"/>
                    <a:pt x="702" y="466"/>
                    <a:pt x="702" y="443"/>
                  </a:cubicBezTo>
                  <a:cubicBezTo>
                    <a:pt x="702" y="428"/>
                    <a:pt x="679" y="428"/>
                    <a:pt x="672" y="413"/>
                  </a:cubicBezTo>
                  <a:cubicBezTo>
                    <a:pt x="657" y="382"/>
                    <a:pt x="649" y="344"/>
                    <a:pt x="634" y="306"/>
                  </a:cubicBezTo>
                  <a:cubicBezTo>
                    <a:pt x="626" y="283"/>
                    <a:pt x="611" y="260"/>
                    <a:pt x="603" y="245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1" name="Freeform 128">
              <a:extLst>
                <a:ext uri="{FF2B5EF4-FFF2-40B4-BE49-F238E27FC236}">
                  <a16:creationId xmlns:a16="http://schemas.microsoft.com/office/drawing/2014/main" id="{F8A297C9-E3E3-4C2B-B37B-DAF2A39AE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648" y="3894332"/>
              <a:ext cx="247811" cy="256588"/>
            </a:xfrm>
            <a:custGeom>
              <a:avLst/>
              <a:gdLst>
                <a:gd name="T0" fmla="*/ 397 w 1368"/>
                <a:gd name="T1" fmla="*/ 978 h 1529"/>
                <a:gd name="T2" fmla="*/ 488 w 1368"/>
                <a:gd name="T3" fmla="*/ 848 h 1529"/>
                <a:gd name="T4" fmla="*/ 420 w 1368"/>
                <a:gd name="T5" fmla="*/ 756 h 1529"/>
                <a:gd name="T6" fmla="*/ 374 w 1368"/>
                <a:gd name="T7" fmla="*/ 695 h 1529"/>
                <a:gd name="T8" fmla="*/ 198 w 1368"/>
                <a:gd name="T9" fmla="*/ 741 h 1529"/>
                <a:gd name="T10" fmla="*/ 84 w 1368"/>
                <a:gd name="T11" fmla="*/ 794 h 1529"/>
                <a:gd name="T12" fmla="*/ 114 w 1368"/>
                <a:gd name="T13" fmla="*/ 688 h 1529"/>
                <a:gd name="T14" fmla="*/ 122 w 1368"/>
                <a:gd name="T15" fmla="*/ 619 h 1529"/>
                <a:gd name="T16" fmla="*/ 53 w 1368"/>
                <a:gd name="T17" fmla="*/ 451 h 1529"/>
                <a:gd name="T18" fmla="*/ 99 w 1368"/>
                <a:gd name="T19" fmla="*/ 390 h 1529"/>
                <a:gd name="T20" fmla="*/ 38 w 1368"/>
                <a:gd name="T21" fmla="*/ 268 h 1529"/>
                <a:gd name="T22" fmla="*/ 38 w 1368"/>
                <a:gd name="T23" fmla="*/ 191 h 1529"/>
                <a:gd name="T24" fmla="*/ 53 w 1368"/>
                <a:gd name="T25" fmla="*/ 153 h 1529"/>
                <a:gd name="T26" fmla="*/ 76 w 1368"/>
                <a:gd name="T27" fmla="*/ 54 h 1529"/>
                <a:gd name="T28" fmla="*/ 145 w 1368"/>
                <a:gd name="T29" fmla="*/ 8 h 1529"/>
                <a:gd name="T30" fmla="*/ 244 w 1368"/>
                <a:gd name="T31" fmla="*/ 54 h 1529"/>
                <a:gd name="T32" fmla="*/ 267 w 1368"/>
                <a:gd name="T33" fmla="*/ 15 h 1529"/>
                <a:gd name="T34" fmla="*/ 366 w 1368"/>
                <a:gd name="T35" fmla="*/ 122 h 1529"/>
                <a:gd name="T36" fmla="*/ 573 w 1368"/>
                <a:gd name="T37" fmla="*/ 306 h 1529"/>
                <a:gd name="T38" fmla="*/ 695 w 1368"/>
                <a:gd name="T39" fmla="*/ 222 h 1529"/>
                <a:gd name="T40" fmla="*/ 832 w 1368"/>
                <a:gd name="T41" fmla="*/ 176 h 1529"/>
                <a:gd name="T42" fmla="*/ 932 w 1368"/>
                <a:gd name="T43" fmla="*/ 130 h 1529"/>
                <a:gd name="T44" fmla="*/ 1130 w 1368"/>
                <a:gd name="T45" fmla="*/ 145 h 1529"/>
                <a:gd name="T46" fmla="*/ 1252 w 1368"/>
                <a:gd name="T47" fmla="*/ 199 h 1529"/>
                <a:gd name="T48" fmla="*/ 1329 w 1368"/>
                <a:gd name="T49" fmla="*/ 352 h 1529"/>
                <a:gd name="T50" fmla="*/ 1344 w 1368"/>
                <a:gd name="T51" fmla="*/ 405 h 1529"/>
                <a:gd name="T52" fmla="*/ 1229 w 1368"/>
                <a:gd name="T53" fmla="*/ 619 h 1529"/>
                <a:gd name="T54" fmla="*/ 1214 w 1368"/>
                <a:gd name="T55" fmla="*/ 772 h 1529"/>
                <a:gd name="T56" fmla="*/ 1229 w 1368"/>
                <a:gd name="T57" fmla="*/ 901 h 1529"/>
                <a:gd name="T58" fmla="*/ 1138 w 1368"/>
                <a:gd name="T59" fmla="*/ 1108 h 1529"/>
                <a:gd name="T60" fmla="*/ 1191 w 1368"/>
                <a:gd name="T61" fmla="*/ 1192 h 1529"/>
                <a:gd name="T62" fmla="*/ 1084 w 1368"/>
                <a:gd name="T63" fmla="*/ 1253 h 1529"/>
                <a:gd name="T64" fmla="*/ 1084 w 1368"/>
                <a:gd name="T65" fmla="*/ 1429 h 1529"/>
                <a:gd name="T66" fmla="*/ 1008 w 1368"/>
                <a:gd name="T67" fmla="*/ 1520 h 1529"/>
                <a:gd name="T68" fmla="*/ 916 w 1368"/>
                <a:gd name="T69" fmla="*/ 1474 h 1529"/>
                <a:gd name="T70" fmla="*/ 878 w 1368"/>
                <a:gd name="T71" fmla="*/ 1375 h 1529"/>
                <a:gd name="T72" fmla="*/ 786 w 1368"/>
                <a:gd name="T73" fmla="*/ 1230 h 1529"/>
                <a:gd name="T74" fmla="*/ 702 w 1368"/>
                <a:gd name="T75" fmla="*/ 1100 h 1529"/>
                <a:gd name="T76" fmla="*/ 488 w 1368"/>
                <a:gd name="T77" fmla="*/ 1062 h 1529"/>
                <a:gd name="T78" fmla="*/ 450 w 1368"/>
                <a:gd name="T79" fmla="*/ 1039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8" h="1529">
                  <a:moveTo>
                    <a:pt x="397" y="978"/>
                  </a:moveTo>
                  <a:lnTo>
                    <a:pt x="397" y="978"/>
                  </a:lnTo>
                  <a:cubicBezTo>
                    <a:pt x="404" y="955"/>
                    <a:pt x="412" y="924"/>
                    <a:pt x="427" y="901"/>
                  </a:cubicBezTo>
                  <a:cubicBezTo>
                    <a:pt x="443" y="879"/>
                    <a:pt x="473" y="871"/>
                    <a:pt x="488" y="848"/>
                  </a:cubicBezTo>
                  <a:cubicBezTo>
                    <a:pt x="496" y="833"/>
                    <a:pt x="496" y="810"/>
                    <a:pt x="496" y="794"/>
                  </a:cubicBezTo>
                  <a:cubicBezTo>
                    <a:pt x="496" y="794"/>
                    <a:pt x="420" y="764"/>
                    <a:pt x="420" y="756"/>
                  </a:cubicBezTo>
                  <a:lnTo>
                    <a:pt x="404" y="726"/>
                  </a:lnTo>
                  <a:cubicBezTo>
                    <a:pt x="397" y="718"/>
                    <a:pt x="389" y="695"/>
                    <a:pt x="374" y="695"/>
                  </a:cubicBezTo>
                  <a:cubicBezTo>
                    <a:pt x="343" y="703"/>
                    <a:pt x="321" y="741"/>
                    <a:pt x="282" y="749"/>
                  </a:cubicBezTo>
                  <a:cubicBezTo>
                    <a:pt x="259" y="756"/>
                    <a:pt x="229" y="741"/>
                    <a:pt x="198" y="741"/>
                  </a:cubicBezTo>
                  <a:cubicBezTo>
                    <a:pt x="175" y="749"/>
                    <a:pt x="152" y="756"/>
                    <a:pt x="129" y="764"/>
                  </a:cubicBezTo>
                  <a:cubicBezTo>
                    <a:pt x="114" y="772"/>
                    <a:pt x="107" y="794"/>
                    <a:pt x="84" y="794"/>
                  </a:cubicBezTo>
                  <a:cubicBezTo>
                    <a:pt x="76" y="794"/>
                    <a:pt x="61" y="779"/>
                    <a:pt x="68" y="764"/>
                  </a:cubicBezTo>
                  <a:cubicBezTo>
                    <a:pt x="76" y="733"/>
                    <a:pt x="99" y="710"/>
                    <a:pt x="114" y="688"/>
                  </a:cubicBezTo>
                  <a:cubicBezTo>
                    <a:pt x="129" y="672"/>
                    <a:pt x="152" y="672"/>
                    <a:pt x="152" y="649"/>
                  </a:cubicBezTo>
                  <a:cubicBezTo>
                    <a:pt x="152" y="634"/>
                    <a:pt x="129" y="634"/>
                    <a:pt x="122" y="619"/>
                  </a:cubicBezTo>
                  <a:cubicBezTo>
                    <a:pt x="107" y="588"/>
                    <a:pt x="99" y="550"/>
                    <a:pt x="84" y="512"/>
                  </a:cubicBezTo>
                  <a:cubicBezTo>
                    <a:pt x="76" y="489"/>
                    <a:pt x="61" y="466"/>
                    <a:pt x="53" y="451"/>
                  </a:cubicBezTo>
                  <a:lnTo>
                    <a:pt x="53" y="451"/>
                  </a:lnTo>
                  <a:cubicBezTo>
                    <a:pt x="68" y="428"/>
                    <a:pt x="91" y="413"/>
                    <a:pt x="99" y="390"/>
                  </a:cubicBezTo>
                  <a:cubicBezTo>
                    <a:pt x="107" y="367"/>
                    <a:pt x="107" y="336"/>
                    <a:pt x="99" y="313"/>
                  </a:cubicBezTo>
                  <a:cubicBezTo>
                    <a:pt x="84" y="290"/>
                    <a:pt x="53" y="283"/>
                    <a:pt x="38" y="268"/>
                  </a:cubicBezTo>
                  <a:cubicBezTo>
                    <a:pt x="23" y="245"/>
                    <a:pt x="0" y="222"/>
                    <a:pt x="0" y="199"/>
                  </a:cubicBezTo>
                  <a:cubicBezTo>
                    <a:pt x="0" y="183"/>
                    <a:pt x="30" y="199"/>
                    <a:pt x="38" y="191"/>
                  </a:cubicBezTo>
                  <a:cubicBezTo>
                    <a:pt x="53" y="183"/>
                    <a:pt x="53" y="168"/>
                    <a:pt x="53" y="153"/>
                  </a:cubicBezTo>
                  <a:lnTo>
                    <a:pt x="53" y="153"/>
                  </a:lnTo>
                  <a:cubicBezTo>
                    <a:pt x="76" y="145"/>
                    <a:pt x="107" y="138"/>
                    <a:pt x="114" y="115"/>
                  </a:cubicBezTo>
                  <a:cubicBezTo>
                    <a:pt x="122" y="92"/>
                    <a:pt x="84" y="77"/>
                    <a:pt x="76" y="54"/>
                  </a:cubicBezTo>
                  <a:cubicBezTo>
                    <a:pt x="68" y="38"/>
                    <a:pt x="76" y="15"/>
                    <a:pt x="84" y="8"/>
                  </a:cubicBezTo>
                  <a:cubicBezTo>
                    <a:pt x="107" y="0"/>
                    <a:pt x="129" y="0"/>
                    <a:pt x="145" y="8"/>
                  </a:cubicBezTo>
                  <a:cubicBezTo>
                    <a:pt x="160" y="15"/>
                    <a:pt x="160" y="46"/>
                    <a:pt x="175" y="46"/>
                  </a:cubicBezTo>
                  <a:cubicBezTo>
                    <a:pt x="198" y="61"/>
                    <a:pt x="221" y="61"/>
                    <a:pt x="244" y="54"/>
                  </a:cubicBezTo>
                  <a:cubicBezTo>
                    <a:pt x="252" y="46"/>
                    <a:pt x="259" y="31"/>
                    <a:pt x="267" y="23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305" y="46"/>
                    <a:pt x="343" y="61"/>
                    <a:pt x="374" y="92"/>
                  </a:cubicBezTo>
                  <a:cubicBezTo>
                    <a:pt x="382" y="99"/>
                    <a:pt x="359" y="115"/>
                    <a:pt x="366" y="122"/>
                  </a:cubicBezTo>
                  <a:cubicBezTo>
                    <a:pt x="420" y="176"/>
                    <a:pt x="481" y="206"/>
                    <a:pt x="534" y="260"/>
                  </a:cubicBezTo>
                  <a:cubicBezTo>
                    <a:pt x="550" y="268"/>
                    <a:pt x="550" y="306"/>
                    <a:pt x="573" y="306"/>
                  </a:cubicBezTo>
                  <a:cubicBezTo>
                    <a:pt x="595" y="298"/>
                    <a:pt x="588" y="252"/>
                    <a:pt x="603" y="245"/>
                  </a:cubicBezTo>
                  <a:cubicBezTo>
                    <a:pt x="634" y="222"/>
                    <a:pt x="664" y="229"/>
                    <a:pt x="695" y="222"/>
                  </a:cubicBezTo>
                  <a:cubicBezTo>
                    <a:pt x="740" y="206"/>
                    <a:pt x="786" y="191"/>
                    <a:pt x="832" y="176"/>
                  </a:cubicBezTo>
                  <a:lnTo>
                    <a:pt x="832" y="176"/>
                  </a:lnTo>
                  <a:cubicBezTo>
                    <a:pt x="847" y="168"/>
                    <a:pt x="863" y="176"/>
                    <a:pt x="870" y="168"/>
                  </a:cubicBezTo>
                  <a:cubicBezTo>
                    <a:pt x="893" y="160"/>
                    <a:pt x="909" y="138"/>
                    <a:pt x="932" y="130"/>
                  </a:cubicBezTo>
                  <a:cubicBezTo>
                    <a:pt x="977" y="115"/>
                    <a:pt x="1023" y="99"/>
                    <a:pt x="1069" y="99"/>
                  </a:cubicBezTo>
                  <a:cubicBezTo>
                    <a:pt x="1092" y="107"/>
                    <a:pt x="1107" y="138"/>
                    <a:pt x="1130" y="145"/>
                  </a:cubicBezTo>
                  <a:cubicBezTo>
                    <a:pt x="1168" y="168"/>
                    <a:pt x="1214" y="183"/>
                    <a:pt x="1252" y="199"/>
                  </a:cubicBezTo>
                  <a:lnTo>
                    <a:pt x="1252" y="199"/>
                  </a:lnTo>
                  <a:cubicBezTo>
                    <a:pt x="1268" y="222"/>
                    <a:pt x="1283" y="245"/>
                    <a:pt x="1290" y="268"/>
                  </a:cubicBezTo>
                  <a:cubicBezTo>
                    <a:pt x="1306" y="298"/>
                    <a:pt x="1306" y="329"/>
                    <a:pt x="1329" y="352"/>
                  </a:cubicBezTo>
                  <a:cubicBezTo>
                    <a:pt x="1336" y="359"/>
                    <a:pt x="1359" y="344"/>
                    <a:pt x="1367" y="359"/>
                  </a:cubicBezTo>
                  <a:cubicBezTo>
                    <a:pt x="1367" y="374"/>
                    <a:pt x="1359" y="390"/>
                    <a:pt x="1344" y="405"/>
                  </a:cubicBezTo>
                  <a:cubicBezTo>
                    <a:pt x="1313" y="443"/>
                    <a:pt x="1268" y="466"/>
                    <a:pt x="1245" y="504"/>
                  </a:cubicBezTo>
                  <a:cubicBezTo>
                    <a:pt x="1222" y="542"/>
                    <a:pt x="1252" y="588"/>
                    <a:pt x="1229" y="619"/>
                  </a:cubicBezTo>
                  <a:cubicBezTo>
                    <a:pt x="1222" y="642"/>
                    <a:pt x="1168" y="611"/>
                    <a:pt x="1168" y="634"/>
                  </a:cubicBezTo>
                  <a:cubicBezTo>
                    <a:pt x="1161" y="680"/>
                    <a:pt x="1207" y="726"/>
                    <a:pt x="1214" y="772"/>
                  </a:cubicBezTo>
                  <a:cubicBezTo>
                    <a:pt x="1214" y="787"/>
                    <a:pt x="1199" y="794"/>
                    <a:pt x="1199" y="810"/>
                  </a:cubicBezTo>
                  <a:cubicBezTo>
                    <a:pt x="1199" y="840"/>
                    <a:pt x="1222" y="871"/>
                    <a:pt x="1229" y="901"/>
                  </a:cubicBezTo>
                  <a:cubicBezTo>
                    <a:pt x="1229" y="909"/>
                    <a:pt x="1214" y="909"/>
                    <a:pt x="1207" y="917"/>
                  </a:cubicBezTo>
                  <a:cubicBezTo>
                    <a:pt x="1184" y="978"/>
                    <a:pt x="1145" y="1039"/>
                    <a:pt x="1138" y="1108"/>
                  </a:cubicBezTo>
                  <a:cubicBezTo>
                    <a:pt x="1138" y="1146"/>
                    <a:pt x="1176" y="1161"/>
                    <a:pt x="1191" y="1192"/>
                  </a:cubicBezTo>
                  <a:lnTo>
                    <a:pt x="1191" y="1192"/>
                  </a:lnTo>
                  <a:cubicBezTo>
                    <a:pt x="1176" y="1207"/>
                    <a:pt x="1153" y="1215"/>
                    <a:pt x="1130" y="1230"/>
                  </a:cubicBezTo>
                  <a:cubicBezTo>
                    <a:pt x="1115" y="1238"/>
                    <a:pt x="1092" y="1238"/>
                    <a:pt x="1084" y="1253"/>
                  </a:cubicBezTo>
                  <a:cubicBezTo>
                    <a:pt x="1069" y="1276"/>
                    <a:pt x="1084" y="1306"/>
                    <a:pt x="1084" y="1337"/>
                  </a:cubicBezTo>
                  <a:cubicBezTo>
                    <a:pt x="1084" y="1367"/>
                    <a:pt x="1099" y="1406"/>
                    <a:pt x="1084" y="1429"/>
                  </a:cubicBezTo>
                  <a:cubicBezTo>
                    <a:pt x="1077" y="1444"/>
                    <a:pt x="1046" y="1421"/>
                    <a:pt x="1038" y="1429"/>
                  </a:cubicBezTo>
                  <a:cubicBezTo>
                    <a:pt x="1015" y="1452"/>
                    <a:pt x="1023" y="1490"/>
                    <a:pt x="1008" y="1520"/>
                  </a:cubicBezTo>
                  <a:cubicBezTo>
                    <a:pt x="1000" y="1528"/>
                    <a:pt x="977" y="1528"/>
                    <a:pt x="970" y="1520"/>
                  </a:cubicBezTo>
                  <a:cubicBezTo>
                    <a:pt x="947" y="1513"/>
                    <a:pt x="932" y="1490"/>
                    <a:pt x="916" y="1474"/>
                  </a:cubicBezTo>
                  <a:cubicBezTo>
                    <a:pt x="909" y="1467"/>
                    <a:pt x="886" y="1452"/>
                    <a:pt x="886" y="1436"/>
                  </a:cubicBezTo>
                  <a:cubicBezTo>
                    <a:pt x="878" y="1421"/>
                    <a:pt x="886" y="1390"/>
                    <a:pt x="878" y="1375"/>
                  </a:cubicBezTo>
                  <a:cubicBezTo>
                    <a:pt x="870" y="1352"/>
                    <a:pt x="847" y="1337"/>
                    <a:pt x="832" y="1314"/>
                  </a:cubicBezTo>
                  <a:cubicBezTo>
                    <a:pt x="817" y="1291"/>
                    <a:pt x="802" y="1260"/>
                    <a:pt x="786" y="1230"/>
                  </a:cubicBezTo>
                  <a:cubicBezTo>
                    <a:pt x="779" y="1215"/>
                    <a:pt x="771" y="1192"/>
                    <a:pt x="756" y="1177"/>
                  </a:cubicBezTo>
                  <a:cubicBezTo>
                    <a:pt x="740" y="1154"/>
                    <a:pt x="725" y="1123"/>
                    <a:pt x="702" y="1100"/>
                  </a:cubicBezTo>
                  <a:cubicBezTo>
                    <a:pt x="672" y="1077"/>
                    <a:pt x="641" y="1062"/>
                    <a:pt x="603" y="1062"/>
                  </a:cubicBezTo>
                  <a:cubicBezTo>
                    <a:pt x="565" y="1054"/>
                    <a:pt x="527" y="1069"/>
                    <a:pt x="488" y="1062"/>
                  </a:cubicBezTo>
                  <a:cubicBezTo>
                    <a:pt x="473" y="1062"/>
                    <a:pt x="465" y="1046"/>
                    <a:pt x="450" y="1039"/>
                  </a:cubicBezTo>
                  <a:lnTo>
                    <a:pt x="450" y="1039"/>
                  </a:lnTo>
                  <a:cubicBezTo>
                    <a:pt x="397" y="978"/>
                    <a:pt x="397" y="978"/>
                    <a:pt x="397" y="978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2" name="Freeform 129">
              <a:extLst>
                <a:ext uri="{FF2B5EF4-FFF2-40B4-BE49-F238E27FC236}">
                  <a16:creationId xmlns:a16="http://schemas.microsoft.com/office/drawing/2014/main" id="{6B5575DF-9443-4906-917D-B92145E5E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271" y="3821126"/>
              <a:ext cx="103921" cy="85036"/>
            </a:xfrm>
            <a:custGeom>
              <a:avLst/>
              <a:gdLst>
                <a:gd name="T0" fmla="*/ 38 w 573"/>
                <a:gd name="T1" fmla="*/ 23 h 505"/>
                <a:gd name="T2" fmla="*/ 38 w 573"/>
                <a:gd name="T3" fmla="*/ 23 h 505"/>
                <a:gd name="T4" fmla="*/ 7 w 573"/>
                <a:gd name="T5" fmla="*/ 91 h 505"/>
                <a:gd name="T6" fmla="*/ 23 w 573"/>
                <a:gd name="T7" fmla="*/ 122 h 505"/>
                <a:gd name="T8" fmla="*/ 7 w 573"/>
                <a:gd name="T9" fmla="*/ 153 h 505"/>
                <a:gd name="T10" fmla="*/ 38 w 573"/>
                <a:gd name="T11" fmla="*/ 183 h 505"/>
                <a:gd name="T12" fmla="*/ 23 w 573"/>
                <a:gd name="T13" fmla="*/ 267 h 505"/>
                <a:gd name="T14" fmla="*/ 91 w 573"/>
                <a:gd name="T15" fmla="*/ 282 h 505"/>
                <a:gd name="T16" fmla="*/ 68 w 573"/>
                <a:gd name="T17" fmla="*/ 374 h 505"/>
                <a:gd name="T18" fmla="*/ 53 w 573"/>
                <a:gd name="T19" fmla="*/ 435 h 505"/>
                <a:gd name="T20" fmla="*/ 91 w 573"/>
                <a:gd name="T21" fmla="*/ 504 h 505"/>
                <a:gd name="T22" fmla="*/ 91 w 573"/>
                <a:gd name="T23" fmla="*/ 504 h 505"/>
                <a:gd name="T24" fmla="*/ 130 w 573"/>
                <a:gd name="T25" fmla="*/ 496 h 505"/>
                <a:gd name="T26" fmla="*/ 130 w 573"/>
                <a:gd name="T27" fmla="*/ 496 h 505"/>
                <a:gd name="T28" fmla="*/ 244 w 573"/>
                <a:gd name="T29" fmla="*/ 374 h 505"/>
                <a:gd name="T30" fmla="*/ 275 w 573"/>
                <a:gd name="T31" fmla="*/ 351 h 505"/>
                <a:gd name="T32" fmla="*/ 313 w 573"/>
                <a:gd name="T33" fmla="*/ 351 h 505"/>
                <a:gd name="T34" fmla="*/ 358 w 573"/>
                <a:gd name="T35" fmla="*/ 328 h 505"/>
                <a:gd name="T36" fmla="*/ 373 w 573"/>
                <a:gd name="T37" fmla="*/ 313 h 505"/>
                <a:gd name="T38" fmla="*/ 511 w 573"/>
                <a:gd name="T39" fmla="*/ 298 h 505"/>
                <a:gd name="T40" fmla="*/ 511 w 573"/>
                <a:gd name="T41" fmla="*/ 237 h 505"/>
                <a:gd name="T42" fmla="*/ 564 w 573"/>
                <a:gd name="T43" fmla="*/ 198 h 505"/>
                <a:gd name="T44" fmla="*/ 564 w 573"/>
                <a:gd name="T45" fmla="*/ 198 h 505"/>
                <a:gd name="T46" fmla="*/ 572 w 573"/>
                <a:gd name="T47" fmla="*/ 160 h 505"/>
                <a:gd name="T48" fmla="*/ 572 w 573"/>
                <a:gd name="T49" fmla="*/ 160 h 505"/>
                <a:gd name="T50" fmla="*/ 396 w 573"/>
                <a:gd name="T51" fmla="*/ 45 h 505"/>
                <a:gd name="T52" fmla="*/ 183 w 573"/>
                <a:gd name="T53" fmla="*/ 53 h 505"/>
                <a:gd name="T54" fmla="*/ 107 w 573"/>
                <a:gd name="T55" fmla="*/ 0 h 505"/>
                <a:gd name="T56" fmla="*/ 38 w 573"/>
                <a:gd name="T57" fmla="*/ 2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3" h="505">
                  <a:moveTo>
                    <a:pt x="38" y="23"/>
                  </a:moveTo>
                  <a:lnTo>
                    <a:pt x="38" y="23"/>
                  </a:lnTo>
                  <a:cubicBezTo>
                    <a:pt x="23" y="45"/>
                    <a:pt x="15" y="61"/>
                    <a:pt x="7" y="91"/>
                  </a:cubicBezTo>
                  <a:cubicBezTo>
                    <a:pt x="7" y="99"/>
                    <a:pt x="23" y="114"/>
                    <a:pt x="23" y="122"/>
                  </a:cubicBezTo>
                  <a:cubicBezTo>
                    <a:pt x="23" y="137"/>
                    <a:pt x="0" y="145"/>
                    <a:pt x="7" y="153"/>
                  </a:cubicBezTo>
                  <a:cubicBezTo>
                    <a:pt x="7" y="168"/>
                    <a:pt x="38" y="168"/>
                    <a:pt x="38" y="183"/>
                  </a:cubicBezTo>
                  <a:cubicBezTo>
                    <a:pt x="38" y="214"/>
                    <a:pt x="7" y="244"/>
                    <a:pt x="23" y="267"/>
                  </a:cubicBezTo>
                  <a:cubicBezTo>
                    <a:pt x="30" y="282"/>
                    <a:pt x="76" y="259"/>
                    <a:pt x="91" y="282"/>
                  </a:cubicBezTo>
                  <a:cubicBezTo>
                    <a:pt x="99" y="305"/>
                    <a:pt x="76" y="343"/>
                    <a:pt x="68" y="374"/>
                  </a:cubicBezTo>
                  <a:cubicBezTo>
                    <a:pt x="61" y="397"/>
                    <a:pt x="53" y="412"/>
                    <a:pt x="53" y="435"/>
                  </a:cubicBezTo>
                  <a:cubicBezTo>
                    <a:pt x="61" y="458"/>
                    <a:pt x="76" y="481"/>
                    <a:pt x="91" y="504"/>
                  </a:cubicBezTo>
                  <a:lnTo>
                    <a:pt x="91" y="504"/>
                  </a:lnTo>
                  <a:cubicBezTo>
                    <a:pt x="130" y="496"/>
                    <a:pt x="130" y="496"/>
                    <a:pt x="130" y="496"/>
                  </a:cubicBezTo>
                  <a:lnTo>
                    <a:pt x="130" y="496"/>
                  </a:lnTo>
                  <a:cubicBezTo>
                    <a:pt x="168" y="450"/>
                    <a:pt x="206" y="412"/>
                    <a:pt x="244" y="374"/>
                  </a:cubicBezTo>
                  <a:cubicBezTo>
                    <a:pt x="252" y="366"/>
                    <a:pt x="260" y="359"/>
                    <a:pt x="275" y="351"/>
                  </a:cubicBezTo>
                  <a:cubicBezTo>
                    <a:pt x="282" y="351"/>
                    <a:pt x="298" y="359"/>
                    <a:pt x="313" y="351"/>
                  </a:cubicBezTo>
                  <a:cubicBezTo>
                    <a:pt x="328" y="351"/>
                    <a:pt x="342" y="343"/>
                    <a:pt x="358" y="328"/>
                  </a:cubicBezTo>
                  <a:cubicBezTo>
                    <a:pt x="365" y="328"/>
                    <a:pt x="365" y="313"/>
                    <a:pt x="373" y="313"/>
                  </a:cubicBezTo>
                  <a:cubicBezTo>
                    <a:pt x="419" y="298"/>
                    <a:pt x="472" y="313"/>
                    <a:pt x="511" y="298"/>
                  </a:cubicBezTo>
                  <a:cubicBezTo>
                    <a:pt x="526" y="282"/>
                    <a:pt x="503" y="252"/>
                    <a:pt x="511" y="237"/>
                  </a:cubicBezTo>
                  <a:cubicBezTo>
                    <a:pt x="526" y="214"/>
                    <a:pt x="549" y="214"/>
                    <a:pt x="564" y="198"/>
                  </a:cubicBezTo>
                  <a:lnTo>
                    <a:pt x="564" y="198"/>
                  </a:lnTo>
                  <a:cubicBezTo>
                    <a:pt x="572" y="160"/>
                    <a:pt x="572" y="160"/>
                    <a:pt x="572" y="160"/>
                  </a:cubicBezTo>
                  <a:lnTo>
                    <a:pt x="572" y="160"/>
                  </a:lnTo>
                  <a:cubicBezTo>
                    <a:pt x="503" y="145"/>
                    <a:pt x="434" y="91"/>
                    <a:pt x="396" y="45"/>
                  </a:cubicBezTo>
                  <a:cubicBezTo>
                    <a:pt x="381" y="30"/>
                    <a:pt x="237" y="68"/>
                    <a:pt x="183" y="53"/>
                  </a:cubicBezTo>
                  <a:cubicBezTo>
                    <a:pt x="160" y="45"/>
                    <a:pt x="114" y="0"/>
                    <a:pt x="107" y="0"/>
                  </a:cubicBezTo>
                  <a:cubicBezTo>
                    <a:pt x="84" y="15"/>
                    <a:pt x="61" y="15"/>
                    <a:pt x="38" y="23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3" name="Freeform 130">
              <a:extLst>
                <a:ext uri="{FF2B5EF4-FFF2-40B4-BE49-F238E27FC236}">
                  <a16:creationId xmlns:a16="http://schemas.microsoft.com/office/drawing/2014/main" id="{118565B9-82B1-42B2-95C0-4439B7AA1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890" y="3849225"/>
              <a:ext cx="422078" cy="377857"/>
            </a:xfrm>
            <a:custGeom>
              <a:avLst/>
              <a:gdLst>
                <a:gd name="T0" fmla="*/ 236 w 2329"/>
                <a:gd name="T1" fmla="*/ 336 h 2254"/>
                <a:gd name="T2" fmla="*/ 160 w 2329"/>
                <a:gd name="T3" fmla="*/ 420 h 2254"/>
                <a:gd name="T4" fmla="*/ 152 w 2329"/>
                <a:gd name="T5" fmla="*/ 535 h 2254"/>
                <a:gd name="T6" fmla="*/ 206 w 2329"/>
                <a:gd name="T7" fmla="*/ 672 h 2254"/>
                <a:gd name="T8" fmla="*/ 30 w 2329"/>
                <a:gd name="T9" fmla="*/ 901 h 2254"/>
                <a:gd name="T10" fmla="*/ 91 w 2329"/>
                <a:gd name="T11" fmla="*/ 1168 h 2254"/>
                <a:gd name="T12" fmla="*/ 53 w 2329"/>
                <a:gd name="T13" fmla="*/ 1459 h 2254"/>
                <a:gd name="T14" fmla="*/ 175 w 2329"/>
                <a:gd name="T15" fmla="*/ 1459 h 2254"/>
                <a:gd name="T16" fmla="*/ 382 w 2329"/>
                <a:gd name="T17" fmla="*/ 1382 h 2254"/>
                <a:gd name="T18" fmla="*/ 374 w 2329"/>
                <a:gd name="T19" fmla="*/ 1505 h 2254"/>
                <a:gd name="T20" fmla="*/ 427 w 2329"/>
                <a:gd name="T21" fmla="*/ 1611 h 2254"/>
                <a:gd name="T22" fmla="*/ 572 w 2329"/>
                <a:gd name="T23" fmla="*/ 1627 h 2254"/>
                <a:gd name="T24" fmla="*/ 717 w 2329"/>
                <a:gd name="T25" fmla="*/ 1711 h 2254"/>
                <a:gd name="T26" fmla="*/ 816 w 2329"/>
                <a:gd name="T27" fmla="*/ 1833 h 2254"/>
                <a:gd name="T28" fmla="*/ 961 w 2329"/>
                <a:gd name="T29" fmla="*/ 1818 h 2254"/>
                <a:gd name="T30" fmla="*/ 976 w 2329"/>
                <a:gd name="T31" fmla="*/ 1925 h 2254"/>
                <a:gd name="T32" fmla="*/ 1037 w 2329"/>
                <a:gd name="T33" fmla="*/ 2009 h 2254"/>
                <a:gd name="T34" fmla="*/ 1091 w 2329"/>
                <a:gd name="T35" fmla="*/ 2253 h 2254"/>
                <a:gd name="T36" fmla="*/ 1282 w 2329"/>
                <a:gd name="T37" fmla="*/ 2138 h 2254"/>
                <a:gd name="T38" fmla="*/ 1351 w 2329"/>
                <a:gd name="T39" fmla="*/ 2016 h 2254"/>
                <a:gd name="T40" fmla="*/ 1427 w 2329"/>
                <a:gd name="T41" fmla="*/ 1841 h 2254"/>
                <a:gd name="T42" fmla="*/ 1756 w 2329"/>
                <a:gd name="T43" fmla="*/ 1627 h 2254"/>
                <a:gd name="T44" fmla="*/ 1870 w 2329"/>
                <a:gd name="T45" fmla="*/ 1497 h 2254"/>
                <a:gd name="T46" fmla="*/ 2084 w 2329"/>
                <a:gd name="T47" fmla="*/ 1382 h 2254"/>
                <a:gd name="T48" fmla="*/ 2115 w 2329"/>
                <a:gd name="T49" fmla="*/ 1313 h 2254"/>
                <a:gd name="T50" fmla="*/ 2008 w 2329"/>
                <a:gd name="T51" fmla="*/ 1069 h 2254"/>
                <a:gd name="T52" fmla="*/ 1939 w 2329"/>
                <a:gd name="T53" fmla="*/ 1016 h 2254"/>
                <a:gd name="T54" fmla="*/ 1885 w 2329"/>
                <a:gd name="T55" fmla="*/ 894 h 2254"/>
                <a:gd name="T56" fmla="*/ 1992 w 2329"/>
                <a:gd name="T57" fmla="*/ 840 h 2254"/>
                <a:gd name="T58" fmla="*/ 2130 w 2329"/>
                <a:gd name="T59" fmla="*/ 619 h 2254"/>
                <a:gd name="T60" fmla="*/ 2168 w 2329"/>
                <a:gd name="T61" fmla="*/ 565 h 2254"/>
                <a:gd name="T62" fmla="*/ 2260 w 2329"/>
                <a:gd name="T63" fmla="*/ 427 h 2254"/>
                <a:gd name="T64" fmla="*/ 2298 w 2329"/>
                <a:gd name="T65" fmla="*/ 397 h 2254"/>
                <a:gd name="T66" fmla="*/ 2328 w 2329"/>
                <a:gd name="T67" fmla="*/ 374 h 2254"/>
                <a:gd name="T68" fmla="*/ 1985 w 2329"/>
                <a:gd name="T69" fmla="*/ 46 h 2254"/>
                <a:gd name="T70" fmla="*/ 1717 w 2329"/>
                <a:gd name="T71" fmla="*/ 99 h 2254"/>
                <a:gd name="T72" fmla="*/ 1542 w 2329"/>
                <a:gd name="T73" fmla="*/ 69 h 2254"/>
                <a:gd name="T74" fmla="*/ 1557 w 2329"/>
                <a:gd name="T75" fmla="*/ 191 h 2254"/>
                <a:gd name="T76" fmla="*/ 1481 w 2329"/>
                <a:gd name="T77" fmla="*/ 305 h 2254"/>
                <a:gd name="T78" fmla="*/ 1351 w 2329"/>
                <a:gd name="T79" fmla="*/ 260 h 2254"/>
                <a:gd name="T80" fmla="*/ 1114 w 2329"/>
                <a:gd name="T81" fmla="*/ 298 h 2254"/>
                <a:gd name="T82" fmla="*/ 1060 w 2329"/>
                <a:gd name="T83" fmla="*/ 313 h 2254"/>
                <a:gd name="T84" fmla="*/ 923 w 2329"/>
                <a:gd name="T85" fmla="*/ 336 h 2254"/>
                <a:gd name="T86" fmla="*/ 640 w 2329"/>
                <a:gd name="T87" fmla="*/ 626 h 2254"/>
                <a:gd name="T88" fmla="*/ 595 w 2329"/>
                <a:gd name="T89" fmla="*/ 512 h 2254"/>
                <a:gd name="T90" fmla="*/ 420 w 2329"/>
                <a:gd name="T91" fmla="*/ 450 h 2254"/>
                <a:gd name="T92" fmla="*/ 275 w 2329"/>
                <a:gd name="T93" fmla="*/ 328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9" h="2254">
                  <a:moveTo>
                    <a:pt x="275" y="328"/>
                  </a:moveTo>
                  <a:lnTo>
                    <a:pt x="275" y="328"/>
                  </a:lnTo>
                  <a:cubicBezTo>
                    <a:pt x="236" y="336"/>
                    <a:pt x="236" y="336"/>
                    <a:pt x="236" y="336"/>
                  </a:cubicBezTo>
                  <a:lnTo>
                    <a:pt x="236" y="336"/>
                  </a:lnTo>
                  <a:cubicBezTo>
                    <a:pt x="213" y="344"/>
                    <a:pt x="191" y="351"/>
                    <a:pt x="175" y="366"/>
                  </a:cubicBezTo>
                  <a:cubicBezTo>
                    <a:pt x="160" y="382"/>
                    <a:pt x="175" y="405"/>
                    <a:pt x="160" y="420"/>
                  </a:cubicBezTo>
                  <a:cubicBezTo>
                    <a:pt x="152" y="435"/>
                    <a:pt x="130" y="450"/>
                    <a:pt x="114" y="466"/>
                  </a:cubicBezTo>
                  <a:lnTo>
                    <a:pt x="114" y="466"/>
                  </a:lnTo>
                  <a:cubicBezTo>
                    <a:pt x="130" y="489"/>
                    <a:pt x="145" y="512"/>
                    <a:pt x="152" y="535"/>
                  </a:cubicBezTo>
                  <a:cubicBezTo>
                    <a:pt x="168" y="565"/>
                    <a:pt x="168" y="596"/>
                    <a:pt x="191" y="619"/>
                  </a:cubicBezTo>
                  <a:cubicBezTo>
                    <a:pt x="198" y="626"/>
                    <a:pt x="221" y="611"/>
                    <a:pt x="229" y="626"/>
                  </a:cubicBezTo>
                  <a:cubicBezTo>
                    <a:pt x="229" y="641"/>
                    <a:pt x="221" y="657"/>
                    <a:pt x="206" y="672"/>
                  </a:cubicBezTo>
                  <a:cubicBezTo>
                    <a:pt x="175" y="710"/>
                    <a:pt x="130" y="733"/>
                    <a:pt x="107" y="771"/>
                  </a:cubicBezTo>
                  <a:cubicBezTo>
                    <a:pt x="84" y="809"/>
                    <a:pt x="114" y="855"/>
                    <a:pt x="91" y="886"/>
                  </a:cubicBezTo>
                  <a:cubicBezTo>
                    <a:pt x="84" y="909"/>
                    <a:pt x="30" y="878"/>
                    <a:pt x="30" y="901"/>
                  </a:cubicBezTo>
                  <a:cubicBezTo>
                    <a:pt x="23" y="947"/>
                    <a:pt x="69" y="993"/>
                    <a:pt x="76" y="1039"/>
                  </a:cubicBezTo>
                  <a:cubicBezTo>
                    <a:pt x="76" y="1054"/>
                    <a:pt x="61" y="1061"/>
                    <a:pt x="61" y="1077"/>
                  </a:cubicBezTo>
                  <a:cubicBezTo>
                    <a:pt x="61" y="1107"/>
                    <a:pt x="84" y="1138"/>
                    <a:pt x="91" y="1168"/>
                  </a:cubicBezTo>
                  <a:cubicBezTo>
                    <a:pt x="91" y="1176"/>
                    <a:pt x="76" y="1176"/>
                    <a:pt x="69" y="1184"/>
                  </a:cubicBezTo>
                  <a:cubicBezTo>
                    <a:pt x="46" y="1245"/>
                    <a:pt x="7" y="1306"/>
                    <a:pt x="0" y="1375"/>
                  </a:cubicBezTo>
                  <a:cubicBezTo>
                    <a:pt x="0" y="1413"/>
                    <a:pt x="38" y="1428"/>
                    <a:pt x="53" y="1459"/>
                  </a:cubicBezTo>
                  <a:lnTo>
                    <a:pt x="53" y="1459"/>
                  </a:lnTo>
                  <a:cubicBezTo>
                    <a:pt x="69" y="1466"/>
                    <a:pt x="76" y="1474"/>
                    <a:pt x="91" y="1474"/>
                  </a:cubicBezTo>
                  <a:cubicBezTo>
                    <a:pt x="114" y="1474"/>
                    <a:pt x="145" y="1466"/>
                    <a:pt x="175" y="1459"/>
                  </a:cubicBezTo>
                  <a:cubicBezTo>
                    <a:pt x="221" y="1451"/>
                    <a:pt x="275" y="1459"/>
                    <a:pt x="313" y="1436"/>
                  </a:cubicBezTo>
                  <a:cubicBezTo>
                    <a:pt x="336" y="1421"/>
                    <a:pt x="321" y="1382"/>
                    <a:pt x="344" y="1367"/>
                  </a:cubicBezTo>
                  <a:cubicBezTo>
                    <a:pt x="351" y="1359"/>
                    <a:pt x="366" y="1382"/>
                    <a:pt x="382" y="1382"/>
                  </a:cubicBezTo>
                  <a:cubicBezTo>
                    <a:pt x="412" y="1398"/>
                    <a:pt x="450" y="1382"/>
                    <a:pt x="473" y="1405"/>
                  </a:cubicBezTo>
                  <a:cubicBezTo>
                    <a:pt x="481" y="1428"/>
                    <a:pt x="443" y="1436"/>
                    <a:pt x="427" y="1451"/>
                  </a:cubicBezTo>
                  <a:cubicBezTo>
                    <a:pt x="405" y="1466"/>
                    <a:pt x="389" y="1482"/>
                    <a:pt x="374" y="1505"/>
                  </a:cubicBezTo>
                  <a:cubicBezTo>
                    <a:pt x="366" y="1527"/>
                    <a:pt x="359" y="1558"/>
                    <a:pt x="359" y="1581"/>
                  </a:cubicBezTo>
                  <a:cubicBezTo>
                    <a:pt x="359" y="1604"/>
                    <a:pt x="351" y="1634"/>
                    <a:pt x="366" y="1650"/>
                  </a:cubicBezTo>
                  <a:cubicBezTo>
                    <a:pt x="389" y="1657"/>
                    <a:pt x="405" y="1627"/>
                    <a:pt x="427" y="1611"/>
                  </a:cubicBezTo>
                  <a:cubicBezTo>
                    <a:pt x="443" y="1596"/>
                    <a:pt x="458" y="1566"/>
                    <a:pt x="487" y="1558"/>
                  </a:cubicBezTo>
                  <a:cubicBezTo>
                    <a:pt x="503" y="1550"/>
                    <a:pt x="518" y="1566"/>
                    <a:pt x="533" y="1581"/>
                  </a:cubicBezTo>
                  <a:cubicBezTo>
                    <a:pt x="549" y="1588"/>
                    <a:pt x="549" y="1627"/>
                    <a:pt x="572" y="1627"/>
                  </a:cubicBezTo>
                  <a:cubicBezTo>
                    <a:pt x="602" y="1634"/>
                    <a:pt x="640" y="1596"/>
                    <a:pt x="679" y="1604"/>
                  </a:cubicBezTo>
                  <a:cubicBezTo>
                    <a:pt x="694" y="1611"/>
                    <a:pt x="686" y="1634"/>
                    <a:pt x="686" y="1650"/>
                  </a:cubicBezTo>
                  <a:cubicBezTo>
                    <a:pt x="701" y="1673"/>
                    <a:pt x="709" y="1688"/>
                    <a:pt x="717" y="1711"/>
                  </a:cubicBezTo>
                  <a:cubicBezTo>
                    <a:pt x="732" y="1734"/>
                    <a:pt x="755" y="1749"/>
                    <a:pt x="770" y="1772"/>
                  </a:cubicBezTo>
                  <a:cubicBezTo>
                    <a:pt x="778" y="1787"/>
                    <a:pt x="762" y="1818"/>
                    <a:pt x="778" y="1833"/>
                  </a:cubicBezTo>
                  <a:cubicBezTo>
                    <a:pt x="785" y="1841"/>
                    <a:pt x="801" y="1833"/>
                    <a:pt x="816" y="1833"/>
                  </a:cubicBezTo>
                  <a:cubicBezTo>
                    <a:pt x="824" y="1833"/>
                    <a:pt x="831" y="1848"/>
                    <a:pt x="839" y="1841"/>
                  </a:cubicBezTo>
                  <a:cubicBezTo>
                    <a:pt x="869" y="1833"/>
                    <a:pt x="885" y="1802"/>
                    <a:pt x="915" y="1795"/>
                  </a:cubicBezTo>
                  <a:cubicBezTo>
                    <a:pt x="931" y="1795"/>
                    <a:pt x="946" y="1810"/>
                    <a:pt x="961" y="1818"/>
                  </a:cubicBezTo>
                  <a:cubicBezTo>
                    <a:pt x="984" y="1818"/>
                    <a:pt x="999" y="1795"/>
                    <a:pt x="1015" y="1802"/>
                  </a:cubicBezTo>
                  <a:cubicBezTo>
                    <a:pt x="1030" y="1810"/>
                    <a:pt x="1045" y="1841"/>
                    <a:pt x="1037" y="1856"/>
                  </a:cubicBezTo>
                  <a:cubicBezTo>
                    <a:pt x="1030" y="1886"/>
                    <a:pt x="969" y="1894"/>
                    <a:pt x="976" y="1925"/>
                  </a:cubicBezTo>
                  <a:cubicBezTo>
                    <a:pt x="984" y="1955"/>
                    <a:pt x="1037" y="1917"/>
                    <a:pt x="1068" y="1932"/>
                  </a:cubicBezTo>
                  <a:cubicBezTo>
                    <a:pt x="1076" y="1940"/>
                    <a:pt x="1076" y="1963"/>
                    <a:pt x="1068" y="1978"/>
                  </a:cubicBezTo>
                  <a:cubicBezTo>
                    <a:pt x="1060" y="1993"/>
                    <a:pt x="1037" y="1993"/>
                    <a:pt x="1037" y="2009"/>
                  </a:cubicBezTo>
                  <a:cubicBezTo>
                    <a:pt x="1022" y="2070"/>
                    <a:pt x="999" y="2131"/>
                    <a:pt x="1007" y="2184"/>
                  </a:cubicBezTo>
                  <a:cubicBezTo>
                    <a:pt x="1015" y="2223"/>
                    <a:pt x="1060" y="2230"/>
                    <a:pt x="1091" y="2253"/>
                  </a:cubicBezTo>
                  <a:lnTo>
                    <a:pt x="1091" y="2253"/>
                  </a:lnTo>
                  <a:cubicBezTo>
                    <a:pt x="1091" y="2238"/>
                    <a:pt x="1129" y="2238"/>
                    <a:pt x="1144" y="2230"/>
                  </a:cubicBezTo>
                  <a:cubicBezTo>
                    <a:pt x="1183" y="2223"/>
                    <a:pt x="1213" y="2192"/>
                    <a:pt x="1236" y="2169"/>
                  </a:cubicBezTo>
                  <a:cubicBezTo>
                    <a:pt x="1251" y="2154"/>
                    <a:pt x="1274" y="2146"/>
                    <a:pt x="1282" y="2138"/>
                  </a:cubicBezTo>
                  <a:lnTo>
                    <a:pt x="1282" y="2138"/>
                  </a:lnTo>
                  <a:cubicBezTo>
                    <a:pt x="1290" y="2131"/>
                    <a:pt x="1290" y="2123"/>
                    <a:pt x="1290" y="2123"/>
                  </a:cubicBezTo>
                  <a:cubicBezTo>
                    <a:pt x="1297" y="2100"/>
                    <a:pt x="1328" y="2016"/>
                    <a:pt x="1351" y="2016"/>
                  </a:cubicBezTo>
                  <a:cubicBezTo>
                    <a:pt x="1366" y="2009"/>
                    <a:pt x="1396" y="2009"/>
                    <a:pt x="1396" y="1986"/>
                  </a:cubicBezTo>
                  <a:cubicBezTo>
                    <a:pt x="1396" y="1963"/>
                    <a:pt x="1412" y="1948"/>
                    <a:pt x="1412" y="1932"/>
                  </a:cubicBezTo>
                  <a:cubicBezTo>
                    <a:pt x="1358" y="1917"/>
                    <a:pt x="1419" y="1863"/>
                    <a:pt x="1427" y="1841"/>
                  </a:cubicBezTo>
                  <a:cubicBezTo>
                    <a:pt x="1465" y="1810"/>
                    <a:pt x="1488" y="1795"/>
                    <a:pt x="1519" y="1757"/>
                  </a:cubicBezTo>
                  <a:cubicBezTo>
                    <a:pt x="1549" y="1719"/>
                    <a:pt x="1626" y="1642"/>
                    <a:pt x="1671" y="1627"/>
                  </a:cubicBezTo>
                  <a:cubicBezTo>
                    <a:pt x="1702" y="1619"/>
                    <a:pt x="1733" y="1611"/>
                    <a:pt x="1756" y="1627"/>
                  </a:cubicBezTo>
                  <a:cubicBezTo>
                    <a:pt x="1763" y="1634"/>
                    <a:pt x="1778" y="1657"/>
                    <a:pt x="1786" y="1650"/>
                  </a:cubicBezTo>
                  <a:cubicBezTo>
                    <a:pt x="1794" y="1650"/>
                    <a:pt x="1817" y="1634"/>
                    <a:pt x="1824" y="1627"/>
                  </a:cubicBezTo>
                  <a:cubicBezTo>
                    <a:pt x="1878" y="1611"/>
                    <a:pt x="1847" y="1497"/>
                    <a:pt x="1870" y="1497"/>
                  </a:cubicBezTo>
                  <a:cubicBezTo>
                    <a:pt x="1916" y="1474"/>
                    <a:pt x="1916" y="1474"/>
                    <a:pt x="1916" y="1474"/>
                  </a:cubicBezTo>
                  <a:cubicBezTo>
                    <a:pt x="1946" y="1459"/>
                    <a:pt x="1969" y="1421"/>
                    <a:pt x="2008" y="1428"/>
                  </a:cubicBezTo>
                  <a:cubicBezTo>
                    <a:pt x="2030" y="1436"/>
                    <a:pt x="2069" y="1398"/>
                    <a:pt x="2084" y="1382"/>
                  </a:cubicBezTo>
                  <a:cubicBezTo>
                    <a:pt x="2092" y="1375"/>
                    <a:pt x="2130" y="1329"/>
                    <a:pt x="2130" y="1313"/>
                  </a:cubicBezTo>
                  <a:lnTo>
                    <a:pt x="2130" y="1313"/>
                  </a:lnTo>
                  <a:cubicBezTo>
                    <a:pt x="2122" y="1313"/>
                    <a:pt x="2122" y="1313"/>
                    <a:pt x="2115" y="1313"/>
                  </a:cubicBezTo>
                  <a:cubicBezTo>
                    <a:pt x="2115" y="1306"/>
                    <a:pt x="2061" y="1268"/>
                    <a:pt x="2053" y="1260"/>
                  </a:cubicBezTo>
                  <a:cubicBezTo>
                    <a:pt x="2030" y="1214"/>
                    <a:pt x="2046" y="1184"/>
                    <a:pt x="2030" y="1138"/>
                  </a:cubicBezTo>
                  <a:cubicBezTo>
                    <a:pt x="2030" y="1115"/>
                    <a:pt x="2023" y="1084"/>
                    <a:pt x="2008" y="1069"/>
                  </a:cubicBezTo>
                  <a:cubicBezTo>
                    <a:pt x="2000" y="1061"/>
                    <a:pt x="1969" y="1039"/>
                    <a:pt x="1962" y="1023"/>
                  </a:cubicBezTo>
                  <a:cubicBezTo>
                    <a:pt x="1962" y="1023"/>
                    <a:pt x="1954" y="1016"/>
                    <a:pt x="1946" y="1016"/>
                  </a:cubicBezTo>
                  <a:lnTo>
                    <a:pt x="1939" y="1016"/>
                  </a:lnTo>
                  <a:cubicBezTo>
                    <a:pt x="1939" y="1008"/>
                    <a:pt x="1946" y="955"/>
                    <a:pt x="1931" y="947"/>
                  </a:cubicBezTo>
                  <a:cubicBezTo>
                    <a:pt x="1923" y="932"/>
                    <a:pt x="1901" y="924"/>
                    <a:pt x="1901" y="909"/>
                  </a:cubicBezTo>
                  <a:cubicBezTo>
                    <a:pt x="1893" y="901"/>
                    <a:pt x="1885" y="894"/>
                    <a:pt x="1885" y="894"/>
                  </a:cubicBezTo>
                  <a:cubicBezTo>
                    <a:pt x="1878" y="886"/>
                    <a:pt x="1862" y="840"/>
                    <a:pt x="1862" y="832"/>
                  </a:cubicBezTo>
                  <a:cubicBezTo>
                    <a:pt x="1870" y="832"/>
                    <a:pt x="1870" y="832"/>
                    <a:pt x="1870" y="832"/>
                  </a:cubicBezTo>
                  <a:cubicBezTo>
                    <a:pt x="1908" y="832"/>
                    <a:pt x="1954" y="840"/>
                    <a:pt x="1992" y="840"/>
                  </a:cubicBezTo>
                  <a:cubicBezTo>
                    <a:pt x="2015" y="809"/>
                    <a:pt x="2030" y="756"/>
                    <a:pt x="2061" y="718"/>
                  </a:cubicBezTo>
                  <a:cubicBezTo>
                    <a:pt x="2076" y="702"/>
                    <a:pt x="2099" y="695"/>
                    <a:pt x="2115" y="680"/>
                  </a:cubicBezTo>
                  <a:cubicBezTo>
                    <a:pt x="2130" y="649"/>
                    <a:pt x="2130" y="649"/>
                    <a:pt x="2130" y="619"/>
                  </a:cubicBezTo>
                  <a:lnTo>
                    <a:pt x="2130" y="611"/>
                  </a:lnTo>
                  <a:cubicBezTo>
                    <a:pt x="2137" y="611"/>
                    <a:pt x="2145" y="603"/>
                    <a:pt x="2145" y="603"/>
                  </a:cubicBezTo>
                  <a:cubicBezTo>
                    <a:pt x="2153" y="596"/>
                    <a:pt x="2168" y="573"/>
                    <a:pt x="2168" y="565"/>
                  </a:cubicBezTo>
                  <a:cubicBezTo>
                    <a:pt x="2237" y="565"/>
                    <a:pt x="2198" y="512"/>
                    <a:pt x="2244" y="504"/>
                  </a:cubicBezTo>
                  <a:cubicBezTo>
                    <a:pt x="2252" y="489"/>
                    <a:pt x="2252" y="458"/>
                    <a:pt x="2260" y="450"/>
                  </a:cubicBezTo>
                  <a:cubicBezTo>
                    <a:pt x="2260" y="443"/>
                    <a:pt x="2260" y="435"/>
                    <a:pt x="2260" y="427"/>
                  </a:cubicBezTo>
                  <a:lnTo>
                    <a:pt x="2267" y="420"/>
                  </a:lnTo>
                  <a:cubicBezTo>
                    <a:pt x="2275" y="412"/>
                    <a:pt x="2282" y="405"/>
                    <a:pt x="2290" y="405"/>
                  </a:cubicBezTo>
                  <a:cubicBezTo>
                    <a:pt x="2290" y="397"/>
                    <a:pt x="2298" y="397"/>
                    <a:pt x="2298" y="397"/>
                  </a:cubicBezTo>
                  <a:cubicBezTo>
                    <a:pt x="2305" y="397"/>
                    <a:pt x="2313" y="389"/>
                    <a:pt x="2313" y="389"/>
                  </a:cubicBezTo>
                  <a:cubicBezTo>
                    <a:pt x="2328" y="374"/>
                    <a:pt x="2328" y="374"/>
                    <a:pt x="2328" y="374"/>
                  </a:cubicBezTo>
                  <a:lnTo>
                    <a:pt x="2328" y="374"/>
                  </a:lnTo>
                  <a:cubicBezTo>
                    <a:pt x="2305" y="336"/>
                    <a:pt x="2282" y="298"/>
                    <a:pt x="2275" y="267"/>
                  </a:cubicBezTo>
                  <a:cubicBezTo>
                    <a:pt x="2275" y="168"/>
                    <a:pt x="2191" y="183"/>
                    <a:pt x="2168" y="99"/>
                  </a:cubicBezTo>
                  <a:cubicBezTo>
                    <a:pt x="2160" y="76"/>
                    <a:pt x="2008" y="38"/>
                    <a:pt x="1985" y="46"/>
                  </a:cubicBezTo>
                  <a:cubicBezTo>
                    <a:pt x="1916" y="61"/>
                    <a:pt x="1847" y="46"/>
                    <a:pt x="1801" y="0"/>
                  </a:cubicBezTo>
                  <a:lnTo>
                    <a:pt x="1801" y="0"/>
                  </a:lnTo>
                  <a:cubicBezTo>
                    <a:pt x="1763" y="46"/>
                    <a:pt x="1756" y="61"/>
                    <a:pt x="1717" y="99"/>
                  </a:cubicBezTo>
                  <a:cubicBezTo>
                    <a:pt x="1694" y="114"/>
                    <a:pt x="1679" y="145"/>
                    <a:pt x="1656" y="137"/>
                  </a:cubicBezTo>
                  <a:cubicBezTo>
                    <a:pt x="1633" y="130"/>
                    <a:pt x="1633" y="91"/>
                    <a:pt x="1610" y="76"/>
                  </a:cubicBezTo>
                  <a:cubicBezTo>
                    <a:pt x="1587" y="69"/>
                    <a:pt x="1565" y="61"/>
                    <a:pt x="1542" y="69"/>
                  </a:cubicBezTo>
                  <a:cubicBezTo>
                    <a:pt x="1526" y="69"/>
                    <a:pt x="1542" y="91"/>
                    <a:pt x="1534" y="99"/>
                  </a:cubicBezTo>
                  <a:cubicBezTo>
                    <a:pt x="1526" y="114"/>
                    <a:pt x="1488" y="114"/>
                    <a:pt x="1496" y="130"/>
                  </a:cubicBezTo>
                  <a:cubicBezTo>
                    <a:pt x="1496" y="160"/>
                    <a:pt x="1542" y="168"/>
                    <a:pt x="1557" y="191"/>
                  </a:cubicBezTo>
                  <a:cubicBezTo>
                    <a:pt x="1565" y="214"/>
                    <a:pt x="1565" y="252"/>
                    <a:pt x="1549" y="267"/>
                  </a:cubicBezTo>
                  <a:cubicBezTo>
                    <a:pt x="1534" y="282"/>
                    <a:pt x="1511" y="244"/>
                    <a:pt x="1496" y="252"/>
                  </a:cubicBezTo>
                  <a:cubicBezTo>
                    <a:pt x="1481" y="260"/>
                    <a:pt x="1496" y="298"/>
                    <a:pt x="1481" y="305"/>
                  </a:cubicBezTo>
                  <a:cubicBezTo>
                    <a:pt x="1458" y="313"/>
                    <a:pt x="1427" y="298"/>
                    <a:pt x="1404" y="290"/>
                  </a:cubicBezTo>
                  <a:cubicBezTo>
                    <a:pt x="1389" y="290"/>
                    <a:pt x="1389" y="275"/>
                    <a:pt x="1381" y="267"/>
                  </a:cubicBezTo>
                  <a:cubicBezTo>
                    <a:pt x="1373" y="267"/>
                    <a:pt x="1358" y="260"/>
                    <a:pt x="1351" y="260"/>
                  </a:cubicBezTo>
                  <a:cubicBezTo>
                    <a:pt x="1312" y="267"/>
                    <a:pt x="1274" y="298"/>
                    <a:pt x="1236" y="298"/>
                  </a:cubicBezTo>
                  <a:cubicBezTo>
                    <a:pt x="1221" y="298"/>
                    <a:pt x="1206" y="267"/>
                    <a:pt x="1183" y="267"/>
                  </a:cubicBezTo>
                  <a:cubicBezTo>
                    <a:pt x="1160" y="267"/>
                    <a:pt x="1137" y="282"/>
                    <a:pt x="1114" y="298"/>
                  </a:cubicBezTo>
                  <a:cubicBezTo>
                    <a:pt x="1099" y="305"/>
                    <a:pt x="1106" y="336"/>
                    <a:pt x="1091" y="336"/>
                  </a:cubicBezTo>
                  <a:cubicBezTo>
                    <a:pt x="1076" y="344"/>
                    <a:pt x="1068" y="321"/>
                    <a:pt x="1060" y="313"/>
                  </a:cubicBezTo>
                  <a:lnTo>
                    <a:pt x="1060" y="313"/>
                  </a:lnTo>
                  <a:cubicBezTo>
                    <a:pt x="1045" y="328"/>
                    <a:pt x="1037" y="351"/>
                    <a:pt x="1015" y="366"/>
                  </a:cubicBezTo>
                  <a:cubicBezTo>
                    <a:pt x="992" y="382"/>
                    <a:pt x="969" y="405"/>
                    <a:pt x="938" y="397"/>
                  </a:cubicBezTo>
                  <a:cubicBezTo>
                    <a:pt x="923" y="397"/>
                    <a:pt x="946" y="328"/>
                    <a:pt x="923" y="336"/>
                  </a:cubicBezTo>
                  <a:cubicBezTo>
                    <a:pt x="839" y="382"/>
                    <a:pt x="762" y="450"/>
                    <a:pt x="701" y="527"/>
                  </a:cubicBezTo>
                  <a:cubicBezTo>
                    <a:pt x="686" y="542"/>
                    <a:pt x="717" y="580"/>
                    <a:pt x="709" y="596"/>
                  </a:cubicBezTo>
                  <a:cubicBezTo>
                    <a:pt x="694" y="619"/>
                    <a:pt x="663" y="626"/>
                    <a:pt x="640" y="626"/>
                  </a:cubicBezTo>
                  <a:cubicBezTo>
                    <a:pt x="625" y="619"/>
                    <a:pt x="610" y="596"/>
                    <a:pt x="610" y="580"/>
                  </a:cubicBezTo>
                  <a:cubicBezTo>
                    <a:pt x="610" y="565"/>
                    <a:pt x="625" y="557"/>
                    <a:pt x="625" y="542"/>
                  </a:cubicBezTo>
                  <a:cubicBezTo>
                    <a:pt x="617" y="527"/>
                    <a:pt x="595" y="527"/>
                    <a:pt x="595" y="512"/>
                  </a:cubicBezTo>
                  <a:cubicBezTo>
                    <a:pt x="587" y="504"/>
                    <a:pt x="602" y="489"/>
                    <a:pt x="595" y="481"/>
                  </a:cubicBezTo>
                  <a:cubicBezTo>
                    <a:pt x="587" y="450"/>
                    <a:pt x="587" y="389"/>
                    <a:pt x="556" y="382"/>
                  </a:cubicBezTo>
                  <a:cubicBezTo>
                    <a:pt x="503" y="374"/>
                    <a:pt x="473" y="450"/>
                    <a:pt x="420" y="450"/>
                  </a:cubicBezTo>
                  <a:cubicBezTo>
                    <a:pt x="405" y="458"/>
                    <a:pt x="405" y="412"/>
                    <a:pt x="389" y="405"/>
                  </a:cubicBezTo>
                  <a:cubicBezTo>
                    <a:pt x="374" y="389"/>
                    <a:pt x="344" y="405"/>
                    <a:pt x="328" y="397"/>
                  </a:cubicBezTo>
                  <a:cubicBezTo>
                    <a:pt x="305" y="382"/>
                    <a:pt x="290" y="351"/>
                    <a:pt x="275" y="328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4" name="Freeform 131">
              <a:extLst>
                <a:ext uri="{FF2B5EF4-FFF2-40B4-BE49-F238E27FC236}">
                  <a16:creationId xmlns:a16="http://schemas.microsoft.com/office/drawing/2014/main" id="{73B980E7-9046-4589-A08D-56C6CFA21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9453" y="3854402"/>
              <a:ext cx="142292" cy="99826"/>
            </a:xfrm>
            <a:custGeom>
              <a:avLst/>
              <a:gdLst>
                <a:gd name="T0" fmla="*/ 785 w 786"/>
                <a:gd name="T1" fmla="*/ 283 h 597"/>
                <a:gd name="T2" fmla="*/ 785 w 786"/>
                <a:gd name="T3" fmla="*/ 283 h 597"/>
                <a:gd name="T4" fmla="*/ 740 w 786"/>
                <a:gd name="T5" fmla="*/ 336 h 597"/>
                <a:gd name="T6" fmla="*/ 663 w 786"/>
                <a:gd name="T7" fmla="*/ 367 h 597"/>
                <a:gd name="T8" fmla="*/ 648 w 786"/>
                <a:gd name="T9" fmla="*/ 306 h 597"/>
                <a:gd name="T10" fmla="*/ 426 w 786"/>
                <a:gd name="T11" fmla="*/ 497 h 597"/>
                <a:gd name="T12" fmla="*/ 434 w 786"/>
                <a:gd name="T13" fmla="*/ 566 h 597"/>
                <a:gd name="T14" fmla="*/ 365 w 786"/>
                <a:gd name="T15" fmla="*/ 596 h 597"/>
                <a:gd name="T16" fmla="*/ 335 w 786"/>
                <a:gd name="T17" fmla="*/ 550 h 597"/>
                <a:gd name="T18" fmla="*/ 350 w 786"/>
                <a:gd name="T19" fmla="*/ 512 h 597"/>
                <a:gd name="T20" fmla="*/ 320 w 786"/>
                <a:gd name="T21" fmla="*/ 482 h 597"/>
                <a:gd name="T22" fmla="*/ 320 w 786"/>
                <a:gd name="T23" fmla="*/ 451 h 597"/>
                <a:gd name="T24" fmla="*/ 281 w 786"/>
                <a:gd name="T25" fmla="*/ 352 h 597"/>
                <a:gd name="T26" fmla="*/ 145 w 786"/>
                <a:gd name="T27" fmla="*/ 420 h 597"/>
                <a:gd name="T28" fmla="*/ 114 w 786"/>
                <a:gd name="T29" fmla="*/ 375 h 597"/>
                <a:gd name="T30" fmla="*/ 53 w 786"/>
                <a:gd name="T31" fmla="*/ 367 h 597"/>
                <a:gd name="T32" fmla="*/ 0 w 786"/>
                <a:gd name="T33" fmla="*/ 298 h 597"/>
                <a:gd name="T34" fmla="*/ 0 w 786"/>
                <a:gd name="T35" fmla="*/ 298 h 597"/>
                <a:gd name="T36" fmla="*/ 114 w 786"/>
                <a:gd name="T37" fmla="*/ 176 h 597"/>
                <a:gd name="T38" fmla="*/ 145 w 786"/>
                <a:gd name="T39" fmla="*/ 153 h 597"/>
                <a:gd name="T40" fmla="*/ 183 w 786"/>
                <a:gd name="T41" fmla="*/ 153 h 597"/>
                <a:gd name="T42" fmla="*/ 228 w 786"/>
                <a:gd name="T43" fmla="*/ 130 h 597"/>
                <a:gd name="T44" fmla="*/ 243 w 786"/>
                <a:gd name="T45" fmla="*/ 115 h 597"/>
                <a:gd name="T46" fmla="*/ 381 w 786"/>
                <a:gd name="T47" fmla="*/ 100 h 597"/>
                <a:gd name="T48" fmla="*/ 381 w 786"/>
                <a:gd name="T49" fmla="*/ 39 h 597"/>
                <a:gd name="T50" fmla="*/ 434 w 786"/>
                <a:gd name="T51" fmla="*/ 0 h 597"/>
                <a:gd name="T52" fmla="*/ 434 w 786"/>
                <a:gd name="T53" fmla="*/ 0 h 597"/>
                <a:gd name="T54" fmla="*/ 549 w 786"/>
                <a:gd name="T55" fmla="*/ 84 h 597"/>
                <a:gd name="T56" fmla="*/ 556 w 786"/>
                <a:gd name="T57" fmla="*/ 54 h 597"/>
                <a:gd name="T58" fmla="*/ 602 w 786"/>
                <a:gd name="T59" fmla="*/ 46 h 597"/>
                <a:gd name="T60" fmla="*/ 656 w 786"/>
                <a:gd name="T61" fmla="*/ 153 h 597"/>
                <a:gd name="T62" fmla="*/ 694 w 786"/>
                <a:gd name="T63" fmla="*/ 176 h 597"/>
                <a:gd name="T64" fmla="*/ 762 w 786"/>
                <a:gd name="T65" fmla="*/ 222 h 597"/>
                <a:gd name="T66" fmla="*/ 785 w 786"/>
                <a:gd name="T67" fmla="*/ 28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6" h="597">
                  <a:moveTo>
                    <a:pt x="785" y="283"/>
                  </a:moveTo>
                  <a:lnTo>
                    <a:pt x="785" y="283"/>
                  </a:lnTo>
                  <a:cubicBezTo>
                    <a:pt x="770" y="298"/>
                    <a:pt x="762" y="321"/>
                    <a:pt x="740" y="336"/>
                  </a:cubicBezTo>
                  <a:cubicBezTo>
                    <a:pt x="717" y="352"/>
                    <a:pt x="694" y="375"/>
                    <a:pt x="663" y="367"/>
                  </a:cubicBezTo>
                  <a:cubicBezTo>
                    <a:pt x="648" y="367"/>
                    <a:pt x="671" y="298"/>
                    <a:pt x="648" y="306"/>
                  </a:cubicBezTo>
                  <a:cubicBezTo>
                    <a:pt x="564" y="352"/>
                    <a:pt x="487" y="420"/>
                    <a:pt x="426" y="497"/>
                  </a:cubicBezTo>
                  <a:cubicBezTo>
                    <a:pt x="411" y="512"/>
                    <a:pt x="442" y="550"/>
                    <a:pt x="434" y="566"/>
                  </a:cubicBezTo>
                  <a:cubicBezTo>
                    <a:pt x="419" y="589"/>
                    <a:pt x="388" y="596"/>
                    <a:pt x="365" y="596"/>
                  </a:cubicBezTo>
                  <a:cubicBezTo>
                    <a:pt x="350" y="589"/>
                    <a:pt x="335" y="566"/>
                    <a:pt x="335" y="550"/>
                  </a:cubicBezTo>
                  <a:cubicBezTo>
                    <a:pt x="335" y="535"/>
                    <a:pt x="350" y="527"/>
                    <a:pt x="350" y="512"/>
                  </a:cubicBezTo>
                  <a:cubicBezTo>
                    <a:pt x="342" y="497"/>
                    <a:pt x="320" y="497"/>
                    <a:pt x="320" y="482"/>
                  </a:cubicBezTo>
                  <a:cubicBezTo>
                    <a:pt x="312" y="474"/>
                    <a:pt x="327" y="459"/>
                    <a:pt x="320" y="451"/>
                  </a:cubicBezTo>
                  <a:cubicBezTo>
                    <a:pt x="312" y="420"/>
                    <a:pt x="312" y="359"/>
                    <a:pt x="281" y="352"/>
                  </a:cubicBezTo>
                  <a:cubicBezTo>
                    <a:pt x="228" y="344"/>
                    <a:pt x="198" y="420"/>
                    <a:pt x="145" y="420"/>
                  </a:cubicBezTo>
                  <a:cubicBezTo>
                    <a:pt x="130" y="428"/>
                    <a:pt x="130" y="382"/>
                    <a:pt x="114" y="375"/>
                  </a:cubicBezTo>
                  <a:cubicBezTo>
                    <a:pt x="99" y="359"/>
                    <a:pt x="69" y="375"/>
                    <a:pt x="53" y="367"/>
                  </a:cubicBezTo>
                  <a:cubicBezTo>
                    <a:pt x="30" y="352"/>
                    <a:pt x="15" y="321"/>
                    <a:pt x="0" y="298"/>
                  </a:cubicBezTo>
                  <a:lnTo>
                    <a:pt x="0" y="298"/>
                  </a:lnTo>
                  <a:cubicBezTo>
                    <a:pt x="38" y="252"/>
                    <a:pt x="76" y="214"/>
                    <a:pt x="114" y="176"/>
                  </a:cubicBezTo>
                  <a:cubicBezTo>
                    <a:pt x="122" y="168"/>
                    <a:pt x="130" y="161"/>
                    <a:pt x="145" y="153"/>
                  </a:cubicBezTo>
                  <a:cubicBezTo>
                    <a:pt x="152" y="153"/>
                    <a:pt x="168" y="161"/>
                    <a:pt x="183" y="153"/>
                  </a:cubicBezTo>
                  <a:cubicBezTo>
                    <a:pt x="198" y="153"/>
                    <a:pt x="212" y="145"/>
                    <a:pt x="228" y="130"/>
                  </a:cubicBezTo>
                  <a:cubicBezTo>
                    <a:pt x="235" y="130"/>
                    <a:pt x="235" y="115"/>
                    <a:pt x="243" y="115"/>
                  </a:cubicBezTo>
                  <a:cubicBezTo>
                    <a:pt x="289" y="100"/>
                    <a:pt x="342" y="115"/>
                    <a:pt x="381" y="100"/>
                  </a:cubicBezTo>
                  <a:cubicBezTo>
                    <a:pt x="396" y="84"/>
                    <a:pt x="373" y="54"/>
                    <a:pt x="381" y="39"/>
                  </a:cubicBezTo>
                  <a:cubicBezTo>
                    <a:pt x="396" y="16"/>
                    <a:pt x="419" y="16"/>
                    <a:pt x="434" y="0"/>
                  </a:cubicBezTo>
                  <a:lnTo>
                    <a:pt x="434" y="0"/>
                  </a:lnTo>
                  <a:cubicBezTo>
                    <a:pt x="472" y="31"/>
                    <a:pt x="503" y="69"/>
                    <a:pt x="549" y="84"/>
                  </a:cubicBezTo>
                  <a:cubicBezTo>
                    <a:pt x="556" y="92"/>
                    <a:pt x="549" y="61"/>
                    <a:pt x="556" y="54"/>
                  </a:cubicBezTo>
                  <a:cubicBezTo>
                    <a:pt x="572" y="46"/>
                    <a:pt x="594" y="31"/>
                    <a:pt x="602" y="46"/>
                  </a:cubicBezTo>
                  <a:cubicBezTo>
                    <a:pt x="633" y="69"/>
                    <a:pt x="633" y="115"/>
                    <a:pt x="656" y="153"/>
                  </a:cubicBezTo>
                  <a:cubicBezTo>
                    <a:pt x="663" y="161"/>
                    <a:pt x="679" y="168"/>
                    <a:pt x="694" y="176"/>
                  </a:cubicBezTo>
                  <a:cubicBezTo>
                    <a:pt x="717" y="191"/>
                    <a:pt x="740" y="207"/>
                    <a:pt x="762" y="222"/>
                  </a:cubicBezTo>
                  <a:cubicBezTo>
                    <a:pt x="778" y="237"/>
                    <a:pt x="778" y="260"/>
                    <a:pt x="785" y="283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5" name="Freeform 132">
              <a:extLst>
                <a:ext uri="{FF2B5EF4-FFF2-40B4-BE49-F238E27FC236}">
                  <a16:creationId xmlns:a16="http://schemas.microsoft.com/office/drawing/2014/main" id="{18959F2F-876E-4CB8-8231-3D343511B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8592" y="3791549"/>
              <a:ext cx="198249" cy="115354"/>
            </a:xfrm>
            <a:custGeom>
              <a:avLst/>
              <a:gdLst>
                <a:gd name="T0" fmla="*/ 8 w 1093"/>
                <a:gd name="T1" fmla="*/ 336 h 689"/>
                <a:gd name="T2" fmla="*/ 8 w 1093"/>
                <a:gd name="T3" fmla="*/ 336 h 689"/>
                <a:gd name="T4" fmla="*/ 0 w 1093"/>
                <a:gd name="T5" fmla="*/ 374 h 689"/>
                <a:gd name="T6" fmla="*/ 0 w 1093"/>
                <a:gd name="T7" fmla="*/ 374 h 689"/>
                <a:gd name="T8" fmla="*/ 115 w 1093"/>
                <a:gd name="T9" fmla="*/ 458 h 689"/>
                <a:gd name="T10" fmla="*/ 122 w 1093"/>
                <a:gd name="T11" fmla="*/ 428 h 689"/>
                <a:gd name="T12" fmla="*/ 168 w 1093"/>
                <a:gd name="T13" fmla="*/ 420 h 689"/>
                <a:gd name="T14" fmla="*/ 222 w 1093"/>
                <a:gd name="T15" fmla="*/ 527 h 689"/>
                <a:gd name="T16" fmla="*/ 260 w 1093"/>
                <a:gd name="T17" fmla="*/ 550 h 689"/>
                <a:gd name="T18" fmla="*/ 328 w 1093"/>
                <a:gd name="T19" fmla="*/ 596 h 689"/>
                <a:gd name="T20" fmla="*/ 351 w 1093"/>
                <a:gd name="T21" fmla="*/ 657 h 689"/>
                <a:gd name="T22" fmla="*/ 351 w 1093"/>
                <a:gd name="T23" fmla="*/ 657 h 689"/>
                <a:gd name="T24" fmla="*/ 382 w 1093"/>
                <a:gd name="T25" fmla="*/ 680 h 689"/>
                <a:gd name="T26" fmla="*/ 405 w 1093"/>
                <a:gd name="T27" fmla="*/ 642 h 689"/>
                <a:gd name="T28" fmla="*/ 474 w 1093"/>
                <a:gd name="T29" fmla="*/ 611 h 689"/>
                <a:gd name="T30" fmla="*/ 527 w 1093"/>
                <a:gd name="T31" fmla="*/ 642 h 689"/>
                <a:gd name="T32" fmla="*/ 642 w 1093"/>
                <a:gd name="T33" fmla="*/ 604 h 689"/>
                <a:gd name="T34" fmla="*/ 672 w 1093"/>
                <a:gd name="T35" fmla="*/ 611 h 689"/>
                <a:gd name="T36" fmla="*/ 695 w 1093"/>
                <a:gd name="T37" fmla="*/ 634 h 689"/>
                <a:gd name="T38" fmla="*/ 772 w 1093"/>
                <a:gd name="T39" fmla="*/ 649 h 689"/>
                <a:gd name="T40" fmla="*/ 787 w 1093"/>
                <a:gd name="T41" fmla="*/ 596 h 689"/>
                <a:gd name="T42" fmla="*/ 840 w 1093"/>
                <a:gd name="T43" fmla="*/ 611 h 689"/>
                <a:gd name="T44" fmla="*/ 848 w 1093"/>
                <a:gd name="T45" fmla="*/ 535 h 689"/>
                <a:gd name="T46" fmla="*/ 787 w 1093"/>
                <a:gd name="T47" fmla="*/ 474 h 689"/>
                <a:gd name="T48" fmla="*/ 825 w 1093"/>
                <a:gd name="T49" fmla="*/ 443 h 689"/>
                <a:gd name="T50" fmla="*/ 833 w 1093"/>
                <a:gd name="T51" fmla="*/ 413 h 689"/>
                <a:gd name="T52" fmla="*/ 901 w 1093"/>
                <a:gd name="T53" fmla="*/ 420 h 689"/>
                <a:gd name="T54" fmla="*/ 947 w 1093"/>
                <a:gd name="T55" fmla="*/ 481 h 689"/>
                <a:gd name="T56" fmla="*/ 1008 w 1093"/>
                <a:gd name="T57" fmla="*/ 443 h 689"/>
                <a:gd name="T58" fmla="*/ 1092 w 1093"/>
                <a:gd name="T59" fmla="*/ 344 h 689"/>
                <a:gd name="T60" fmla="*/ 1092 w 1093"/>
                <a:gd name="T61" fmla="*/ 344 h 689"/>
                <a:gd name="T62" fmla="*/ 1069 w 1093"/>
                <a:gd name="T63" fmla="*/ 321 h 689"/>
                <a:gd name="T64" fmla="*/ 863 w 1093"/>
                <a:gd name="T65" fmla="*/ 206 h 689"/>
                <a:gd name="T66" fmla="*/ 634 w 1093"/>
                <a:gd name="T67" fmla="*/ 15 h 689"/>
                <a:gd name="T68" fmla="*/ 435 w 1093"/>
                <a:gd name="T69" fmla="*/ 8 h 689"/>
                <a:gd name="T70" fmla="*/ 298 w 1093"/>
                <a:gd name="T71" fmla="*/ 115 h 689"/>
                <a:gd name="T72" fmla="*/ 176 w 1093"/>
                <a:gd name="T73" fmla="*/ 252 h 689"/>
                <a:gd name="T74" fmla="*/ 99 w 1093"/>
                <a:gd name="T75" fmla="*/ 313 h 689"/>
                <a:gd name="T76" fmla="*/ 8 w 1093"/>
                <a:gd name="T77" fmla="*/ 336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3" h="689">
                  <a:moveTo>
                    <a:pt x="8" y="336"/>
                  </a:moveTo>
                  <a:lnTo>
                    <a:pt x="8" y="336"/>
                  </a:lnTo>
                  <a:cubicBezTo>
                    <a:pt x="0" y="374"/>
                    <a:pt x="0" y="374"/>
                    <a:pt x="0" y="374"/>
                  </a:cubicBezTo>
                  <a:lnTo>
                    <a:pt x="0" y="374"/>
                  </a:lnTo>
                  <a:cubicBezTo>
                    <a:pt x="38" y="405"/>
                    <a:pt x="69" y="443"/>
                    <a:pt x="115" y="458"/>
                  </a:cubicBezTo>
                  <a:cubicBezTo>
                    <a:pt x="122" y="466"/>
                    <a:pt x="115" y="435"/>
                    <a:pt x="122" y="428"/>
                  </a:cubicBezTo>
                  <a:cubicBezTo>
                    <a:pt x="138" y="420"/>
                    <a:pt x="160" y="405"/>
                    <a:pt x="168" y="420"/>
                  </a:cubicBezTo>
                  <a:cubicBezTo>
                    <a:pt x="199" y="443"/>
                    <a:pt x="199" y="489"/>
                    <a:pt x="222" y="527"/>
                  </a:cubicBezTo>
                  <a:cubicBezTo>
                    <a:pt x="229" y="535"/>
                    <a:pt x="245" y="542"/>
                    <a:pt x="260" y="550"/>
                  </a:cubicBezTo>
                  <a:cubicBezTo>
                    <a:pt x="283" y="565"/>
                    <a:pt x="306" y="581"/>
                    <a:pt x="328" y="596"/>
                  </a:cubicBezTo>
                  <a:cubicBezTo>
                    <a:pt x="344" y="611"/>
                    <a:pt x="344" y="634"/>
                    <a:pt x="351" y="657"/>
                  </a:cubicBezTo>
                  <a:lnTo>
                    <a:pt x="351" y="657"/>
                  </a:lnTo>
                  <a:cubicBezTo>
                    <a:pt x="359" y="665"/>
                    <a:pt x="367" y="688"/>
                    <a:pt x="382" y="680"/>
                  </a:cubicBezTo>
                  <a:cubicBezTo>
                    <a:pt x="397" y="680"/>
                    <a:pt x="390" y="649"/>
                    <a:pt x="405" y="642"/>
                  </a:cubicBezTo>
                  <a:cubicBezTo>
                    <a:pt x="428" y="626"/>
                    <a:pt x="451" y="611"/>
                    <a:pt x="474" y="611"/>
                  </a:cubicBezTo>
                  <a:cubicBezTo>
                    <a:pt x="497" y="611"/>
                    <a:pt x="512" y="642"/>
                    <a:pt x="527" y="642"/>
                  </a:cubicBezTo>
                  <a:cubicBezTo>
                    <a:pt x="565" y="642"/>
                    <a:pt x="603" y="611"/>
                    <a:pt x="642" y="604"/>
                  </a:cubicBezTo>
                  <a:cubicBezTo>
                    <a:pt x="649" y="604"/>
                    <a:pt x="664" y="611"/>
                    <a:pt x="672" y="611"/>
                  </a:cubicBezTo>
                  <a:cubicBezTo>
                    <a:pt x="680" y="619"/>
                    <a:pt x="680" y="634"/>
                    <a:pt x="695" y="634"/>
                  </a:cubicBezTo>
                  <a:cubicBezTo>
                    <a:pt x="718" y="642"/>
                    <a:pt x="749" y="657"/>
                    <a:pt x="772" y="649"/>
                  </a:cubicBezTo>
                  <a:cubicBezTo>
                    <a:pt x="787" y="642"/>
                    <a:pt x="772" y="604"/>
                    <a:pt x="787" y="596"/>
                  </a:cubicBezTo>
                  <a:cubicBezTo>
                    <a:pt x="802" y="588"/>
                    <a:pt x="825" y="626"/>
                    <a:pt x="840" y="611"/>
                  </a:cubicBezTo>
                  <a:cubicBezTo>
                    <a:pt x="856" y="596"/>
                    <a:pt x="856" y="558"/>
                    <a:pt x="848" y="535"/>
                  </a:cubicBezTo>
                  <a:cubicBezTo>
                    <a:pt x="833" y="512"/>
                    <a:pt x="787" y="504"/>
                    <a:pt x="787" y="474"/>
                  </a:cubicBezTo>
                  <a:cubicBezTo>
                    <a:pt x="779" y="458"/>
                    <a:pt x="817" y="458"/>
                    <a:pt x="825" y="443"/>
                  </a:cubicBezTo>
                  <a:cubicBezTo>
                    <a:pt x="833" y="435"/>
                    <a:pt x="817" y="413"/>
                    <a:pt x="833" y="413"/>
                  </a:cubicBezTo>
                  <a:cubicBezTo>
                    <a:pt x="856" y="405"/>
                    <a:pt x="878" y="413"/>
                    <a:pt x="901" y="420"/>
                  </a:cubicBezTo>
                  <a:cubicBezTo>
                    <a:pt x="924" y="435"/>
                    <a:pt x="924" y="474"/>
                    <a:pt x="947" y="481"/>
                  </a:cubicBezTo>
                  <a:cubicBezTo>
                    <a:pt x="970" y="489"/>
                    <a:pt x="985" y="458"/>
                    <a:pt x="1008" y="443"/>
                  </a:cubicBezTo>
                  <a:cubicBezTo>
                    <a:pt x="1047" y="405"/>
                    <a:pt x="1054" y="390"/>
                    <a:pt x="1092" y="344"/>
                  </a:cubicBezTo>
                  <a:lnTo>
                    <a:pt x="1092" y="344"/>
                  </a:lnTo>
                  <a:cubicBezTo>
                    <a:pt x="1085" y="336"/>
                    <a:pt x="1077" y="329"/>
                    <a:pt x="1069" y="321"/>
                  </a:cubicBezTo>
                  <a:cubicBezTo>
                    <a:pt x="1001" y="237"/>
                    <a:pt x="955" y="237"/>
                    <a:pt x="863" y="206"/>
                  </a:cubicBezTo>
                  <a:cubicBezTo>
                    <a:pt x="733" y="160"/>
                    <a:pt x="749" y="23"/>
                    <a:pt x="634" y="15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344" y="0"/>
                    <a:pt x="367" y="84"/>
                    <a:pt x="298" y="115"/>
                  </a:cubicBezTo>
                  <a:cubicBezTo>
                    <a:pt x="222" y="168"/>
                    <a:pt x="321" y="244"/>
                    <a:pt x="176" y="252"/>
                  </a:cubicBezTo>
                  <a:cubicBezTo>
                    <a:pt x="160" y="252"/>
                    <a:pt x="122" y="306"/>
                    <a:pt x="99" y="313"/>
                  </a:cubicBezTo>
                  <a:cubicBezTo>
                    <a:pt x="69" y="336"/>
                    <a:pt x="38" y="344"/>
                    <a:pt x="8" y="336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6" name="Freeform 133">
              <a:extLst>
                <a:ext uri="{FF2B5EF4-FFF2-40B4-BE49-F238E27FC236}">
                  <a16:creationId xmlns:a16="http://schemas.microsoft.com/office/drawing/2014/main" id="{5E9BBF34-057B-42F6-826C-879AB0B5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93" y="3776760"/>
              <a:ext cx="143091" cy="93909"/>
            </a:xfrm>
            <a:custGeom>
              <a:avLst/>
              <a:gdLst>
                <a:gd name="T0" fmla="*/ 374 w 788"/>
                <a:gd name="T1" fmla="*/ 77 h 559"/>
                <a:gd name="T2" fmla="*/ 374 w 788"/>
                <a:gd name="T3" fmla="*/ 77 h 559"/>
                <a:gd name="T4" fmla="*/ 267 w 788"/>
                <a:gd name="T5" fmla="*/ 0 h 559"/>
                <a:gd name="T6" fmla="*/ 267 w 788"/>
                <a:gd name="T7" fmla="*/ 0 h 559"/>
                <a:gd name="T8" fmla="*/ 229 w 788"/>
                <a:gd name="T9" fmla="*/ 77 h 559"/>
                <a:gd name="T10" fmla="*/ 267 w 788"/>
                <a:gd name="T11" fmla="*/ 123 h 559"/>
                <a:gd name="T12" fmla="*/ 252 w 788"/>
                <a:gd name="T13" fmla="*/ 146 h 559"/>
                <a:gd name="T14" fmla="*/ 176 w 788"/>
                <a:gd name="T15" fmla="*/ 161 h 559"/>
                <a:gd name="T16" fmla="*/ 46 w 788"/>
                <a:gd name="T17" fmla="*/ 153 h 559"/>
                <a:gd name="T18" fmla="*/ 15 w 788"/>
                <a:gd name="T19" fmla="*/ 191 h 559"/>
                <a:gd name="T20" fmla="*/ 15 w 788"/>
                <a:gd name="T21" fmla="*/ 191 h 559"/>
                <a:gd name="T22" fmla="*/ 7 w 788"/>
                <a:gd name="T23" fmla="*/ 245 h 559"/>
                <a:gd name="T24" fmla="*/ 53 w 788"/>
                <a:gd name="T25" fmla="*/ 260 h 559"/>
                <a:gd name="T26" fmla="*/ 76 w 788"/>
                <a:gd name="T27" fmla="*/ 283 h 559"/>
                <a:gd name="T28" fmla="*/ 68 w 788"/>
                <a:gd name="T29" fmla="*/ 313 h 559"/>
                <a:gd name="T30" fmla="*/ 122 w 788"/>
                <a:gd name="T31" fmla="*/ 321 h 559"/>
                <a:gd name="T32" fmla="*/ 145 w 788"/>
                <a:gd name="T33" fmla="*/ 375 h 559"/>
                <a:gd name="T34" fmla="*/ 260 w 788"/>
                <a:gd name="T35" fmla="*/ 382 h 559"/>
                <a:gd name="T36" fmla="*/ 191 w 788"/>
                <a:gd name="T37" fmla="*/ 444 h 559"/>
                <a:gd name="T38" fmla="*/ 267 w 788"/>
                <a:gd name="T39" fmla="*/ 520 h 559"/>
                <a:gd name="T40" fmla="*/ 290 w 788"/>
                <a:gd name="T41" fmla="*/ 550 h 559"/>
                <a:gd name="T42" fmla="*/ 313 w 788"/>
                <a:gd name="T43" fmla="*/ 558 h 559"/>
                <a:gd name="T44" fmla="*/ 313 w 788"/>
                <a:gd name="T45" fmla="*/ 558 h 559"/>
                <a:gd name="T46" fmla="*/ 405 w 788"/>
                <a:gd name="T47" fmla="*/ 543 h 559"/>
                <a:gd name="T48" fmla="*/ 450 w 788"/>
                <a:gd name="T49" fmla="*/ 466 h 559"/>
                <a:gd name="T50" fmla="*/ 550 w 788"/>
                <a:gd name="T51" fmla="*/ 428 h 559"/>
                <a:gd name="T52" fmla="*/ 550 w 788"/>
                <a:gd name="T53" fmla="*/ 405 h 559"/>
                <a:gd name="T54" fmla="*/ 580 w 788"/>
                <a:gd name="T55" fmla="*/ 367 h 559"/>
                <a:gd name="T56" fmla="*/ 664 w 788"/>
                <a:gd name="T57" fmla="*/ 291 h 559"/>
                <a:gd name="T58" fmla="*/ 756 w 788"/>
                <a:gd name="T59" fmla="*/ 321 h 559"/>
                <a:gd name="T60" fmla="*/ 787 w 788"/>
                <a:gd name="T61" fmla="*/ 268 h 559"/>
                <a:gd name="T62" fmla="*/ 787 w 788"/>
                <a:gd name="T63" fmla="*/ 268 h 559"/>
                <a:gd name="T64" fmla="*/ 626 w 788"/>
                <a:gd name="T65" fmla="*/ 230 h 559"/>
                <a:gd name="T66" fmla="*/ 420 w 788"/>
                <a:gd name="T67" fmla="*/ 153 h 559"/>
                <a:gd name="T68" fmla="*/ 420 w 788"/>
                <a:gd name="T69" fmla="*/ 153 h 559"/>
                <a:gd name="T70" fmla="*/ 374 w 788"/>
                <a:gd name="T71" fmla="*/ 7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8" h="559">
                  <a:moveTo>
                    <a:pt x="374" y="77"/>
                  </a:moveTo>
                  <a:lnTo>
                    <a:pt x="374" y="77"/>
                  </a:lnTo>
                  <a:cubicBezTo>
                    <a:pt x="267" y="0"/>
                    <a:pt x="267" y="0"/>
                    <a:pt x="267" y="0"/>
                  </a:cubicBezTo>
                  <a:lnTo>
                    <a:pt x="267" y="0"/>
                  </a:lnTo>
                  <a:cubicBezTo>
                    <a:pt x="252" y="23"/>
                    <a:pt x="229" y="46"/>
                    <a:pt x="229" y="77"/>
                  </a:cubicBezTo>
                  <a:cubicBezTo>
                    <a:pt x="237" y="100"/>
                    <a:pt x="267" y="107"/>
                    <a:pt x="267" y="123"/>
                  </a:cubicBezTo>
                  <a:cubicBezTo>
                    <a:pt x="275" y="130"/>
                    <a:pt x="267" y="146"/>
                    <a:pt x="252" y="146"/>
                  </a:cubicBezTo>
                  <a:cubicBezTo>
                    <a:pt x="229" y="161"/>
                    <a:pt x="198" y="161"/>
                    <a:pt x="176" y="161"/>
                  </a:cubicBezTo>
                  <a:cubicBezTo>
                    <a:pt x="130" y="161"/>
                    <a:pt x="84" y="146"/>
                    <a:pt x="46" y="153"/>
                  </a:cubicBezTo>
                  <a:cubicBezTo>
                    <a:pt x="30" y="153"/>
                    <a:pt x="23" y="176"/>
                    <a:pt x="15" y="191"/>
                  </a:cubicBezTo>
                  <a:lnTo>
                    <a:pt x="15" y="191"/>
                  </a:lnTo>
                  <a:cubicBezTo>
                    <a:pt x="15" y="214"/>
                    <a:pt x="0" y="230"/>
                    <a:pt x="7" y="245"/>
                  </a:cubicBezTo>
                  <a:cubicBezTo>
                    <a:pt x="15" y="260"/>
                    <a:pt x="38" y="245"/>
                    <a:pt x="53" y="260"/>
                  </a:cubicBezTo>
                  <a:cubicBezTo>
                    <a:pt x="68" y="260"/>
                    <a:pt x="76" y="275"/>
                    <a:pt x="76" y="283"/>
                  </a:cubicBezTo>
                  <a:cubicBezTo>
                    <a:pt x="76" y="298"/>
                    <a:pt x="61" y="313"/>
                    <a:pt x="68" y="313"/>
                  </a:cubicBezTo>
                  <a:cubicBezTo>
                    <a:pt x="84" y="329"/>
                    <a:pt x="107" y="306"/>
                    <a:pt x="122" y="321"/>
                  </a:cubicBezTo>
                  <a:cubicBezTo>
                    <a:pt x="137" y="329"/>
                    <a:pt x="122" y="367"/>
                    <a:pt x="145" y="375"/>
                  </a:cubicBezTo>
                  <a:cubicBezTo>
                    <a:pt x="176" y="390"/>
                    <a:pt x="237" y="352"/>
                    <a:pt x="260" y="382"/>
                  </a:cubicBezTo>
                  <a:cubicBezTo>
                    <a:pt x="275" y="405"/>
                    <a:pt x="183" y="413"/>
                    <a:pt x="191" y="444"/>
                  </a:cubicBezTo>
                  <a:cubicBezTo>
                    <a:pt x="191" y="482"/>
                    <a:pt x="244" y="489"/>
                    <a:pt x="267" y="520"/>
                  </a:cubicBezTo>
                  <a:cubicBezTo>
                    <a:pt x="282" y="527"/>
                    <a:pt x="282" y="543"/>
                    <a:pt x="290" y="550"/>
                  </a:cubicBezTo>
                  <a:cubicBezTo>
                    <a:pt x="298" y="558"/>
                    <a:pt x="305" y="558"/>
                    <a:pt x="313" y="558"/>
                  </a:cubicBezTo>
                  <a:lnTo>
                    <a:pt x="313" y="558"/>
                  </a:lnTo>
                  <a:cubicBezTo>
                    <a:pt x="343" y="550"/>
                    <a:pt x="382" y="558"/>
                    <a:pt x="405" y="543"/>
                  </a:cubicBezTo>
                  <a:cubicBezTo>
                    <a:pt x="428" y="520"/>
                    <a:pt x="428" y="482"/>
                    <a:pt x="450" y="466"/>
                  </a:cubicBezTo>
                  <a:cubicBezTo>
                    <a:pt x="481" y="444"/>
                    <a:pt x="519" y="444"/>
                    <a:pt x="550" y="428"/>
                  </a:cubicBezTo>
                  <a:cubicBezTo>
                    <a:pt x="557" y="428"/>
                    <a:pt x="550" y="413"/>
                    <a:pt x="550" y="405"/>
                  </a:cubicBezTo>
                  <a:cubicBezTo>
                    <a:pt x="557" y="390"/>
                    <a:pt x="573" y="375"/>
                    <a:pt x="580" y="367"/>
                  </a:cubicBezTo>
                  <a:cubicBezTo>
                    <a:pt x="611" y="336"/>
                    <a:pt x="626" y="298"/>
                    <a:pt x="664" y="291"/>
                  </a:cubicBezTo>
                  <a:cubicBezTo>
                    <a:pt x="695" y="283"/>
                    <a:pt x="725" y="329"/>
                    <a:pt x="756" y="321"/>
                  </a:cubicBezTo>
                  <a:cubicBezTo>
                    <a:pt x="787" y="313"/>
                    <a:pt x="779" y="291"/>
                    <a:pt x="787" y="268"/>
                  </a:cubicBezTo>
                  <a:lnTo>
                    <a:pt x="787" y="268"/>
                  </a:lnTo>
                  <a:cubicBezTo>
                    <a:pt x="741" y="252"/>
                    <a:pt x="687" y="237"/>
                    <a:pt x="626" y="230"/>
                  </a:cubicBezTo>
                  <a:cubicBezTo>
                    <a:pt x="542" y="222"/>
                    <a:pt x="496" y="169"/>
                    <a:pt x="420" y="153"/>
                  </a:cubicBezTo>
                  <a:lnTo>
                    <a:pt x="420" y="153"/>
                  </a:lnTo>
                  <a:cubicBezTo>
                    <a:pt x="374" y="77"/>
                    <a:pt x="374" y="77"/>
                    <a:pt x="374" y="77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7" name="Freeform 134">
              <a:extLst>
                <a:ext uri="{FF2B5EF4-FFF2-40B4-BE49-F238E27FC236}">
                  <a16:creationId xmlns:a16="http://schemas.microsoft.com/office/drawing/2014/main" id="{CF001FD7-F8A1-4EDE-8CB0-790643D8B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350" y="3821126"/>
              <a:ext cx="122306" cy="106480"/>
            </a:xfrm>
            <a:custGeom>
              <a:avLst/>
              <a:gdLst>
                <a:gd name="T0" fmla="*/ 611 w 673"/>
                <a:gd name="T1" fmla="*/ 23 h 635"/>
                <a:gd name="T2" fmla="*/ 611 w 673"/>
                <a:gd name="T3" fmla="*/ 23 h 635"/>
                <a:gd name="T4" fmla="*/ 474 w 673"/>
                <a:gd name="T5" fmla="*/ 0 h 635"/>
                <a:gd name="T6" fmla="*/ 474 w 673"/>
                <a:gd name="T7" fmla="*/ 0 h 635"/>
                <a:gd name="T8" fmla="*/ 443 w 673"/>
                <a:gd name="T9" fmla="*/ 53 h 635"/>
                <a:gd name="T10" fmla="*/ 351 w 673"/>
                <a:gd name="T11" fmla="*/ 23 h 635"/>
                <a:gd name="T12" fmla="*/ 267 w 673"/>
                <a:gd name="T13" fmla="*/ 99 h 635"/>
                <a:gd name="T14" fmla="*/ 237 w 673"/>
                <a:gd name="T15" fmla="*/ 137 h 635"/>
                <a:gd name="T16" fmla="*/ 237 w 673"/>
                <a:gd name="T17" fmla="*/ 160 h 635"/>
                <a:gd name="T18" fmla="*/ 137 w 673"/>
                <a:gd name="T19" fmla="*/ 198 h 635"/>
                <a:gd name="T20" fmla="*/ 92 w 673"/>
                <a:gd name="T21" fmla="*/ 275 h 635"/>
                <a:gd name="T22" fmla="*/ 0 w 673"/>
                <a:gd name="T23" fmla="*/ 290 h 635"/>
                <a:gd name="T24" fmla="*/ 0 w 673"/>
                <a:gd name="T25" fmla="*/ 290 h 635"/>
                <a:gd name="T26" fmla="*/ 46 w 673"/>
                <a:gd name="T27" fmla="*/ 351 h 635"/>
                <a:gd name="T28" fmla="*/ 160 w 673"/>
                <a:gd name="T29" fmla="*/ 313 h 635"/>
                <a:gd name="T30" fmla="*/ 168 w 673"/>
                <a:gd name="T31" fmla="*/ 343 h 635"/>
                <a:gd name="T32" fmla="*/ 107 w 673"/>
                <a:gd name="T33" fmla="*/ 389 h 635"/>
                <a:gd name="T34" fmla="*/ 130 w 673"/>
                <a:gd name="T35" fmla="*/ 473 h 635"/>
                <a:gd name="T36" fmla="*/ 168 w 673"/>
                <a:gd name="T37" fmla="*/ 512 h 635"/>
                <a:gd name="T38" fmla="*/ 137 w 673"/>
                <a:gd name="T39" fmla="*/ 542 h 635"/>
                <a:gd name="T40" fmla="*/ 122 w 673"/>
                <a:gd name="T41" fmla="*/ 611 h 635"/>
                <a:gd name="T42" fmla="*/ 122 w 673"/>
                <a:gd name="T43" fmla="*/ 611 h 635"/>
                <a:gd name="T44" fmla="*/ 160 w 673"/>
                <a:gd name="T45" fmla="*/ 603 h 635"/>
                <a:gd name="T46" fmla="*/ 222 w 673"/>
                <a:gd name="T47" fmla="*/ 565 h 635"/>
                <a:gd name="T48" fmla="*/ 359 w 673"/>
                <a:gd name="T49" fmla="*/ 534 h 635"/>
                <a:gd name="T50" fmla="*/ 420 w 673"/>
                <a:gd name="T51" fmla="*/ 580 h 635"/>
                <a:gd name="T52" fmla="*/ 542 w 673"/>
                <a:gd name="T53" fmla="*/ 634 h 635"/>
                <a:gd name="T54" fmla="*/ 542 w 673"/>
                <a:gd name="T55" fmla="*/ 634 h 635"/>
                <a:gd name="T56" fmla="*/ 588 w 673"/>
                <a:gd name="T57" fmla="*/ 588 h 635"/>
                <a:gd name="T58" fmla="*/ 603 w 673"/>
                <a:gd name="T59" fmla="*/ 534 h 635"/>
                <a:gd name="T60" fmla="*/ 664 w 673"/>
                <a:gd name="T61" fmla="*/ 504 h 635"/>
                <a:gd name="T62" fmla="*/ 664 w 673"/>
                <a:gd name="T63" fmla="*/ 504 h 635"/>
                <a:gd name="T64" fmla="*/ 626 w 673"/>
                <a:gd name="T65" fmla="*/ 435 h 635"/>
                <a:gd name="T66" fmla="*/ 641 w 673"/>
                <a:gd name="T67" fmla="*/ 374 h 635"/>
                <a:gd name="T68" fmla="*/ 664 w 673"/>
                <a:gd name="T69" fmla="*/ 282 h 635"/>
                <a:gd name="T70" fmla="*/ 596 w 673"/>
                <a:gd name="T71" fmla="*/ 267 h 635"/>
                <a:gd name="T72" fmla="*/ 611 w 673"/>
                <a:gd name="T73" fmla="*/ 183 h 635"/>
                <a:gd name="T74" fmla="*/ 580 w 673"/>
                <a:gd name="T75" fmla="*/ 153 h 635"/>
                <a:gd name="T76" fmla="*/ 596 w 673"/>
                <a:gd name="T77" fmla="*/ 122 h 635"/>
                <a:gd name="T78" fmla="*/ 580 w 673"/>
                <a:gd name="T79" fmla="*/ 91 h 635"/>
                <a:gd name="T80" fmla="*/ 611 w 673"/>
                <a:gd name="T81" fmla="*/ 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3" h="635">
                  <a:moveTo>
                    <a:pt x="611" y="23"/>
                  </a:moveTo>
                  <a:lnTo>
                    <a:pt x="611" y="23"/>
                  </a:lnTo>
                  <a:cubicBezTo>
                    <a:pt x="565" y="23"/>
                    <a:pt x="519" y="15"/>
                    <a:pt x="474" y="0"/>
                  </a:cubicBezTo>
                  <a:lnTo>
                    <a:pt x="474" y="0"/>
                  </a:lnTo>
                  <a:cubicBezTo>
                    <a:pt x="466" y="23"/>
                    <a:pt x="474" y="45"/>
                    <a:pt x="443" y="53"/>
                  </a:cubicBezTo>
                  <a:cubicBezTo>
                    <a:pt x="412" y="61"/>
                    <a:pt x="382" y="15"/>
                    <a:pt x="351" y="23"/>
                  </a:cubicBezTo>
                  <a:cubicBezTo>
                    <a:pt x="313" y="30"/>
                    <a:pt x="298" y="68"/>
                    <a:pt x="267" y="99"/>
                  </a:cubicBezTo>
                  <a:cubicBezTo>
                    <a:pt x="260" y="107"/>
                    <a:pt x="244" y="122"/>
                    <a:pt x="237" y="137"/>
                  </a:cubicBezTo>
                  <a:cubicBezTo>
                    <a:pt x="237" y="145"/>
                    <a:pt x="244" y="160"/>
                    <a:pt x="237" y="160"/>
                  </a:cubicBezTo>
                  <a:cubicBezTo>
                    <a:pt x="206" y="176"/>
                    <a:pt x="168" y="176"/>
                    <a:pt x="137" y="198"/>
                  </a:cubicBezTo>
                  <a:cubicBezTo>
                    <a:pt x="115" y="214"/>
                    <a:pt x="115" y="252"/>
                    <a:pt x="92" y="275"/>
                  </a:cubicBezTo>
                  <a:cubicBezTo>
                    <a:pt x="69" y="290"/>
                    <a:pt x="30" y="282"/>
                    <a:pt x="0" y="290"/>
                  </a:cubicBezTo>
                  <a:lnTo>
                    <a:pt x="0" y="290"/>
                  </a:lnTo>
                  <a:cubicBezTo>
                    <a:pt x="15" y="313"/>
                    <a:pt x="23" y="351"/>
                    <a:pt x="46" y="351"/>
                  </a:cubicBezTo>
                  <a:cubicBezTo>
                    <a:pt x="84" y="359"/>
                    <a:pt x="122" y="320"/>
                    <a:pt x="160" y="313"/>
                  </a:cubicBezTo>
                  <a:cubicBezTo>
                    <a:pt x="168" y="313"/>
                    <a:pt x="176" y="336"/>
                    <a:pt x="168" y="343"/>
                  </a:cubicBezTo>
                  <a:cubicBezTo>
                    <a:pt x="153" y="359"/>
                    <a:pt x="115" y="366"/>
                    <a:pt x="107" y="389"/>
                  </a:cubicBezTo>
                  <a:cubicBezTo>
                    <a:pt x="99" y="412"/>
                    <a:pt x="122" y="443"/>
                    <a:pt x="130" y="473"/>
                  </a:cubicBezTo>
                  <a:cubicBezTo>
                    <a:pt x="137" y="489"/>
                    <a:pt x="160" y="489"/>
                    <a:pt x="168" y="512"/>
                  </a:cubicBezTo>
                  <a:cubicBezTo>
                    <a:pt x="168" y="519"/>
                    <a:pt x="145" y="527"/>
                    <a:pt x="137" y="542"/>
                  </a:cubicBezTo>
                  <a:cubicBezTo>
                    <a:pt x="130" y="565"/>
                    <a:pt x="130" y="588"/>
                    <a:pt x="122" y="611"/>
                  </a:cubicBezTo>
                  <a:lnTo>
                    <a:pt x="122" y="611"/>
                  </a:lnTo>
                  <a:cubicBezTo>
                    <a:pt x="137" y="603"/>
                    <a:pt x="153" y="611"/>
                    <a:pt x="160" y="603"/>
                  </a:cubicBezTo>
                  <a:cubicBezTo>
                    <a:pt x="183" y="595"/>
                    <a:pt x="199" y="573"/>
                    <a:pt x="222" y="565"/>
                  </a:cubicBezTo>
                  <a:cubicBezTo>
                    <a:pt x="267" y="550"/>
                    <a:pt x="313" y="534"/>
                    <a:pt x="359" y="534"/>
                  </a:cubicBezTo>
                  <a:cubicBezTo>
                    <a:pt x="382" y="542"/>
                    <a:pt x="397" y="573"/>
                    <a:pt x="420" y="580"/>
                  </a:cubicBezTo>
                  <a:cubicBezTo>
                    <a:pt x="458" y="603"/>
                    <a:pt x="504" y="618"/>
                    <a:pt x="542" y="634"/>
                  </a:cubicBezTo>
                  <a:lnTo>
                    <a:pt x="542" y="634"/>
                  </a:lnTo>
                  <a:cubicBezTo>
                    <a:pt x="558" y="618"/>
                    <a:pt x="580" y="603"/>
                    <a:pt x="588" y="588"/>
                  </a:cubicBezTo>
                  <a:cubicBezTo>
                    <a:pt x="603" y="573"/>
                    <a:pt x="588" y="550"/>
                    <a:pt x="603" y="534"/>
                  </a:cubicBezTo>
                  <a:cubicBezTo>
                    <a:pt x="619" y="519"/>
                    <a:pt x="641" y="512"/>
                    <a:pt x="664" y="504"/>
                  </a:cubicBezTo>
                  <a:lnTo>
                    <a:pt x="664" y="504"/>
                  </a:lnTo>
                  <a:cubicBezTo>
                    <a:pt x="649" y="481"/>
                    <a:pt x="634" y="458"/>
                    <a:pt x="626" y="435"/>
                  </a:cubicBezTo>
                  <a:cubicBezTo>
                    <a:pt x="626" y="412"/>
                    <a:pt x="634" y="397"/>
                    <a:pt x="641" y="374"/>
                  </a:cubicBezTo>
                  <a:cubicBezTo>
                    <a:pt x="649" y="343"/>
                    <a:pt x="672" y="305"/>
                    <a:pt x="664" y="282"/>
                  </a:cubicBezTo>
                  <a:cubicBezTo>
                    <a:pt x="649" y="259"/>
                    <a:pt x="603" y="282"/>
                    <a:pt x="596" y="267"/>
                  </a:cubicBezTo>
                  <a:cubicBezTo>
                    <a:pt x="580" y="244"/>
                    <a:pt x="611" y="214"/>
                    <a:pt x="611" y="183"/>
                  </a:cubicBezTo>
                  <a:cubicBezTo>
                    <a:pt x="611" y="168"/>
                    <a:pt x="580" y="168"/>
                    <a:pt x="580" y="153"/>
                  </a:cubicBezTo>
                  <a:cubicBezTo>
                    <a:pt x="573" y="145"/>
                    <a:pt x="596" y="137"/>
                    <a:pt x="596" y="122"/>
                  </a:cubicBezTo>
                  <a:cubicBezTo>
                    <a:pt x="596" y="114"/>
                    <a:pt x="580" y="99"/>
                    <a:pt x="580" y="91"/>
                  </a:cubicBezTo>
                  <a:cubicBezTo>
                    <a:pt x="588" y="61"/>
                    <a:pt x="596" y="45"/>
                    <a:pt x="611" y="23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8" name="Freeform 135">
              <a:extLst>
                <a:ext uri="{FF2B5EF4-FFF2-40B4-BE49-F238E27FC236}">
                  <a16:creationId xmlns:a16="http://schemas.microsoft.com/office/drawing/2014/main" id="{0D963A55-1A3C-4295-B433-D91E82FA6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33" y="3808556"/>
              <a:ext cx="141492" cy="137537"/>
            </a:xfrm>
            <a:custGeom>
              <a:avLst/>
              <a:gdLst>
                <a:gd name="T0" fmla="*/ 305 w 780"/>
                <a:gd name="T1" fmla="*/ 0 h 819"/>
                <a:gd name="T2" fmla="*/ 305 w 780"/>
                <a:gd name="T3" fmla="*/ 0 h 819"/>
                <a:gd name="T4" fmla="*/ 297 w 780"/>
                <a:gd name="T5" fmla="*/ 54 h 819"/>
                <a:gd name="T6" fmla="*/ 343 w 780"/>
                <a:gd name="T7" fmla="*/ 69 h 819"/>
                <a:gd name="T8" fmla="*/ 366 w 780"/>
                <a:gd name="T9" fmla="*/ 92 h 819"/>
                <a:gd name="T10" fmla="*/ 358 w 780"/>
                <a:gd name="T11" fmla="*/ 122 h 819"/>
                <a:gd name="T12" fmla="*/ 412 w 780"/>
                <a:gd name="T13" fmla="*/ 130 h 819"/>
                <a:gd name="T14" fmla="*/ 435 w 780"/>
                <a:gd name="T15" fmla="*/ 184 h 819"/>
                <a:gd name="T16" fmla="*/ 550 w 780"/>
                <a:gd name="T17" fmla="*/ 191 h 819"/>
                <a:gd name="T18" fmla="*/ 481 w 780"/>
                <a:gd name="T19" fmla="*/ 253 h 819"/>
                <a:gd name="T20" fmla="*/ 557 w 780"/>
                <a:gd name="T21" fmla="*/ 329 h 819"/>
                <a:gd name="T22" fmla="*/ 580 w 780"/>
                <a:gd name="T23" fmla="*/ 359 h 819"/>
                <a:gd name="T24" fmla="*/ 603 w 780"/>
                <a:gd name="T25" fmla="*/ 367 h 819"/>
                <a:gd name="T26" fmla="*/ 603 w 780"/>
                <a:gd name="T27" fmla="*/ 367 h 819"/>
                <a:gd name="T28" fmla="*/ 649 w 780"/>
                <a:gd name="T29" fmla="*/ 428 h 819"/>
                <a:gd name="T30" fmla="*/ 763 w 780"/>
                <a:gd name="T31" fmla="*/ 390 h 819"/>
                <a:gd name="T32" fmla="*/ 771 w 780"/>
                <a:gd name="T33" fmla="*/ 420 h 819"/>
                <a:gd name="T34" fmla="*/ 710 w 780"/>
                <a:gd name="T35" fmla="*/ 466 h 819"/>
                <a:gd name="T36" fmla="*/ 733 w 780"/>
                <a:gd name="T37" fmla="*/ 550 h 819"/>
                <a:gd name="T38" fmla="*/ 771 w 780"/>
                <a:gd name="T39" fmla="*/ 589 h 819"/>
                <a:gd name="T40" fmla="*/ 740 w 780"/>
                <a:gd name="T41" fmla="*/ 619 h 819"/>
                <a:gd name="T42" fmla="*/ 725 w 780"/>
                <a:gd name="T43" fmla="*/ 688 h 819"/>
                <a:gd name="T44" fmla="*/ 725 w 780"/>
                <a:gd name="T45" fmla="*/ 688 h 819"/>
                <a:gd name="T46" fmla="*/ 588 w 780"/>
                <a:gd name="T47" fmla="*/ 734 h 819"/>
                <a:gd name="T48" fmla="*/ 496 w 780"/>
                <a:gd name="T49" fmla="*/ 757 h 819"/>
                <a:gd name="T50" fmla="*/ 466 w 780"/>
                <a:gd name="T51" fmla="*/ 818 h 819"/>
                <a:gd name="T52" fmla="*/ 427 w 780"/>
                <a:gd name="T53" fmla="*/ 772 h 819"/>
                <a:gd name="T54" fmla="*/ 259 w 780"/>
                <a:gd name="T55" fmla="*/ 634 h 819"/>
                <a:gd name="T56" fmla="*/ 267 w 780"/>
                <a:gd name="T57" fmla="*/ 604 h 819"/>
                <a:gd name="T58" fmla="*/ 160 w 780"/>
                <a:gd name="T59" fmla="*/ 527 h 819"/>
                <a:gd name="T60" fmla="*/ 160 w 780"/>
                <a:gd name="T61" fmla="*/ 527 h 819"/>
                <a:gd name="T62" fmla="*/ 91 w 780"/>
                <a:gd name="T63" fmla="*/ 474 h 819"/>
                <a:gd name="T64" fmla="*/ 68 w 780"/>
                <a:gd name="T65" fmla="*/ 428 h 819"/>
                <a:gd name="T66" fmla="*/ 0 w 780"/>
                <a:gd name="T67" fmla="*/ 413 h 819"/>
                <a:gd name="T68" fmla="*/ 0 w 780"/>
                <a:gd name="T69" fmla="*/ 359 h 819"/>
                <a:gd name="T70" fmla="*/ 0 w 780"/>
                <a:gd name="T71" fmla="*/ 359 h 819"/>
                <a:gd name="T72" fmla="*/ 61 w 780"/>
                <a:gd name="T73" fmla="*/ 352 h 819"/>
                <a:gd name="T74" fmla="*/ 61 w 780"/>
                <a:gd name="T75" fmla="*/ 352 h 819"/>
                <a:gd name="T76" fmla="*/ 38 w 780"/>
                <a:gd name="T77" fmla="*/ 314 h 819"/>
                <a:gd name="T78" fmla="*/ 145 w 780"/>
                <a:gd name="T79" fmla="*/ 321 h 819"/>
                <a:gd name="T80" fmla="*/ 160 w 780"/>
                <a:gd name="T81" fmla="*/ 291 h 819"/>
                <a:gd name="T82" fmla="*/ 244 w 780"/>
                <a:gd name="T83" fmla="*/ 275 h 819"/>
                <a:gd name="T84" fmla="*/ 229 w 780"/>
                <a:gd name="T85" fmla="*/ 222 h 819"/>
                <a:gd name="T86" fmla="*/ 259 w 780"/>
                <a:gd name="T87" fmla="*/ 199 h 819"/>
                <a:gd name="T88" fmla="*/ 252 w 780"/>
                <a:gd name="T89" fmla="*/ 168 h 819"/>
                <a:gd name="T90" fmla="*/ 145 w 780"/>
                <a:gd name="T91" fmla="*/ 214 h 819"/>
                <a:gd name="T92" fmla="*/ 160 w 780"/>
                <a:gd name="T93" fmla="*/ 176 h 819"/>
                <a:gd name="T94" fmla="*/ 152 w 780"/>
                <a:gd name="T95" fmla="*/ 138 h 819"/>
                <a:gd name="T96" fmla="*/ 114 w 780"/>
                <a:gd name="T97" fmla="*/ 84 h 819"/>
                <a:gd name="T98" fmla="*/ 106 w 780"/>
                <a:gd name="T99" fmla="*/ 54 h 819"/>
                <a:gd name="T100" fmla="*/ 106 w 780"/>
                <a:gd name="T101" fmla="*/ 54 h 819"/>
                <a:gd name="T102" fmla="*/ 175 w 780"/>
                <a:gd name="T103" fmla="*/ 31 h 819"/>
                <a:gd name="T104" fmla="*/ 191 w 780"/>
                <a:gd name="T105" fmla="*/ 8 h 819"/>
                <a:gd name="T106" fmla="*/ 305 w 780"/>
                <a:gd name="T107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0" h="819">
                  <a:moveTo>
                    <a:pt x="305" y="0"/>
                  </a:moveTo>
                  <a:lnTo>
                    <a:pt x="305" y="0"/>
                  </a:lnTo>
                  <a:cubicBezTo>
                    <a:pt x="305" y="23"/>
                    <a:pt x="290" y="39"/>
                    <a:pt x="297" y="54"/>
                  </a:cubicBezTo>
                  <a:cubicBezTo>
                    <a:pt x="305" y="69"/>
                    <a:pt x="328" y="54"/>
                    <a:pt x="343" y="69"/>
                  </a:cubicBezTo>
                  <a:cubicBezTo>
                    <a:pt x="358" y="69"/>
                    <a:pt x="366" y="84"/>
                    <a:pt x="366" y="92"/>
                  </a:cubicBezTo>
                  <a:cubicBezTo>
                    <a:pt x="366" y="107"/>
                    <a:pt x="351" y="122"/>
                    <a:pt x="358" y="122"/>
                  </a:cubicBezTo>
                  <a:cubicBezTo>
                    <a:pt x="374" y="138"/>
                    <a:pt x="397" y="115"/>
                    <a:pt x="412" y="130"/>
                  </a:cubicBezTo>
                  <a:cubicBezTo>
                    <a:pt x="427" y="138"/>
                    <a:pt x="412" y="176"/>
                    <a:pt x="435" y="184"/>
                  </a:cubicBezTo>
                  <a:cubicBezTo>
                    <a:pt x="466" y="199"/>
                    <a:pt x="527" y="161"/>
                    <a:pt x="550" y="191"/>
                  </a:cubicBezTo>
                  <a:cubicBezTo>
                    <a:pt x="565" y="214"/>
                    <a:pt x="473" y="222"/>
                    <a:pt x="481" y="253"/>
                  </a:cubicBezTo>
                  <a:cubicBezTo>
                    <a:pt x="481" y="291"/>
                    <a:pt x="534" y="298"/>
                    <a:pt x="557" y="329"/>
                  </a:cubicBezTo>
                  <a:cubicBezTo>
                    <a:pt x="572" y="336"/>
                    <a:pt x="572" y="352"/>
                    <a:pt x="580" y="359"/>
                  </a:cubicBezTo>
                  <a:cubicBezTo>
                    <a:pt x="588" y="367"/>
                    <a:pt x="595" y="367"/>
                    <a:pt x="603" y="367"/>
                  </a:cubicBezTo>
                  <a:lnTo>
                    <a:pt x="603" y="367"/>
                  </a:lnTo>
                  <a:cubicBezTo>
                    <a:pt x="618" y="390"/>
                    <a:pt x="626" y="428"/>
                    <a:pt x="649" y="428"/>
                  </a:cubicBezTo>
                  <a:cubicBezTo>
                    <a:pt x="687" y="436"/>
                    <a:pt x="725" y="397"/>
                    <a:pt x="763" y="390"/>
                  </a:cubicBezTo>
                  <a:cubicBezTo>
                    <a:pt x="771" y="390"/>
                    <a:pt x="779" y="413"/>
                    <a:pt x="771" y="420"/>
                  </a:cubicBezTo>
                  <a:cubicBezTo>
                    <a:pt x="756" y="436"/>
                    <a:pt x="718" y="443"/>
                    <a:pt x="710" y="466"/>
                  </a:cubicBezTo>
                  <a:cubicBezTo>
                    <a:pt x="702" y="489"/>
                    <a:pt x="725" y="520"/>
                    <a:pt x="733" y="550"/>
                  </a:cubicBezTo>
                  <a:cubicBezTo>
                    <a:pt x="740" y="566"/>
                    <a:pt x="763" y="566"/>
                    <a:pt x="771" y="589"/>
                  </a:cubicBezTo>
                  <a:cubicBezTo>
                    <a:pt x="771" y="596"/>
                    <a:pt x="748" y="604"/>
                    <a:pt x="740" y="619"/>
                  </a:cubicBezTo>
                  <a:cubicBezTo>
                    <a:pt x="733" y="642"/>
                    <a:pt x="733" y="665"/>
                    <a:pt x="725" y="688"/>
                  </a:cubicBezTo>
                  <a:lnTo>
                    <a:pt x="725" y="688"/>
                  </a:lnTo>
                  <a:cubicBezTo>
                    <a:pt x="679" y="703"/>
                    <a:pt x="633" y="718"/>
                    <a:pt x="588" y="734"/>
                  </a:cubicBezTo>
                  <a:cubicBezTo>
                    <a:pt x="557" y="741"/>
                    <a:pt x="527" y="734"/>
                    <a:pt x="496" y="757"/>
                  </a:cubicBezTo>
                  <a:cubicBezTo>
                    <a:pt x="481" y="764"/>
                    <a:pt x="488" y="810"/>
                    <a:pt x="466" y="818"/>
                  </a:cubicBezTo>
                  <a:cubicBezTo>
                    <a:pt x="443" y="818"/>
                    <a:pt x="443" y="780"/>
                    <a:pt x="427" y="772"/>
                  </a:cubicBezTo>
                  <a:cubicBezTo>
                    <a:pt x="374" y="718"/>
                    <a:pt x="313" y="688"/>
                    <a:pt x="259" y="634"/>
                  </a:cubicBezTo>
                  <a:cubicBezTo>
                    <a:pt x="252" y="627"/>
                    <a:pt x="275" y="611"/>
                    <a:pt x="267" y="604"/>
                  </a:cubicBezTo>
                  <a:cubicBezTo>
                    <a:pt x="236" y="573"/>
                    <a:pt x="198" y="558"/>
                    <a:pt x="160" y="527"/>
                  </a:cubicBezTo>
                  <a:lnTo>
                    <a:pt x="160" y="527"/>
                  </a:lnTo>
                  <a:cubicBezTo>
                    <a:pt x="91" y="474"/>
                    <a:pt x="91" y="474"/>
                    <a:pt x="91" y="474"/>
                  </a:cubicBezTo>
                  <a:cubicBezTo>
                    <a:pt x="68" y="428"/>
                    <a:pt x="68" y="428"/>
                    <a:pt x="68" y="428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359"/>
                    <a:pt x="0" y="359"/>
                    <a:pt x="0" y="359"/>
                  </a:cubicBezTo>
                  <a:lnTo>
                    <a:pt x="0" y="359"/>
                  </a:lnTo>
                  <a:cubicBezTo>
                    <a:pt x="22" y="359"/>
                    <a:pt x="45" y="352"/>
                    <a:pt x="61" y="352"/>
                  </a:cubicBezTo>
                  <a:lnTo>
                    <a:pt x="61" y="352"/>
                  </a:lnTo>
                  <a:cubicBezTo>
                    <a:pt x="53" y="336"/>
                    <a:pt x="22" y="314"/>
                    <a:pt x="38" y="314"/>
                  </a:cubicBezTo>
                  <a:cubicBezTo>
                    <a:pt x="76" y="298"/>
                    <a:pt x="114" y="329"/>
                    <a:pt x="145" y="321"/>
                  </a:cubicBezTo>
                  <a:cubicBezTo>
                    <a:pt x="160" y="321"/>
                    <a:pt x="152" y="298"/>
                    <a:pt x="160" y="291"/>
                  </a:cubicBezTo>
                  <a:cubicBezTo>
                    <a:pt x="183" y="283"/>
                    <a:pt x="221" y="298"/>
                    <a:pt x="244" y="275"/>
                  </a:cubicBezTo>
                  <a:cubicBezTo>
                    <a:pt x="259" y="268"/>
                    <a:pt x="229" y="245"/>
                    <a:pt x="229" y="222"/>
                  </a:cubicBezTo>
                  <a:cubicBezTo>
                    <a:pt x="236" y="214"/>
                    <a:pt x="252" y="207"/>
                    <a:pt x="259" y="199"/>
                  </a:cubicBezTo>
                  <a:cubicBezTo>
                    <a:pt x="259" y="184"/>
                    <a:pt x="259" y="161"/>
                    <a:pt x="252" y="168"/>
                  </a:cubicBezTo>
                  <a:cubicBezTo>
                    <a:pt x="214" y="168"/>
                    <a:pt x="183" y="207"/>
                    <a:pt x="145" y="214"/>
                  </a:cubicBezTo>
                  <a:cubicBezTo>
                    <a:pt x="137" y="214"/>
                    <a:pt x="160" y="191"/>
                    <a:pt x="160" y="176"/>
                  </a:cubicBezTo>
                  <a:cubicBezTo>
                    <a:pt x="160" y="161"/>
                    <a:pt x="160" y="145"/>
                    <a:pt x="152" y="138"/>
                  </a:cubicBezTo>
                  <a:cubicBezTo>
                    <a:pt x="145" y="115"/>
                    <a:pt x="122" y="107"/>
                    <a:pt x="114" y="84"/>
                  </a:cubicBezTo>
                  <a:cubicBezTo>
                    <a:pt x="106" y="77"/>
                    <a:pt x="106" y="69"/>
                    <a:pt x="106" y="54"/>
                  </a:cubicBezTo>
                  <a:lnTo>
                    <a:pt x="106" y="54"/>
                  </a:lnTo>
                  <a:cubicBezTo>
                    <a:pt x="129" y="46"/>
                    <a:pt x="152" y="46"/>
                    <a:pt x="175" y="31"/>
                  </a:cubicBezTo>
                  <a:cubicBezTo>
                    <a:pt x="183" y="31"/>
                    <a:pt x="183" y="8"/>
                    <a:pt x="191" y="8"/>
                  </a:cubicBezTo>
                  <a:cubicBezTo>
                    <a:pt x="229" y="0"/>
                    <a:pt x="267" y="8"/>
                    <a:pt x="305" y="0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69" name="Freeform 136">
              <a:extLst>
                <a:ext uri="{FF2B5EF4-FFF2-40B4-BE49-F238E27FC236}">
                  <a16:creationId xmlns:a16="http://schemas.microsoft.com/office/drawing/2014/main" id="{23DDEC57-B48E-42B5-9B32-1DCF84F1E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126" y="3784154"/>
              <a:ext cx="75942" cy="88734"/>
            </a:xfrm>
            <a:custGeom>
              <a:avLst/>
              <a:gdLst>
                <a:gd name="T0" fmla="*/ 84 w 421"/>
                <a:gd name="T1" fmla="*/ 0 h 528"/>
                <a:gd name="T2" fmla="*/ 84 w 421"/>
                <a:gd name="T3" fmla="*/ 0 h 528"/>
                <a:gd name="T4" fmla="*/ 160 w 421"/>
                <a:gd name="T5" fmla="*/ 23 h 528"/>
                <a:gd name="T6" fmla="*/ 191 w 421"/>
                <a:gd name="T7" fmla="*/ 23 h 528"/>
                <a:gd name="T8" fmla="*/ 222 w 421"/>
                <a:gd name="T9" fmla="*/ 46 h 528"/>
                <a:gd name="T10" fmla="*/ 275 w 421"/>
                <a:gd name="T11" fmla="*/ 61 h 528"/>
                <a:gd name="T12" fmla="*/ 237 w 421"/>
                <a:gd name="T13" fmla="*/ 84 h 528"/>
                <a:gd name="T14" fmla="*/ 267 w 421"/>
                <a:gd name="T15" fmla="*/ 206 h 528"/>
                <a:gd name="T16" fmla="*/ 298 w 421"/>
                <a:gd name="T17" fmla="*/ 206 h 528"/>
                <a:gd name="T18" fmla="*/ 344 w 421"/>
                <a:gd name="T19" fmla="*/ 283 h 528"/>
                <a:gd name="T20" fmla="*/ 374 w 421"/>
                <a:gd name="T21" fmla="*/ 298 h 528"/>
                <a:gd name="T22" fmla="*/ 374 w 421"/>
                <a:gd name="T23" fmla="*/ 298 h 528"/>
                <a:gd name="T24" fmla="*/ 405 w 421"/>
                <a:gd name="T25" fmla="*/ 359 h 528"/>
                <a:gd name="T26" fmla="*/ 412 w 421"/>
                <a:gd name="T27" fmla="*/ 436 h 528"/>
                <a:gd name="T28" fmla="*/ 412 w 421"/>
                <a:gd name="T29" fmla="*/ 436 h 528"/>
                <a:gd name="T30" fmla="*/ 420 w 421"/>
                <a:gd name="T31" fmla="*/ 497 h 528"/>
                <a:gd name="T32" fmla="*/ 397 w 421"/>
                <a:gd name="T33" fmla="*/ 527 h 528"/>
                <a:gd name="T34" fmla="*/ 397 w 421"/>
                <a:gd name="T35" fmla="*/ 527 h 528"/>
                <a:gd name="T36" fmla="*/ 329 w 421"/>
                <a:gd name="T37" fmla="*/ 481 h 528"/>
                <a:gd name="T38" fmla="*/ 252 w 421"/>
                <a:gd name="T39" fmla="*/ 413 h 528"/>
                <a:gd name="T40" fmla="*/ 23 w 421"/>
                <a:gd name="T41" fmla="*/ 390 h 528"/>
                <a:gd name="T42" fmla="*/ 23 w 421"/>
                <a:gd name="T43" fmla="*/ 390 h 528"/>
                <a:gd name="T44" fmla="*/ 61 w 421"/>
                <a:gd name="T45" fmla="*/ 321 h 528"/>
                <a:gd name="T46" fmla="*/ 54 w 421"/>
                <a:gd name="T47" fmla="*/ 267 h 528"/>
                <a:gd name="T48" fmla="*/ 0 w 421"/>
                <a:gd name="T49" fmla="*/ 206 h 528"/>
                <a:gd name="T50" fmla="*/ 54 w 421"/>
                <a:gd name="T51" fmla="*/ 199 h 528"/>
                <a:gd name="T52" fmla="*/ 84 w 421"/>
                <a:gd name="T53" fmla="*/ 161 h 528"/>
                <a:gd name="T54" fmla="*/ 61 w 421"/>
                <a:gd name="T55" fmla="*/ 92 h 528"/>
                <a:gd name="T56" fmla="*/ 84 w 421"/>
                <a:gd name="T5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1" h="528">
                  <a:moveTo>
                    <a:pt x="84" y="0"/>
                  </a:moveTo>
                  <a:lnTo>
                    <a:pt x="84" y="0"/>
                  </a:lnTo>
                  <a:cubicBezTo>
                    <a:pt x="107" y="8"/>
                    <a:pt x="130" y="15"/>
                    <a:pt x="160" y="23"/>
                  </a:cubicBezTo>
                  <a:cubicBezTo>
                    <a:pt x="168" y="23"/>
                    <a:pt x="183" y="15"/>
                    <a:pt x="191" y="23"/>
                  </a:cubicBezTo>
                  <a:cubicBezTo>
                    <a:pt x="206" y="23"/>
                    <a:pt x="206" y="38"/>
                    <a:pt x="222" y="46"/>
                  </a:cubicBezTo>
                  <a:cubicBezTo>
                    <a:pt x="237" y="54"/>
                    <a:pt x="267" y="38"/>
                    <a:pt x="275" y="61"/>
                  </a:cubicBezTo>
                  <a:cubicBezTo>
                    <a:pt x="283" y="69"/>
                    <a:pt x="244" y="69"/>
                    <a:pt x="237" y="84"/>
                  </a:cubicBezTo>
                  <a:cubicBezTo>
                    <a:pt x="237" y="130"/>
                    <a:pt x="252" y="168"/>
                    <a:pt x="267" y="206"/>
                  </a:cubicBezTo>
                  <a:cubicBezTo>
                    <a:pt x="275" y="214"/>
                    <a:pt x="290" y="199"/>
                    <a:pt x="298" y="206"/>
                  </a:cubicBezTo>
                  <a:cubicBezTo>
                    <a:pt x="321" y="229"/>
                    <a:pt x="321" y="260"/>
                    <a:pt x="344" y="283"/>
                  </a:cubicBezTo>
                  <a:cubicBezTo>
                    <a:pt x="351" y="290"/>
                    <a:pt x="367" y="290"/>
                    <a:pt x="374" y="298"/>
                  </a:cubicBezTo>
                  <a:lnTo>
                    <a:pt x="374" y="298"/>
                  </a:lnTo>
                  <a:cubicBezTo>
                    <a:pt x="405" y="359"/>
                    <a:pt x="405" y="359"/>
                    <a:pt x="405" y="359"/>
                  </a:cubicBezTo>
                  <a:cubicBezTo>
                    <a:pt x="412" y="436"/>
                    <a:pt x="412" y="436"/>
                    <a:pt x="412" y="436"/>
                  </a:cubicBezTo>
                  <a:lnTo>
                    <a:pt x="412" y="436"/>
                  </a:lnTo>
                  <a:cubicBezTo>
                    <a:pt x="412" y="459"/>
                    <a:pt x="420" y="474"/>
                    <a:pt x="420" y="497"/>
                  </a:cubicBezTo>
                  <a:cubicBezTo>
                    <a:pt x="420" y="504"/>
                    <a:pt x="405" y="512"/>
                    <a:pt x="397" y="527"/>
                  </a:cubicBezTo>
                  <a:lnTo>
                    <a:pt x="397" y="527"/>
                  </a:lnTo>
                  <a:cubicBezTo>
                    <a:pt x="374" y="512"/>
                    <a:pt x="351" y="497"/>
                    <a:pt x="329" y="481"/>
                  </a:cubicBezTo>
                  <a:cubicBezTo>
                    <a:pt x="298" y="459"/>
                    <a:pt x="283" y="428"/>
                    <a:pt x="252" y="413"/>
                  </a:cubicBezTo>
                  <a:cubicBezTo>
                    <a:pt x="176" y="390"/>
                    <a:pt x="99" y="398"/>
                    <a:pt x="23" y="390"/>
                  </a:cubicBezTo>
                  <a:lnTo>
                    <a:pt x="23" y="390"/>
                  </a:lnTo>
                  <a:cubicBezTo>
                    <a:pt x="38" y="367"/>
                    <a:pt x="61" y="344"/>
                    <a:pt x="61" y="321"/>
                  </a:cubicBezTo>
                  <a:cubicBezTo>
                    <a:pt x="69" y="306"/>
                    <a:pt x="61" y="283"/>
                    <a:pt x="54" y="267"/>
                  </a:cubicBezTo>
                  <a:cubicBezTo>
                    <a:pt x="38" y="245"/>
                    <a:pt x="0" y="229"/>
                    <a:pt x="0" y="206"/>
                  </a:cubicBezTo>
                  <a:cubicBezTo>
                    <a:pt x="0" y="191"/>
                    <a:pt x="38" y="206"/>
                    <a:pt x="54" y="199"/>
                  </a:cubicBezTo>
                  <a:cubicBezTo>
                    <a:pt x="69" y="191"/>
                    <a:pt x="84" y="176"/>
                    <a:pt x="84" y="161"/>
                  </a:cubicBezTo>
                  <a:cubicBezTo>
                    <a:pt x="92" y="138"/>
                    <a:pt x="69" y="115"/>
                    <a:pt x="61" y="92"/>
                  </a:cubicBezTo>
                  <a:cubicBezTo>
                    <a:pt x="61" y="61"/>
                    <a:pt x="76" y="31"/>
                    <a:pt x="84" y="0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0" name="Freeform 137">
              <a:extLst>
                <a:ext uri="{FF2B5EF4-FFF2-40B4-BE49-F238E27FC236}">
                  <a16:creationId xmlns:a16="http://schemas.microsoft.com/office/drawing/2014/main" id="{7696252D-A541-4A52-895F-1AC727566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4071" y="3853663"/>
              <a:ext cx="77541" cy="66550"/>
            </a:xfrm>
            <a:custGeom>
              <a:avLst/>
              <a:gdLst>
                <a:gd name="T0" fmla="*/ 15 w 429"/>
                <a:gd name="T1" fmla="*/ 23 h 398"/>
                <a:gd name="T2" fmla="*/ 15 w 429"/>
                <a:gd name="T3" fmla="*/ 23 h 398"/>
                <a:gd name="T4" fmla="*/ 69 w 429"/>
                <a:gd name="T5" fmla="*/ 38 h 398"/>
                <a:gd name="T6" fmla="*/ 69 w 429"/>
                <a:gd name="T7" fmla="*/ 68 h 398"/>
                <a:gd name="T8" fmla="*/ 92 w 429"/>
                <a:gd name="T9" fmla="*/ 76 h 398"/>
                <a:gd name="T10" fmla="*/ 145 w 429"/>
                <a:gd name="T11" fmla="*/ 53 h 398"/>
                <a:gd name="T12" fmla="*/ 153 w 429"/>
                <a:gd name="T13" fmla="*/ 7 h 398"/>
                <a:gd name="T14" fmla="*/ 176 w 429"/>
                <a:gd name="T15" fmla="*/ 7 h 398"/>
                <a:gd name="T16" fmla="*/ 222 w 429"/>
                <a:gd name="T17" fmla="*/ 68 h 398"/>
                <a:gd name="T18" fmla="*/ 237 w 429"/>
                <a:gd name="T19" fmla="*/ 91 h 398"/>
                <a:gd name="T20" fmla="*/ 268 w 429"/>
                <a:gd name="T21" fmla="*/ 91 h 398"/>
                <a:gd name="T22" fmla="*/ 268 w 429"/>
                <a:gd name="T23" fmla="*/ 91 h 398"/>
                <a:gd name="T24" fmla="*/ 268 w 429"/>
                <a:gd name="T25" fmla="*/ 145 h 398"/>
                <a:gd name="T26" fmla="*/ 336 w 429"/>
                <a:gd name="T27" fmla="*/ 160 h 398"/>
                <a:gd name="T28" fmla="*/ 359 w 429"/>
                <a:gd name="T29" fmla="*/ 206 h 398"/>
                <a:gd name="T30" fmla="*/ 428 w 429"/>
                <a:gd name="T31" fmla="*/ 259 h 398"/>
                <a:gd name="T32" fmla="*/ 428 w 429"/>
                <a:gd name="T33" fmla="*/ 267 h 398"/>
                <a:gd name="T34" fmla="*/ 405 w 429"/>
                <a:gd name="T35" fmla="*/ 298 h 398"/>
                <a:gd name="T36" fmla="*/ 336 w 429"/>
                <a:gd name="T37" fmla="*/ 290 h 398"/>
                <a:gd name="T38" fmla="*/ 306 w 429"/>
                <a:gd name="T39" fmla="*/ 252 h 398"/>
                <a:gd name="T40" fmla="*/ 245 w 429"/>
                <a:gd name="T41" fmla="*/ 252 h 398"/>
                <a:gd name="T42" fmla="*/ 237 w 429"/>
                <a:gd name="T43" fmla="*/ 298 h 398"/>
                <a:gd name="T44" fmla="*/ 275 w 429"/>
                <a:gd name="T45" fmla="*/ 359 h 398"/>
                <a:gd name="T46" fmla="*/ 214 w 429"/>
                <a:gd name="T47" fmla="*/ 397 h 398"/>
                <a:gd name="T48" fmla="*/ 214 w 429"/>
                <a:gd name="T49" fmla="*/ 397 h 398"/>
                <a:gd name="T50" fmla="*/ 184 w 429"/>
                <a:gd name="T51" fmla="*/ 389 h 398"/>
                <a:gd name="T52" fmla="*/ 168 w 429"/>
                <a:gd name="T53" fmla="*/ 328 h 398"/>
                <a:gd name="T54" fmla="*/ 107 w 429"/>
                <a:gd name="T55" fmla="*/ 328 h 398"/>
                <a:gd name="T56" fmla="*/ 69 w 429"/>
                <a:gd name="T57" fmla="*/ 374 h 398"/>
                <a:gd name="T58" fmla="*/ 23 w 429"/>
                <a:gd name="T59" fmla="*/ 374 h 398"/>
                <a:gd name="T60" fmla="*/ 15 w 429"/>
                <a:gd name="T61" fmla="*/ 298 h 398"/>
                <a:gd name="T62" fmla="*/ 15 w 429"/>
                <a:gd name="T63" fmla="*/ 298 h 398"/>
                <a:gd name="T64" fmla="*/ 23 w 429"/>
                <a:gd name="T65" fmla="*/ 229 h 398"/>
                <a:gd name="T66" fmla="*/ 15 w 429"/>
                <a:gd name="T67" fmla="*/ 206 h 398"/>
                <a:gd name="T68" fmla="*/ 38 w 429"/>
                <a:gd name="T69" fmla="*/ 191 h 398"/>
                <a:gd name="T70" fmla="*/ 31 w 429"/>
                <a:gd name="T71" fmla="*/ 145 h 398"/>
                <a:gd name="T72" fmla="*/ 0 w 429"/>
                <a:gd name="T73" fmla="*/ 114 h 398"/>
                <a:gd name="T74" fmla="*/ 0 w 429"/>
                <a:gd name="T75" fmla="*/ 114 h 398"/>
                <a:gd name="T76" fmla="*/ 23 w 429"/>
                <a:gd name="T77" fmla="*/ 84 h 398"/>
                <a:gd name="T78" fmla="*/ 15 w 429"/>
                <a:gd name="T79" fmla="*/ 2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9" h="398">
                  <a:moveTo>
                    <a:pt x="15" y="23"/>
                  </a:moveTo>
                  <a:lnTo>
                    <a:pt x="15" y="23"/>
                  </a:lnTo>
                  <a:cubicBezTo>
                    <a:pt x="31" y="30"/>
                    <a:pt x="54" y="23"/>
                    <a:pt x="69" y="38"/>
                  </a:cubicBezTo>
                  <a:cubicBezTo>
                    <a:pt x="77" y="38"/>
                    <a:pt x="61" y="53"/>
                    <a:pt x="69" y="68"/>
                  </a:cubicBezTo>
                  <a:cubicBezTo>
                    <a:pt x="69" y="76"/>
                    <a:pt x="84" y="76"/>
                    <a:pt x="92" y="76"/>
                  </a:cubicBezTo>
                  <a:cubicBezTo>
                    <a:pt x="115" y="76"/>
                    <a:pt x="138" y="68"/>
                    <a:pt x="145" y="53"/>
                  </a:cubicBezTo>
                  <a:cubicBezTo>
                    <a:pt x="153" y="46"/>
                    <a:pt x="138" y="23"/>
                    <a:pt x="153" y="7"/>
                  </a:cubicBezTo>
                  <a:cubicBezTo>
                    <a:pt x="153" y="0"/>
                    <a:pt x="168" y="0"/>
                    <a:pt x="176" y="7"/>
                  </a:cubicBezTo>
                  <a:cubicBezTo>
                    <a:pt x="199" y="23"/>
                    <a:pt x="207" y="46"/>
                    <a:pt x="222" y="68"/>
                  </a:cubicBezTo>
                  <a:cubicBezTo>
                    <a:pt x="229" y="76"/>
                    <a:pt x="229" y="91"/>
                    <a:pt x="237" y="91"/>
                  </a:cubicBezTo>
                  <a:cubicBezTo>
                    <a:pt x="245" y="91"/>
                    <a:pt x="260" y="91"/>
                    <a:pt x="268" y="91"/>
                  </a:cubicBezTo>
                  <a:lnTo>
                    <a:pt x="268" y="91"/>
                  </a:lnTo>
                  <a:cubicBezTo>
                    <a:pt x="268" y="145"/>
                    <a:pt x="268" y="145"/>
                    <a:pt x="268" y="145"/>
                  </a:cubicBezTo>
                  <a:cubicBezTo>
                    <a:pt x="336" y="160"/>
                    <a:pt x="336" y="160"/>
                    <a:pt x="336" y="160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428" y="259"/>
                    <a:pt x="428" y="259"/>
                    <a:pt x="428" y="259"/>
                  </a:cubicBezTo>
                  <a:cubicBezTo>
                    <a:pt x="428" y="267"/>
                    <a:pt x="428" y="267"/>
                    <a:pt x="428" y="267"/>
                  </a:cubicBezTo>
                  <a:cubicBezTo>
                    <a:pt x="420" y="275"/>
                    <a:pt x="413" y="290"/>
                    <a:pt x="405" y="298"/>
                  </a:cubicBezTo>
                  <a:cubicBezTo>
                    <a:pt x="382" y="305"/>
                    <a:pt x="359" y="305"/>
                    <a:pt x="336" y="290"/>
                  </a:cubicBezTo>
                  <a:cubicBezTo>
                    <a:pt x="321" y="290"/>
                    <a:pt x="321" y="259"/>
                    <a:pt x="306" y="252"/>
                  </a:cubicBezTo>
                  <a:cubicBezTo>
                    <a:pt x="290" y="244"/>
                    <a:pt x="268" y="244"/>
                    <a:pt x="245" y="252"/>
                  </a:cubicBezTo>
                  <a:cubicBezTo>
                    <a:pt x="237" y="259"/>
                    <a:pt x="229" y="282"/>
                    <a:pt x="237" y="298"/>
                  </a:cubicBezTo>
                  <a:cubicBezTo>
                    <a:pt x="245" y="321"/>
                    <a:pt x="283" y="336"/>
                    <a:pt x="275" y="359"/>
                  </a:cubicBezTo>
                  <a:cubicBezTo>
                    <a:pt x="268" y="382"/>
                    <a:pt x="237" y="389"/>
                    <a:pt x="214" y="397"/>
                  </a:cubicBezTo>
                  <a:lnTo>
                    <a:pt x="214" y="397"/>
                  </a:lnTo>
                  <a:cubicBezTo>
                    <a:pt x="207" y="397"/>
                    <a:pt x="191" y="397"/>
                    <a:pt x="184" y="389"/>
                  </a:cubicBezTo>
                  <a:cubicBezTo>
                    <a:pt x="176" y="374"/>
                    <a:pt x="191" y="336"/>
                    <a:pt x="168" y="328"/>
                  </a:cubicBezTo>
                  <a:cubicBezTo>
                    <a:pt x="153" y="313"/>
                    <a:pt x="122" y="321"/>
                    <a:pt x="107" y="328"/>
                  </a:cubicBezTo>
                  <a:cubicBezTo>
                    <a:pt x="84" y="336"/>
                    <a:pt x="84" y="366"/>
                    <a:pt x="69" y="374"/>
                  </a:cubicBezTo>
                  <a:cubicBezTo>
                    <a:pt x="54" y="382"/>
                    <a:pt x="31" y="382"/>
                    <a:pt x="23" y="374"/>
                  </a:cubicBezTo>
                  <a:cubicBezTo>
                    <a:pt x="8" y="351"/>
                    <a:pt x="15" y="321"/>
                    <a:pt x="15" y="298"/>
                  </a:cubicBezTo>
                  <a:lnTo>
                    <a:pt x="15" y="298"/>
                  </a:lnTo>
                  <a:cubicBezTo>
                    <a:pt x="15" y="275"/>
                    <a:pt x="23" y="252"/>
                    <a:pt x="23" y="229"/>
                  </a:cubicBezTo>
                  <a:cubicBezTo>
                    <a:pt x="23" y="221"/>
                    <a:pt x="15" y="214"/>
                    <a:pt x="15" y="206"/>
                  </a:cubicBezTo>
                  <a:cubicBezTo>
                    <a:pt x="15" y="198"/>
                    <a:pt x="31" y="198"/>
                    <a:pt x="38" y="191"/>
                  </a:cubicBezTo>
                  <a:cubicBezTo>
                    <a:pt x="38" y="175"/>
                    <a:pt x="38" y="160"/>
                    <a:pt x="31" y="145"/>
                  </a:cubicBezTo>
                  <a:cubicBezTo>
                    <a:pt x="23" y="129"/>
                    <a:pt x="8" y="122"/>
                    <a:pt x="0" y="114"/>
                  </a:cubicBezTo>
                  <a:lnTo>
                    <a:pt x="0" y="114"/>
                  </a:lnTo>
                  <a:cubicBezTo>
                    <a:pt x="8" y="99"/>
                    <a:pt x="23" y="91"/>
                    <a:pt x="23" y="84"/>
                  </a:cubicBezTo>
                  <a:cubicBezTo>
                    <a:pt x="23" y="61"/>
                    <a:pt x="15" y="46"/>
                    <a:pt x="15" y="23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1" name="Freeform 138">
              <a:extLst>
                <a:ext uri="{FF2B5EF4-FFF2-40B4-BE49-F238E27FC236}">
                  <a16:creationId xmlns:a16="http://schemas.microsoft.com/office/drawing/2014/main" id="{3FF1FBB2-5365-48FA-A0C7-67996D8D6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0073" y="3808556"/>
              <a:ext cx="99924" cy="61374"/>
            </a:xfrm>
            <a:custGeom>
              <a:avLst/>
              <a:gdLst>
                <a:gd name="T0" fmla="*/ 352 w 551"/>
                <a:gd name="T1" fmla="*/ 352 h 368"/>
                <a:gd name="T2" fmla="*/ 352 w 551"/>
                <a:gd name="T3" fmla="*/ 352 h 368"/>
                <a:gd name="T4" fmla="*/ 329 w 551"/>
                <a:gd name="T5" fmla="*/ 314 h 368"/>
                <a:gd name="T6" fmla="*/ 436 w 551"/>
                <a:gd name="T7" fmla="*/ 321 h 368"/>
                <a:gd name="T8" fmla="*/ 451 w 551"/>
                <a:gd name="T9" fmla="*/ 291 h 368"/>
                <a:gd name="T10" fmla="*/ 535 w 551"/>
                <a:gd name="T11" fmla="*/ 275 h 368"/>
                <a:gd name="T12" fmla="*/ 520 w 551"/>
                <a:gd name="T13" fmla="*/ 222 h 368"/>
                <a:gd name="T14" fmla="*/ 550 w 551"/>
                <a:gd name="T15" fmla="*/ 199 h 368"/>
                <a:gd name="T16" fmla="*/ 543 w 551"/>
                <a:gd name="T17" fmla="*/ 168 h 368"/>
                <a:gd name="T18" fmla="*/ 436 w 551"/>
                <a:gd name="T19" fmla="*/ 214 h 368"/>
                <a:gd name="T20" fmla="*/ 451 w 551"/>
                <a:gd name="T21" fmla="*/ 176 h 368"/>
                <a:gd name="T22" fmla="*/ 443 w 551"/>
                <a:gd name="T23" fmla="*/ 138 h 368"/>
                <a:gd name="T24" fmla="*/ 405 w 551"/>
                <a:gd name="T25" fmla="*/ 84 h 368"/>
                <a:gd name="T26" fmla="*/ 397 w 551"/>
                <a:gd name="T27" fmla="*/ 54 h 368"/>
                <a:gd name="T28" fmla="*/ 397 w 551"/>
                <a:gd name="T29" fmla="*/ 54 h 368"/>
                <a:gd name="T30" fmla="*/ 382 w 551"/>
                <a:gd name="T31" fmla="*/ 0 h 368"/>
                <a:gd name="T32" fmla="*/ 329 w 551"/>
                <a:gd name="T33" fmla="*/ 46 h 368"/>
                <a:gd name="T34" fmla="*/ 291 w 551"/>
                <a:gd name="T35" fmla="*/ 23 h 368"/>
                <a:gd name="T36" fmla="*/ 245 w 551"/>
                <a:gd name="T37" fmla="*/ 23 h 368"/>
                <a:gd name="T38" fmla="*/ 191 w 551"/>
                <a:gd name="T39" fmla="*/ 0 h 368"/>
                <a:gd name="T40" fmla="*/ 176 w 551"/>
                <a:gd name="T41" fmla="*/ 16 h 368"/>
                <a:gd name="T42" fmla="*/ 199 w 551"/>
                <a:gd name="T43" fmla="*/ 92 h 368"/>
                <a:gd name="T44" fmla="*/ 207 w 551"/>
                <a:gd name="T45" fmla="*/ 138 h 368"/>
                <a:gd name="T46" fmla="*/ 161 w 551"/>
                <a:gd name="T47" fmla="*/ 191 h 368"/>
                <a:gd name="T48" fmla="*/ 115 w 551"/>
                <a:gd name="T49" fmla="*/ 184 h 368"/>
                <a:gd name="T50" fmla="*/ 61 w 551"/>
                <a:gd name="T51" fmla="*/ 130 h 368"/>
                <a:gd name="T52" fmla="*/ 0 w 551"/>
                <a:gd name="T53" fmla="*/ 153 h 368"/>
                <a:gd name="T54" fmla="*/ 0 w 551"/>
                <a:gd name="T55" fmla="*/ 153 h 368"/>
                <a:gd name="T56" fmla="*/ 31 w 551"/>
                <a:gd name="T57" fmla="*/ 214 h 368"/>
                <a:gd name="T58" fmla="*/ 38 w 551"/>
                <a:gd name="T59" fmla="*/ 291 h 368"/>
                <a:gd name="T60" fmla="*/ 38 w 551"/>
                <a:gd name="T61" fmla="*/ 291 h 368"/>
                <a:gd name="T62" fmla="*/ 92 w 551"/>
                <a:gd name="T63" fmla="*/ 306 h 368"/>
                <a:gd name="T64" fmla="*/ 92 w 551"/>
                <a:gd name="T65" fmla="*/ 336 h 368"/>
                <a:gd name="T66" fmla="*/ 115 w 551"/>
                <a:gd name="T67" fmla="*/ 344 h 368"/>
                <a:gd name="T68" fmla="*/ 168 w 551"/>
                <a:gd name="T69" fmla="*/ 321 h 368"/>
                <a:gd name="T70" fmla="*/ 176 w 551"/>
                <a:gd name="T71" fmla="*/ 275 h 368"/>
                <a:gd name="T72" fmla="*/ 199 w 551"/>
                <a:gd name="T73" fmla="*/ 275 h 368"/>
                <a:gd name="T74" fmla="*/ 245 w 551"/>
                <a:gd name="T75" fmla="*/ 336 h 368"/>
                <a:gd name="T76" fmla="*/ 260 w 551"/>
                <a:gd name="T77" fmla="*/ 359 h 368"/>
                <a:gd name="T78" fmla="*/ 352 w 551"/>
                <a:gd name="T79" fmla="*/ 35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1" h="368">
                  <a:moveTo>
                    <a:pt x="352" y="352"/>
                  </a:moveTo>
                  <a:lnTo>
                    <a:pt x="352" y="352"/>
                  </a:lnTo>
                  <a:cubicBezTo>
                    <a:pt x="344" y="336"/>
                    <a:pt x="313" y="314"/>
                    <a:pt x="329" y="314"/>
                  </a:cubicBezTo>
                  <a:cubicBezTo>
                    <a:pt x="367" y="298"/>
                    <a:pt x="405" y="329"/>
                    <a:pt x="436" y="321"/>
                  </a:cubicBezTo>
                  <a:cubicBezTo>
                    <a:pt x="451" y="321"/>
                    <a:pt x="443" y="298"/>
                    <a:pt x="451" y="291"/>
                  </a:cubicBezTo>
                  <a:cubicBezTo>
                    <a:pt x="474" y="283"/>
                    <a:pt x="512" y="298"/>
                    <a:pt x="535" y="275"/>
                  </a:cubicBezTo>
                  <a:cubicBezTo>
                    <a:pt x="550" y="268"/>
                    <a:pt x="520" y="245"/>
                    <a:pt x="520" y="222"/>
                  </a:cubicBezTo>
                  <a:cubicBezTo>
                    <a:pt x="527" y="214"/>
                    <a:pt x="543" y="207"/>
                    <a:pt x="550" y="199"/>
                  </a:cubicBezTo>
                  <a:cubicBezTo>
                    <a:pt x="550" y="184"/>
                    <a:pt x="550" y="161"/>
                    <a:pt x="543" y="168"/>
                  </a:cubicBezTo>
                  <a:cubicBezTo>
                    <a:pt x="505" y="168"/>
                    <a:pt x="474" y="207"/>
                    <a:pt x="436" y="214"/>
                  </a:cubicBezTo>
                  <a:cubicBezTo>
                    <a:pt x="428" y="214"/>
                    <a:pt x="451" y="191"/>
                    <a:pt x="451" y="176"/>
                  </a:cubicBezTo>
                  <a:cubicBezTo>
                    <a:pt x="451" y="161"/>
                    <a:pt x="451" y="145"/>
                    <a:pt x="443" y="138"/>
                  </a:cubicBezTo>
                  <a:cubicBezTo>
                    <a:pt x="436" y="115"/>
                    <a:pt x="413" y="107"/>
                    <a:pt x="405" y="84"/>
                  </a:cubicBezTo>
                  <a:cubicBezTo>
                    <a:pt x="397" y="77"/>
                    <a:pt x="397" y="69"/>
                    <a:pt x="397" y="54"/>
                  </a:cubicBezTo>
                  <a:lnTo>
                    <a:pt x="397" y="54"/>
                  </a:lnTo>
                  <a:cubicBezTo>
                    <a:pt x="390" y="39"/>
                    <a:pt x="397" y="0"/>
                    <a:pt x="382" y="0"/>
                  </a:cubicBezTo>
                  <a:cubicBezTo>
                    <a:pt x="359" y="0"/>
                    <a:pt x="352" y="39"/>
                    <a:pt x="329" y="46"/>
                  </a:cubicBezTo>
                  <a:cubicBezTo>
                    <a:pt x="313" y="54"/>
                    <a:pt x="298" y="31"/>
                    <a:pt x="291" y="23"/>
                  </a:cubicBezTo>
                  <a:cubicBezTo>
                    <a:pt x="275" y="23"/>
                    <a:pt x="252" y="31"/>
                    <a:pt x="245" y="23"/>
                  </a:cubicBezTo>
                  <a:cubicBezTo>
                    <a:pt x="222" y="23"/>
                    <a:pt x="207" y="8"/>
                    <a:pt x="191" y="0"/>
                  </a:cubicBezTo>
                  <a:cubicBezTo>
                    <a:pt x="184" y="0"/>
                    <a:pt x="176" y="8"/>
                    <a:pt x="176" y="16"/>
                  </a:cubicBezTo>
                  <a:cubicBezTo>
                    <a:pt x="176" y="39"/>
                    <a:pt x="199" y="69"/>
                    <a:pt x="199" y="92"/>
                  </a:cubicBezTo>
                  <a:cubicBezTo>
                    <a:pt x="207" y="107"/>
                    <a:pt x="207" y="130"/>
                    <a:pt x="207" y="138"/>
                  </a:cubicBezTo>
                  <a:cubicBezTo>
                    <a:pt x="191" y="161"/>
                    <a:pt x="184" y="184"/>
                    <a:pt x="161" y="191"/>
                  </a:cubicBezTo>
                  <a:cubicBezTo>
                    <a:pt x="145" y="199"/>
                    <a:pt x="122" y="199"/>
                    <a:pt x="115" y="184"/>
                  </a:cubicBezTo>
                  <a:cubicBezTo>
                    <a:pt x="92" y="176"/>
                    <a:pt x="84" y="138"/>
                    <a:pt x="61" y="130"/>
                  </a:cubicBezTo>
                  <a:cubicBezTo>
                    <a:pt x="38" y="122"/>
                    <a:pt x="23" y="145"/>
                    <a:pt x="0" y="153"/>
                  </a:cubicBezTo>
                  <a:lnTo>
                    <a:pt x="0" y="153"/>
                  </a:lnTo>
                  <a:cubicBezTo>
                    <a:pt x="31" y="214"/>
                    <a:pt x="31" y="214"/>
                    <a:pt x="31" y="214"/>
                  </a:cubicBezTo>
                  <a:cubicBezTo>
                    <a:pt x="38" y="291"/>
                    <a:pt x="38" y="291"/>
                    <a:pt x="38" y="291"/>
                  </a:cubicBezTo>
                  <a:lnTo>
                    <a:pt x="38" y="291"/>
                  </a:lnTo>
                  <a:cubicBezTo>
                    <a:pt x="54" y="298"/>
                    <a:pt x="77" y="291"/>
                    <a:pt x="92" y="306"/>
                  </a:cubicBezTo>
                  <a:cubicBezTo>
                    <a:pt x="100" y="306"/>
                    <a:pt x="84" y="321"/>
                    <a:pt x="92" y="336"/>
                  </a:cubicBezTo>
                  <a:cubicBezTo>
                    <a:pt x="92" y="344"/>
                    <a:pt x="107" y="344"/>
                    <a:pt x="115" y="344"/>
                  </a:cubicBezTo>
                  <a:cubicBezTo>
                    <a:pt x="138" y="344"/>
                    <a:pt x="161" y="336"/>
                    <a:pt x="168" y="321"/>
                  </a:cubicBezTo>
                  <a:cubicBezTo>
                    <a:pt x="176" y="314"/>
                    <a:pt x="161" y="291"/>
                    <a:pt x="176" y="275"/>
                  </a:cubicBezTo>
                  <a:cubicBezTo>
                    <a:pt x="176" y="268"/>
                    <a:pt x="191" y="268"/>
                    <a:pt x="199" y="275"/>
                  </a:cubicBezTo>
                  <a:cubicBezTo>
                    <a:pt x="222" y="291"/>
                    <a:pt x="230" y="314"/>
                    <a:pt x="245" y="336"/>
                  </a:cubicBezTo>
                  <a:cubicBezTo>
                    <a:pt x="252" y="344"/>
                    <a:pt x="252" y="359"/>
                    <a:pt x="260" y="359"/>
                  </a:cubicBezTo>
                  <a:cubicBezTo>
                    <a:pt x="291" y="367"/>
                    <a:pt x="321" y="352"/>
                    <a:pt x="352" y="352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2" name="Freeform 139">
              <a:extLst>
                <a:ext uri="{FF2B5EF4-FFF2-40B4-BE49-F238E27FC236}">
                  <a16:creationId xmlns:a16="http://schemas.microsoft.com/office/drawing/2014/main" id="{0AF120E7-4D8E-4EE7-96B4-217A30875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0588" y="3840352"/>
              <a:ext cx="95927" cy="55458"/>
            </a:xfrm>
            <a:custGeom>
              <a:avLst/>
              <a:gdLst>
                <a:gd name="T0" fmla="*/ 474 w 528"/>
                <a:gd name="T1" fmla="*/ 100 h 330"/>
                <a:gd name="T2" fmla="*/ 474 w 528"/>
                <a:gd name="T3" fmla="*/ 100 h 330"/>
                <a:gd name="T4" fmla="*/ 482 w 528"/>
                <a:gd name="T5" fmla="*/ 115 h 330"/>
                <a:gd name="T6" fmla="*/ 505 w 528"/>
                <a:gd name="T7" fmla="*/ 138 h 330"/>
                <a:gd name="T8" fmla="*/ 505 w 528"/>
                <a:gd name="T9" fmla="*/ 199 h 330"/>
                <a:gd name="T10" fmla="*/ 520 w 528"/>
                <a:gd name="T11" fmla="*/ 245 h 330"/>
                <a:gd name="T12" fmla="*/ 482 w 528"/>
                <a:gd name="T13" fmla="*/ 275 h 330"/>
                <a:gd name="T14" fmla="*/ 459 w 528"/>
                <a:gd name="T15" fmla="*/ 321 h 330"/>
                <a:gd name="T16" fmla="*/ 375 w 528"/>
                <a:gd name="T17" fmla="*/ 306 h 330"/>
                <a:gd name="T18" fmla="*/ 336 w 528"/>
                <a:gd name="T19" fmla="*/ 283 h 330"/>
                <a:gd name="T20" fmla="*/ 283 w 528"/>
                <a:gd name="T21" fmla="*/ 283 h 330"/>
                <a:gd name="T22" fmla="*/ 283 w 528"/>
                <a:gd name="T23" fmla="*/ 283 h 330"/>
                <a:gd name="T24" fmla="*/ 260 w 528"/>
                <a:gd name="T25" fmla="*/ 245 h 330"/>
                <a:gd name="T26" fmla="*/ 222 w 528"/>
                <a:gd name="T27" fmla="*/ 222 h 330"/>
                <a:gd name="T28" fmla="*/ 207 w 528"/>
                <a:gd name="T29" fmla="*/ 168 h 330"/>
                <a:gd name="T30" fmla="*/ 161 w 528"/>
                <a:gd name="T31" fmla="*/ 206 h 330"/>
                <a:gd name="T32" fmla="*/ 107 w 528"/>
                <a:gd name="T33" fmla="*/ 222 h 330"/>
                <a:gd name="T34" fmla="*/ 0 w 528"/>
                <a:gd name="T35" fmla="*/ 206 h 330"/>
                <a:gd name="T36" fmla="*/ 0 w 528"/>
                <a:gd name="T37" fmla="*/ 206 h 330"/>
                <a:gd name="T38" fmla="*/ 8 w 528"/>
                <a:gd name="T39" fmla="*/ 123 h 330"/>
                <a:gd name="T40" fmla="*/ 38 w 528"/>
                <a:gd name="T41" fmla="*/ 39 h 330"/>
                <a:gd name="T42" fmla="*/ 100 w 528"/>
                <a:gd name="T43" fmla="*/ 16 h 330"/>
                <a:gd name="T44" fmla="*/ 252 w 528"/>
                <a:gd name="T45" fmla="*/ 62 h 330"/>
                <a:gd name="T46" fmla="*/ 474 w 528"/>
                <a:gd name="T47" fmla="*/ 10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330">
                  <a:moveTo>
                    <a:pt x="474" y="100"/>
                  </a:moveTo>
                  <a:lnTo>
                    <a:pt x="474" y="100"/>
                  </a:lnTo>
                  <a:cubicBezTo>
                    <a:pt x="474" y="107"/>
                    <a:pt x="474" y="107"/>
                    <a:pt x="482" y="115"/>
                  </a:cubicBezTo>
                  <a:cubicBezTo>
                    <a:pt x="482" y="130"/>
                    <a:pt x="505" y="123"/>
                    <a:pt x="505" y="138"/>
                  </a:cubicBezTo>
                  <a:cubicBezTo>
                    <a:pt x="512" y="153"/>
                    <a:pt x="505" y="176"/>
                    <a:pt x="505" y="199"/>
                  </a:cubicBezTo>
                  <a:cubicBezTo>
                    <a:pt x="505" y="214"/>
                    <a:pt x="527" y="229"/>
                    <a:pt x="520" y="245"/>
                  </a:cubicBezTo>
                  <a:cubicBezTo>
                    <a:pt x="512" y="260"/>
                    <a:pt x="489" y="260"/>
                    <a:pt x="482" y="275"/>
                  </a:cubicBezTo>
                  <a:cubicBezTo>
                    <a:pt x="466" y="283"/>
                    <a:pt x="482" y="314"/>
                    <a:pt x="459" y="321"/>
                  </a:cubicBezTo>
                  <a:cubicBezTo>
                    <a:pt x="436" y="329"/>
                    <a:pt x="405" y="321"/>
                    <a:pt x="375" y="306"/>
                  </a:cubicBezTo>
                  <a:cubicBezTo>
                    <a:pt x="359" y="306"/>
                    <a:pt x="352" y="283"/>
                    <a:pt x="336" y="283"/>
                  </a:cubicBezTo>
                  <a:cubicBezTo>
                    <a:pt x="321" y="275"/>
                    <a:pt x="298" y="283"/>
                    <a:pt x="283" y="283"/>
                  </a:cubicBezTo>
                  <a:lnTo>
                    <a:pt x="283" y="283"/>
                  </a:lnTo>
                  <a:cubicBezTo>
                    <a:pt x="275" y="268"/>
                    <a:pt x="268" y="252"/>
                    <a:pt x="260" y="245"/>
                  </a:cubicBezTo>
                  <a:cubicBezTo>
                    <a:pt x="252" y="237"/>
                    <a:pt x="237" y="237"/>
                    <a:pt x="222" y="222"/>
                  </a:cubicBezTo>
                  <a:cubicBezTo>
                    <a:pt x="214" y="206"/>
                    <a:pt x="222" y="176"/>
                    <a:pt x="207" y="168"/>
                  </a:cubicBezTo>
                  <a:cubicBezTo>
                    <a:pt x="184" y="168"/>
                    <a:pt x="184" y="199"/>
                    <a:pt x="161" y="206"/>
                  </a:cubicBezTo>
                  <a:cubicBezTo>
                    <a:pt x="146" y="214"/>
                    <a:pt x="123" y="222"/>
                    <a:pt x="107" y="222"/>
                  </a:cubicBezTo>
                  <a:cubicBezTo>
                    <a:pt x="69" y="222"/>
                    <a:pt x="38" y="206"/>
                    <a:pt x="0" y="206"/>
                  </a:cubicBezTo>
                  <a:lnTo>
                    <a:pt x="0" y="206"/>
                  </a:lnTo>
                  <a:cubicBezTo>
                    <a:pt x="0" y="176"/>
                    <a:pt x="0" y="153"/>
                    <a:pt x="8" y="123"/>
                  </a:cubicBezTo>
                  <a:cubicBezTo>
                    <a:pt x="23" y="100"/>
                    <a:pt x="8" y="62"/>
                    <a:pt x="38" y="39"/>
                  </a:cubicBezTo>
                  <a:cubicBezTo>
                    <a:pt x="54" y="23"/>
                    <a:pt x="77" y="23"/>
                    <a:pt x="100" y="16"/>
                  </a:cubicBezTo>
                  <a:cubicBezTo>
                    <a:pt x="146" y="0"/>
                    <a:pt x="207" y="39"/>
                    <a:pt x="252" y="62"/>
                  </a:cubicBezTo>
                  <a:cubicBezTo>
                    <a:pt x="313" y="84"/>
                    <a:pt x="398" y="92"/>
                    <a:pt x="474" y="100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3" name="Freeform 140">
              <a:extLst>
                <a:ext uri="{FF2B5EF4-FFF2-40B4-BE49-F238E27FC236}">
                  <a16:creationId xmlns:a16="http://schemas.microsoft.com/office/drawing/2014/main" id="{CA9D9DF2-517B-453B-9D02-3FE3970A9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156" y="3849226"/>
              <a:ext cx="119109" cy="80599"/>
            </a:xfrm>
            <a:custGeom>
              <a:avLst/>
              <a:gdLst>
                <a:gd name="T0" fmla="*/ 244 w 657"/>
                <a:gd name="T1" fmla="*/ 8 h 482"/>
                <a:gd name="T2" fmla="*/ 244 w 657"/>
                <a:gd name="T3" fmla="*/ 8 h 482"/>
                <a:gd name="T4" fmla="*/ 374 w 657"/>
                <a:gd name="T5" fmla="*/ 46 h 482"/>
                <a:gd name="T6" fmla="*/ 244 w 657"/>
                <a:gd name="T7" fmla="*/ 46 h 482"/>
                <a:gd name="T8" fmla="*/ 244 w 657"/>
                <a:gd name="T9" fmla="*/ 46 h 482"/>
                <a:gd name="T10" fmla="*/ 252 w 657"/>
                <a:gd name="T11" fmla="*/ 61 h 482"/>
                <a:gd name="T12" fmla="*/ 275 w 657"/>
                <a:gd name="T13" fmla="*/ 84 h 482"/>
                <a:gd name="T14" fmla="*/ 275 w 657"/>
                <a:gd name="T15" fmla="*/ 145 h 482"/>
                <a:gd name="T16" fmla="*/ 290 w 657"/>
                <a:gd name="T17" fmla="*/ 191 h 482"/>
                <a:gd name="T18" fmla="*/ 252 w 657"/>
                <a:gd name="T19" fmla="*/ 221 h 482"/>
                <a:gd name="T20" fmla="*/ 229 w 657"/>
                <a:gd name="T21" fmla="*/ 267 h 482"/>
                <a:gd name="T22" fmla="*/ 145 w 657"/>
                <a:gd name="T23" fmla="*/ 252 h 482"/>
                <a:gd name="T24" fmla="*/ 106 w 657"/>
                <a:gd name="T25" fmla="*/ 229 h 482"/>
                <a:gd name="T26" fmla="*/ 53 w 657"/>
                <a:gd name="T27" fmla="*/ 229 h 482"/>
                <a:gd name="T28" fmla="*/ 53 w 657"/>
                <a:gd name="T29" fmla="*/ 229 h 482"/>
                <a:gd name="T30" fmla="*/ 7 w 657"/>
                <a:gd name="T31" fmla="*/ 260 h 482"/>
                <a:gd name="T32" fmla="*/ 91 w 657"/>
                <a:gd name="T33" fmla="*/ 321 h 482"/>
                <a:gd name="T34" fmla="*/ 99 w 657"/>
                <a:gd name="T35" fmla="*/ 351 h 482"/>
                <a:gd name="T36" fmla="*/ 145 w 657"/>
                <a:gd name="T37" fmla="*/ 366 h 482"/>
                <a:gd name="T38" fmla="*/ 175 w 657"/>
                <a:gd name="T39" fmla="*/ 405 h 482"/>
                <a:gd name="T40" fmla="*/ 191 w 657"/>
                <a:gd name="T41" fmla="*/ 466 h 482"/>
                <a:gd name="T42" fmla="*/ 221 w 657"/>
                <a:gd name="T43" fmla="*/ 443 h 482"/>
                <a:gd name="T44" fmla="*/ 267 w 657"/>
                <a:gd name="T45" fmla="*/ 481 h 482"/>
                <a:gd name="T46" fmla="*/ 336 w 657"/>
                <a:gd name="T47" fmla="*/ 435 h 482"/>
                <a:gd name="T48" fmla="*/ 358 w 657"/>
                <a:gd name="T49" fmla="*/ 466 h 482"/>
                <a:gd name="T50" fmla="*/ 358 w 657"/>
                <a:gd name="T51" fmla="*/ 466 h 482"/>
                <a:gd name="T52" fmla="*/ 404 w 657"/>
                <a:gd name="T53" fmla="*/ 435 h 482"/>
                <a:gd name="T54" fmla="*/ 458 w 657"/>
                <a:gd name="T55" fmla="*/ 374 h 482"/>
                <a:gd name="T56" fmla="*/ 550 w 657"/>
                <a:gd name="T57" fmla="*/ 374 h 482"/>
                <a:gd name="T58" fmla="*/ 633 w 657"/>
                <a:gd name="T59" fmla="*/ 321 h 482"/>
                <a:gd name="T60" fmla="*/ 633 w 657"/>
                <a:gd name="T61" fmla="*/ 321 h 482"/>
                <a:gd name="T62" fmla="*/ 641 w 657"/>
                <a:gd name="T63" fmla="*/ 252 h 482"/>
                <a:gd name="T64" fmla="*/ 633 w 657"/>
                <a:gd name="T65" fmla="*/ 229 h 482"/>
                <a:gd name="T66" fmla="*/ 656 w 657"/>
                <a:gd name="T67" fmla="*/ 214 h 482"/>
                <a:gd name="T68" fmla="*/ 649 w 657"/>
                <a:gd name="T69" fmla="*/ 168 h 482"/>
                <a:gd name="T70" fmla="*/ 618 w 657"/>
                <a:gd name="T71" fmla="*/ 137 h 482"/>
                <a:gd name="T72" fmla="*/ 618 w 657"/>
                <a:gd name="T73" fmla="*/ 137 h 482"/>
                <a:gd name="T74" fmla="*/ 550 w 657"/>
                <a:gd name="T75" fmla="*/ 91 h 482"/>
                <a:gd name="T76" fmla="*/ 473 w 657"/>
                <a:gd name="T77" fmla="*/ 23 h 482"/>
                <a:gd name="T78" fmla="*/ 244 w 657"/>
                <a:gd name="T79" fmla="*/ 0 h 482"/>
                <a:gd name="T80" fmla="*/ 244 w 657"/>
                <a:gd name="T81" fmla="*/ 0 h 482"/>
                <a:gd name="T82" fmla="*/ 244 w 657"/>
                <a:gd name="T83" fmla="*/ 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7" h="482">
                  <a:moveTo>
                    <a:pt x="244" y="8"/>
                  </a:moveTo>
                  <a:lnTo>
                    <a:pt x="244" y="8"/>
                  </a:lnTo>
                  <a:cubicBezTo>
                    <a:pt x="297" y="15"/>
                    <a:pt x="351" y="30"/>
                    <a:pt x="374" y="46"/>
                  </a:cubicBezTo>
                  <a:cubicBezTo>
                    <a:pt x="336" y="46"/>
                    <a:pt x="290" y="46"/>
                    <a:pt x="244" y="46"/>
                  </a:cubicBezTo>
                  <a:lnTo>
                    <a:pt x="244" y="46"/>
                  </a:lnTo>
                  <a:cubicBezTo>
                    <a:pt x="244" y="53"/>
                    <a:pt x="244" y="53"/>
                    <a:pt x="252" y="61"/>
                  </a:cubicBezTo>
                  <a:cubicBezTo>
                    <a:pt x="252" y="76"/>
                    <a:pt x="275" y="69"/>
                    <a:pt x="275" y="84"/>
                  </a:cubicBezTo>
                  <a:cubicBezTo>
                    <a:pt x="282" y="99"/>
                    <a:pt x="275" y="122"/>
                    <a:pt x="275" y="145"/>
                  </a:cubicBezTo>
                  <a:cubicBezTo>
                    <a:pt x="275" y="160"/>
                    <a:pt x="297" y="175"/>
                    <a:pt x="290" y="191"/>
                  </a:cubicBezTo>
                  <a:cubicBezTo>
                    <a:pt x="282" y="206"/>
                    <a:pt x="259" y="206"/>
                    <a:pt x="252" y="221"/>
                  </a:cubicBezTo>
                  <a:cubicBezTo>
                    <a:pt x="236" y="229"/>
                    <a:pt x="252" y="260"/>
                    <a:pt x="229" y="267"/>
                  </a:cubicBezTo>
                  <a:cubicBezTo>
                    <a:pt x="206" y="275"/>
                    <a:pt x="175" y="267"/>
                    <a:pt x="145" y="252"/>
                  </a:cubicBezTo>
                  <a:cubicBezTo>
                    <a:pt x="129" y="252"/>
                    <a:pt x="122" y="229"/>
                    <a:pt x="106" y="229"/>
                  </a:cubicBezTo>
                  <a:cubicBezTo>
                    <a:pt x="91" y="221"/>
                    <a:pt x="68" y="229"/>
                    <a:pt x="53" y="229"/>
                  </a:cubicBezTo>
                  <a:lnTo>
                    <a:pt x="53" y="229"/>
                  </a:lnTo>
                  <a:cubicBezTo>
                    <a:pt x="38" y="237"/>
                    <a:pt x="0" y="244"/>
                    <a:pt x="7" y="260"/>
                  </a:cubicBezTo>
                  <a:cubicBezTo>
                    <a:pt x="22" y="290"/>
                    <a:pt x="68" y="298"/>
                    <a:pt x="91" y="321"/>
                  </a:cubicBezTo>
                  <a:cubicBezTo>
                    <a:pt x="106" y="328"/>
                    <a:pt x="91" y="344"/>
                    <a:pt x="99" y="351"/>
                  </a:cubicBezTo>
                  <a:cubicBezTo>
                    <a:pt x="114" y="366"/>
                    <a:pt x="129" y="359"/>
                    <a:pt x="145" y="366"/>
                  </a:cubicBezTo>
                  <a:cubicBezTo>
                    <a:pt x="160" y="374"/>
                    <a:pt x="168" y="389"/>
                    <a:pt x="175" y="405"/>
                  </a:cubicBezTo>
                  <a:cubicBezTo>
                    <a:pt x="191" y="427"/>
                    <a:pt x="175" y="458"/>
                    <a:pt x="191" y="466"/>
                  </a:cubicBezTo>
                  <a:cubicBezTo>
                    <a:pt x="206" y="473"/>
                    <a:pt x="206" y="443"/>
                    <a:pt x="221" y="443"/>
                  </a:cubicBezTo>
                  <a:cubicBezTo>
                    <a:pt x="236" y="443"/>
                    <a:pt x="244" y="481"/>
                    <a:pt x="267" y="481"/>
                  </a:cubicBezTo>
                  <a:cubicBezTo>
                    <a:pt x="290" y="473"/>
                    <a:pt x="305" y="435"/>
                    <a:pt x="336" y="435"/>
                  </a:cubicBezTo>
                  <a:cubicBezTo>
                    <a:pt x="343" y="435"/>
                    <a:pt x="351" y="450"/>
                    <a:pt x="358" y="466"/>
                  </a:cubicBezTo>
                  <a:lnTo>
                    <a:pt x="358" y="466"/>
                  </a:lnTo>
                  <a:cubicBezTo>
                    <a:pt x="374" y="450"/>
                    <a:pt x="389" y="443"/>
                    <a:pt x="404" y="435"/>
                  </a:cubicBezTo>
                  <a:cubicBezTo>
                    <a:pt x="427" y="412"/>
                    <a:pt x="435" y="389"/>
                    <a:pt x="458" y="374"/>
                  </a:cubicBezTo>
                  <a:cubicBezTo>
                    <a:pt x="488" y="366"/>
                    <a:pt x="519" y="382"/>
                    <a:pt x="550" y="374"/>
                  </a:cubicBezTo>
                  <a:cubicBezTo>
                    <a:pt x="580" y="366"/>
                    <a:pt x="603" y="336"/>
                    <a:pt x="633" y="321"/>
                  </a:cubicBezTo>
                  <a:lnTo>
                    <a:pt x="633" y="321"/>
                  </a:lnTo>
                  <a:cubicBezTo>
                    <a:pt x="633" y="298"/>
                    <a:pt x="641" y="275"/>
                    <a:pt x="641" y="252"/>
                  </a:cubicBezTo>
                  <a:cubicBezTo>
                    <a:pt x="641" y="244"/>
                    <a:pt x="633" y="237"/>
                    <a:pt x="633" y="229"/>
                  </a:cubicBezTo>
                  <a:cubicBezTo>
                    <a:pt x="633" y="221"/>
                    <a:pt x="649" y="221"/>
                    <a:pt x="656" y="214"/>
                  </a:cubicBezTo>
                  <a:cubicBezTo>
                    <a:pt x="656" y="198"/>
                    <a:pt x="656" y="183"/>
                    <a:pt x="649" y="168"/>
                  </a:cubicBezTo>
                  <a:cubicBezTo>
                    <a:pt x="641" y="152"/>
                    <a:pt x="626" y="145"/>
                    <a:pt x="618" y="137"/>
                  </a:cubicBezTo>
                  <a:lnTo>
                    <a:pt x="618" y="137"/>
                  </a:lnTo>
                  <a:cubicBezTo>
                    <a:pt x="595" y="122"/>
                    <a:pt x="572" y="107"/>
                    <a:pt x="550" y="91"/>
                  </a:cubicBezTo>
                  <a:cubicBezTo>
                    <a:pt x="519" y="69"/>
                    <a:pt x="504" y="38"/>
                    <a:pt x="473" y="23"/>
                  </a:cubicBezTo>
                  <a:cubicBezTo>
                    <a:pt x="397" y="0"/>
                    <a:pt x="320" y="8"/>
                    <a:pt x="244" y="0"/>
                  </a:cubicBezTo>
                  <a:lnTo>
                    <a:pt x="244" y="0"/>
                  </a:lnTo>
                  <a:cubicBezTo>
                    <a:pt x="244" y="0"/>
                    <a:pt x="244" y="0"/>
                    <a:pt x="244" y="8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4" name="Freeform 141">
              <a:extLst>
                <a:ext uri="{FF2B5EF4-FFF2-40B4-BE49-F238E27FC236}">
                  <a16:creationId xmlns:a16="http://schemas.microsoft.com/office/drawing/2014/main" id="{13E5AA4A-5905-4800-8FE4-17BFD158D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156" y="3380416"/>
              <a:ext cx="473239" cy="383033"/>
            </a:xfrm>
            <a:custGeom>
              <a:avLst/>
              <a:gdLst>
                <a:gd name="T0" fmla="*/ 175 w 2612"/>
                <a:gd name="T1" fmla="*/ 810 h 2285"/>
                <a:gd name="T2" fmla="*/ 22 w 2612"/>
                <a:gd name="T3" fmla="*/ 749 h 2285"/>
                <a:gd name="T4" fmla="*/ 236 w 2612"/>
                <a:gd name="T5" fmla="*/ 672 h 2285"/>
                <a:gd name="T6" fmla="*/ 244 w 2612"/>
                <a:gd name="T7" fmla="*/ 512 h 2285"/>
                <a:gd name="T8" fmla="*/ 404 w 2612"/>
                <a:gd name="T9" fmla="*/ 436 h 2285"/>
                <a:gd name="T10" fmla="*/ 641 w 2612"/>
                <a:gd name="T11" fmla="*/ 344 h 2285"/>
                <a:gd name="T12" fmla="*/ 802 w 2612"/>
                <a:gd name="T13" fmla="*/ 252 h 2285"/>
                <a:gd name="T14" fmla="*/ 847 w 2612"/>
                <a:gd name="T15" fmla="*/ 153 h 2285"/>
                <a:gd name="T16" fmla="*/ 1107 w 2612"/>
                <a:gd name="T17" fmla="*/ 138 h 2285"/>
                <a:gd name="T18" fmla="*/ 1199 w 2612"/>
                <a:gd name="T19" fmla="*/ 153 h 2285"/>
                <a:gd name="T20" fmla="*/ 1252 w 2612"/>
                <a:gd name="T21" fmla="*/ 0 h 2285"/>
                <a:gd name="T22" fmla="*/ 1390 w 2612"/>
                <a:gd name="T23" fmla="*/ 69 h 2285"/>
                <a:gd name="T24" fmla="*/ 1466 w 2612"/>
                <a:gd name="T25" fmla="*/ 46 h 2285"/>
                <a:gd name="T26" fmla="*/ 1604 w 2612"/>
                <a:gd name="T27" fmla="*/ 92 h 2285"/>
                <a:gd name="T28" fmla="*/ 1726 w 2612"/>
                <a:gd name="T29" fmla="*/ 61 h 2285"/>
                <a:gd name="T30" fmla="*/ 1840 w 2612"/>
                <a:gd name="T31" fmla="*/ 161 h 2285"/>
                <a:gd name="T32" fmla="*/ 1986 w 2612"/>
                <a:gd name="T33" fmla="*/ 206 h 2285"/>
                <a:gd name="T34" fmla="*/ 2123 w 2612"/>
                <a:gd name="T35" fmla="*/ 214 h 2285"/>
                <a:gd name="T36" fmla="*/ 2169 w 2612"/>
                <a:gd name="T37" fmla="*/ 405 h 2285"/>
                <a:gd name="T38" fmla="*/ 2192 w 2612"/>
                <a:gd name="T39" fmla="*/ 649 h 2285"/>
                <a:gd name="T40" fmla="*/ 2481 w 2612"/>
                <a:gd name="T41" fmla="*/ 840 h 2285"/>
                <a:gd name="T42" fmla="*/ 2466 w 2612"/>
                <a:gd name="T43" fmla="*/ 978 h 2285"/>
                <a:gd name="T44" fmla="*/ 2435 w 2612"/>
                <a:gd name="T45" fmla="*/ 1070 h 2285"/>
                <a:gd name="T46" fmla="*/ 2404 w 2612"/>
                <a:gd name="T47" fmla="*/ 1192 h 2285"/>
                <a:gd name="T48" fmla="*/ 2557 w 2612"/>
                <a:gd name="T49" fmla="*/ 1291 h 2285"/>
                <a:gd name="T50" fmla="*/ 2496 w 2612"/>
                <a:gd name="T51" fmla="*/ 1474 h 2285"/>
                <a:gd name="T52" fmla="*/ 2314 w 2612"/>
                <a:gd name="T53" fmla="*/ 1704 h 2285"/>
                <a:gd name="T54" fmla="*/ 2215 w 2612"/>
                <a:gd name="T55" fmla="*/ 1864 h 2285"/>
                <a:gd name="T56" fmla="*/ 2161 w 2612"/>
                <a:gd name="T57" fmla="*/ 1940 h 2285"/>
                <a:gd name="T58" fmla="*/ 2299 w 2612"/>
                <a:gd name="T59" fmla="*/ 2032 h 2285"/>
                <a:gd name="T60" fmla="*/ 2261 w 2612"/>
                <a:gd name="T61" fmla="*/ 2177 h 2285"/>
                <a:gd name="T62" fmla="*/ 2138 w 2612"/>
                <a:gd name="T63" fmla="*/ 2200 h 2285"/>
                <a:gd name="T64" fmla="*/ 2008 w 2612"/>
                <a:gd name="T65" fmla="*/ 2246 h 2285"/>
                <a:gd name="T66" fmla="*/ 1817 w 2612"/>
                <a:gd name="T67" fmla="*/ 2215 h 2285"/>
                <a:gd name="T68" fmla="*/ 1718 w 2612"/>
                <a:gd name="T69" fmla="*/ 2284 h 2285"/>
                <a:gd name="T70" fmla="*/ 1810 w 2612"/>
                <a:gd name="T71" fmla="*/ 2108 h 2285"/>
                <a:gd name="T72" fmla="*/ 1688 w 2612"/>
                <a:gd name="T73" fmla="*/ 2101 h 2285"/>
                <a:gd name="T74" fmla="*/ 1535 w 2612"/>
                <a:gd name="T75" fmla="*/ 2070 h 2285"/>
                <a:gd name="T76" fmla="*/ 1405 w 2612"/>
                <a:gd name="T77" fmla="*/ 2108 h 2285"/>
                <a:gd name="T78" fmla="*/ 1313 w 2612"/>
                <a:gd name="T79" fmla="*/ 2009 h 2285"/>
                <a:gd name="T80" fmla="*/ 1077 w 2612"/>
                <a:gd name="T81" fmla="*/ 1887 h 2285"/>
                <a:gd name="T82" fmla="*/ 840 w 2612"/>
                <a:gd name="T83" fmla="*/ 1787 h 2285"/>
                <a:gd name="T84" fmla="*/ 771 w 2612"/>
                <a:gd name="T85" fmla="*/ 1658 h 2285"/>
                <a:gd name="T86" fmla="*/ 840 w 2612"/>
                <a:gd name="T87" fmla="*/ 1368 h 2285"/>
                <a:gd name="T88" fmla="*/ 985 w 2612"/>
                <a:gd name="T89" fmla="*/ 1352 h 2285"/>
                <a:gd name="T90" fmla="*/ 679 w 2612"/>
                <a:gd name="T91" fmla="*/ 1322 h 2285"/>
                <a:gd name="T92" fmla="*/ 580 w 2612"/>
                <a:gd name="T93" fmla="*/ 1123 h 2285"/>
                <a:gd name="T94" fmla="*/ 366 w 2612"/>
                <a:gd name="T95" fmla="*/ 1176 h 2285"/>
                <a:gd name="T96" fmla="*/ 229 w 2612"/>
                <a:gd name="T97" fmla="*/ 1237 h 2285"/>
                <a:gd name="T98" fmla="*/ 137 w 2612"/>
                <a:gd name="T99" fmla="*/ 1306 h 2285"/>
                <a:gd name="T100" fmla="*/ 122 w 2612"/>
                <a:gd name="T101" fmla="*/ 1154 h 2285"/>
                <a:gd name="T102" fmla="*/ 213 w 2612"/>
                <a:gd name="T103" fmla="*/ 1039 h 2285"/>
                <a:gd name="T104" fmla="*/ 175 w 2612"/>
                <a:gd name="T105" fmla="*/ 917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285">
                  <a:moveTo>
                    <a:pt x="175" y="917"/>
                  </a:moveTo>
                  <a:lnTo>
                    <a:pt x="175" y="917"/>
                  </a:lnTo>
                  <a:cubicBezTo>
                    <a:pt x="175" y="886"/>
                    <a:pt x="198" y="840"/>
                    <a:pt x="175" y="810"/>
                  </a:cubicBezTo>
                  <a:cubicBezTo>
                    <a:pt x="160" y="795"/>
                    <a:pt x="129" y="840"/>
                    <a:pt x="106" y="848"/>
                  </a:cubicBezTo>
                  <a:cubicBezTo>
                    <a:pt x="83" y="848"/>
                    <a:pt x="45" y="856"/>
                    <a:pt x="22" y="833"/>
                  </a:cubicBezTo>
                  <a:cubicBezTo>
                    <a:pt x="7" y="810"/>
                    <a:pt x="0" y="764"/>
                    <a:pt x="22" y="749"/>
                  </a:cubicBezTo>
                  <a:cubicBezTo>
                    <a:pt x="53" y="726"/>
                    <a:pt x="99" y="749"/>
                    <a:pt x="137" y="741"/>
                  </a:cubicBezTo>
                  <a:cubicBezTo>
                    <a:pt x="175" y="733"/>
                    <a:pt x="206" y="726"/>
                    <a:pt x="236" y="710"/>
                  </a:cubicBezTo>
                  <a:cubicBezTo>
                    <a:pt x="244" y="703"/>
                    <a:pt x="236" y="688"/>
                    <a:pt x="236" y="672"/>
                  </a:cubicBezTo>
                  <a:cubicBezTo>
                    <a:pt x="229" y="665"/>
                    <a:pt x="206" y="665"/>
                    <a:pt x="213" y="657"/>
                  </a:cubicBezTo>
                  <a:cubicBezTo>
                    <a:pt x="213" y="626"/>
                    <a:pt x="236" y="611"/>
                    <a:pt x="244" y="581"/>
                  </a:cubicBezTo>
                  <a:cubicBezTo>
                    <a:pt x="252" y="558"/>
                    <a:pt x="236" y="535"/>
                    <a:pt x="244" y="512"/>
                  </a:cubicBezTo>
                  <a:cubicBezTo>
                    <a:pt x="259" y="489"/>
                    <a:pt x="290" y="497"/>
                    <a:pt x="305" y="481"/>
                  </a:cubicBezTo>
                  <a:cubicBezTo>
                    <a:pt x="328" y="458"/>
                    <a:pt x="320" y="405"/>
                    <a:pt x="351" y="390"/>
                  </a:cubicBezTo>
                  <a:cubicBezTo>
                    <a:pt x="374" y="382"/>
                    <a:pt x="389" y="420"/>
                    <a:pt x="404" y="436"/>
                  </a:cubicBezTo>
                  <a:cubicBezTo>
                    <a:pt x="427" y="451"/>
                    <a:pt x="443" y="497"/>
                    <a:pt x="465" y="481"/>
                  </a:cubicBezTo>
                  <a:cubicBezTo>
                    <a:pt x="527" y="443"/>
                    <a:pt x="534" y="359"/>
                    <a:pt x="588" y="321"/>
                  </a:cubicBezTo>
                  <a:cubicBezTo>
                    <a:pt x="603" y="306"/>
                    <a:pt x="626" y="351"/>
                    <a:pt x="641" y="344"/>
                  </a:cubicBezTo>
                  <a:cubicBezTo>
                    <a:pt x="664" y="329"/>
                    <a:pt x="664" y="290"/>
                    <a:pt x="687" y="268"/>
                  </a:cubicBezTo>
                  <a:cubicBezTo>
                    <a:pt x="702" y="252"/>
                    <a:pt x="733" y="252"/>
                    <a:pt x="748" y="252"/>
                  </a:cubicBezTo>
                  <a:cubicBezTo>
                    <a:pt x="771" y="252"/>
                    <a:pt x="786" y="260"/>
                    <a:pt x="802" y="252"/>
                  </a:cubicBezTo>
                  <a:cubicBezTo>
                    <a:pt x="817" y="245"/>
                    <a:pt x="825" y="229"/>
                    <a:pt x="840" y="214"/>
                  </a:cubicBezTo>
                  <a:cubicBezTo>
                    <a:pt x="847" y="206"/>
                    <a:pt x="863" y="206"/>
                    <a:pt x="870" y="191"/>
                  </a:cubicBezTo>
                  <a:cubicBezTo>
                    <a:pt x="870" y="176"/>
                    <a:pt x="847" y="168"/>
                    <a:pt x="847" y="153"/>
                  </a:cubicBezTo>
                  <a:cubicBezTo>
                    <a:pt x="855" y="138"/>
                    <a:pt x="863" y="115"/>
                    <a:pt x="878" y="115"/>
                  </a:cubicBezTo>
                  <a:cubicBezTo>
                    <a:pt x="931" y="115"/>
                    <a:pt x="969" y="153"/>
                    <a:pt x="1015" y="153"/>
                  </a:cubicBezTo>
                  <a:cubicBezTo>
                    <a:pt x="1046" y="161"/>
                    <a:pt x="1077" y="138"/>
                    <a:pt x="1107" y="138"/>
                  </a:cubicBezTo>
                  <a:cubicBezTo>
                    <a:pt x="1122" y="138"/>
                    <a:pt x="1122" y="168"/>
                    <a:pt x="1130" y="168"/>
                  </a:cubicBezTo>
                  <a:cubicBezTo>
                    <a:pt x="1145" y="168"/>
                    <a:pt x="1153" y="145"/>
                    <a:pt x="1168" y="138"/>
                  </a:cubicBezTo>
                  <a:cubicBezTo>
                    <a:pt x="1176" y="138"/>
                    <a:pt x="1183" y="161"/>
                    <a:pt x="1199" y="153"/>
                  </a:cubicBezTo>
                  <a:cubicBezTo>
                    <a:pt x="1214" y="145"/>
                    <a:pt x="1214" y="122"/>
                    <a:pt x="1222" y="99"/>
                  </a:cubicBezTo>
                  <a:cubicBezTo>
                    <a:pt x="1222" y="76"/>
                    <a:pt x="1206" y="54"/>
                    <a:pt x="1214" y="31"/>
                  </a:cubicBezTo>
                  <a:cubicBezTo>
                    <a:pt x="1222" y="15"/>
                    <a:pt x="1237" y="0"/>
                    <a:pt x="1252" y="0"/>
                  </a:cubicBezTo>
                  <a:cubicBezTo>
                    <a:pt x="1275" y="8"/>
                    <a:pt x="1290" y="31"/>
                    <a:pt x="1306" y="46"/>
                  </a:cubicBezTo>
                  <a:cubicBezTo>
                    <a:pt x="1321" y="54"/>
                    <a:pt x="1329" y="69"/>
                    <a:pt x="1344" y="76"/>
                  </a:cubicBezTo>
                  <a:cubicBezTo>
                    <a:pt x="1359" y="76"/>
                    <a:pt x="1374" y="76"/>
                    <a:pt x="1390" y="69"/>
                  </a:cubicBezTo>
                  <a:cubicBezTo>
                    <a:pt x="1405" y="61"/>
                    <a:pt x="1405" y="31"/>
                    <a:pt x="1420" y="31"/>
                  </a:cubicBezTo>
                  <a:cubicBezTo>
                    <a:pt x="1436" y="23"/>
                    <a:pt x="1451" y="38"/>
                    <a:pt x="1466" y="46"/>
                  </a:cubicBezTo>
                  <a:lnTo>
                    <a:pt x="1466" y="46"/>
                  </a:lnTo>
                  <a:cubicBezTo>
                    <a:pt x="1481" y="54"/>
                    <a:pt x="1489" y="76"/>
                    <a:pt x="1504" y="76"/>
                  </a:cubicBezTo>
                  <a:cubicBezTo>
                    <a:pt x="1527" y="76"/>
                    <a:pt x="1542" y="38"/>
                    <a:pt x="1573" y="38"/>
                  </a:cubicBezTo>
                  <a:cubicBezTo>
                    <a:pt x="1588" y="46"/>
                    <a:pt x="1588" y="76"/>
                    <a:pt x="1604" y="92"/>
                  </a:cubicBezTo>
                  <a:cubicBezTo>
                    <a:pt x="1619" y="99"/>
                    <a:pt x="1642" y="99"/>
                    <a:pt x="1657" y="92"/>
                  </a:cubicBezTo>
                  <a:cubicBezTo>
                    <a:pt x="1672" y="84"/>
                    <a:pt x="1665" y="54"/>
                    <a:pt x="1680" y="46"/>
                  </a:cubicBezTo>
                  <a:cubicBezTo>
                    <a:pt x="1695" y="38"/>
                    <a:pt x="1711" y="61"/>
                    <a:pt x="1726" y="61"/>
                  </a:cubicBezTo>
                  <a:cubicBezTo>
                    <a:pt x="1756" y="61"/>
                    <a:pt x="1787" y="38"/>
                    <a:pt x="1810" y="54"/>
                  </a:cubicBezTo>
                  <a:cubicBezTo>
                    <a:pt x="1840" y="69"/>
                    <a:pt x="1840" y="107"/>
                    <a:pt x="1840" y="138"/>
                  </a:cubicBezTo>
                  <a:cubicBezTo>
                    <a:pt x="1848" y="145"/>
                    <a:pt x="1840" y="153"/>
                    <a:pt x="1840" y="161"/>
                  </a:cubicBezTo>
                  <a:cubicBezTo>
                    <a:pt x="1840" y="168"/>
                    <a:pt x="1833" y="176"/>
                    <a:pt x="1840" y="176"/>
                  </a:cubicBezTo>
                  <a:cubicBezTo>
                    <a:pt x="1856" y="176"/>
                    <a:pt x="1871" y="161"/>
                    <a:pt x="1886" y="168"/>
                  </a:cubicBezTo>
                  <a:cubicBezTo>
                    <a:pt x="1917" y="168"/>
                    <a:pt x="1947" y="206"/>
                    <a:pt x="1986" y="206"/>
                  </a:cubicBezTo>
                  <a:cubicBezTo>
                    <a:pt x="2001" y="206"/>
                    <a:pt x="2008" y="176"/>
                    <a:pt x="2031" y="176"/>
                  </a:cubicBezTo>
                  <a:cubicBezTo>
                    <a:pt x="2062" y="176"/>
                    <a:pt x="2092" y="199"/>
                    <a:pt x="2123" y="214"/>
                  </a:cubicBezTo>
                  <a:lnTo>
                    <a:pt x="2123" y="214"/>
                  </a:lnTo>
                  <a:cubicBezTo>
                    <a:pt x="2123" y="245"/>
                    <a:pt x="2108" y="275"/>
                    <a:pt x="2115" y="306"/>
                  </a:cubicBezTo>
                  <a:cubicBezTo>
                    <a:pt x="2115" y="329"/>
                    <a:pt x="2146" y="329"/>
                    <a:pt x="2153" y="344"/>
                  </a:cubicBezTo>
                  <a:cubicBezTo>
                    <a:pt x="2169" y="359"/>
                    <a:pt x="2169" y="382"/>
                    <a:pt x="2169" y="405"/>
                  </a:cubicBezTo>
                  <a:cubicBezTo>
                    <a:pt x="2153" y="443"/>
                    <a:pt x="2123" y="474"/>
                    <a:pt x="2115" y="512"/>
                  </a:cubicBezTo>
                  <a:cubicBezTo>
                    <a:pt x="2115" y="535"/>
                    <a:pt x="2146" y="543"/>
                    <a:pt x="2153" y="558"/>
                  </a:cubicBezTo>
                  <a:cubicBezTo>
                    <a:pt x="2169" y="588"/>
                    <a:pt x="2169" y="626"/>
                    <a:pt x="2192" y="649"/>
                  </a:cubicBezTo>
                  <a:cubicBezTo>
                    <a:pt x="2199" y="665"/>
                    <a:pt x="2215" y="672"/>
                    <a:pt x="2230" y="680"/>
                  </a:cubicBezTo>
                  <a:cubicBezTo>
                    <a:pt x="2230" y="680"/>
                    <a:pt x="2222" y="756"/>
                    <a:pt x="2283" y="779"/>
                  </a:cubicBezTo>
                  <a:cubicBezTo>
                    <a:pt x="2352" y="802"/>
                    <a:pt x="2427" y="802"/>
                    <a:pt x="2481" y="840"/>
                  </a:cubicBezTo>
                  <a:cubicBezTo>
                    <a:pt x="2496" y="848"/>
                    <a:pt x="2466" y="871"/>
                    <a:pt x="2466" y="894"/>
                  </a:cubicBezTo>
                  <a:cubicBezTo>
                    <a:pt x="2458" y="901"/>
                    <a:pt x="2458" y="917"/>
                    <a:pt x="2458" y="932"/>
                  </a:cubicBezTo>
                  <a:cubicBezTo>
                    <a:pt x="2458" y="947"/>
                    <a:pt x="2450" y="978"/>
                    <a:pt x="2466" y="978"/>
                  </a:cubicBezTo>
                  <a:cubicBezTo>
                    <a:pt x="2496" y="985"/>
                    <a:pt x="2534" y="947"/>
                    <a:pt x="2565" y="947"/>
                  </a:cubicBezTo>
                  <a:cubicBezTo>
                    <a:pt x="2580" y="955"/>
                    <a:pt x="2565" y="978"/>
                    <a:pt x="2557" y="985"/>
                  </a:cubicBezTo>
                  <a:cubicBezTo>
                    <a:pt x="2519" y="1016"/>
                    <a:pt x="2458" y="1024"/>
                    <a:pt x="2435" y="1070"/>
                  </a:cubicBezTo>
                  <a:cubicBezTo>
                    <a:pt x="2420" y="1093"/>
                    <a:pt x="2450" y="1123"/>
                    <a:pt x="2458" y="1146"/>
                  </a:cubicBezTo>
                  <a:cubicBezTo>
                    <a:pt x="2458" y="1161"/>
                    <a:pt x="2458" y="1176"/>
                    <a:pt x="2450" y="1176"/>
                  </a:cubicBezTo>
                  <a:cubicBezTo>
                    <a:pt x="2435" y="1192"/>
                    <a:pt x="2404" y="1176"/>
                    <a:pt x="2404" y="1192"/>
                  </a:cubicBezTo>
                  <a:cubicBezTo>
                    <a:pt x="2390" y="1215"/>
                    <a:pt x="2398" y="1245"/>
                    <a:pt x="2420" y="1253"/>
                  </a:cubicBezTo>
                  <a:cubicBezTo>
                    <a:pt x="2458" y="1283"/>
                    <a:pt x="2512" y="1276"/>
                    <a:pt x="2557" y="1291"/>
                  </a:cubicBezTo>
                  <a:lnTo>
                    <a:pt x="2557" y="1291"/>
                  </a:lnTo>
                  <a:cubicBezTo>
                    <a:pt x="2611" y="1375"/>
                    <a:pt x="2611" y="1375"/>
                    <a:pt x="2611" y="1375"/>
                  </a:cubicBezTo>
                  <a:lnTo>
                    <a:pt x="2611" y="1375"/>
                  </a:lnTo>
                  <a:cubicBezTo>
                    <a:pt x="2573" y="1383"/>
                    <a:pt x="2542" y="1413"/>
                    <a:pt x="2496" y="1474"/>
                  </a:cubicBezTo>
                  <a:cubicBezTo>
                    <a:pt x="2481" y="1505"/>
                    <a:pt x="2360" y="1604"/>
                    <a:pt x="2352" y="1620"/>
                  </a:cubicBezTo>
                  <a:lnTo>
                    <a:pt x="2352" y="1620"/>
                  </a:lnTo>
                  <a:cubicBezTo>
                    <a:pt x="2306" y="1642"/>
                    <a:pt x="2322" y="1681"/>
                    <a:pt x="2314" y="1704"/>
                  </a:cubicBezTo>
                  <a:cubicBezTo>
                    <a:pt x="2306" y="1719"/>
                    <a:pt x="2283" y="1726"/>
                    <a:pt x="2276" y="1749"/>
                  </a:cubicBezTo>
                  <a:cubicBezTo>
                    <a:pt x="2261" y="1780"/>
                    <a:pt x="2268" y="1818"/>
                    <a:pt x="2253" y="1841"/>
                  </a:cubicBezTo>
                  <a:cubicBezTo>
                    <a:pt x="2245" y="1856"/>
                    <a:pt x="2230" y="1856"/>
                    <a:pt x="2215" y="1864"/>
                  </a:cubicBezTo>
                  <a:cubicBezTo>
                    <a:pt x="2199" y="1864"/>
                    <a:pt x="2176" y="1841"/>
                    <a:pt x="2161" y="1849"/>
                  </a:cubicBezTo>
                  <a:cubicBezTo>
                    <a:pt x="2146" y="1864"/>
                    <a:pt x="2123" y="1887"/>
                    <a:pt x="2123" y="1910"/>
                  </a:cubicBezTo>
                  <a:cubicBezTo>
                    <a:pt x="2123" y="1925"/>
                    <a:pt x="2153" y="1925"/>
                    <a:pt x="2161" y="1940"/>
                  </a:cubicBezTo>
                  <a:cubicBezTo>
                    <a:pt x="2161" y="1956"/>
                    <a:pt x="2146" y="1979"/>
                    <a:pt x="2161" y="1986"/>
                  </a:cubicBezTo>
                  <a:cubicBezTo>
                    <a:pt x="2192" y="2001"/>
                    <a:pt x="2230" y="1979"/>
                    <a:pt x="2261" y="1994"/>
                  </a:cubicBezTo>
                  <a:cubicBezTo>
                    <a:pt x="2276" y="2001"/>
                    <a:pt x="2291" y="2017"/>
                    <a:pt x="2299" y="2032"/>
                  </a:cubicBezTo>
                  <a:cubicBezTo>
                    <a:pt x="2306" y="2055"/>
                    <a:pt x="2322" y="2085"/>
                    <a:pt x="2306" y="2108"/>
                  </a:cubicBezTo>
                  <a:cubicBezTo>
                    <a:pt x="2299" y="2131"/>
                    <a:pt x="2253" y="2116"/>
                    <a:pt x="2245" y="2139"/>
                  </a:cubicBezTo>
                  <a:cubicBezTo>
                    <a:pt x="2238" y="2147"/>
                    <a:pt x="2261" y="2162"/>
                    <a:pt x="2261" y="2177"/>
                  </a:cubicBezTo>
                  <a:cubicBezTo>
                    <a:pt x="2261" y="2185"/>
                    <a:pt x="2245" y="2185"/>
                    <a:pt x="2238" y="2185"/>
                  </a:cubicBezTo>
                  <a:cubicBezTo>
                    <a:pt x="2222" y="2185"/>
                    <a:pt x="2199" y="2169"/>
                    <a:pt x="2184" y="2169"/>
                  </a:cubicBezTo>
                  <a:cubicBezTo>
                    <a:pt x="2169" y="2177"/>
                    <a:pt x="2146" y="2185"/>
                    <a:pt x="2138" y="2200"/>
                  </a:cubicBezTo>
                  <a:cubicBezTo>
                    <a:pt x="2130" y="2208"/>
                    <a:pt x="2146" y="2238"/>
                    <a:pt x="2130" y="2246"/>
                  </a:cubicBezTo>
                  <a:cubicBezTo>
                    <a:pt x="2115" y="2261"/>
                    <a:pt x="2085" y="2269"/>
                    <a:pt x="2062" y="2269"/>
                  </a:cubicBezTo>
                  <a:cubicBezTo>
                    <a:pt x="2047" y="2269"/>
                    <a:pt x="2031" y="2246"/>
                    <a:pt x="2008" y="2246"/>
                  </a:cubicBezTo>
                  <a:cubicBezTo>
                    <a:pt x="1963" y="2238"/>
                    <a:pt x="1917" y="2254"/>
                    <a:pt x="1871" y="2246"/>
                  </a:cubicBezTo>
                  <a:cubicBezTo>
                    <a:pt x="1863" y="2238"/>
                    <a:pt x="1863" y="2215"/>
                    <a:pt x="1856" y="2208"/>
                  </a:cubicBezTo>
                  <a:cubicBezTo>
                    <a:pt x="1840" y="2208"/>
                    <a:pt x="1825" y="2208"/>
                    <a:pt x="1817" y="2215"/>
                  </a:cubicBezTo>
                  <a:cubicBezTo>
                    <a:pt x="1802" y="2231"/>
                    <a:pt x="1817" y="2254"/>
                    <a:pt x="1802" y="2269"/>
                  </a:cubicBezTo>
                  <a:cubicBezTo>
                    <a:pt x="1779" y="2284"/>
                    <a:pt x="1749" y="2276"/>
                    <a:pt x="1718" y="2284"/>
                  </a:cubicBezTo>
                  <a:lnTo>
                    <a:pt x="1718" y="2284"/>
                  </a:lnTo>
                  <a:cubicBezTo>
                    <a:pt x="1718" y="2261"/>
                    <a:pt x="1695" y="2231"/>
                    <a:pt x="1711" y="2208"/>
                  </a:cubicBezTo>
                  <a:cubicBezTo>
                    <a:pt x="1718" y="2185"/>
                    <a:pt x="1764" y="2192"/>
                    <a:pt x="1779" y="2169"/>
                  </a:cubicBezTo>
                  <a:cubicBezTo>
                    <a:pt x="1794" y="2154"/>
                    <a:pt x="1817" y="2131"/>
                    <a:pt x="1810" y="2108"/>
                  </a:cubicBezTo>
                  <a:cubicBezTo>
                    <a:pt x="1810" y="2085"/>
                    <a:pt x="1779" y="2085"/>
                    <a:pt x="1756" y="2085"/>
                  </a:cubicBezTo>
                  <a:cubicBezTo>
                    <a:pt x="1741" y="2085"/>
                    <a:pt x="1741" y="2108"/>
                    <a:pt x="1726" y="2108"/>
                  </a:cubicBezTo>
                  <a:cubicBezTo>
                    <a:pt x="1711" y="2108"/>
                    <a:pt x="1695" y="2101"/>
                    <a:pt x="1688" y="2101"/>
                  </a:cubicBezTo>
                  <a:cubicBezTo>
                    <a:pt x="1672" y="2108"/>
                    <a:pt x="1672" y="2131"/>
                    <a:pt x="1657" y="2131"/>
                  </a:cubicBezTo>
                  <a:cubicBezTo>
                    <a:pt x="1626" y="2131"/>
                    <a:pt x="1596" y="2131"/>
                    <a:pt x="1565" y="2116"/>
                  </a:cubicBezTo>
                  <a:cubicBezTo>
                    <a:pt x="1550" y="2108"/>
                    <a:pt x="1550" y="2085"/>
                    <a:pt x="1535" y="2070"/>
                  </a:cubicBezTo>
                  <a:cubicBezTo>
                    <a:pt x="1527" y="2062"/>
                    <a:pt x="1519" y="2055"/>
                    <a:pt x="1512" y="2062"/>
                  </a:cubicBezTo>
                  <a:cubicBezTo>
                    <a:pt x="1474" y="2070"/>
                    <a:pt x="1443" y="2093"/>
                    <a:pt x="1405" y="2108"/>
                  </a:cubicBezTo>
                  <a:lnTo>
                    <a:pt x="1405" y="2108"/>
                  </a:lnTo>
                  <a:cubicBezTo>
                    <a:pt x="1397" y="2085"/>
                    <a:pt x="1405" y="2047"/>
                    <a:pt x="1382" y="2024"/>
                  </a:cubicBezTo>
                  <a:cubicBezTo>
                    <a:pt x="1374" y="2017"/>
                    <a:pt x="1359" y="2055"/>
                    <a:pt x="1344" y="2047"/>
                  </a:cubicBezTo>
                  <a:cubicBezTo>
                    <a:pt x="1329" y="2047"/>
                    <a:pt x="1329" y="2017"/>
                    <a:pt x="1313" y="2009"/>
                  </a:cubicBezTo>
                  <a:cubicBezTo>
                    <a:pt x="1290" y="2001"/>
                    <a:pt x="1267" y="2024"/>
                    <a:pt x="1244" y="2009"/>
                  </a:cubicBezTo>
                  <a:cubicBezTo>
                    <a:pt x="1206" y="1979"/>
                    <a:pt x="1191" y="1917"/>
                    <a:pt x="1145" y="1879"/>
                  </a:cubicBezTo>
                  <a:cubicBezTo>
                    <a:pt x="1130" y="1872"/>
                    <a:pt x="1100" y="1887"/>
                    <a:pt x="1077" y="1887"/>
                  </a:cubicBezTo>
                  <a:cubicBezTo>
                    <a:pt x="1054" y="1879"/>
                    <a:pt x="1046" y="1849"/>
                    <a:pt x="1031" y="1849"/>
                  </a:cubicBezTo>
                  <a:cubicBezTo>
                    <a:pt x="1008" y="1849"/>
                    <a:pt x="1000" y="1879"/>
                    <a:pt x="985" y="1872"/>
                  </a:cubicBezTo>
                  <a:cubicBezTo>
                    <a:pt x="931" y="1856"/>
                    <a:pt x="886" y="1826"/>
                    <a:pt x="840" y="1787"/>
                  </a:cubicBezTo>
                  <a:cubicBezTo>
                    <a:pt x="817" y="1772"/>
                    <a:pt x="794" y="1757"/>
                    <a:pt x="779" y="1734"/>
                  </a:cubicBezTo>
                  <a:cubicBezTo>
                    <a:pt x="771" y="1719"/>
                    <a:pt x="802" y="1711"/>
                    <a:pt x="802" y="1696"/>
                  </a:cubicBezTo>
                  <a:cubicBezTo>
                    <a:pt x="802" y="1681"/>
                    <a:pt x="771" y="1673"/>
                    <a:pt x="771" y="1658"/>
                  </a:cubicBezTo>
                  <a:cubicBezTo>
                    <a:pt x="763" y="1635"/>
                    <a:pt x="756" y="1604"/>
                    <a:pt x="771" y="1581"/>
                  </a:cubicBezTo>
                  <a:cubicBezTo>
                    <a:pt x="786" y="1566"/>
                    <a:pt x="832" y="1597"/>
                    <a:pt x="840" y="1574"/>
                  </a:cubicBezTo>
                  <a:cubicBezTo>
                    <a:pt x="863" y="1505"/>
                    <a:pt x="817" y="1436"/>
                    <a:pt x="840" y="1368"/>
                  </a:cubicBezTo>
                  <a:cubicBezTo>
                    <a:pt x="847" y="1345"/>
                    <a:pt x="878" y="1406"/>
                    <a:pt x="901" y="1406"/>
                  </a:cubicBezTo>
                  <a:cubicBezTo>
                    <a:pt x="916" y="1406"/>
                    <a:pt x="916" y="1375"/>
                    <a:pt x="939" y="1368"/>
                  </a:cubicBezTo>
                  <a:cubicBezTo>
                    <a:pt x="947" y="1360"/>
                    <a:pt x="977" y="1368"/>
                    <a:pt x="985" y="1352"/>
                  </a:cubicBezTo>
                  <a:cubicBezTo>
                    <a:pt x="992" y="1329"/>
                    <a:pt x="985" y="1291"/>
                    <a:pt x="977" y="1268"/>
                  </a:cubicBezTo>
                  <a:cubicBezTo>
                    <a:pt x="962" y="1245"/>
                    <a:pt x="939" y="1222"/>
                    <a:pt x="916" y="1222"/>
                  </a:cubicBezTo>
                  <a:cubicBezTo>
                    <a:pt x="832" y="1237"/>
                    <a:pt x="763" y="1329"/>
                    <a:pt x="679" y="1322"/>
                  </a:cubicBezTo>
                  <a:cubicBezTo>
                    <a:pt x="641" y="1314"/>
                    <a:pt x="687" y="1237"/>
                    <a:pt x="672" y="1199"/>
                  </a:cubicBezTo>
                  <a:cubicBezTo>
                    <a:pt x="664" y="1176"/>
                    <a:pt x="641" y="1161"/>
                    <a:pt x="626" y="1146"/>
                  </a:cubicBezTo>
                  <a:cubicBezTo>
                    <a:pt x="611" y="1131"/>
                    <a:pt x="595" y="1115"/>
                    <a:pt x="580" y="1123"/>
                  </a:cubicBezTo>
                  <a:cubicBezTo>
                    <a:pt x="565" y="1123"/>
                    <a:pt x="565" y="1146"/>
                    <a:pt x="550" y="1154"/>
                  </a:cubicBezTo>
                  <a:cubicBezTo>
                    <a:pt x="496" y="1176"/>
                    <a:pt x="450" y="1192"/>
                    <a:pt x="389" y="1207"/>
                  </a:cubicBezTo>
                  <a:cubicBezTo>
                    <a:pt x="381" y="1207"/>
                    <a:pt x="374" y="1184"/>
                    <a:pt x="366" y="1176"/>
                  </a:cubicBezTo>
                  <a:cubicBezTo>
                    <a:pt x="343" y="1176"/>
                    <a:pt x="320" y="1176"/>
                    <a:pt x="313" y="1192"/>
                  </a:cubicBezTo>
                  <a:cubicBezTo>
                    <a:pt x="305" y="1207"/>
                    <a:pt x="343" y="1230"/>
                    <a:pt x="328" y="1237"/>
                  </a:cubicBezTo>
                  <a:cubicBezTo>
                    <a:pt x="297" y="1253"/>
                    <a:pt x="259" y="1230"/>
                    <a:pt x="229" y="1237"/>
                  </a:cubicBezTo>
                  <a:cubicBezTo>
                    <a:pt x="213" y="1245"/>
                    <a:pt x="198" y="1253"/>
                    <a:pt x="183" y="1268"/>
                  </a:cubicBezTo>
                  <a:cubicBezTo>
                    <a:pt x="175" y="1276"/>
                    <a:pt x="183" y="1291"/>
                    <a:pt x="175" y="1306"/>
                  </a:cubicBezTo>
                  <a:cubicBezTo>
                    <a:pt x="168" y="1314"/>
                    <a:pt x="152" y="1306"/>
                    <a:pt x="137" y="1306"/>
                  </a:cubicBezTo>
                  <a:lnTo>
                    <a:pt x="137" y="1306"/>
                  </a:lnTo>
                  <a:cubicBezTo>
                    <a:pt x="114" y="1299"/>
                    <a:pt x="76" y="1299"/>
                    <a:pt x="76" y="1268"/>
                  </a:cubicBezTo>
                  <a:cubicBezTo>
                    <a:pt x="68" y="1230"/>
                    <a:pt x="129" y="1199"/>
                    <a:pt x="122" y="1154"/>
                  </a:cubicBezTo>
                  <a:cubicBezTo>
                    <a:pt x="122" y="1131"/>
                    <a:pt x="76" y="1138"/>
                    <a:pt x="61" y="1115"/>
                  </a:cubicBezTo>
                  <a:cubicBezTo>
                    <a:pt x="53" y="1108"/>
                    <a:pt x="53" y="1093"/>
                    <a:pt x="68" y="1085"/>
                  </a:cubicBezTo>
                  <a:cubicBezTo>
                    <a:pt x="114" y="1070"/>
                    <a:pt x="160" y="1054"/>
                    <a:pt x="213" y="1039"/>
                  </a:cubicBezTo>
                  <a:cubicBezTo>
                    <a:pt x="236" y="1039"/>
                    <a:pt x="282" y="1070"/>
                    <a:pt x="282" y="1039"/>
                  </a:cubicBezTo>
                  <a:cubicBezTo>
                    <a:pt x="290" y="1008"/>
                    <a:pt x="252" y="978"/>
                    <a:pt x="229" y="955"/>
                  </a:cubicBezTo>
                  <a:cubicBezTo>
                    <a:pt x="213" y="940"/>
                    <a:pt x="191" y="932"/>
                    <a:pt x="175" y="917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5" name="Freeform 142">
              <a:extLst>
                <a:ext uri="{FF2B5EF4-FFF2-40B4-BE49-F238E27FC236}">
                  <a16:creationId xmlns:a16="http://schemas.microsoft.com/office/drawing/2014/main" id="{F4DC3223-3B4D-4F48-ABC3-9218B1606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542" y="3607427"/>
              <a:ext cx="343738" cy="215179"/>
            </a:xfrm>
            <a:custGeom>
              <a:avLst/>
              <a:gdLst>
                <a:gd name="T0" fmla="*/ 0 w 1894"/>
                <a:gd name="T1" fmla="*/ 1085 h 1284"/>
                <a:gd name="T2" fmla="*/ 0 w 1894"/>
                <a:gd name="T3" fmla="*/ 1085 h 1284"/>
                <a:gd name="T4" fmla="*/ 38 w 1894"/>
                <a:gd name="T5" fmla="*/ 1016 h 1284"/>
                <a:gd name="T6" fmla="*/ 161 w 1894"/>
                <a:gd name="T7" fmla="*/ 1008 h 1284"/>
                <a:gd name="T8" fmla="*/ 122 w 1894"/>
                <a:gd name="T9" fmla="*/ 970 h 1284"/>
                <a:gd name="T10" fmla="*/ 168 w 1894"/>
                <a:gd name="T11" fmla="*/ 932 h 1284"/>
                <a:gd name="T12" fmla="*/ 168 w 1894"/>
                <a:gd name="T13" fmla="*/ 932 h 1284"/>
                <a:gd name="T14" fmla="*/ 252 w 1894"/>
                <a:gd name="T15" fmla="*/ 917 h 1284"/>
                <a:gd name="T16" fmla="*/ 267 w 1894"/>
                <a:gd name="T17" fmla="*/ 863 h 1284"/>
                <a:gd name="T18" fmla="*/ 306 w 1894"/>
                <a:gd name="T19" fmla="*/ 856 h 1284"/>
                <a:gd name="T20" fmla="*/ 321 w 1894"/>
                <a:gd name="T21" fmla="*/ 894 h 1284"/>
                <a:gd name="T22" fmla="*/ 458 w 1894"/>
                <a:gd name="T23" fmla="*/ 894 h 1284"/>
                <a:gd name="T24" fmla="*/ 512 w 1894"/>
                <a:gd name="T25" fmla="*/ 917 h 1284"/>
                <a:gd name="T26" fmla="*/ 580 w 1894"/>
                <a:gd name="T27" fmla="*/ 894 h 1284"/>
                <a:gd name="T28" fmla="*/ 588 w 1894"/>
                <a:gd name="T29" fmla="*/ 848 h 1284"/>
                <a:gd name="T30" fmla="*/ 634 w 1894"/>
                <a:gd name="T31" fmla="*/ 817 h 1284"/>
                <a:gd name="T32" fmla="*/ 688 w 1894"/>
                <a:gd name="T33" fmla="*/ 833 h 1284"/>
                <a:gd name="T34" fmla="*/ 711 w 1894"/>
                <a:gd name="T35" fmla="*/ 825 h 1284"/>
                <a:gd name="T36" fmla="*/ 695 w 1894"/>
                <a:gd name="T37" fmla="*/ 787 h 1284"/>
                <a:gd name="T38" fmla="*/ 756 w 1894"/>
                <a:gd name="T39" fmla="*/ 756 h 1284"/>
                <a:gd name="T40" fmla="*/ 749 w 1894"/>
                <a:gd name="T41" fmla="*/ 680 h 1284"/>
                <a:gd name="T42" fmla="*/ 711 w 1894"/>
                <a:gd name="T43" fmla="*/ 642 h 1284"/>
                <a:gd name="T44" fmla="*/ 611 w 1894"/>
                <a:gd name="T45" fmla="*/ 634 h 1284"/>
                <a:gd name="T46" fmla="*/ 611 w 1894"/>
                <a:gd name="T47" fmla="*/ 588 h 1284"/>
                <a:gd name="T48" fmla="*/ 573 w 1894"/>
                <a:gd name="T49" fmla="*/ 558 h 1284"/>
                <a:gd name="T50" fmla="*/ 611 w 1894"/>
                <a:gd name="T51" fmla="*/ 497 h 1284"/>
                <a:gd name="T52" fmla="*/ 665 w 1894"/>
                <a:gd name="T53" fmla="*/ 512 h 1284"/>
                <a:gd name="T54" fmla="*/ 703 w 1894"/>
                <a:gd name="T55" fmla="*/ 489 h 1284"/>
                <a:gd name="T56" fmla="*/ 726 w 1894"/>
                <a:gd name="T57" fmla="*/ 397 h 1284"/>
                <a:gd name="T58" fmla="*/ 764 w 1894"/>
                <a:gd name="T59" fmla="*/ 352 h 1284"/>
                <a:gd name="T60" fmla="*/ 802 w 1894"/>
                <a:gd name="T61" fmla="*/ 268 h 1284"/>
                <a:gd name="T62" fmla="*/ 802 w 1894"/>
                <a:gd name="T63" fmla="*/ 268 h 1284"/>
                <a:gd name="T64" fmla="*/ 1359 w 1894"/>
                <a:gd name="T65" fmla="*/ 23 h 1284"/>
                <a:gd name="T66" fmla="*/ 1473 w 1894"/>
                <a:gd name="T67" fmla="*/ 145 h 1284"/>
                <a:gd name="T68" fmla="*/ 1603 w 1894"/>
                <a:gd name="T69" fmla="*/ 352 h 1284"/>
                <a:gd name="T70" fmla="*/ 1786 w 1894"/>
                <a:gd name="T71" fmla="*/ 550 h 1284"/>
                <a:gd name="T72" fmla="*/ 1672 w 1894"/>
                <a:gd name="T73" fmla="*/ 649 h 1284"/>
                <a:gd name="T74" fmla="*/ 1458 w 1894"/>
                <a:gd name="T75" fmla="*/ 764 h 1284"/>
                <a:gd name="T76" fmla="*/ 1305 w 1894"/>
                <a:gd name="T77" fmla="*/ 703 h 1284"/>
                <a:gd name="T78" fmla="*/ 1046 w 1894"/>
                <a:gd name="T79" fmla="*/ 871 h 1284"/>
                <a:gd name="T80" fmla="*/ 946 w 1894"/>
                <a:gd name="T81" fmla="*/ 963 h 1284"/>
                <a:gd name="T82" fmla="*/ 900 w 1894"/>
                <a:gd name="T83" fmla="*/ 1108 h 1284"/>
                <a:gd name="T84" fmla="*/ 787 w 1894"/>
                <a:gd name="T85" fmla="*/ 1138 h 1284"/>
                <a:gd name="T86" fmla="*/ 603 w 1894"/>
                <a:gd name="T87" fmla="*/ 1199 h 1284"/>
                <a:gd name="T88" fmla="*/ 519 w 1894"/>
                <a:gd name="T89" fmla="*/ 1238 h 1284"/>
                <a:gd name="T90" fmla="*/ 390 w 1894"/>
                <a:gd name="T91" fmla="*/ 1199 h 1284"/>
                <a:gd name="T92" fmla="*/ 214 w 1894"/>
                <a:gd name="T93" fmla="*/ 1146 h 1284"/>
                <a:gd name="T94" fmla="*/ 46 w 1894"/>
                <a:gd name="T95" fmla="*/ 1161 h 1284"/>
                <a:gd name="T96" fmla="*/ 46 w 1894"/>
                <a:gd name="T97" fmla="*/ 1161 h 1284"/>
                <a:gd name="T98" fmla="*/ 0 w 1894"/>
                <a:gd name="T99" fmla="*/ 1085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94" h="1284">
                  <a:moveTo>
                    <a:pt x="0" y="1085"/>
                  </a:moveTo>
                  <a:lnTo>
                    <a:pt x="0" y="1085"/>
                  </a:lnTo>
                  <a:cubicBezTo>
                    <a:pt x="15" y="1062"/>
                    <a:pt x="15" y="1024"/>
                    <a:pt x="38" y="1016"/>
                  </a:cubicBezTo>
                  <a:cubicBezTo>
                    <a:pt x="76" y="993"/>
                    <a:pt x="130" y="1024"/>
                    <a:pt x="161" y="1008"/>
                  </a:cubicBezTo>
                  <a:cubicBezTo>
                    <a:pt x="176" y="1001"/>
                    <a:pt x="122" y="993"/>
                    <a:pt x="122" y="970"/>
                  </a:cubicBezTo>
                  <a:cubicBezTo>
                    <a:pt x="122" y="955"/>
                    <a:pt x="153" y="947"/>
                    <a:pt x="168" y="932"/>
                  </a:cubicBezTo>
                  <a:lnTo>
                    <a:pt x="168" y="932"/>
                  </a:lnTo>
                  <a:cubicBezTo>
                    <a:pt x="199" y="924"/>
                    <a:pt x="229" y="932"/>
                    <a:pt x="252" y="917"/>
                  </a:cubicBezTo>
                  <a:cubicBezTo>
                    <a:pt x="267" y="902"/>
                    <a:pt x="252" y="879"/>
                    <a:pt x="267" y="863"/>
                  </a:cubicBezTo>
                  <a:cubicBezTo>
                    <a:pt x="275" y="856"/>
                    <a:pt x="290" y="856"/>
                    <a:pt x="306" y="856"/>
                  </a:cubicBezTo>
                  <a:cubicBezTo>
                    <a:pt x="313" y="863"/>
                    <a:pt x="313" y="886"/>
                    <a:pt x="321" y="894"/>
                  </a:cubicBezTo>
                  <a:cubicBezTo>
                    <a:pt x="367" y="902"/>
                    <a:pt x="413" y="886"/>
                    <a:pt x="458" y="894"/>
                  </a:cubicBezTo>
                  <a:cubicBezTo>
                    <a:pt x="481" y="894"/>
                    <a:pt x="497" y="917"/>
                    <a:pt x="512" y="917"/>
                  </a:cubicBezTo>
                  <a:cubicBezTo>
                    <a:pt x="535" y="917"/>
                    <a:pt x="565" y="909"/>
                    <a:pt x="580" y="894"/>
                  </a:cubicBezTo>
                  <a:cubicBezTo>
                    <a:pt x="596" y="886"/>
                    <a:pt x="580" y="856"/>
                    <a:pt x="588" y="848"/>
                  </a:cubicBezTo>
                  <a:cubicBezTo>
                    <a:pt x="596" y="833"/>
                    <a:pt x="619" y="825"/>
                    <a:pt x="634" y="817"/>
                  </a:cubicBezTo>
                  <a:cubicBezTo>
                    <a:pt x="649" y="817"/>
                    <a:pt x="672" y="833"/>
                    <a:pt x="688" y="833"/>
                  </a:cubicBezTo>
                  <a:cubicBezTo>
                    <a:pt x="695" y="833"/>
                    <a:pt x="711" y="833"/>
                    <a:pt x="711" y="825"/>
                  </a:cubicBezTo>
                  <a:cubicBezTo>
                    <a:pt x="711" y="810"/>
                    <a:pt x="688" y="795"/>
                    <a:pt x="695" y="787"/>
                  </a:cubicBezTo>
                  <a:cubicBezTo>
                    <a:pt x="703" y="764"/>
                    <a:pt x="749" y="779"/>
                    <a:pt x="756" y="756"/>
                  </a:cubicBezTo>
                  <a:cubicBezTo>
                    <a:pt x="772" y="733"/>
                    <a:pt x="756" y="703"/>
                    <a:pt x="749" y="680"/>
                  </a:cubicBezTo>
                  <a:cubicBezTo>
                    <a:pt x="741" y="665"/>
                    <a:pt x="726" y="649"/>
                    <a:pt x="711" y="642"/>
                  </a:cubicBezTo>
                  <a:cubicBezTo>
                    <a:pt x="680" y="627"/>
                    <a:pt x="642" y="649"/>
                    <a:pt x="611" y="634"/>
                  </a:cubicBezTo>
                  <a:cubicBezTo>
                    <a:pt x="596" y="627"/>
                    <a:pt x="611" y="604"/>
                    <a:pt x="611" y="588"/>
                  </a:cubicBezTo>
                  <a:cubicBezTo>
                    <a:pt x="603" y="573"/>
                    <a:pt x="573" y="573"/>
                    <a:pt x="573" y="558"/>
                  </a:cubicBezTo>
                  <a:cubicBezTo>
                    <a:pt x="573" y="535"/>
                    <a:pt x="596" y="512"/>
                    <a:pt x="611" y="497"/>
                  </a:cubicBezTo>
                  <a:cubicBezTo>
                    <a:pt x="626" y="489"/>
                    <a:pt x="649" y="512"/>
                    <a:pt x="665" y="512"/>
                  </a:cubicBezTo>
                  <a:cubicBezTo>
                    <a:pt x="680" y="504"/>
                    <a:pt x="695" y="504"/>
                    <a:pt x="703" y="489"/>
                  </a:cubicBezTo>
                  <a:cubicBezTo>
                    <a:pt x="718" y="466"/>
                    <a:pt x="711" y="428"/>
                    <a:pt x="726" y="397"/>
                  </a:cubicBezTo>
                  <a:cubicBezTo>
                    <a:pt x="733" y="374"/>
                    <a:pt x="756" y="367"/>
                    <a:pt x="764" y="352"/>
                  </a:cubicBezTo>
                  <a:cubicBezTo>
                    <a:pt x="772" y="329"/>
                    <a:pt x="756" y="290"/>
                    <a:pt x="802" y="268"/>
                  </a:cubicBezTo>
                  <a:lnTo>
                    <a:pt x="802" y="268"/>
                  </a:lnTo>
                  <a:cubicBezTo>
                    <a:pt x="992" y="268"/>
                    <a:pt x="1175" y="23"/>
                    <a:pt x="1359" y="23"/>
                  </a:cubicBezTo>
                  <a:cubicBezTo>
                    <a:pt x="1481" y="23"/>
                    <a:pt x="1488" y="0"/>
                    <a:pt x="1473" y="145"/>
                  </a:cubicBezTo>
                  <a:cubicBezTo>
                    <a:pt x="1466" y="252"/>
                    <a:pt x="1481" y="344"/>
                    <a:pt x="1603" y="352"/>
                  </a:cubicBezTo>
                  <a:cubicBezTo>
                    <a:pt x="1664" y="367"/>
                    <a:pt x="1893" y="497"/>
                    <a:pt x="1786" y="550"/>
                  </a:cubicBezTo>
                  <a:cubicBezTo>
                    <a:pt x="1748" y="565"/>
                    <a:pt x="1710" y="627"/>
                    <a:pt x="1672" y="649"/>
                  </a:cubicBezTo>
                  <a:cubicBezTo>
                    <a:pt x="1634" y="688"/>
                    <a:pt x="1504" y="756"/>
                    <a:pt x="1458" y="764"/>
                  </a:cubicBezTo>
                  <a:cubicBezTo>
                    <a:pt x="1359" y="772"/>
                    <a:pt x="1374" y="733"/>
                    <a:pt x="1305" y="703"/>
                  </a:cubicBezTo>
                  <a:cubicBezTo>
                    <a:pt x="1252" y="680"/>
                    <a:pt x="1091" y="840"/>
                    <a:pt x="1046" y="871"/>
                  </a:cubicBezTo>
                  <a:cubicBezTo>
                    <a:pt x="1015" y="894"/>
                    <a:pt x="962" y="932"/>
                    <a:pt x="946" y="963"/>
                  </a:cubicBezTo>
                  <a:cubicBezTo>
                    <a:pt x="923" y="1016"/>
                    <a:pt x="954" y="1062"/>
                    <a:pt x="900" y="1108"/>
                  </a:cubicBezTo>
                  <a:cubicBezTo>
                    <a:pt x="877" y="1138"/>
                    <a:pt x="825" y="1154"/>
                    <a:pt x="787" y="1138"/>
                  </a:cubicBezTo>
                  <a:cubicBezTo>
                    <a:pt x="741" y="1123"/>
                    <a:pt x="642" y="1177"/>
                    <a:pt x="603" y="1199"/>
                  </a:cubicBezTo>
                  <a:cubicBezTo>
                    <a:pt x="565" y="1207"/>
                    <a:pt x="588" y="1283"/>
                    <a:pt x="519" y="1238"/>
                  </a:cubicBezTo>
                  <a:cubicBezTo>
                    <a:pt x="489" y="1215"/>
                    <a:pt x="428" y="1199"/>
                    <a:pt x="390" y="1199"/>
                  </a:cubicBezTo>
                  <a:cubicBezTo>
                    <a:pt x="321" y="1192"/>
                    <a:pt x="290" y="1146"/>
                    <a:pt x="214" y="1146"/>
                  </a:cubicBezTo>
                  <a:cubicBezTo>
                    <a:pt x="161" y="1146"/>
                    <a:pt x="99" y="1161"/>
                    <a:pt x="46" y="1161"/>
                  </a:cubicBezTo>
                  <a:lnTo>
                    <a:pt x="46" y="1161"/>
                  </a:lnTo>
                  <a:cubicBezTo>
                    <a:pt x="0" y="1085"/>
                    <a:pt x="0" y="1085"/>
                    <a:pt x="0" y="1085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6" name="Freeform 143">
              <a:extLst>
                <a:ext uri="{FF2B5EF4-FFF2-40B4-BE49-F238E27FC236}">
                  <a16:creationId xmlns:a16="http://schemas.microsoft.com/office/drawing/2014/main" id="{F9BE6F99-00AE-4555-947F-51F34591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4371" y="3724998"/>
              <a:ext cx="87134" cy="64332"/>
            </a:xfrm>
            <a:custGeom>
              <a:avLst/>
              <a:gdLst>
                <a:gd name="T0" fmla="*/ 214 w 482"/>
                <a:gd name="T1" fmla="*/ 382 h 383"/>
                <a:gd name="T2" fmla="*/ 214 w 482"/>
                <a:gd name="T3" fmla="*/ 382 h 383"/>
                <a:gd name="T4" fmla="*/ 252 w 482"/>
                <a:gd name="T5" fmla="*/ 313 h 383"/>
                <a:gd name="T6" fmla="*/ 375 w 482"/>
                <a:gd name="T7" fmla="*/ 305 h 383"/>
                <a:gd name="T8" fmla="*/ 336 w 482"/>
                <a:gd name="T9" fmla="*/ 267 h 383"/>
                <a:gd name="T10" fmla="*/ 382 w 482"/>
                <a:gd name="T11" fmla="*/ 229 h 383"/>
                <a:gd name="T12" fmla="*/ 382 w 482"/>
                <a:gd name="T13" fmla="*/ 229 h 383"/>
                <a:gd name="T14" fmla="*/ 375 w 482"/>
                <a:gd name="T15" fmla="*/ 153 h 383"/>
                <a:gd name="T16" fmla="*/ 443 w 482"/>
                <a:gd name="T17" fmla="*/ 114 h 383"/>
                <a:gd name="T18" fmla="*/ 474 w 482"/>
                <a:gd name="T19" fmla="*/ 53 h 383"/>
                <a:gd name="T20" fmla="*/ 420 w 482"/>
                <a:gd name="T21" fmla="*/ 30 h 383"/>
                <a:gd name="T22" fmla="*/ 390 w 482"/>
                <a:gd name="T23" fmla="*/ 53 h 383"/>
                <a:gd name="T24" fmla="*/ 352 w 482"/>
                <a:gd name="T25" fmla="*/ 46 h 383"/>
                <a:gd name="T26" fmla="*/ 321 w 482"/>
                <a:gd name="T27" fmla="*/ 76 h 383"/>
                <a:gd name="T28" fmla="*/ 229 w 482"/>
                <a:gd name="T29" fmla="*/ 61 h 383"/>
                <a:gd name="T30" fmla="*/ 199 w 482"/>
                <a:gd name="T31" fmla="*/ 15 h 383"/>
                <a:gd name="T32" fmla="*/ 176 w 482"/>
                <a:gd name="T33" fmla="*/ 7 h 383"/>
                <a:gd name="T34" fmla="*/ 69 w 482"/>
                <a:gd name="T35" fmla="*/ 53 h 383"/>
                <a:gd name="T36" fmla="*/ 69 w 482"/>
                <a:gd name="T37" fmla="*/ 53 h 383"/>
                <a:gd name="T38" fmla="*/ 31 w 482"/>
                <a:gd name="T39" fmla="*/ 92 h 383"/>
                <a:gd name="T40" fmla="*/ 31 w 482"/>
                <a:gd name="T41" fmla="*/ 176 h 383"/>
                <a:gd name="T42" fmla="*/ 31 w 482"/>
                <a:gd name="T43" fmla="*/ 214 h 383"/>
                <a:gd name="T44" fmla="*/ 0 w 482"/>
                <a:gd name="T45" fmla="*/ 229 h 383"/>
                <a:gd name="T46" fmla="*/ 16 w 482"/>
                <a:gd name="T47" fmla="*/ 267 h 383"/>
                <a:gd name="T48" fmla="*/ 107 w 482"/>
                <a:gd name="T49" fmla="*/ 305 h 383"/>
                <a:gd name="T50" fmla="*/ 107 w 482"/>
                <a:gd name="T51" fmla="*/ 305 h 383"/>
                <a:gd name="T52" fmla="*/ 214 w 482"/>
                <a:gd name="T53" fmla="*/ 38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2" h="383">
                  <a:moveTo>
                    <a:pt x="214" y="382"/>
                  </a:moveTo>
                  <a:lnTo>
                    <a:pt x="214" y="382"/>
                  </a:lnTo>
                  <a:cubicBezTo>
                    <a:pt x="229" y="359"/>
                    <a:pt x="229" y="321"/>
                    <a:pt x="252" y="313"/>
                  </a:cubicBezTo>
                  <a:cubicBezTo>
                    <a:pt x="290" y="290"/>
                    <a:pt x="344" y="321"/>
                    <a:pt x="375" y="305"/>
                  </a:cubicBezTo>
                  <a:cubicBezTo>
                    <a:pt x="390" y="298"/>
                    <a:pt x="336" y="290"/>
                    <a:pt x="336" y="267"/>
                  </a:cubicBezTo>
                  <a:cubicBezTo>
                    <a:pt x="336" y="252"/>
                    <a:pt x="367" y="244"/>
                    <a:pt x="382" y="229"/>
                  </a:cubicBezTo>
                  <a:lnTo>
                    <a:pt x="382" y="229"/>
                  </a:lnTo>
                  <a:cubicBezTo>
                    <a:pt x="382" y="206"/>
                    <a:pt x="359" y="176"/>
                    <a:pt x="375" y="153"/>
                  </a:cubicBezTo>
                  <a:cubicBezTo>
                    <a:pt x="382" y="130"/>
                    <a:pt x="428" y="137"/>
                    <a:pt x="443" y="114"/>
                  </a:cubicBezTo>
                  <a:cubicBezTo>
                    <a:pt x="458" y="99"/>
                    <a:pt x="481" y="76"/>
                    <a:pt x="474" y="53"/>
                  </a:cubicBezTo>
                  <a:cubicBezTo>
                    <a:pt x="474" y="30"/>
                    <a:pt x="443" y="30"/>
                    <a:pt x="420" y="30"/>
                  </a:cubicBezTo>
                  <a:cubicBezTo>
                    <a:pt x="405" y="30"/>
                    <a:pt x="405" y="53"/>
                    <a:pt x="390" y="53"/>
                  </a:cubicBezTo>
                  <a:cubicBezTo>
                    <a:pt x="375" y="53"/>
                    <a:pt x="359" y="46"/>
                    <a:pt x="352" y="46"/>
                  </a:cubicBezTo>
                  <a:cubicBezTo>
                    <a:pt x="336" y="53"/>
                    <a:pt x="336" y="76"/>
                    <a:pt x="321" y="76"/>
                  </a:cubicBezTo>
                  <a:cubicBezTo>
                    <a:pt x="290" y="76"/>
                    <a:pt x="260" y="76"/>
                    <a:pt x="229" y="61"/>
                  </a:cubicBezTo>
                  <a:cubicBezTo>
                    <a:pt x="214" y="53"/>
                    <a:pt x="214" y="30"/>
                    <a:pt x="199" y="15"/>
                  </a:cubicBezTo>
                  <a:cubicBezTo>
                    <a:pt x="191" y="7"/>
                    <a:pt x="183" y="0"/>
                    <a:pt x="176" y="7"/>
                  </a:cubicBezTo>
                  <a:cubicBezTo>
                    <a:pt x="138" y="15"/>
                    <a:pt x="107" y="38"/>
                    <a:pt x="69" y="53"/>
                  </a:cubicBezTo>
                  <a:lnTo>
                    <a:pt x="69" y="53"/>
                  </a:lnTo>
                  <a:cubicBezTo>
                    <a:pt x="61" y="69"/>
                    <a:pt x="38" y="76"/>
                    <a:pt x="31" y="92"/>
                  </a:cubicBezTo>
                  <a:cubicBezTo>
                    <a:pt x="23" y="122"/>
                    <a:pt x="31" y="145"/>
                    <a:pt x="31" y="176"/>
                  </a:cubicBezTo>
                  <a:cubicBezTo>
                    <a:pt x="31" y="191"/>
                    <a:pt x="31" y="206"/>
                    <a:pt x="31" y="214"/>
                  </a:cubicBezTo>
                  <a:cubicBezTo>
                    <a:pt x="23" y="229"/>
                    <a:pt x="8" y="221"/>
                    <a:pt x="0" y="229"/>
                  </a:cubicBezTo>
                  <a:cubicBezTo>
                    <a:pt x="0" y="244"/>
                    <a:pt x="8" y="260"/>
                    <a:pt x="16" y="267"/>
                  </a:cubicBezTo>
                  <a:cubicBezTo>
                    <a:pt x="38" y="282"/>
                    <a:pt x="77" y="290"/>
                    <a:pt x="107" y="305"/>
                  </a:cubicBezTo>
                  <a:lnTo>
                    <a:pt x="107" y="305"/>
                  </a:lnTo>
                  <a:cubicBezTo>
                    <a:pt x="214" y="382"/>
                    <a:pt x="214" y="382"/>
                    <a:pt x="214" y="382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7" name="Freeform 144">
              <a:extLst>
                <a:ext uri="{FF2B5EF4-FFF2-40B4-BE49-F238E27FC236}">
                  <a16:creationId xmlns:a16="http://schemas.microsoft.com/office/drawing/2014/main" id="{A0BE0B25-B710-49B4-B20F-33CBFD589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9381" y="3567497"/>
              <a:ext cx="296574" cy="274335"/>
            </a:xfrm>
            <a:custGeom>
              <a:avLst/>
              <a:gdLst>
                <a:gd name="T0" fmla="*/ 489 w 1636"/>
                <a:gd name="T1" fmla="*/ 1291 h 1636"/>
                <a:gd name="T2" fmla="*/ 596 w 1636"/>
                <a:gd name="T3" fmla="*/ 1314 h 1636"/>
                <a:gd name="T4" fmla="*/ 680 w 1636"/>
                <a:gd name="T5" fmla="*/ 1352 h 1636"/>
                <a:gd name="T6" fmla="*/ 672 w 1636"/>
                <a:gd name="T7" fmla="*/ 1497 h 1636"/>
                <a:gd name="T8" fmla="*/ 749 w 1636"/>
                <a:gd name="T9" fmla="*/ 1574 h 1636"/>
                <a:gd name="T10" fmla="*/ 779 w 1636"/>
                <a:gd name="T11" fmla="*/ 1589 h 1636"/>
                <a:gd name="T12" fmla="*/ 894 w 1636"/>
                <a:gd name="T13" fmla="*/ 1620 h 1636"/>
                <a:gd name="T14" fmla="*/ 986 w 1636"/>
                <a:gd name="T15" fmla="*/ 1574 h 1636"/>
                <a:gd name="T16" fmla="*/ 955 w 1636"/>
                <a:gd name="T17" fmla="*/ 1452 h 1636"/>
                <a:gd name="T18" fmla="*/ 1024 w 1636"/>
                <a:gd name="T19" fmla="*/ 1459 h 1636"/>
                <a:gd name="T20" fmla="*/ 1108 w 1636"/>
                <a:gd name="T21" fmla="*/ 1482 h 1636"/>
                <a:gd name="T22" fmla="*/ 1176 w 1636"/>
                <a:gd name="T23" fmla="*/ 1490 h 1636"/>
                <a:gd name="T24" fmla="*/ 1245 w 1636"/>
                <a:gd name="T25" fmla="*/ 1467 h 1636"/>
                <a:gd name="T26" fmla="*/ 1375 w 1636"/>
                <a:gd name="T27" fmla="*/ 1436 h 1636"/>
                <a:gd name="T28" fmla="*/ 1406 w 1636"/>
                <a:gd name="T29" fmla="*/ 1398 h 1636"/>
                <a:gd name="T30" fmla="*/ 1612 w 1636"/>
                <a:gd name="T31" fmla="*/ 1391 h 1636"/>
                <a:gd name="T32" fmla="*/ 1589 w 1636"/>
                <a:gd name="T33" fmla="*/ 1322 h 1636"/>
                <a:gd name="T34" fmla="*/ 1627 w 1636"/>
                <a:gd name="T35" fmla="*/ 1245 h 1636"/>
                <a:gd name="T36" fmla="*/ 1520 w 1636"/>
                <a:gd name="T37" fmla="*/ 1169 h 1636"/>
                <a:gd name="T38" fmla="*/ 1551 w 1636"/>
                <a:gd name="T39" fmla="*/ 1116 h 1636"/>
                <a:gd name="T40" fmla="*/ 1589 w 1636"/>
                <a:gd name="T41" fmla="*/ 993 h 1636"/>
                <a:gd name="T42" fmla="*/ 1566 w 1636"/>
                <a:gd name="T43" fmla="*/ 909 h 1636"/>
                <a:gd name="T44" fmla="*/ 1497 w 1636"/>
                <a:gd name="T45" fmla="*/ 894 h 1636"/>
                <a:gd name="T46" fmla="*/ 1329 w 1636"/>
                <a:gd name="T47" fmla="*/ 764 h 1636"/>
                <a:gd name="T48" fmla="*/ 1215 w 1636"/>
                <a:gd name="T49" fmla="*/ 734 h 1636"/>
                <a:gd name="T50" fmla="*/ 1024 w 1636"/>
                <a:gd name="T51" fmla="*/ 672 h 1636"/>
                <a:gd name="T52" fmla="*/ 986 w 1636"/>
                <a:gd name="T53" fmla="*/ 581 h 1636"/>
                <a:gd name="T54" fmla="*/ 955 w 1636"/>
                <a:gd name="T55" fmla="*/ 466 h 1636"/>
                <a:gd name="T56" fmla="*/ 1024 w 1636"/>
                <a:gd name="T57" fmla="*/ 253 h 1636"/>
                <a:gd name="T58" fmla="*/ 1123 w 1636"/>
                <a:gd name="T59" fmla="*/ 253 h 1636"/>
                <a:gd name="T60" fmla="*/ 1161 w 1636"/>
                <a:gd name="T61" fmla="*/ 153 h 1636"/>
                <a:gd name="T62" fmla="*/ 863 w 1636"/>
                <a:gd name="T63" fmla="*/ 207 h 1636"/>
                <a:gd name="T64" fmla="*/ 810 w 1636"/>
                <a:gd name="T65" fmla="*/ 31 h 1636"/>
                <a:gd name="T66" fmla="*/ 734 w 1636"/>
                <a:gd name="T67" fmla="*/ 39 h 1636"/>
                <a:gd name="T68" fmla="*/ 550 w 1636"/>
                <a:gd name="T69" fmla="*/ 61 h 1636"/>
                <a:gd name="T70" fmla="*/ 512 w 1636"/>
                <a:gd name="T71" fmla="*/ 122 h 1636"/>
                <a:gd name="T72" fmla="*/ 367 w 1636"/>
                <a:gd name="T73" fmla="*/ 153 h 1636"/>
                <a:gd name="T74" fmla="*/ 321 w 1636"/>
                <a:gd name="T75" fmla="*/ 191 h 1636"/>
                <a:gd name="T76" fmla="*/ 275 w 1636"/>
                <a:gd name="T77" fmla="*/ 237 h 1636"/>
                <a:gd name="T78" fmla="*/ 191 w 1636"/>
                <a:gd name="T79" fmla="*/ 237 h 1636"/>
                <a:gd name="T80" fmla="*/ 138 w 1636"/>
                <a:gd name="T81" fmla="*/ 298 h 1636"/>
                <a:gd name="T82" fmla="*/ 8 w 1636"/>
                <a:gd name="T83" fmla="*/ 474 h 1636"/>
                <a:gd name="T84" fmla="*/ 100 w 1636"/>
                <a:gd name="T85" fmla="*/ 604 h 1636"/>
                <a:gd name="T86" fmla="*/ 290 w 1636"/>
                <a:gd name="T87" fmla="*/ 611 h 1636"/>
                <a:gd name="T88" fmla="*/ 283 w 1636"/>
                <a:gd name="T89" fmla="*/ 741 h 1636"/>
                <a:gd name="T90" fmla="*/ 252 w 1636"/>
                <a:gd name="T91" fmla="*/ 879 h 1636"/>
                <a:gd name="T92" fmla="*/ 283 w 1636"/>
                <a:gd name="T93" fmla="*/ 1062 h 1636"/>
                <a:gd name="T94" fmla="*/ 443 w 1636"/>
                <a:gd name="T95" fmla="*/ 1207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6" h="1636">
                  <a:moveTo>
                    <a:pt x="489" y="1291"/>
                  </a:moveTo>
                  <a:lnTo>
                    <a:pt x="489" y="1291"/>
                  </a:lnTo>
                  <a:cubicBezTo>
                    <a:pt x="512" y="1299"/>
                    <a:pt x="535" y="1306"/>
                    <a:pt x="565" y="1314"/>
                  </a:cubicBezTo>
                  <a:cubicBezTo>
                    <a:pt x="573" y="1314"/>
                    <a:pt x="588" y="1306"/>
                    <a:pt x="596" y="1314"/>
                  </a:cubicBezTo>
                  <a:cubicBezTo>
                    <a:pt x="611" y="1314"/>
                    <a:pt x="611" y="1329"/>
                    <a:pt x="627" y="1337"/>
                  </a:cubicBezTo>
                  <a:cubicBezTo>
                    <a:pt x="642" y="1345"/>
                    <a:pt x="672" y="1329"/>
                    <a:pt x="680" y="1352"/>
                  </a:cubicBezTo>
                  <a:cubicBezTo>
                    <a:pt x="688" y="1360"/>
                    <a:pt x="649" y="1360"/>
                    <a:pt x="642" y="1375"/>
                  </a:cubicBezTo>
                  <a:cubicBezTo>
                    <a:pt x="642" y="1421"/>
                    <a:pt x="657" y="1459"/>
                    <a:pt x="672" y="1497"/>
                  </a:cubicBezTo>
                  <a:cubicBezTo>
                    <a:pt x="680" y="1505"/>
                    <a:pt x="695" y="1490"/>
                    <a:pt x="703" y="1497"/>
                  </a:cubicBezTo>
                  <a:cubicBezTo>
                    <a:pt x="726" y="1520"/>
                    <a:pt x="726" y="1551"/>
                    <a:pt x="749" y="1574"/>
                  </a:cubicBezTo>
                  <a:cubicBezTo>
                    <a:pt x="756" y="1581"/>
                    <a:pt x="772" y="1581"/>
                    <a:pt x="779" y="1589"/>
                  </a:cubicBezTo>
                  <a:lnTo>
                    <a:pt x="779" y="1589"/>
                  </a:lnTo>
                  <a:cubicBezTo>
                    <a:pt x="802" y="1581"/>
                    <a:pt x="817" y="1558"/>
                    <a:pt x="840" y="1566"/>
                  </a:cubicBezTo>
                  <a:cubicBezTo>
                    <a:pt x="863" y="1574"/>
                    <a:pt x="871" y="1612"/>
                    <a:pt x="894" y="1620"/>
                  </a:cubicBezTo>
                  <a:cubicBezTo>
                    <a:pt x="901" y="1635"/>
                    <a:pt x="924" y="1635"/>
                    <a:pt x="940" y="1627"/>
                  </a:cubicBezTo>
                  <a:cubicBezTo>
                    <a:pt x="963" y="1620"/>
                    <a:pt x="970" y="1597"/>
                    <a:pt x="986" y="1574"/>
                  </a:cubicBezTo>
                  <a:cubicBezTo>
                    <a:pt x="986" y="1566"/>
                    <a:pt x="986" y="1543"/>
                    <a:pt x="978" y="1528"/>
                  </a:cubicBezTo>
                  <a:cubicBezTo>
                    <a:pt x="978" y="1505"/>
                    <a:pt x="955" y="1475"/>
                    <a:pt x="955" y="1452"/>
                  </a:cubicBezTo>
                  <a:cubicBezTo>
                    <a:pt x="955" y="1444"/>
                    <a:pt x="963" y="1436"/>
                    <a:pt x="970" y="1436"/>
                  </a:cubicBezTo>
                  <a:cubicBezTo>
                    <a:pt x="986" y="1444"/>
                    <a:pt x="1001" y="1459"/>
                    <a:pt x="1024" y="1459"/>
                  </a:cubicBezTo>
                  <a:cubicBezTo>
                    <a:pt x="1031" y="1467"/>
                    <a:pt x="1054" y="1459"/>
                    <a:pt x="1070" y="1459"/>
                  </a:cubicBezTo>
                  <a:cubicBezTo>
                    <a:pt x="1077" y="1467"/>
                    <a:pt x="1092" y="1490"/>
                    <a:pt x="1108" y="1482"/>
                  </a:cubicBezTo>
                  <a:cubicBezTo>
                    <a:pt x="1131" y="1475"/>
                    <a:pt x="1138" y="1436"/>
                    <a:pt x="1161" y="1436"/>
                  </a:cubicBezTo>
                  <a:cubicBezTo>
                    <a:pt x="1176" y="1436"/>
                    <a:pt x="1169" y="1475"/>
                    <a:pt x="1176" y="1490"/>
                  </a:cubicBezTo>
                  <a:lnTo>
                    <a:pt x="1176" y="1490"/>
                  </a:lnTo>
                  <a:cubicBezTo>
                    <a:pt x="1199" y="1482"/>
                    <a:pt x="1222" y="1482"/>
                    <a:pt x="1245" y="1467"/>
                  </a:cubicBezTo>
                  <a:cubicBezTo>
                    <a:pt x="1253" y="1467"/>
                    <a:pt x="1253" y="1444"/>
                    <a:pt x="1261" y="1444"/>
                  </a:cubicBezTo>
                  <a:cubicBezTo>
                    <a:pt x="1299" y="1436"/>
                    <a:pt x="1337" y="1444"/>
                    <a:pt x="1375" y="1436"/>
                  </a:cubicBezTo>
                  <a:lnTo>
                    <a:pt x="1375" y="1436"/>
                  </a:lnTo>
                  <a:cubicBezTo>
                    <a:pt x="1383" y="1421"/>
                    <a:pt x="1390" y="1398"/>
                    <a:pt x="1406" y="1398"/>
                  </a:cubicBezTo>
                  <a:cubicBezTo>
                    <a:pt x="1444" y="1391"/>
                    <a:pt x="1490" y="1406"/>
                    <a:pt x="1536" y="1406"/>
                  </a:cubicBezTo>
                  <a:cubicBezTo>
                    <a:pt x="1558" y="1406"/>
                    <a:pt x="1589" y="1406"/>
                    <a:pt x="1612" y="1391"/>
                  </a:cubicBezTo>
                  <a:cubicBezTo>
                    <a:pt x="1627" y="1391"/>
                    <a:pt x="1635" y="1375"/>
                    <a:pt x="1627" y="1368"/>
                  </a:cubicBezTo>
                  <a:cubicBezTo>
                    <a:pt x="1627" y="1352"/>
                    <a:pt x="1597" y="1345"/>
                    <a:pt x="1589" y="1322"/>
                  </a:cubicBezTo>
                  <a:cubicBezTo>
                    <a:pt x="1589" y="1291"/>
                    <a:pt x="1612" y="1268"/>
                    <a:pt x="1627" y="1245"/>
                  </a:cubicBezTo>
                  <a:lnTo>
                    <a:pt x="1627" y="1245"/>
                  </a:lnTo>
                  <a:cubicBezTo>
                    <a:pt x="1597" y="1230"/>
                    <a:pt x="1558" y="1222"/>
                    <a:pt x="1536" y="1207"/>
                  </a:cubicBezTo>
                  <a:cubicBezTo>
                    <a:pt x="1528" y="1200"/>
                    <a:pt x="1520" y="1184"/>
                    <a:pt x="1520" y="1169"/>
                  </a:cubicBezTo>
                  <a:cubicBezTo>
                    <a:pt x="1528" y="1161"/>
                    <a:pt x="1543" y="1169"/>
                    <a:pt x="1551" y="1154"/>
                  </a:cubicBezTo>
                  <a:cubicBezTo>
                    <a:pt x="1551" y="1146"/>
                    <a:pt x="1551" y="1131"/>
                    <a:pt x="1551" y="1116"/>
                  </a:cubicBezTo>
                  <a:cubicBezTo>
                    <a:pt x="1551" y="1085"/>
                    <a:pt x="1543" y="1062"/>
                    <a:pt x="1551" y="1032"/>
                  </a:cubicBezTo>
                  <a:cubicBezTo>
                    <a:pt x="1558" y="1016"/>
                    <a:pt x="1581" y="1009"/>
                    <a:pt x="1589" y="993"/>
                  </a:cubicBezTo>
                  <a:lnTo>
                    <a:pt x="1589" y="993"/>
                  </a:lnTo>
                  <a:cubicBezTo>
                    <a:pt x="1581" y="970"/>
                    <a:pt x="1589" y="932"/>
                    <a:pt x="1566" y="909"/>
                  </a:cubicBezTo>
                  <a:cubicBezTo>
                    <a:pt x="1558" y="902"/>
                    <a:pt x="1543" y="940"/>
                    <a:pt x="1528" y="932"/>
                  </a:cubicBezTo>
                  <a:cubicBezTo>
                    <a:pt x="1513" y="932"/>
                    <a:pt x="1513" y="902"/>
                    <a:pt x="1497" y="894"/>
                  </a:cubicBezTo>
                  <a:cubicBezTo>
                    <a:pt x="1474" y="886"/>
                    <a:pt x="1451" y="909"/>
                    <a:pt x="1428" y="894"/>
                  </a:cubicBezTo>
                  <a:cubicBezTo>
                    <a:pt x="1390" y="864"/>
                    <a:pt x="1375" y="802"/>
                    <a:pt x="1329" y="764"/>
                  </a:cubicBezTo>
                  <a:cubicBezTo>
                    <a:pt x="1314" y="757"/>
                    <a:pt x="1284" y="772"/>
                    <a:pt x="1261" y="772"/>
                  </a:cubicBezTo>
                  <a:cubicBezTo>
                    <a:pt x="1238" y="764"/>
                    <a:pt x="1230" y="734"/>
                    <a:pt x="1215" y="734"/>
                  </a:cubicBezTo>
                  <a:cubicBezTo>
                    <a:pt x="1192" y="734"/>
                    <a:pt x="1184" y="764"/>
                    <a:pt x="1169" y="757"/>
                  </a:cubicBezTo>
                  <a:cubicBezTo>
                    <a:pt x="1115" y="741"/>
                    <a:pt x="1070" y="711"/>
                    <a:pt x="1024" y="672"/>
                  </a:cubicBezTo>
                  <a:cubicBezTo>
                    <a:pt x="1001" y="657"/>
                    <a:pt x="978" y="642"/>
                    <a:pt x="963" y="619"/>
                  </a:cubicBezTo>
                  <a:cubicBezTo>
                    <a:pt x="955" y="604"/>
                    <a:pt x="986" y="596"/>
                    <a:pt x="986" y="581"/>
                  </a:cubicBezTo>
                  <a:cubicBezTo>
                    <a:pt x="986" y="566"/>
                    <a:pt x="955" y="558"/>
                    <a:pt x="955" y="543"/>
                  </a:cubicBezTo>
                  <a:cubicBezTo>
                    <a:pt x="947" y="520"/>
                    <a:pt x="940" y="489"/>
                    <a:pt x="955" y="466"/>
                  </a:cubicBezTo>
                  <a:cubicBezTo>
                    <a:pt x="970" y="451"/>
                    <a:pt x="1016" y="482"/>
                    <a:pt x="1024" y="459"/>
                  </a:cubicBezTo>
                  <a:cubicBezTo>
                    <a:pt x="1047" y="390"/>
                    <a:pt x="1001" y="321"/>
                    <a:pt x="1024" y="253"/>
                  </a:cubicBezTo>
                  <a:cubicBezTo>
                    <a:pt x="1031" y="230"/>
                    <a:pt x="1062" y="291"/>
                    <a:pt x="1085" y="291"/>
                  </a:cubicBezTo>
                  <a:cubicBezTo>
                    <a:pt x="1100" y="291"/>
                    <a:pt x="1100" y="260"/>
                    <a:pt x="1123" y="253"/>
                  </a:cubicBezTo>
                  <a:cubicBezTo>
                    <a:pt x="1131" y="245"/>
                    <a:pt x="1161" y="253"/>
                    <a:pt x="1169" y="237"/>
                  </a:cubicBezTo>
                  <a:cubicBezTo>
                    <a:pt x="1176" y="214"/>
                    <a:pt x="1169" y="176"/>
                    <a:pt x="1161" y="153"/>
                  </a:cubicBezTo>
                  <a:cubicBezTo>
                    <a:pt x="1146" y="130"/>
                    <a:pt x="1123" y="107"/>
                    <a:pt x="1100" y="107"/>
                  </a:cubicBezTo>
                  <a:cubicBezTo>
                    <a:pt x="1016" y="122"/>
                    <a:pt x="947" y="214"/>
                    <a:pt x="863" y="207"/>
                  </a:cubicBezTo>
                  <a:cubicBezTo>
                    <a:pt x="825" y="199"/>
                    <a:pt x="871" y="122"/>
                    <a:pt x="856" y="84"/>
                  </a:cubicBezTo>
                  <a:cubicBezTo>
                    <a:pt x="848" y="61"/>
                    <a:pt x="825" y="46"/>
                    <a:pt x="810" y="31"/>
                  </a:cubicBezTo>
                  <a:cubicBezTo>
                    <a:pt x="795" y="16"/>
                    <a:pt x="779" y="0"/>
                    <a:pt x="764" y="8"/>
                  </a:cubicBezTo>
                  <a:cubicBezTo>
                    <a:pt x="749" y="8"/>
                    <a:pt x="749" y="31"/>
                    <a:pt x="734" y="39"/>
                  </a:cubicBezTo>
                  <a:cubicBezTo>
                    <a:pt x="680" y="61"/>
                    <a:pt x="634" y="77"/>
                    <a:pt x="573" y="92"/>
                  </a:cubicBezTo>
                  <a:cubicBezTo>
                    <a:pt x="565" y="92"/>
                    <a:pt x="558" y="69"/>
                    <a:pt x="550" y="61"/>
                  </a:cubicBezTo>
                  <a:cubicBezTo>
                    <a:pt x="527" y="61"/>
                    <a:pt x="504" y="61"/>
                    <a:pt x="497" y="77"/>
                  </a:cubicBezTo>
                  <a:cubicBezTo>
                    <a:pt x="489" y="92"/>
                    <a:pt x="527" y="115"/>
                    <a:pt x="512" y="122"/>
                  </a:cubicBezTo>
                  <a:cubicBezTo>
                    <a:pt x="481" y="138"/>
                    <a:pt x="443" y="115"/>
                    <a:pt x="413" y="122"/>
                  </a:cubicBezTo>
                  <a:cubicBezTo>
                    <a:pt x="397" y="130"/>
                    <a:pt x="382" y="138"/>
                    <a:pt x="367" y="153"/>
                  </a:cubicBezTo>
                  <a:cubicBezTo>
                    <a:pt x="359" y="161"/>
                    <a:pt x="367" y="176"/>
                    <a:pt x="359" y="191"/>
                  </a:cubicBezTo>
                  <a:cubicBezTo>
                    <a:pt x="352" y="199"/>
                    <a:pt x="336" y="191"/>
                    <a:pt x="321" y="191"/>
                  </a:cubicBezTo>
                  <a:lnTo>
                    <a:pt x="321" y="191"/>
                  </a:lnTo>
                  <a:cubicBezTo>
                    <a:pt x="306" y="207"/>
                    <a:pt x="298" y="237"/>
                    <a:pt x="275" y="237"/>
                  </a:cubicBezTo>
                  <a:cubicBezTo>
                    <a:pt x="260" y="245"/>
                    <a:pt x="245" y="222"/>
                    <a:pt x="222" y="222"/>
                  </a:cubicBezTo>
                  <a:cubicBezTo>
                    <a:pt x="206" y="222"/>
                    <a:pt x="199" y="230"/>
                    <a:pt x="191" y="237"/>
                  </a:cubicBezTo>
                  <a:cubicBezTo>
                    <a:pt x="176" y="253"/>
                    <a:pt x="191" y="283"/>
                    <a:pt x="176" y="298"/>
                  </a:cubicBezTo>
                  <a:cubicBezTo>
                    <a:pt x="168" y="314"/>
                    <a:pt x="145" y="291"/>
                    <a:pt x="138" y="298"/>
                  </a:cubicBezTo>
                  <a:cubicBezTo>
                    <a:pt x="100" y="329"/>
                    <a:pt x="69" y="375"/>
                    <a:pt x="38" y="413"/>
                  </a:cubicBezTo>
                  <a:cubicBezTo>
                    <a:pt x="31" y="428"/>
                    <a:pt x="0" y="451"/>
                    <a:pt x="8" y="474"/>
                  </a:cubicBezTo>
                  <a:cubicBezTo>
                    <a:pt x="23" y="512"/>
                    <a:pt x="77" y="527"/>
                    <a:pt x="100" y="566"/>
                  </a:cubicBezTo>
                  <a:cubicBezTo>
                    <a:pt x="107" y="573"/>
                    <a:pt x="84" y="596"/>
                    <a:pt x="100" y="604"/>
                  </a:cubicBezTo>
                  <a:cubicBezTo>
                    <a:pt x="123" y="611"/>
                    <a:pt x="153" y="589"/>
                    <a:pt x="184" y="596"/>
                  </a:cubicBezTo>
                  <a:cubicBezTo>
                    <a:pt x="214" y="596"/>
                    <a:pt x="260" y="589"/>
                    <a:pt x="290" y="611"/>
                  </a:cubicBezTo>
                  <a:cubicBezTo>
                    <a:pt x="306" y="627"/>
                    <a:pt x="267" y="650"/>
                    <a:pt x="267" y="672"/>
                  </a:cubicBezTo>
                  <a:cubicBezTo>
                    <a:pt x="267" y="695"/>
                    <a:pt x="298" y="718"/>
                    <a:pt x="283" y="741"/>
                  </a:cubicBezTo>
                  <a:cubicBezTo>
                    <a:pt x="283" y="757"/>
                    <a:pt x="237" y="726"/>
                    <a:pt x="237" y="741"/>
                  </a:cubicBezTo>
                  <a:cubicBezTo>
                    <a:pt x="222" y="787"/>
                    <a:pt x="252" y="833"/>
                    <a:pt x="252" y="879"/>
                  </a:cubicBezTo>
                  <a:cubicBezTo>
                    <a:pt x="252" y="909"/>
                    <a:pt x="237" y="940"/>
                    <a:pt x="245" y="963"/>
                  </a:cubicBezTo>
                  <a:cubicBezTo>
                    <a:pt x="245" y="1001"/>
                    <a:pt x="267" y="1032"/>
                    <a:pt x="283" y="1062"/>
                  </a:cubicBezTo>
                  <a:cubicBezTo>
                    <a:pt x="298" y="1100"/>
                    <a:pt x="298" y="1154"/>
                    <a:pt x="329" y="1184"/>
                  </a:cubicBezTo>
                  <a:cubicBezTo>
                    <a:pt x="359" y="1215"/>
                    <a:pt x="413" y="1184"/>
                    <a:pt x="443" y="1207"/>
                  </a:cubicBezTo>
                  <a:cubicBezTo>
                    <a:pt x="466" y="1222"/>
                    <a:pt x="474" y="1261"/>
                    <a:pt x="489" y="1291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8" name="Freeform 145">
              <a:extLst>
                <a:ext uri="{FF2B5EF4-FFF2-40B4-BE49-F238E27FC236}">
                  <a16:creationId xmlns:a16="http://schemas.microsoft.com/office/drawing/2014/main" id="{5D045592-ABFE-4AFB-BB25-3EC00FCE7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5976" y="6085312"/>
              <a:ext cx="66349" cy="43627"/>
            </a:xfrm>
            <a:custGeom>
              <a:avLst/>
              <a:gdLst>
                <a:gd name="T0" fmla="*/ 321 w 368"/>
                <a:gd name="T1" fmla="*/ 260 h 261"/>
                <a:gd name="T2" fmla="*/ 321 w 368"/>
                <a:gd name="T3" fmla="*/ 260 h 261"/>
                <a:gd name="T4" fmla="*/ 367 w 368"/>
                <a:gd name="T5" fmla="*/ 176 h 261"/>
                <a:gd name="T6" fmla="*/ 336 w 368"/>
                <a:gd name="T7" fmla="*/ 123 h 261"/>
                <a:gd name="T8" fmla="*/ 275 w 368"/>
                <a:gd name="T9" fmla="*/ 123 h 261"/>
                <a:gd name="T10" fmla="*/ 260 w 368"/>
                <a:gd name="T11" fmla="*/ 54 h 261"/>
                <a:gd name="T12" fmla="*/ 183 w 368"/>
                <a:gd name="T13" fmla="*/ 23 h 261"/>
                <a:gd name="T14" fmla="*/ 183 w 368"/>
                <a:gd name="T15" fmla="*/ 23 h 261"/>
                <a:gd name="T16" fmla="*/ 115 w 368"/>
                <a:gd name="T17" fmla="*/ 8 h 261"/>
                <a:gd name="T18" fmla="*/ 92 w 368"/>
                <a:gd name="T19" fmla="*/ 54 h 261"/>
                <a:gd name="T20" fmla="*/ 15 w 368"/>
                <a:gd name="T21" fmla="*/ 54 h 261"/>
                <a:gd name="T22" fmla="*/ 61 w 368"/>
                <a:gd name="T23" fmla="*/ 199 h 261"/>
                <a:gd name="T24" fmla="*/ 61 w 368"/>
                <a:gd name="T25" fmla="*/ 199 h 261"/>
                <a:gd name="T26" fmla="*/ 321 w 368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261">
                  <a:moveTo>
                    <a:pt x="321" y="260"/>
                  </a:moveTo>
                  <a:lnTo>
                    <a:pt x="321" y="260"/>
                  </a:lnTo>
                  <a:cubicBezTo>
                    <a:pt x="336" y="237"/>
                    <a:pt x="367" y="199"/>
                    <a:pt x="367" y="176"/>
                  </a:cubicBezTo>
                  <a:cubicBezTo>
                    <a:pt x="367" y="153"/>
                    <a:pt x="359" y="130"/>
                    <a:pt x="336" y="123"/>
                  </a:cubicBezTo>
                  <a:cubicBezTo>
                    <a:pt x="321" y="115"/>
                    <a:pt x="290" y="138"/>
                    <a:pt x="275" y="123"/>
                  </a:cubicBezTo>
                  <a:cubicBezTo>
                    <a:pt x="260" y="107"/>
                    <a:pt x="275" y="69"/>
                    <a:pt x="260" y="54"/>
                  </a:cubicBezTo>
                  <a:cubicBezTo>
                    <a:pt x="244" y="31"/>
                    <a:pt x="206" y="31"/>
                    <a:pt x="183" y="23"/>
                  </a:cubicBezTo>
                  <a:lnTo>
                    <a:pt x="183" y="23"/>
                  </a:lnTo>
                  <a:cubicBezTo>
                    <a:pt x="161" y="15"/>
                    <a:pt x="138" y="0"/>
                    <a:pt x="115" y="8"/>
                  </a:cubicBezTo>
                  <a:cubicBezTo>
                    <a:pt x="99" y="8"/>
                    <a:pt x="107" y="46"/>
                    <a:pt x="92" y="54"/>
                  </a:cubicBezTo>
                  <a:cubicBezTo>
                    <a:pt x="69" y="69"/>
                    <a:pt x="23" y="31"/>
                    <a:pt x="15" y="54"/>
                  </a:cubicBezTo>
                  <a:cubicBezTo>
                    <a:pt x="0" y="92"/>
                    <a:pt x="46" y="161"/>
                    <a:pt x="61" y="199"/>
                  </a:cubicBezTo>
                  <a:lnTo>
                    <a:pt x="61" y="199"/>
                  </a:lnTo>
                  <a:cubicBezTo>
                    <a:pt x="153" y="207"/>
                    <a:pt x="237" y="229"/>
                    <a:pt x="321" y="26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79" name="Freeform 146">
              <a:extLst>
                <a:ext uri="{FF2B5EF4-FFF2-40B4-BE49-F238E27FC236}">
                  <a16:creationId xmlns:a16="http://schemas.microsoft.com/office/drawing/2014/main" id="{AFB85967-D57B-40FE-92C6-D0475BB2D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751" y="5975134"/>
              <a:ext cx="285382" cy="187080"/>
            </a:xfrm>
            <a:custGeom>
              <a:avLst/>
              <a:gdLst>
                <a:gd name="T0" fmla="*/ 245 w 1575"/>
                <a:gd name="T1" fmla="*/ 39 h 1117"/>
                <a:gd name="T2" fmla="*/ 245 w 1575"/>
                <a:gd name="T3" fmla="*/ 39 h 1117"/>
                <a:gd name="T4" fmla="*/ 291 w 1575"/>
                <a:gd name="T5" fmla="*/ 23 h 1117"/>
                <a:gd name="T6" fmla="*/ 291 w 1575"/>
                <a:gd name="T7" fmla="*/ 23 h 1117"/>
                <a:gd name="T8" fmla="*/ 451 w 1575"/>
                <a:gd name="T9" fmla="*/ 16 h 1117"/>
                <a:gd name="T10" fmla="*/ 466 w 1575"/>
                <a:gd name="T11" fmla="*/ 92 h 1117"/>
                <a:gd name="T12" fmla="*/ 611 w 1575"/>
                <a:gd name="T13" fmla="*/ 84 h 1117"/>
                <a:gd name="T14" fmla="*/ 726 w 1575"/>
                <a:gd name="T15" fmla="*/ 84 h 1117"/>
                <a:gd name="T16" fmla="*/ 795 w 1575"/>
                <a:gd name="T17" fmla="*/ 161 h 1117"/>
                <a:gd name="T18" fmla="*/ 909 w 1575"/>
                <a:gd name="T19" fmla="*/ 230 h 1117"/>
                <a:gd name="T20" fmla="*/ 963 w 1575"/>
                <a:gd name="T21" fmla="*/ 298 h 1117"/>
                <a:gd name="T22" fmla="*/ 1100 w 1575"/>
                <a:gd name="T23" fmla="*/ 375 h 1117"/>
                <a:gd name="T24" fmla="*/ 1207 w 1575"/>
                <a:gd name="T25" fmla="*/ 336 h 1117"/>
                <a:gd name="T26" fmla="*/ 1291 w 1575"/>
                <a:gd name="T27" fmla="*/ 375 h 1117"/>
                <a:gd name="T28" fmla="*/ 1391 w 1575"/>
                <a:gd name="T29" fmla="*/ 359 h 1117"/>
                <a:gd name="T30" fmla="*/ 1497 w 1575"/>
                <a:gd name="T31" fmla="*/ 505 h 1117"/>
                <a:gd name="T32" fmla="*/ 1566 w 1575"/>
                <a:gd name="T33" fmla="*/ 505 h 1117"/>
                <a:gd name="T34" fmla="*/ 1543 w 1575"/>
                <a:gd name="T35" fmla="*/ 611 h 1117"/>
                <a:gd name="T36" fmla="*/ 1543 w 1575"/>
                <a:gd name="T37" fmla="*/ 611 h 1117"/>
                <a:gd name="T38" fmla="*/ 1391 w 1575"/>
                <a:gd name="T39" fmla="*/ 604 h 1117"/>
                <a:gd name="T40" fmla="*/ 1192 w 1575"/>
                <a:gd name="T41" fmla="*/ 780 h 1117"/>
                <a:gd name="T42" fmla="*/ 1161 w 1575"/>
                <a:gd name="T43" fmla="*/ 795 h 1117"/>
                <a:gd name="T44" fmla="*/ 657 w 1575"/>
                <a:gd name="T45" fmla="*/ 1001 h 1117"/>
                <a:gd name="T46" fmla="*/ 321 w 1575"/>
                <a:gd name="T47" fmla="*/ 970 h 1117"/>
                <a:gd name="T48" fmla="*/ 199 w 1575"/>
                <a:gd name="T49" fmla="*/ 947 h 1117"/>
                <a:gd name="T50" fmla="*/ 138 w 1575"/>
                <a:gd name="T51" fmla="*/ 917 h 1117"/>
                <a:gd name="T52" fmla="*/ 138 w 1575"/>
                <a:gd name="T53" fmla="*/ 917 h 1117"/>
                <a:gd name="T54" fmla="*/ 184 w 1575"/>
                <a:gd name="T55" fmla="*/ 833 h 1117"/>
                <a:gd name="T56" fmla="*/ 153 w 1575"/>
                <a:gd name="T57" fmla="*/ 780 h 1117"/>
                <a:gd name="T58" fmla="*/ 92 w 1575"/>
                <a:gd name="T59" fmla="*/ 780 h 1117"/>
                <a:gd name="T60" fmla="*/ 77 w 1575"/>
                <a:gd name="T61" fmla="*/ 711 h 1117"/>
                <a:gd name="T62" fmla="*/ 0 w 1575"/>
                <a:gd name="T63" fmla="*/ 680 h 1117"/>
                <a:gd name="T64" fmla="*/ 0 w 1575"/>
                <a:gd name="T65" fmla="*/ 680 h 1117"/>
                <a:gd name="T66" fmla="*/ 39 w 1575"/>
                <a:gd name="T67" fmla="*/ 520 h 1117"/>
                <a:gd name="T68" fmla="*/ 31 w 1575"/>
                <a:gd name="T69" fmla="*/ 443 h 1117"/>
                <a:gd name="T70" fmla="*/ 77 w 1575"/>
                <a:gd name="T71" fmla="*/ 405 h 1117"/>
                <a:gd name="T72" fmla="*/ 191 w 1575"/>
                <a:gd name="T73" fmla="*/ 436 h 1117"/>
                <a:gd name="T74" fmla="*/ 222 w 1575"/>
                <a:gd name="T75" fmla="*/ 268 h 1117"/>
                <a:gd name="T76" fmla="*/ 161 w 1575"/>
                <a:gd name="T77" fmla="*/ 161 h 1117"/>
                <a:gd name="T78" fmla="*/ 275 w 1575"/>
                <a:gd name="T79" fmla="*/ 115 h 1117"/>
                <a:gd name="T80" fmla="*/ 245 w 1575"/>
                <a:gd name="T81" fmla="*/ 3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5" h="1117">
                  <a:moveTo>
                    <a:pt x="245" y="39"/>
                  </a:moveTo>
                  <a:lnTo>
                    <a:pt x="245" y="39"/>
                  </a:lnTo>
                  <a:cubicBezTo>
                    <a:pt x="291" y="23"/>
                    <a:pt x="291" y="23"/>
                    <a:pt x="291" y="23"/>
                  </a:cubicBezTo>
                  <a:lnTo>
                    <a:pt x="291" y="23"/>
                  </a:lnTo>
                  <a:cubicBezTo>
                    <a:pt x="344" y="23"/>
                    <a:pt x="405" y="0"/>
                    <a:pt x="451" y="16"/>
                  </a:cubicBezTo>
                  <a:cubicBezTo>
                    <a:pt x="474" y="31"/>
                    <a:pt x="443" y="84"/>
                    <a:pt x="466" y="92"/>
                  </a:cubicBezTo>
                  <a:cubicBezTo>
                    <a:pt x="512" y="107"/>
                    <a:pt x="566" y="92"/>
                    <a:pt x="611" y="84"/>
                  </a:cubicBezTo>
                  <a:cubicBezTo>
                    <a:pt x="650" y="84"/>
                    <a:pt x="688" y="69"/>
                    <a:pt x="726" y="84"/>
                  </a:cubicBezTo>
                  <a:cubicBezTo>
                    <a:pt x="757" y="100"/>
                    <a:pt x="772" y="138"/>
                    <a:pt x="795" y="161"/>
                  </a:cubicBezTo>
                  <a:cubicBezTo>
                    <a:pt x="833" y="191"/>
                    <a:pt x="871" y="207"/>
                    <a:pt x="909" y="230"/>
                  </a:cubicBezTo>
                  <a:cubicBezTo>
                    <a:pt x="932" y="253"/>
                    <a:pt x="940" y="283"/>
                    <a:pt x="963" y="298"/>
                  </a:cubicBezTo>
                  <a:cubicBezTo>
                    <a:pt x="1001" y="329"/>
                    <a:pt x="1047" y="359"/>
                    <a:pt x="1100" y="375"/>
                  </a:cubicBezTo>
                  <a:cubicBezTo>
                    <a:pt x="1139" y="375"/>
                    <a:pt x="1169" y="336"/>
                    <a:pt x="1207" y="336"/>
                  </a:cubicBezTo>
                  <a:cubicBezTo>
                    <a:pt x="1238" y="336"/>
                    <a:pt x="1261" y="367"/>
                    <a:pt x="1291" y="375"/>
                  </a:cubicBezTo>
                  <a:cubicBezTo>
                    <a:pt x="1322" y="375"/>
                    <a:pt x="1360" y="344"/>
                    <a:pt x="1391" y="359"/>
                  </a:cubicBezTo>
                  <a:cubicBezTo>
                    <a:pt x="1436" y="390"/>
                    <a:pt x="1452" y="466"/>
                    <a:pt x="1497" y="505"/>
                  </a:cubicBezTo>
                  <a:cubicBezTo>
                    <a:pt x="1513" y="520"/>
                    <a:pt x="1551" y="482"/>
                    <a:pt x="1566" y="505"/>
                  </a:cubicBezTo>
                  <a:cubicBezTo>
                    <a:pt x="1574" y="528"/>
                    <a:pt x="1543" y="589"/>
                    <a:pt x="1543" y="611"/>
                  </a:cubicBezTo>
                  <a:lnTo>
                    <a:pt x="1543" y="611"/>
                  </a:lnTo>
                  <a:cubicBezTo>
                    <a:pt x="1490" y="604"/>
                    <a:pt x="1429" y="589"/>
                    <a:pt x="1391" y="604"/>
                  </a:cubicBezTo>
                  <a:cubicBezTo>
                    <a:pt x="1306" y="634"/>
                    <a:pt x="1268" y="734"/>
                    <a:pt x="1192" y="780"/>
                  </a:cubicBezTo>
                  <a:cubicBezTo>
                    <a:pt x="1161" y="795"/>
                    <a:pt x="1161" y="795"/>
                    <a:pt x="1161" y="795"/>
                  </a:cubicBezTo>
                  <a:cubicBezTo>
                    <a:pt x="932" y="833"/>
                    <a:pt x="833" y="825"/>
                    <a:pt x="657" y="1001"/>
                  </a:cubicBezTo>
                  <a:cubicBezTo>
                    <a:pt x="543" y="1116"/>
                    <a:pt x="443" y="1047"/>
                    <a:pt x="321" y="970"/>
                  </a:cubicBezTo>
                  <a:cubicBezTo>
                    <a:pt x="291" y="947"/>
                    <a:pt x="237" y="963"/>
                    <a:pt x="199" y="947"/>
                  </a:cubicBezTo>
                  <a:cubicBezTo>
                    <a:pt x="176" y="932"/>
                    <a:pt x="161" y="925"/>
                    <a:pt x="138" y="917"/>
                  </a:cubicBezTo>
                  <a:lnTo>
                    <a:pt x="138" y="917"/>
                  </a:lnTo>
                  <a:cubicBezTo>
                    <a:pt x="153" y="894"/>
                    <a:pt x="184" y="856"/>
                    <a:pt x="184" y="833"/>
                  </a:cubicBezTo>
                  <a:cubicBezTo>
                    <a:pt x="184" y="810"/>
                    <a:pt x="176" y="787"/>
                    <a:pt x="153" y="780"/>
                  </a:cubicBezTo>
                  <a:cubicBezTo>
                    <a:pt x="138" y="772"/>
                    <a:pt x="107" y="795"/>
                    <a:pt x="92" y="780"/>
                  </a:cubicBezTo>
                  <a:cubicBezTo>
                    <a:pt x="77" y="764"/>
                    <a:pt x="92" y="726"/>
                    <a:pt x="77" y="711"/>
                  </a:cubicBezTo>
                  <a:cubicBezTo>
                    <a:pt x="61" y="688"/>
                    <a:pt x="23" y="688"/>
                    <a:pt x="0" y="680"/>
                  </a:cubicBezTo>
                  <a:lnTo>
                    <a:pt x="0" y="680"/>
                  </a:lnTo>
                  <a:cubicBezTo>
                    <a:pt x="8" y="627"/>
                    <a:pt x="31" y="573"/>
                    <a:pt x="39" y="520"/>
                  </a:cubicBezTo>
                  <a:cubicBezTo>
                    <a:pt x="46" y="497"/>
                    <a:pt x="23" y="466"/>
                    <a:pt x="31" y="443"/>
                  </a:cubicBezTo>
                  <a:cubicBezTo>
                    <a:pt x="39" y="428"/>
                    <a:pt x="54" y="405"/>
                    <a:pt x="77" y="405"/>
                  </a:cubicBezTo>
                  <a:cubicBezTo>
                    <a:pt x="115" y="398"/>
                    <a:pt x="161" y="459"/>
                    <a:pt x="191" y="436"/>
                  </a:cubicBezTo>
                  <a:cubicBezTo>
                    <a:pt x="230" y="398"/>
                    <a:pt x="222" y="321"/>
                    <a:pt x="222" y="268"/>
                  </a:cubicBezTo>
                  <a:cubicBezTo>
                    <a:pt x="214" y="230"/>
                    <a:pt x="153" y="199"/>
                    <a:pt x="161" y="161"/>
                  </a:cubicBezTo>
                  <a:cubicBezTo>
                    <a:pt x="176" y="123"/>
                    <a:pt x="253" y="146"/>
                    <a:pt x="275" y="115"/>
                  </a:cubicBezTo>
                  <a:cubicBezTo>
                    <a:pt x="291" y="92"/>
                    <a:pt x="260" y="61"/>
                    <a:pt x="245" y="39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0" name="Freeform 147">
              <a:extLst>
                <a:ext uri="{FF2B5EF4-FFF2-40B4-BE49-F238E27FC236}">
                  <a16:creationId xmlns:a16="http://schemas.microsoft.com/office/drawing/2014/main" id="{3A603412-319B-4D26-B0C9-EAB5EDAAF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5329" y="5970697"/>
              <a:ext cx="286981" cy="195214"/>
            </a:xfrm>
            <a:custGeom>
              <a:avLst/>
              <a:gdLst>
                <a:gd name="T0" fmla="*/ 1290 w 1582"/>
                <a:gd name="T1" fmla="*/ 710 h 1162"/>
                <a:gd name="T2" fmla="*/ 1290 w 1582"/>
                <a:gd name="T3" fmla="*/ 710 h 1162"/>
                <a:gd name="T4" fmla="*/ 1329 w 1582"/>
                <a:gd name="T5" fmla="*/ 550 h 1162"/>
                <a:gd name="T6" fmla="*/ 1321 w 1582"/>
                <a:gd name="T7" fmla="*/ 473 h 1162"/>
                <a:gd name="T8" fmla="*/ 1367 w 1582"/>
                <a:gd name="T9" fmla="*/ 435 h 1162"/>
                <a:gd name="T10" fmla="*/ 1481 w 1582"/>
                <a:gd name="T11" fmla="*/ 466 h 1162"/>
                <a:gd name="T12" fmla="*/ 1512 w 1582"/>
                <a:gd name="T13" fmla="*/ 298 h 1162"/>
                <a:gd name="T14" fmla="*/ 1451 w 1582"/>
                <a:gd name="T15" fmla="*/ 191 h 1162"/>
                <a:gd name="T16" fmla="*/ 1565 w 1582"/>
                <a:gd name="T17" fmla="*/ 145 h 1162"/>
                <a:gd name="T18" fmla="*/ 1535 w 1582"/>
                <a:gd name="T19" fmla="*/ 69 h 1162"/>
                <a:gd name="T20" fmla="*/ 1535 w 1582"/>
                <a:gd name="T21" fmla="*/ 69 h 1162"/>
                <a:gd name="T22" fmla="*/ 1390 w 1582"/>
                <a:gd name="T23" fmla="*/ 61 h 1162"/>
                <a:gd name="T24" fmla="*/ 1298 w 1582"/>
                <a:gd name="T25" fmla="*/ 69 h 1162"/>
                <a:gd name="T26" fmla="*/ 1260 w 1582"/>
                <a:gd name="T27" fmla="*/ 8 h 1162"/>
                <a:gd name="T28" fmla="*/ 1199 w 1582"/>
                <a:gd name="T29" fmla="*/ 0 h 1162"/>
                <a:gd name="T30" fmla="*/ 1099 w 1582"/>
                <a:gd name="T31" fmla="*/ 69 h 1162"/>
                <a:gd name="T32" fmla="*/ 832 w 1582"/>
                <a:gd name="T33" fmla="*/ 160 h 1162"/>
                <a:gd name="T34" fmla="*/ 626 w 1582"/>
                <a:gd name="T35" fmla="*/ 206 h 1162"/>
                <a:gd name="T36" fmla="*/ 526 w 1582"/>
                <a:gd name="T37" fmla="*/ 198 h 1162"/>
                <a:gd name="T38" fmla="*/ 420 w 1582"/>
                <a:gd name="T39" fmla="*/ 221 h 1162"/>
                <a:gd name="T40" fmla="*/ 320 w 1582"/>
                <a:gd name="T41" fmla="*/ 198 h 1162"/>
                <a:gd name="T42" fmla="*/ 320 w 1582"/>
                <a:gd name="T43" fmla="*/ 198 h 1162"/>
                <a:gd name="T44" fmla="*/ 229 w 1582"/>
                <a:gd name="T45" fmla="*/ 260 h 1162"/>
                <a:gd name="T46" fmla="*/ 175 w 1582"/>
                <a:gd name="T47" fmla="*/ 252 h 1162"/>
                <a:gd name="T48" fmla="*/ 107 w 1582"/>
                <a:gd name="T49" fmla="*/ 344 h 1162"/>
                <a:gd name="T50" fmla="*/ 45 w 1582"/>
                <a:gd name="T51" fmla="*/ 504 h 1162"/>
                <a:gd name="T52" fmla="*/ 0 w 1582"/>
                <a:gd name="T53" fmla="*/ 672 h 1162"/>
                <a:gd name="T54" fmla="*/ 38 w 1582"/>
                <a:gd name="T55" fmla="*/ 741 h 1162"/>
                <a:gd name="T56" fmla="*/ 0 w 1582"/>
                <a:gd name="T57" fmla="*/ 825 h 1162"/>
                <a:gd name="T58" fmla="*/ 38 w 1582"/>
                <a:gd name="T59" fmla="*/ 1023 h 1162"/>
                <a:gd name="T60" fmla="*/ 38 w 1582"/>
                <a:gd name="T61" fmla="*/ 1023 h 1162"/>
                <a:gd name="T62" fmla="*/ 76 w 1582"/>
                <a:gd name="T63" fmla="*/ 1031 h 1162"/>
                <a:gd name="T64" fmla="*/ 236 w 1582"/>
                <a:gd name="T65" fmla="*/ 1161 h 1162"/>
                <a:gd name="T66" fmla="*/ 236 w 1582"/>
                <a:gd name="T67" fmla="*/ 1161 h 1162"/>
                <a:gd name="T68" fmla="*/ 595 w 1582"/>
                <a:gd name="T69" fmla="*/ 947 h 1162"/>
                <a:gd name="T70" fmla="*/ 1069 w 1582"/>
                <a:gd name="T71" fmla="*/ 878 h 1162"/>
                <a:gd name="T72" fmla="*/ 1168 w 1582"/>
                <a:gd name="T73" fmla="*/ 886 h 1162"/>
                <a:gd name="T74" fmla="*/ 1168 w 1582"/>
                <a:gd name="T75" fmla="*/ 886 h 1162"/>
                <a:gd name="T76" fmla="*/ 1122 w 1582"/>
                <a:gd name="T77" fmla="*/ 741 h 1162"/>
                <a:gd name="T78" fmla="*/ 1199 w 1582"/>
                <a:gd name="T79" fmla="*/ 741 h 1162"/>
                <a:gd name="T80" fmla="*/ 1222 w 1582"/>
                <a:gd name="T81" fmla="*/ 695 h 1162"/>
                <a:gd name="T82" fmla="*/ 1290 w 1582"/>
                <a:gd name="T83" fmla="*/ 7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2" h="1162">
                  <a:moveTo>
                    <a:pt x="1290" y="710"/>
                  </a:moveTo>
                  <a:lnTo>
                    <a:pt x="1290" y="710"/>
                  </a:lnTo>
                  <a:cubicBezTo>
                    <a:pt x="1298" y="657"/>
                    <a:pt x="1321" y="603"/>
                    <a:pt x="1329" y="550"/>
                  </a:cubicBezTo>
                  <a:cubicBezTo>
                    <a:pt x="1336" y="527"/>
                    <a:pt x="1313" y="496"/>
                    <a:pt x="1321" y="473"/>
                  </a:cubicBezTo>
                  <a:cubicBezTo>
                    <a:pt x="1329" y="458"/>
                    <a:pt x="1344" y="435"/>
                    <a:pt x="1367" y="435"/>
                  </a:cubicBezTo>
                  <a:cubicBezTo>
                    <a:pt x="1405" y="428"/>
                    <a:pt x="1451" y="489"/>
                    <a:pt x="1481" y="466"/>
                  </a:cubicBezTo>
                  <a:cubicBezTo>
                    <a:pt x="1520" y="428"/>
                    <a:pt x="1512" y="351"/>
                    <a:pt x="1512" y="298"/>
                  </a:cubicBezTo>
                  <a:cubicBezTo>
                    <a:pt x="1504" y="260"/>
                    <a:pt x="1443" y="229"/>
                    <a:pt x="1451" y="191"/>
                  </a:cubicBezTo>
                  <a:cubicBezTo>
                    <a:pt x="1466" y="153"/>
                    <a:pt x="1543" y="176"/>
                    <a:pt x="1565" y="145"/>
                  </a:cubicBezTo>
                  <a:cubicBezTo>
                    <a:pt x="1581" y="122"/>
                    <a:pt x="1550" y="91"/>
                    <a:pt x="1535" y="69"/>
                  </a:cubicBezTo>
                  <a:lnTo>
                    <a:pt x="1535" y="69"/>
                  </a:lnTo>
                  <a:cubicBezTo>
                    <a:pt x="1489" y="69"/>
                    <a:pt x="1443" y="61"/>
                    <a:pt x="1390" y="61"/>
                  </a:cubicBezTo>
                  <a:cubicBezTo>
                    <a:pt x="1359" y="69"/>
                    <a:pt x="1329" y="84"/>
                    <a:pt x="1298" y="69"/>
                  </a:cubicBezTo>
                  <a:cubicBezTo>
                    <a:pt x="1275" y="61"/>
                    <a:pt x="1275" y="30"/>
                    <a:pt x="1260" y="8"/>
                  </a:cubicBezTo>
                  <a:cubicBezTo>
                    <a:pt x="1260" y="8"/>
                    <a:pt x="1206" y="0"/>
                    <a:pt x="1199" y="0"/>
                  </a:cubicBezTo>
                  <a:cubicBezTo>
                    <a:pt x="1191" y="0"/>
                    <a:pt x="1099" y="69"/>
                    <a:pt x="1099" y="69"/>
                  </a:cubicBezTo>
                  <a:cubicBezTo>
                    <a:pt x="1008" y="99"/>
                    <a:pt x="924" y="130"/>
                    <a:pt x="832" y="160"/>
                  </a:cubicBezTo>
                  <a:cubicBezTo>
                    <a:pt x="763" y="176"/>
                    <a:pt x="695" y="198"/>
                    <a:pt x="626" y="206"/>
                  </a:cubicBezTo>
                  <a:cubicBezTo>
                    <a:pt x="595" y="206"/>
                    <a:pt x="557" y="191"/>
                    <a:pt x="526" y="198"/>
                  </a:cubicBezTo>
                  <a:cubicBezTo>
                    <a:pt x="488" y="198"/>
                    <a:pt x="458" y="221"/>
                    <a:pt x="420" y="221"/>
                  </a:cubicBezTo>
                  <a:cubicBezTo>
                    <a:pt x="382" y="221"/>
                    <a:pt x="351" y="206"/>
                    <a:pt x="320" y="198"/>
                  </a:cubicBezTo>
                  <a:lnTo>
                    <a:pt x="320" y="198"/>
                  </a:lnTo>
                  <a:cubicBezTo>
                    <a:pt x="290" y="214"/>
                    <a:pt x="259" y="244"/>
                    <a:pt x="229" y="260"/>
                  </a:cubicBezTo>
                  <a:cubicBezTo>
                    <a:pt x="213" y="267"/>
                    <a:pt x="190" y="244"/>
                    <a:pt x="175" y="252"/>
                  </a:cubicBezTo>
                  <a:cubicBezTo>
                    <a:pt x="145" y="275"/>
                    <a:pt x="122" y="313"/>
                    <a:pt x="107" y="344"/>
                  </a:cubicBezTo>
                  <a:cubicBezTo>
                    <a:pt x="84" y="397"/>
                    <a:pt x="68" y="450"/>
                    <a:pt x="45" y="504"/>
                  </a:cubicBezTo>
                  <a:cubicBezTo>
                    <a:pt x="30" y="558"/>
                    <a:pt x="7" y="611"/>
                    <a:pt x="0" y="672"/>
                  </a:cubicBezTo>
                  <a:cubicBezTo>
                    <a:pt x="0" y="695"/>
                    <a:pt x="38" y="710"/>
                    <a:pt x="38" y="741"/>
                  </a:cubicBezTo>
                  <a:cubicBezTo>
                    <a:pt x="38" y="771"/>
                    <a:pt x="0" y="794"/>
                    <a:pt x="0" y="825"/>
                  </a:cubicBezTo>
                  <a:cubicBezTo>
                    <a:pt x="0" y="871"/>
                    <a:pt x="30" y="985"/>
                    <a:pt x="38" y="1023"/>
                  </a:cubicBezTo>
                  <a:lnTo>
                    <a:pt x="38" y="1023"/>
                  </a:lnTo>
                  <a:cubicBezTo>
                    <a:pt x="53" y="1023"/>
                    <a:pt x="61" y="1031"/>
                    <a:pt x="76" y="1031"/>
                  </a:cubicBezTo>
                  <a:cubicBezTo>
                    <a:pt x="129" y="1046"/>
                    <a:pt x="198" y="1161"/>
                    <a:pt x="236" y="1161"/>
                  </a:cubicBezTo>
                  <a:lnTo>
                    <a:pt x="236" y="1161"/>
                  </a:lnTo>
                  <a:cubicBezTo>
                    <a:pt x="236" y="1000"/>
                    <a:pt x="481" y="970"/>
                    <a:pt x="595" y="947"/>
                  </a:cubicBezTo>
                  <a:cubicBezTo>
                    <a:pt x="763" y="909"/>
                    <a:pt x="901" y="962"/>
                    <a:pt x="1069" y="878"/>
                  </a:cubicBezTo>
                  <a:cubicBezTo>
                    <a:pt x="1099" y="878"/>
                    <a:pt x="1138" y="878"/>
                    <a:pt x="1168" y="886"/>
                  </a:cubicBezTo>
                  <a:lnTo>
                    <a:pt x="1168" y="886"/>
                  </a:lnTo>
                  <a:cubicBezTo>
                    <a:pt x="1153" y="848"/>
                    <a:pt x="1107" y="779"/>
                    <a:pt x="1122" y="741"/>
                  </a:cubicBezTo>
                  <a:cubicBezTo>
                    <a:pt x="1130" y="718"/>
                    <a:pt x="1176" y="756"/>
                    <a:pt x="1199" y="741"/>
                  </a:cubicBezTo>
                  <a:cubicBezTo>
                    <a:pt x="1214" y="733"/>
                    <a:pt x="1206" y="695"/>
                    <a:pt x="1222" y="695"/>
                  </a:cubicBezTo>
                  <a:cubicBezTo>
                    <a:pt x="1245" y="687"/>
                    <a:pt x="1268" y="702"/>
                    <a:pt x="1290" y="71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1" name="Freeform 148">
              <a:extLst>
                <a:ext uri="{FF2B5EF4-FFF2-40B4-BE49-F238E27FC236}">
                  <a16:creationId xmlns:a16="http://schemas.microsoft.com/office/drawing/2014/main" id="{57FB3A21-EF9B-4471-BC41-372828B28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757" y="5901190"/>
              <a:ext cx="450056" cy="215179"/>
            </a:xfrm>
            <a:custGeom>
              <a:avLst/>
              <a:gdLst>
                <a:gd name="T0" fmla="*/ 2397 w 2482"/>
                <a:gd name="T1" fmla="*/ 23 h 1285"/>
                <a:gd name="T2" fmla="*/ 2466 w 2482"/>
                <a:gd name="T3" fmla="*/ 229 h 1285"/>
                <a:gd name="T4" fmla="*/ 2282 w 2482"/>
                <a:gd name="T5" fmla="*/ 550 h 1285"/>
                <a:gd name="T6" fmla="*/ 2336 w 2482"/>
                <a:gd name="T7" fmla="*/ 627 h 1285"/>
                <a:gd name="T8" fmla="*/ 2328 w 2482"/>
                <a:gd name="T9" fmla="*/ 726 h 1285"/>
                <a:gd name="T10" fmla="*/ 2328 w 2482"/>
                <a:gd name="T11" fmla="*/ 886 h 1285"/>
                <a:gd name="T12" fmla="*/ 2137 w 2482"/>
                <a:gd name="T13" fmla="*/ 963 h 1285"/>
                <a:gd name="T14" fmla="*/ 1916 w 2482"/>
                <a:gd name="T15" fmla="*/ 886 h 1285"/>
                <a:gd name="T16" fmla="*/ 1900 w 2482"/>
                <a:gd name="T17" fmla="*/ 1115 h 1285"/>
                <a:gd name="T18" fmla="*/ 1580 w 2482"/>
                <a:gd name="T19" fmla="*/ 1184 h 1285"/>
                <a:gd name="T20" fmla="*/ 1427 w 2482"/>
                <a:gd name="T21" fmla="*/ 1230 h 1285"/>
                <a:gd name="T22" fmla="*/ 1373 w 2482"/>
                <a:gd name="T23" fmla="*/ 1284 h 1285"/>
                <a:gd name="T24" fmla="*/ 1243 w 2482"/>
                <a:gd name="T25" fmla="*/ 1200 h 1285"/>
                <a:gd name="T26" fmla="*/ 1228 w 2482"/>
                <a:gd name="T27" fmla="*/ 1070 h 1285"/>
                <a:gd name="T28" fmla="*/ 1068 w 2482"/>
                <a:gd name="T29" fmla="*/ 1093 h 1285"/>
                <a:gd name="T30" fmla="*/ 1037 w 2482"/>
                <a:gd name="T31" fmla="*/ 955 h 1285"/>
                <a:gd name="T32" fmla="*/ 794 w 2482"/>
                <a:gd name="T33" fmla="*/ 871 h 1285"/>
                <a:gd name="T34" fmla="*/ 710 w 2482"/>
                <a:gd name="T35" fmla="*/ 772 h 1285"/>
                <a:gd name="T36" fmla="*/ 595 w 2482"/>
                <a:gd name="T37" fmla="*/ 764 h 1285"/>
                <a:gd name="T38" fmla="*/ 511 w 2482"/>
                <a:gd name="T39" fmla="*/ 741 h 1285"/>
                <a:gd name="T40" fmla="*/ 351 w 2482"/>
                <a:gd name="T41" fmla="*/ 795 h 1285"/>
                <a:gd name="T42" fmla="*/ 366 w 2482"/>
                <a:gd name="T43" fmla="*/ 680 h 1285"/>
                <a:gd name="T44" fmla="*/ 198 w 2482"/>
                <a:gd name="T45" fmla="*/ 619 h 1285"/>
                <a:gd name="T46" fmla="*/ 15 w 2482"/>
                <a:gd name="T47" fmla="*/ 375 h 1285"/>
                <a:gd name="T48" fmla="*/ 183 w 2482"/>
                <a:gd name="T49" fmla="*/ 359 h 1285"/>
                <a:gd name="T50" fmla="*/ 183 w 2482"/>
                <a:gd name="T51" fmla="*/ 321 h 1285"/>
                <a:gd name="T52" fmla="*/ 702 w 2482"/>
                <a:gd name="T53" fmla="*/ 375 h 1285"/>
                <a:gd name="T54" fmla="*/ 1114 w 2482"/>
                <a:gd name="T55" fmla="*/ 314 h 1285"/>
                <a:gd name="T56" fmla="*/ 1259 w 2482"/>
                <a:gd name="T57" fmla="*/ 168 h 1285"/>
                <a:gd name="T58" fmla="*/ 1282 w 2482"/>
                <a:gd name="T59" fmla="*/ 0 h 1285"/>
                <a:gd name="T60" fmla="*/ 1358 w 2482"/>
                <a:gd name="T61" fmla="*/ 77 h 1285"/>
                <a:gd name="T62" fmla="*/ 1473 w 2482"/>
                <a:gd name="T63" fmla="*/ 77 h 1285"/>
                <a:gd name="T64" fmla="*/ 1587 w 2482"/>
                <a:gd name="T65" fmla="*/ 16 h 1285"/>
                <a:gd name="T66" fmla="*/ 1786 w 2482"/>
                <a:gd name="T67" fmla="*/ 39 h 1285"/>
                <a:gd name="T68" fmla="*/ 2000 w 2482"/>
                <a:gd name="T69" fmla="*/ 85 h 1285"/>
                <a:gd name="T70" fmla="*/ 2129 w 2482"/>
                <a:gd name="T71" fmla="*/ 146 h 1285"/>
                <a:gd name="T72" fmla="*/ 2397 w 2482"/>
                <a:gd name="T73" fmla="*/ 23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82" h="1285">
                  <a:moveTo>
                    <a:pt x="2397" y="23"/>
                  </a:moveTo>
                  <a:lnTo>
                    <a:pt x="2397" y="23"/>
                  </a:lnTo>
                  <a:cubicBezTo>
                    <a:pt x="2412" y="46"/>
                    <a:pt x="2435" y="69"/>
                    <a:pt x="2443" y="100"/>
                  </a:cubicBezTo>
                  <a:cubicBezTo>
                    <a:pt x="2458" y="138"/>
                    <a:pt x="2481" y="191"/>
                    <a:pt x="2466" y="229"/>
                  </a:cubicBezTo>
                  <a:cubicBezTo>
                    <a:pt x="2435" y="321"/>
                    <a:pt x="2374" y="398"/>
                    <a:pt x="2328" y="482"/>
                  </a:cubicBezTo>
                  <a:cubicBezTo>
                    <a:pt x="2313" y="504"/>
                    <a:pt x="2282" y="520"/>
                    <a:pt x="2282" y="550"/>
                  </a:cubicBezTo>
                  <a:cubicBezTo>
                    <a:pt x="2282" y="581"/>
                    <a:pt x="2321" y="604"/>
                    <a:pt x="2336" y="627"/>
                  </a:cubicBezTo>
                  <a:lnTo>
                    <a:pt x="2336" y="627"/>
                  </a:lnTo>
                  <a:cubicBezTo>
                    <a:pt x="2328" y="634"/>
                    <a:pt x="2313" y="642"/>
                    <a:pt x="2305" y="650"/>
                  </a:cubicBezTo>
                  <a:cubicBezTo>
                    <a:pt x="2305" y="680"/>
                    <a:pt x="2336" y="703"/>
                    <a:pt x="2328" y="726"/>
                  </a:cubicBezTo>
                  <a:cubicBezTo>
                    <a:pt x="2313" y="772"/>
                    <a:pt x="2252" y="795"/>
                    <a:pt x="2252" y="833"/>
                  </a:cubicBezTo>
                  <a:cubicBezTo>
                    <a:pt x="2252" y="863"/>
                    <a:pt x="2343" y="871"/>
                    <a:pt x="2328" y="886"/>
                  </a:cubicBezTo>
                  <a:cubicBezTo>
                    <a:pt x="2290" y="925"/>
                    <a:pt x="2221" y="894"/>
                    <a:pt x="2175" y="909"/>
                  </a:cubicBezTo>
                  <a:cubicBezTo>
                    <a:pt x="2160" y="917"/>
                    <a:pt x="2152" y="971"/>
                    <a:pt x="2137" y="963"/>
                  </a:cubicBezTo>
                  <a:cubicBezTo>
                    <a:pt x="2091" y="940"/>
                    <a:pt x="2099" y="863"/>
                    <a:pt x="2053" y="848"/>
                  </a:cubicBezTo>
                  <a:cubicBezTo>
                    <a:pt x="2007" y="833"/>
                    <a:pt x="1954" y="856"/>
                    <a:pt x="1916" y="886"/>
                  </a:cubicBezTo>
                  <a:cubicBezTo>
                    <a:pt x="1900" y="902"/>
                    <a:pt x="1908" y="940"/>
                    <a:pt x="1908" y="971"/>
                  </a:cubicBezTo>
                  <a:cubicBezTo>
                    <a:pt x="1900" y="1016"/>
                    <a:pt x="1923" y="1070"/>
                    <a:pt x="1900" y="1115"/>
                  </a:cubicBezTo>
                  <a:cubicBezTo>
                    <a:pt x="1893" y="1138"/>
                    <a:pt x="1854" y="1123"/>
                    <a:pt x="1839" y="1123"/>
                  </a:cubicBezTo>
                  <a:cubicBezTo>
                    <a:pt x="1755" y="1146"/>
                    <a:pt x="1664" y="1161"/>
                    <a:pt x="1580" y="1184"/>
                  </a:cubicBezTo>
                  <a:cubicBezTo>
                    <a:pt x="1557" y="1192"/>
                    <a:pt x="1541" y="1200"/>
                    <a:pt x="1518" y="1207"/>
                  </a:cubicBezTo>
                  <a:cubicBezTo>
                    <a:pt x="1488" y="1215"/>
                    <a:pt x="1450" y="1215"/>
                    <a:pt x="1427" y="1230"/>
                  </a:cubicBezTo>
                  <a:cubicBezTo>
                    <a:pt x="1404" y="1238"/>
                    <a:pt x="1396" y="1268"/>
                    <a:pt x="1373" y="1284"/>
                  </a:cubicBezTo>
                  <a:lnTo>
                    <a:pt x="1373" y="1284"/>
                  </a:lnTo>
                  <a:cubicBezTo>
                    <a:pt x="1358" y="1253"/>
                    <a:pt x="1358" y="1215"/>
                    <a:pt x="1328" y="1192"/>
                  </a:cubicBezTo>
                  <a:cubicBezTo>
                    <a:pt x="1305" y="1177"/>
                    <a:pt x="1266" y="1207"/>
                    <a:pt x="1243" y="1200"/>
                  </a:cubicBezTo>
                  <a:cubicBezTo>
                    <a:pt x="1221" y="1184"/>
                    <a:pt x="1213" y="1154"/>
                    <a:pt x="1213" y="1131"/>
                  </a:cubicBezTo>
                  <a:cubicBezTo>
                    <a:pt x="1205" y="1108"/>
                    <a:pt x="1236" y="1085"/>
                    <a:pt x="1228" y="1070"/>
                  </a:cubicBezTo>
                  <a:cubicBezTo>
                    <a:pt x="1221" y="1054"/>
                    <a:pt x="1198" y="1062"/>
                    <a:pt x="1182" y="1062"/>
                  </a:cubicBezTo>
                  <a:cubicBezTo>
                    <a:pt x="1144" y="1070"/>
                    <a:pt x="1106" y="1093"/>
                    <a:pt x="1068" y="1093"/>
                  </a:cubicBezTo>
                  <a:cubicBezTo>
                    <a:pt x="1045" y="1085"/>
                    <a:pt x="1022" y="1070"/>
                    <a:pt x="1022" y="1047"/>
                  </a:cubicBezTo>
                  <a:cubicBezTo>
                    <a:pt x="1014" y="1016"/>
                    <a:pt x="1060" y="978"/>
                    <a:pt x="1037" y="955"/>
                  </a:cubicBezTo>
                  <a:cubicBezTo>
                    <a:pt x="999" y="932"/>
                    <a:pt x="947" y="978"/>
                    <a:pt x="908" y="963"/>
                  </a:cubicBezTo>
                  <a:cubicBezTo>
                    <a:pt x="863" y="948"/>
                    <a:pt x="840" y="894"/>
                    <a:pt x="794" y="871"/>
                  </a:cubicBezTo>
                  <a:cubicBezTo>
                    <a:pt x="771" y="856"/>
                    <a:pt x="733" y="894"/>
                    <a:pt x="717" y="871"/>
                  </a:cubicBezTo>
                  <a:cubicBezTo>
                    <a:pt x="694" y="848"/>
                    <a:pt x="725" y="802"/>
                    <a:pt x="710" y="772"/>
                  </a:cubicBezTo>
                  <a:cubicBezTo>
                    <a:pt x="702" y="757"/>
                    <a:pt x="679" y="749"/>
                    <a:pt x="656" y="749"/>
                  </a:cubicBezTo>
                  <a:cubicBezTo>
                    <a:pt x="641" y="749"/>
                    <a:pt x="618" y="764"/>
                    <a:pt x="595" y="764"/>
                  </a:cubicBezTo>
                  <a:cubicBezTo>
                    <a:pt x="588" y="764"/>
                    <a:pt x="580" y="741"/>
                    <a:pt x="572" y="741"/>
                  </a:cubicBezTo>
                  <a:cubicBezTo>
                    <a:pt x="550" y="734"/>
                    <a:pt x="527" y="726"/>
                    <a:pt x="511" y="741"/>
                  </a:cubicBezTo>
                  <a:cubicBezTo>
                    <a:pt x="496" y="757"/>
                    <a:pt x="496" y="802"/>
                    <a:pt x="473" y="810"/>
                  </a:cubicBezTo>
                  <a:cubicBezTo>
                    <a:pt x="435" y="825"/>
                    <a:pt x="381" y="818"/>
                    <a:pt x="351" y="795"/>
                  </a:cubicBezTo>
                  <a:cubicBezTo>
                    <a:pt x="336" y="779"/>
                    <a:pt x="366" y="757"/>
                    <a:pt x="366" y="734"/>
                  </a:cubicBezTo>
                  <a:cubicBezTo>
                    <a:pt x="374" y="718"/>
                    <a:pt x="381" y="696"/>
                    <a:pt x="366" y="680"/>
                  </a:cubicBezTo>
                  <a:cubicBezTo>
                    <a:pt x="358" y="665"/>
                    <a:pt x="336" y="680"/>
                    <a:pt x="320" y="680"/>
                  </a:cubicBezTo>
                  <a:cubicBezTo>
                    <a:pt x="275" y="665"/>
                    <a:pt x="236" y="642"/>
                    <a:pt x="198" y="619"/>
                  </a:cubicBezTo>
                  <a:cubicBezTo>
                    <a:pt x="137" y="573"/>
                    <a:pt x="68" y="535"/>
                    <a:pt x="30" y="482"/>
                  </a:cubicBezTo>
                  <a:cubicBezTo>
                    <a:pt x="7" y="451"/>
                    <a:pt x="0" y="405"/>
                    <a:pt x="15" y="375"/>
                  </a:cubicBezTo>
                  <a:cubicBezTo>
                    <a:pt x="22" y="359"/>
                    <a:pt x="53" y="367"/>
                    <a:pt x="68" y="367"/>
                  </a:cubicBezTo>
                  <a:cubicBezTo>
                    <a:pt x="106" y="359"/>
                    <a:pt x="152" y="375"/>
                    <a:pt x="183" y="359"/>
                  </a:cubicBezTo>
                  <a:cubicBezTo>
                    <a:pt x="198" y="344"/>
                    <a:pt x="183" y="344"/>
                    <a:pt x="183" y="321"/>
                  </a:cubicBezTo>
                  <a:lnTo>
                    <a:pt x="183" y="321"/>
                  </a:lnTo>
                  <a:cubicBezTo>
                    <a:pt x="313" y="329"/>
                    <a:pt x="481" y="268"/>
                    <a:pt x="572" y="306"/>
                  </a:cubicBezTo>
                  <a:cubicBezTo>
                    <a:pt x="603" y="329"/>
                    <a:pt x="656" y="382"/>
                    <a:pt x="702" y="375"/>
                  </a:cubicBezTo>
                  <a:cubicBezTo>
                    <a:pt x="809" y="398"/>
                    <a:pt x="847" y="382"/>
                    <a:pt x="939" y="359"/>
                  </a:cubicBezTo>
                  <a:cubicBezTo>
                    <a:pt x="1014" y="337"/>
                    <a:pt x="1037" y="275"/>
                    <a:pt x="1114" y="314"/>
                  </a:cubicBezTo>
                  <a:cubicBezTo>
                    <a:pt x="1152" y="329"/>
                    <a:pt x="1182" y="344"/>
                    <a:pt x="1221" y="306"/>
                  </a:cubicBezTo>
                  <a:cubicBezTo>
                    <a:pt x="1266" y="268"/>
                    <a:pt x="1259" y="222"/>
                    <a:pt x="1259" y="168"/>
                  </a:cubicBezTo>
                  <a:cubicBezTo>
                    <a:pt x="1259" y="107"/>
                    <a:pt x="1266" y="54"/>
                    <a:pt x="1282" y="0"/>
                  </a:cubicBezTo>
                  <a:lnTo>
                    <a:pt x="1282" y="0"/>
                  </a:lnTo>
                  <a:cubicBezTo>
                    <a:pt x="1289" y="8"/>
                    <a:pt x="1312" y="31"/>
                    <a:pt x="1328" y="39"/>
                  </a:cubicBezTo>
                  <a:cubicBezTo>
                    <a:pt x="1335" y="54"/>
                    <a:pt x="1343" y="69"/>
                    <a:pt x="1358" y="77"/>
                  </a:cubicBezTo>
                  <a:cubicBezTo>
                    <a:pt x="1389" y="92"/>
                    <a:pt x="1419" y="92"/>
                    <a:pt x="1450" y="92"/>
                  </a:cubicBezTo>
                  <a:cubicBezTo>
                    <a:pt x="1457" y="92"/>
                    <a:pt x="1457" y="77"/>
                    <a:pt x="1473" y="77"/>
                  </a:cubicBezTo>
                  <a:cubicBezTo>
                    <a:pt x="1511" y="69"/>
                    <a:pt x="1564" y="92"/>
                    <a:pt x="1602" y="69"/>
                  </a:cubicBezTo>
                  <a:cubicBezTo>
                    <a:pt x="1618" y="62"/>
                    <a:pt x="1572" y="23"/>
                    <a:pt x="1587" y="16"/>
                  </a:cubicBezTo>
                  <a:cubicBezTo>
                    <a:pt x="1656" y="8"/>
                    <a:pt x="1717" y="31"/>
                    <a:pt x="1786" y="39"/>
                  </a:cubicBezTo>
                  <a:lnTo>
                    <a:pt x="1786" y="39"/>
                  </a:lnTo>
                  <a:cubicBezTo>
                    <a:pt x="1816" y="62"/>
                    <a:pt x="1854" y="92"/>
                    <a:pt x="1885" y="115"/>
                  </a:cubicBezTo>
                  <a:cubicBezTo>
                    <a:pt x="1885" y="115"/>
                    <a:pt x="1992" y="85"/>
                    <a:pt x="2000" y="85"/>
                  </a:cubicBezTo>
                  <a:cubicBezTo>
                    <a:pt x="2007" y="85"/>
                    <a:pt x="2076" y="107"/>
                    <a:pt x="2076" y="107"/>
                  </a:cubicBezTo>
                  <a:cubicBezTo>
                    <a:pt x="2099" y="123"/>
                    <a:pt x="2114" y="153"/>
                    <a:pt x="2129" y="146"/>
                  </a:cubicBezTo>
                  <a:cubicBezTo>
                    <a:pt x="2168" y="138"/>
                    <a:pt x="2183" y="92"/>
                    <a:pt x="2221" y="77"/>
                  </a:cubicBezTo>
                  <a:cubicBezTo>
                    <a:pt x="2275" y="46"/>
                    <a:pt x="2336" y="39"/>
                    <a:pt x="2397" y="23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2" name="Freeform 149">
              <a:extLst>
                <a:ext uri="{FF2B5EF4-FFF2-40B4-BE49-F238E27FC236}">
                  <a16:creationId xmlns:a16="http://schemas.microsoft.com/office/drawing/2014/main" id="{929CB3D3-F117-43A8-8A05-C5D14FF6C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042" y="5743688"/>
              <a:ext cx="260601" cy="320180"/>
            </a:xfrm>
            <a:custGeom>
              <a:avLst/>
              <a:gdLst>
                <a:gd name="T0" fmla="*/ 115 w 1437"/>
                <a:gd name="T1" fmla="*/ 962 h 1911"/>
                <a:gd name="T2" fmla="*/ 184 w 1437"/>
                <a:gd name="T3" fmla="*/ 1168 h 1911"/>
                <a:gd name="T4" fmla="*/ 0 w 1437"/>
                <a:gd name="T5" fmla="*/ 1489 h 1911"/>
                <a:gd name="T6" fmla="*/ 54 w 1437"/>
                <a:gd name="T7" fmla="*/ 1566 h 1911"/>
                <a:gd name="T8" fmla="*/ 275 w 1437"/>
                <a:gd name="T9" fmla="*/ 1688 h 1911"/>
                <a:gd name="T10" fmla="*/ 382 w 1437"/>
                <a:gd name="T11" fmla="*/ 1825 h 1911"/>
                <a:gd name="T12" fmla="*/ 535 w 1437"/>
                <a:gd name="T13" fmla="*/ 1841 h 1911"/>
                <a:gd name="T14" fmla="*/ 634 w 1437"/>
                <a:gd name="T15" fmla="*/ 1802 h 1911"/>
                <a:gd name="T16" fmla="*/ 818 w 1437"/>
                <a:gd name="T17" fmla="*/ 1757 h 1911"/>
                <a:gd name="T18" fmla="*/ 1146 w 1437"/>
                <a:gd name="T19" fmla="*/ 1825 h 1911"/>
                <a:gd name="T20" fmla="*/ 1116 w 1437"/>
                <a:gd name="T21" fmla="*/ 1635 h 1911"/>
                <a:gd name="T22" fmla="*/ 1100 w 1437"/>
                <a:gd name="T23" fmla="*/ 1405 h 1911"/>
                <a:gd name="T24" fmla="*/ 1215 w 1437"/>
                <a:gd name="T25" fmla="*/ 1153 h 1911"/>
                <a:gd name="T26" fmla="*/ 1291 w 1437"/>
                <a:gd name="T27" fmla="*/ 1016 h 1911"/>
                <a:gd name="T28" fmla="*/ 1413 w 1437"/>
                <a:gd name="T29" fmla="*/ 916 h 1911"/>
                <a:gd name="T30" fmla="*/ 1421 w 1437"/>
                <a:gd name="T31" fmla="*/ 825 h 1911"/>
                <a:gd name="T32" fmla="*/ 1314 w 1437"/>
                <a:gd name="T33" fmla="*/ 703 h 1911"/>
                <a:gd name="T34" fmla="*/ 1383 w 1437"/>
                <a:gd name="T35" fmla="*/ 618 h 1911"/>
                <a:gd name="T36" fmla="*/ 1299 w 1437"/>
                <a:gd name="T37" fmla="*/ 435 h 1911"/>
                <a:gd name="T38" fmla="*/ 1261 w 1437"/>
                <a:gd name="T39" fmla="*/ 451 h 1911"/>
                <a:gd name="T40" fmla="*/ 1054 w 1437"/>
                <a:gd name="T41" fmla="*/ 527 h 1911"/>
                <a:gd name="T42" fmla="*/ 909 w 1437"/>
                <a:gd name="T43" fmla="*/ 420 h 1911"/>
                <a:gd name="T44" fmla="*/ 917 w 1437"/>
                <a:gd name="T45" fmla="*/ 282 h 1911"/>
                <a:gd name="T46" fmla="*/ 986 w 1437"/>
                <a:gd name="T47" fmla="*/ 160 h 1911"/>
                <a:gd name="T48" fmla="*/ 993 w 1437"/>
                <a:gd name="T49" fmla="*/ 69 h 1911"/>
                <a:gd name="T50" fmla="*/ 940 w 1437"/>
                <a:gd name="T51" fmla="*/ 0 h 1911"/>
                <a:gd name="T52" fmla="*/ 764 w 1437"/>
                <a:gd name="T53" fmla="*/ 38 h 1911"/>
                <a:gd name="T54" fmla="*/ 665 w 1437"/>
                <a:gd name="T55" fmla="*/ 61 h 1911"/>
                <a:gd name="T56" fmla="*/ 489 w 1437"/>
                <a:gd name="T57" fmla="*/ 46 h 1911"/>
                <a:gd name="T58" fmla="*/ 268 w 1437"/>
                <a:gd name="T59" fmla="*/ 237 h 1911"/>
                <a:gd name="T60" fmla="*/ 145 w 1437"/>
                <a:gd name="T61" fmla="*/ 321 h 1911"/>
                <a:gd name="T62" fmla="*/ 61 w 1437"/>
                <a:gd name="T63" fmla="*/ 519 h 1911"/>
                <a:gd name="T64" fmla="*/ 107 w 1437"/>
                <a:gd name="T65" fmla="*/ 703 h 1911"/>
                <a:gd name="T66" fmla="*/ 122 w 1437"/>
                <a:gd name="T67" fmla="*/ 741 h 1911"/>
                <a:gd name="T68" fmla="*/ 39 w 1437"/>
                <a:gd name="T69" fmla="*/ 893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911">
                  <a:moveTo>
                    <a:pt x="115" y="962"/>
                  </a:moveTo>
                  <a:lnTo>
                    <a:pt x="115" y="962"/>
                  </a:lnTo>
                  <a:cubicBezTo>
                    <a:pt x="130" y="985"/>
                    <a:pt x="153" y="1008"/>
                    <a:pt x="161" y="1039"/>
                  </a:cubicBezTo>
                  <a:cubicBezTo>
                    <a:pt x="176" y="1077"/>
                    <a:pt x="199" y="1130"/>
                    <a:pt x="184" y="1168"/>
                  </a:cubicBezTo>
                  <a:cubicBezTo>
                    <a:pt x="153" y="1260"/>
                    <a:pt x="92" y="1337"/>
                    <a:pt x="46" y="1421"/>
                  </a:cubicBezTo>
                  <a:cubicBezTo>
                    <a:pt x="31" y="1443"/>
                    <a:pt x="0" y="1459"/>
                    <a:pt x="0" y="1489"/>
                  </a:cubicBezTo>
                  <a:cubicBezTo>
                    <a:pt x="0" y="1520"/>
                    <a:pt x="39" y="1543"/>
                    <a:pt x="54" y="1566"/>
                  </a:cubicBezTo>
                  <a:lnTo>
                    <a:pt x="54" y="1566"/>
                  </a:lnTo>
                  <a:cubicBezTo>
                    <a:pt x="107" y="1581"/>
                    <a:pt x="161" y="1573"/>
                    <a:pt x="199" y="1596"/>
                  </a:cubicBezTo>
                  <a:cubicBezTo>
                    <a:pt x="237" y="1612"/>
                    <a:pt x="252" y="1657"/>
                    <a:pt x="275" y="1688"/>
                  </a:cubicBezTo>
                  <a:cubicBezTo>
                    <a:pt x="298" y="1726"/>
                    <a:pt x="314" y="1764"/>
                    <a:pt x="336" y="1802"/>
                  </a:cubicBezTo>
                  <a:cubicBezTo>
                    <a:pt x="344" y="1818"/>
                    <a:pt x="367" y="1818"/>
                    <a:pt x="382" y="1825"/>
                  </a:cubicBezTo>
                  <a:cubicBezTo>
                    <a:pt x="397" y="1848"/>
                    <a:pt x="397" y="1902"/>
                    <a:pt x="428" y="1902"/>
                  </a:cubicBezTo>
                  <a:cubicBezTo>
                    <a:pt x="466" y="1902"/>
                    <a:pt x="497" y="1856"/>
                    <a:pt x="535" y="1841"/>
                  </a:cubicBezTo>
                  <a:cubicBezTo>
                    <a:pt x="566" y="1825"/>
                    <a:pt x="604" y="1818"/>
                    <a:pt x="634" y="1802"/>
                  </a:cubicBezTo>
                  <a:lnTo>
                    <a:pt x="634" y="1802"/>
                  </a:lnTo>
                  <a:cubicBezTo>
                    <a:pt x="680" y="1787"/>
                    <a:pt x="711" y="1772"/>
                    <a:pt x="756" y="1764"/>
                  </a:cubicBezTo>
                  <a:cubicBezTo>
                    <a:pt x="772" y="1757"/>
                    <a:pt x="795" y="1749"/>
                    <a:pt x="818" y="1757"/>
                  </a:cubicBezTo>
                  <a:cubicBezTo>
                    <a:pt x="909" y="1802"/>
                    <a:pt x="986" y="1879"/>
                    <a:pt x="1085" y="1902"/>
                  </a:cubicBezTo>
                  <a:cubicBezTo>
                    <a:pt x="1116" y="1910"/>
                    <a:pt x="1131" y="1856"/>
                    <a:pt x="1146" y="1825"/>
                  </a:cubicBezTo>
                  <a:cubicBezTo>
                    <a:pt x="1161" y="1787"/>
                    <a:pt x="1192" y="1741"/>
                    <a:pt x="1184" y="1703"/>
                  </a:cubicBezTo>
                  <a:cubicBezTo>
                    <a:pt x="1177" y="1665"/>
                    <a:pt x="1116" y="1665"/>
                    <a:pt x="1116" y="1635"/>
                  </a:cubicBezTo>
                  <a:cubicBezTo>
                    <a:pt x="1100" y="1581"/>
                    <a:pt x="1138" y="1520"/>
                    <a:pt x="1138" y="1466"/>
                  </a:cubicBezTo>
                  <a:cubicBezTo>
                    <a:pt x="1138" y="1443"/>
                    <a:pt x="1108" y="1428"/>
                    <a:pt x="1100" y="1405"/>
                  </a:cubicBezTo>
                  <a:cubicBezTo>
                    <a:pt x="1077" y="1337"/>
                    <a:pt x="1016" y="1260"/>
                    <a:pt x="1047" y="1199"/>
                  </a:cubicBezTo>
                  <a:cubicBezTo>
                    <a:pt x="1070" y="1146"/>
                    <a:pt x="1161" y="1168"/>
                    <a:pt x="1215" y="1153"/>
                  </a:cubicBezTo>
                  <a:cubicBezTo>
                    <a:pt x="1245" y="1138"/>
                    <a:pt x="1283" y="1146"/>
                    <a:pt x="1299" y="1115"/>
                  </a:cubicBezTo>
                  <a:cubicBezTo>
                    <a:pt x="1314" y="1085"/>
                    <a:pt x="1291" y="1046"/>
                    <a:pt x="1291" y="1016"/>
                  </a:cubicBezTo>
                  <a:cubicBezTo>
                    <a:pt x="1283" y="993"/>
                    <a:pt x="1276" y="970"/>
                    <a:pt x="1283" y="955"/>
                  </a:cubicBezTo>
                  <a:cubicBezTo>
                    <a:pt x="1291" y="939"/>
                    <a:pt x="1398" y="924"/>
                    <a:pt x="1413" y="916"/>
                  </a:cubicBezTo>
                  <a:lnTo>
                    <a:pt x="1413" y="916"/>
                  </a:lnTo>
                  <a:cubicBezTo>
                    <a:pt x="1421" y="886"/>
                    <a:pt x="1436" y="855"/>
                    <a:pt x="1421" y="825"/>
                  </a:cubicBezTo>
                  <a:cubicBezTo>
                    <a:pt x="1413" y="802"/>
                    <a:pt x="1375" y="794"/>
                    <a:pt x="1360" y="771"/>
                  </a:cubicBezTo>
                  <a:cubicBezTo>
                    <a:pt x="1345" y="749"/>
                    <a:pt x="1314" y="726"/>
                    <a:pt x="1314" y="703"/>
                  </a:cubicBezTo>
                  <a:cubicBezTo>
                    <a:pt x="1322" y="680"/>
                    <a:pt x="1368" y="695"/>
                    <a:pt x="1375" y="680"/>
                  </a:cubicBezTo>
                  <a:cubicBezTo>
                    <a:pt x="1390" y="664"/>
                    <a:pt x="1390" y="641"/>
                    <a:pt x="1383" y="618"/>
                  </a:cubicBezTo>
                  <a:cubicBezTo>
                    <a:pt x="1368" y="596"/>
                    <a:pt x="1337" y="580"/>
                    <a:pt x="1329" y="557"/>
                  </a:cubicBezTo>
                  <a:cubicBezTo>
                    <a:pt x="1314" y="519"/>
                    <a:pt x="1306" y="474"/>
                    <a:pt x="1299" y="435"/>
                  </a:cubicBezTo>
                  <a:lnTo>
                    <a:pt x="1299" y="435"/>
                  </a:lnTo>
                  <a:cubicBezTo>
                    <a:pt x="1261" y="451"/>
                    <a:pt x="1261" y="451"/>
                    <a:pt x="1261" y="451"/>
                  </a:cubicBezTo>
                  <a:lnTo>
                    <a:pt x="1261" y="451"/>
                  </a:lnTo>
                  <a:cubicBezTo>
                    <a:pt x="1192" y="474"/>
                    <a:pt x="1131" y="512"/>
                    <a:pt x="1054" y="527"/>
                  </a:cubicBezTo>
                  <a:cubicBezTo>
                    <a:pt x="1024" y="535"/>
                    <a:pt x="978" y="535"/>
                    <a:pt x="947" y="512"/>
                  </a:cubicBezTo>
                  <a:cubicBezTo>
                    <a:pt x="925" y="489"/>
                    <a:pt x="917" y="451"/>
                    <a:pt x="909" y="420"/>
                  </a:cubicBezTo>
                  <a:cubicBezTo>
                    <a:pt x="894" y="389"/>
                    <a:pt x="886" y="351"/>
                    <a:pt x="894" y="321"/>
                  </a:cubicBezTo>
                  <a:cubicBezTo>
                    <a:pt x="894" y="305"/>
                    <a:pt x="917" y="298"/>
                    <a:pt x="917" y="282"/>
                  </a:cubicBezTo>
                  <a:cubicBezTo>
                    <a:pt x="925" y="244"/>
                    <a:pt x="894" y="214"/>
                    <a:pt x="909" y="183"/>
                  </a:cubicBezTo>
                  <a:cubicBezTo>
                    <a:pt x="925" y="160"/>
                    <a:pt x="970" y="176"/>
                    <a:pt x="986" y="160"/>
                  </a:cubicBezTo>
                  <a:cubicBezTo>
                    <a:pt x="1001" y="145"/>
                    <a:pt x="970" y="130"/>
                    <a:pt x="970" y="114"/>
                  </a:cubicBezTo>
                  <a:cubicBezTo>
                    <a:pt x="978" y="99"/>
                    <a:pt x="986" y="84"/>
                    <a:pt x="993" y="69"/>
                  </a:cubicBezTo>
                  <a:lnTo>
                    <a:pt x="993" y="69"/>
                  </a:lnTo>
                  <a:cubicBezTo>
                    <a:pt x="978" y="46"/>
                    <a:pt x="970" y="0"/>
                    <a:pt x="940" y="0"/>
                  </a:cubicBezTo>
                  <a:cubicBezTo>
                    <a:pt x="902" y="0"/>
                    <a:pt x="886" y="61"/>
                    <a:pt x="841" y="69"/>
                  </a:cubicBezTo>
                  <a:cubicBezTo>
                    <a:pt x="818" y="76"/>
                    <a:pt x="795" y="23"/>
                    <a:pt x="764" y="38"/>
                  </a:cubicBezTo>
                  <a:cubicBezTo>
                    <a:pt x="749" y="46"/>
                    <a:pt x="779" y="99"/>
                    <a:pt x="756" y="99"/>
                  </a:cubicBezTo>
                  <a:cubicBezTo>
                    <a:pt x="726" y="107"/>
                    <a:pt x="695" y="53"/>
                    <a:pt x="665" y="61"/>
                  </a:cubicBezTo>
                  <a:cubicBezTo>
                    <a:pt x="642" y="69"/>
                    <a:pt x="665" y="130"/>
                    <a:pt x="642" y="130"/>
                  </a:cubicBezTo>
                  <a:cubicBezTo>
                    <a:pt x="589" y="122"/>
                    <a:pt x="543" y="23"/>
                    <a:pt x="489" y="46"/>
                  </a:cubicBezTo>
                  <a:cubicBezTo>
                    <a:pt x="413" y="76"/>
                    <a:pt x="405" y="199"/>
                    <a:pt x="336" y="252"/>
                  </a:cubicBezTo>
                  <a:cubicBezTo>
                    <a:pt x="321" y="267"/>
                    <a:pt x="291" y="229"/>
                    <a:pt x="268" y="237"/>
                  </a:cubicBezTo>
                  <a:cubicBezTo>
                    <a:pt x="222" y="252"/>
                    <a:pt x="184" y="290"/>
                    <a:pt x="145" y="321"/>
                  </a:cubicBezTo>
                  <a:lnTo>
                    <a:pt x="145" y="321"/>
                  </a:lnTo>
                  <a:cubicBezTo>
                    <a:pt x="153" y="366"/>
                    <a:pt x="184" y="405"/>
                    <a:pt x="161" y="451"/>
                  </a:cubicBezTo>
                  <a:cubicBezTo>
                    <a:pt x="145" y="489"/>
                    <a:pt x="77" y="481"/>
                    <a:pt x="61" y="519"/>
                  </a:cubicBezTo>
                  <a:cubicBezTo>
                    <a:pt x="54" y="542"/>
                    <a:pt x="107" y="550"/>
                    <a:pt x="115" y="580"/>
                  </a:cubicBezTo>
                  <a:cubicBezTo>
                    <a:pt x="122" y="618"/>
                    <a:pt x="107" y="664"/>
                    <a:pt x="107" y="703"/>
                  </a:cubicBezTo>
                  <a:lnTo>
                    <a:pt x="107" y="703"/>
                  </a:lnTo>
                  <a:cubicBezTo>
                    <a:pt x="115" y="718"/>
                    <a:pt x="122" y="726"/>
                    <a:pt x="122" y="741"/>
                  </a:cubicBezTo>
                  <a:cubicBezTo>
                    <a:pt x="122" y="779"/>
                    <a:pt x="130" y="817"/>
                    <a:pt x="115" y="848"/>
                  </a:cubicBezTo>
                  <a:cubicBezTo>
                    <a:pt x="100" y="871"/>
                    <a:pt x="39" y="863"/>
                    <a:pt x="39" y="893"/>
                  </a:cubicBezTo>
                  <a:cubicBezTo>
                    <a:pt x="39" y="924"/>
                    <a:pt x="92" y="939"/>
                    <a:pt x="115" y="96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3" name="Freeform 150">
              <a:extLst>
                <a:ext uri="{FF2B5EF4-FFF2-40B4-BE49-F238E27FC236}">
                  <a16:creationId xmlns:a16="http://schemas.microsoft.com/office/drawing/2014/main" id="{D6550977-5F69-4CF8-86F2-D50626C6A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3312" y="5857563"/>
              <a:ext cx="116711" cy="69508"/>
            </a:xfrm>
            <a:custGeom>
              <a:avLst/>
              <a:gdLst>
                <a:gd name="T0" fmla="*/ 15 w 642"/>
                <a:gd name="T1" fmla="*/ 298 h 413"/>
                <a:gd name="T2" fmla="*/ 15 w 642"/>
                <a:gd name="T3" fmla="*/ 298 h 413"/>
                <a:gd name="T4" fmla="*/ 114 w 642"/>
                <a:gd name="T5" fmla="*/ 374 h 413"/>
                <a:gd name="T6" fmla="*/ 229 w 642"/>
                <a:gd name="T7" fmla="*/ 344 h 413"/>
                <a:gd name="T8" fmla="*/ 305 w 642"/>
                <a:gd name="T9" fmla="*/ 366 h 413"/>
                <a:gd name="T10" fmla="*/ 358 w 642"/>
                <a:gd name="T11" fmla="*/ 405 h 413"/>
                <a:gd name="T12" fmla="*/ 450 w 642"/>
                <a:gd name="T13" fmla="*/ 336 h 413"/>
                <a:gd name="T14" fmla="*/ 626 w 642"/>
                <a:gd name="T15" fmla="*/ 282 h 413"/>
                <a:gd name="T16" fmla="*/ 626 w 642"/>
                <a:gd name="T17" fmla="*/ 282 h 413"/>
                <a:gd name="T18" fmla="*/ 550 w 642"/>
                <a:gd name="T19" fmla="*/ 213 h 413"/>
                <a:gd name="T20" fmla="*/ 626 w 642"/>
                <a:gd name="T21" fmla="*/ 168 h 413"/>
                <a:gd name="T22" fmla="*/ 633 w 642"/>
                <a:gd name="T23" fmla="*/ 61 h 413"/>
                <a:gd name="T24" fmla="*/ 618 w 642"/>
                <a:gd name="T25" fmla="*/ 23 h 413"/>
                <a:gd name="T26" fmla="*/ 618 w 642"/>
                <a:gd name="T27" fmla="*/ 23 h 413"/>
                <a:gd name="T28" fmla="*/ 527 w 642"/>
                <a:gd name="T29" fmla="*/ 0 h 413"/>
                <a:gd name="T30" fmla="*/ 381 w 642"/>
                <a:gd name="T31" fmla="*/ 38 h 413"/>
                <a:gd name="T32" fmla="*/ 267 w 642"/>
                <a:gd name="T33" fmla="*/ 15 h 413"/>
                <a:gd name="T34" fmla="*/ 267 w 642"/>
                <a:gd name="T35" fmla="*/ 15 h 413"/>
                <a:gd name="T36" fmla="*/ 244 w 642"/>
                <a:gd name="T37" fmla="*/ 61 h 413"/>
                <a:gd name="T38" fmla="*/ 206 w 642"/>
                <a:gd name="T39" fmla="*/ 61 h 413"/>
                <a:gd name="T40" fmla="*/ 175 w 642"/>
                <a:gd name="T41" fmla="*/ 91 h 413"/>
                <a:gd name="T42" fmla="*/ 175 w 642"/>
                <a:gd name="T43" fmla="*/ 91 h 413"/>
                <a:gd name="T44" fmla="*/ 83 w 642"/>
                <a:gd name="T45" fmla="*/ 145 h 413"/>
                <a:gd name="T46" fmla="*/ 68 w 642"/>
                <a:gd name="T47" fmla="*/ 244 h 413"/>
                <a:gd name="T48" fmla="*/ 15 w 642"/>
                <a:gd name="T49" fmla="*/ 175 h 413"/>
                <a:gd name="T50" fmla="*/ 0 w 642"/>
                <a:gd name="T51" fmla="*/ 198 h 413"/>
                <a:gd name="T52" fmla="*/ 15 w 642"/>
                <a:gd name="T53" fmla="*/ 29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2" h="413">
                  <a:moveTo>
                    <a:pt x="15" y="298"/>
                  </a:moveTo>
                  <a:lnTo>
                    <a:pt x="15" y="298"/>
                  </a:lnTo>
                  <a:cubicBezTo>
                    <a:pt x="45" y="321"/>
                    <a:pt x="83" y="351"/>
                    <a:pt x="114" y="374"/>
                  </a:cubicBezTo>
                  <a:cubicBezTo>
                    <a:pt x="114" y="374"/>
                    <a:pt x="221" y="344"/>
                    <a:pt x="229" y="344"/>
                  </a:cubicBezTo>
                  <a:cubicBezTo>
                    <a:pt x="236" y="344"/>
                    <a:pt x="305" y="366"/>
                    <a:pt x="305" y="366"/>
                  </a:cubicBezTo>
                  <a:cubicBezTo>
                    <a:pt x="328" y="382"/>
                    <a:pt x="343" y="412"/>
                    <a:pt x="358" y="405"/>
                  </a:cubicBezTo>
                  <a:cubicBezTo>
                    <a:pt x="397" y="397"/>
                    <a:pt x="412" y="351"/>
                    <a:pt x="450" y="336"/>
                  </a:cubicBezTo>
                  <a:cubicBezTo>
                    <a:pt x="504" y="305"/>
                    <a:pt x="565" y="298"/>
                    <a:pt x="626" y="282"/>
                  </a:cubicBezTo>
                  <a:lnTo>
                    <a:pt x="626" y="282"/>
                  </a:lnTo>
                  <a:cubicBezTo>
                    <a:pt x="603" y="259"/>
                    <a:pt x="550" y="244"/>
                    <a:pt x="550" y="213"/>
                  </a:cubicBezTo>
                  <a:cubicBezTo>
                    <a:pt x="550" y="183"/>
                    <a:pt x="611" y="191"/>
                    <a:pt x="626" y="168"/>
                  </a:cubicBezTo>
                  <a:cubicBezTo>
                    <a:pt x="641" y="137"/>
                    <a:pt x="633" y="99"/>
                    <a:pt x="633" y="61"/>
                  </a:cubicBezTo>
                  <a:cubicBezTo>
                    <a:pt x="633" y="46"/>
                    <a:pt x="626" y="38"/>
                    <a:pt x="618" y="23"/>
                  </a:cubicBezTo>
                  <a:lnTo>
                    <a:pt x="618" y="23"/>
                  </a:lnTo>
                  <a:cubicBezTo>
                    <a:pt x="588" y="15"/>
                    <a:pt x="557" y="0"/>
                    <a:pt x="527" y="0"/>
                  </a:cubicBezTo>
                  <a:cubicBezTo>
                    <a:pt x="473" y="0"/>
                    <a:pt x="427" y="38"/>
                    <a:pt x="381" y="38"/>
                  </a:cubicBezTo>
                  <a:cubicBezTo>
                    <a:pt x="336" y="38"/>
                    <a:pt x="305" y="23"/>
                    <a:pt x="267" y="15"/>
                  </a:cubicBezTo>
                  <a:lnTo>
                    <a:pt x="267" y="15"/>
                  </a:lnTo>
                  <a:cubicBezTo>
                    <a:pt x="259" y="30"/>
                    <a:pt x="259" y="53"/>
                    <a:pt x="244" y="61"/>
                  </a:cubicBezTo>
                  <a:cubicBezTo>
                    <a:pt x="236" y="69"/>
                    <a:pt x="221" y="53"/>
                    <a:pt x="206" y="61"/>
                  </a:cubicBezTo>
                  <a:cubicBezTo>
                    <a:pt x="191" y="61"/>
                    <a:pt x="183" y="76"/>
                    <a:pt x="175" y="91"/>
                  </a:cubicBezTo>
                  <a:lnTo>
                    <a:pt x="175" y="91"/>
                  </a:lnTo>
                  <a:cubicBezTo>
                    <a:pt x="145" y="107"/>
                    <a:pt x="106" y="122"/>
                    <a:pt x="83" y="145"/>
                  </a:cubicBezTo>
                  <a:cubicBezTo>
                    <a:pt x="68" y="175"/>
                    <a:pt x="99" y="229"/>
                    <a:pt x="68" y="244"/>
                  </a:cubicBezTo>
                  <a:cubicBezTo>
                    <a:pt x="45" y="252"/>
                    <a:pt x="38" y="191"/>
                    <a:pt x="15" y="175"/>
                  </a:cubicBezTo>
                  <a:cubicBezTo>
                    <a:pt x="7" y="168"/>
                    <a:pt x="0" y="191"/>
                    <a:pt x="0" y="198"/>
                  </a:cubicBezTo>
                  <a:cubicBezTo>
                    <a:pt x="0" y="229"/>
                    <a:pt x="7" y="267"/>
                    <a:pt x="15" y="298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4" name="Freeform 151">
              <a:extLst>
                <a:ext uri="{FF2B5EF4-FFF2-40B4-BE49-F238E27FC236}">
                  <a16:creationId xmlns:a16="http://schemas.microsoft.com/office/drawing/2014/main" id="{4965DB85-7D06-4C8A-85DB-8DDC373C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380" y="5830942"/>
              <a:ext cx="120708" cy="85776"/>
            </a:xfrm>
            <a:custGeom>
              <a:avLst/>
              <a:gdLst>
                <a:gd name="T0" fmla="*/ 481 w 665"/>
                <a:gd name="T1" fmla="*/ 0 h 513"/>
                <a:gd name="T2" fmla="*/ 481 w 665"/>
                <a:gd name="T3" fmla="*/ 0 h 513"/>
                <a:gd name="T4" fmla="*/ 527 w 665"/>
                <a:gd name="T5" fmla="*/ 46 h 513"/>
                <a:gd name="T6" fmla="*/ 580 w 665"/>
                <a:gd name="T7" fmla="*/ 77 h 513"/>
                <a:gd name="T8" fmla="*/ 588 w 665"/>
                <a:gd name="T9" fmla="*/ 153 h 513"/>
                <a:gd name="T10" fmla="*/ 580 w 665"/>
                <a:gd name="T11" fmla="*/ 214 h 513"/>
                <a:gd name="T12" fmla="*/ 664 w 665"/>
                <a:gd name="T13" fmla="*/ 252 h 513"/>
                <a:gd name="T14" fmla="*/ 664 w 665"/>
                <a:gd name="T15" fmla="*/ 252 h 513"/>
                <a:gd name="T16" fmla="*/ 572 w 665"/>
                <a:gd name="T17" fmla="*/ 306 h 513"/>
                <a:gd name="T18" fmla="*/ 557 w 665"/>
                <a:gd name="T19" fmla="*/ 405 h 513"/>
                <a:gd name="T20" fmla="*/ 504 w 665"/>
                <a:gd name="T21" fmla="*/ 336 h 513"/>
                <a:gd name="T22" fmla="*/ 489 w 665"/>
                <a:gd name="T23" fmla="*/ 359 h 513"/>
                <a:gd name="T24" fmla="*/ 504 w 665"/>
                <a:gd name="T25" fmla="*/ 459 h 513"/>
                <a:gd name="T26" fmla="*/ 504 w 665"/>
                <a:gd name="T27" fmla="*/ 459 h 513"/>
                <a:gd name="T28" fmla="*/ 305 w 665"/>
                <a:gd name="T29" fmla="*/ 436 h 513"/>
                <a:gd name="T30" fmla="*/ 320 w 665"/>
                <a:gd name="T31" fmla="*/ 489 h 513"/>
                <a:gd name="T32" fmla="*/ 191 w 665"/>
                <a:gd name="T33" fmla="*/ 497 h 513"/>
                <a:gd name="T34" fmla="*/ 168 w 665"/>
                <a:gd name="T35" fmla="*/ 512 h 513"/>
                <a:gd name="T36" fmla="*/ 76 w 665"/>
                <a:gd name="T37" fmla="*/ 497 h 513"/>
                <a:gd name="T38" fmla="*/ 46 w 665"/>
                <a:gd name="T39" fmla="*/ 459 h 513"/>
                <a:gd name="T40" fmla="*/ 0 w 665"/>
                <a:gd name="T41" fmla="*/ 420 h 513"/>
                <a:gd name="T42" fmla="*/ 0 w 665"/>
                <a:gd name="T43" fmla="*/ 420 h 513"/>
                <a:gd name="T44" fmla="*/ 23 w 665"/>
                <a:gd name="T45" fmla="*/ 352 h 513"/>
                <a:gd name="T46" fmla="*/ 221 w 665"/>
                <a:gd name="T47" fmla="*/ 184 h 513"/>
                <a:gd name="T48" fmla="*/ 458 w 665"/>
                <a:gd name="T49" fmla="*/ 16 h 513"/>
                <a:gd name="T50" fmla="*/ 481 w 665"/>
                <a:gd name="T51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5" h="513">
                  <a:moveTo>
                    <a:pt x="481" y="0"/>
                  </a:moveTo>
                  <a:lnTo>
                    <a:pt x="481" y="0"/>
                  </a:lnTo>
                  <a:cubicBezTo>
                    <a:pt x="504" y="31"/>
                    <a:pt x="496" y="23"/>
                    <a:pt x="527" y="46"/>
                  </a:cubicBezTo>
                  <a:cubicBezTo>
                    <a:pt x="542" y="61"/>
                    <a:pt x="572" y="61"/>
                    <a:pt x="580" y="77"/>
                  </a:cubicBezTo>
                  <a:cubicBezTo>
                    <a:pt x="595" y="99"/>
                    <a:pt x="588" y="130"/>
                    <a:pt x="588" y="153"/>
                  </a:cubicBezTo>
                  <a:cubicBezTo>
                    <a:pt x="588" y="176"/>
                    <a:pt x="565" y="199"/>
                    <a:pt x="580" y="214"/>
                  </a:cubicBezTo>
                  <a:cubicBezTo>
                    <a:pt x="595" y="245"/>
                    <a:pt x="634" y="237"/>
                    <a:pt x="664" y="252"/>
                  </a:cubicBezTo>
                  <a:lnTo>
                    <a:pt x="664" y="252"/>
                  </a:lnTo>
                  <a:cubicBezTo>
                    <a:pt x="634" y="268"/>
                    <a:pt x="595" y="283"/>
                    <a:pt x="572" y="306"/>
                  </a:cubicBezTo>
                  <a:cubicBezTo>
                    <a:pt x="557" y="336"/>
                    <a:pt x="588" y="390"/>
                    <a:pt x="557" y="405"/>
                  </a:cubicBezTo>
                  <a:cubicBezTo>
                    <a:pt x="534" y="413"/>
                    <a:pt x="527" y="352"/>
                    <a:pt x="504" y="336"/>
                  </a:cubicBezTo>
                  <a:cubicBezTo>
                    <a:pt x="496" y="329"/>
                    <a:pt x="489" y="352"/>
                    <a:pt x="489" y="359"/>
                  </a:cubicBezTo>
                  <a:cubicBezTo>
                    <a:pt x="489" y="390"/>
                    <a:pt x="496" y="428"/>
                    <a:pt x="504" y="459"/>
                  </a:cubicBezTo>
                  <a:lnTo>
                    <a:pt x="504" y="459"/>
                  </a:lnTo>
                  <a:cubicBezTo>
                    <a:pt x="435" y="451"/>
                    <a:pt x="374" y="428"/>
                    <a:pt x="305" y="436"/>
                  </a:cubicBezTo>
                  <a:cubicBezTo>
                    <a:pt x="290" y="443"/>
                    <a:pt x="336" y="482"/>
                    <a:pt x="320" y="489"/>
                  </a:cubicBezTo>
                  <a:cubicBezTo>
                    <a:pt x="282" y="512"/>
                    <a:pt x="229" y="489"/>
                    <a:pt x="191" y="497"/>
                  </a:cubicBezTo>
                  <a:cubicBezTo>
                    <a:pt x="175" y="497"/>
                    <a:pt x="175" y="512"/>
                    <a:pt x="168" y="512"/>
                  </a:cubicBezTo>
                  <a:cubicBezTo>
                    <a:pt x="137" y="512"/>
                    <a:pt x="107" y="512"/>
                    <a:pt x="76" y="497"/>
                  </a:cubicBezTo>
                  <a:cubicBezTo>
                    <a:pt x="61" y="489"/>
                    <a:pt x="53" y="474"/>
                    <a:pt x="46" y="459"/>
                  </a:cubicBezTo>
                  <a:cubicBezTo>
                    <a:pt x="30" y="451"/>
                    <a:pt x="7" y="428"/>
                    <a:pt x="0" y="420"/>
                  </a:cubicBezTo>
                  <a:lnTo>
                    <a:pt x="0" y="420"/>
                  </a:lnTo>
                  <a:cubicBezTo>
                    <a:pt x="7" y="397"/>
                    <a:pt x="15" y="374"/>
                    <a:pt x="23" y="352"/>
                  </a:cubicBezTo>
                  <a:cubicBezTo>
                    <a:pt x="53" y="283"/>
                    <a:pt x="183" y="275"/>
                    <a:pt x="221" y="184"/>
                  </a:cubicBezTo>
                  <a:cubicBezTo>
                    <a:pt x="290" y="84"/>
                    <a:pt x="359" y="61"/>
                    <a:pt x="458" y="16"/>
                  </a:cubicBezTo>
                  <a:cubicBezTo>
                    <a:pt x="466" y="8"/>
                    <a:pt x="473" y="8"/>
                    <a:pt x="481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5" name="Freeform 152">
              <a:extLst>
                <a:ext uri="{FF2B5EF4-FFF2-40B4-BE49-F238E27FC236}">
                  <a16:creationId xmlns:a16="http://schemas.microsoft.com/office/drawing/2014/main" id="{06A0E7AF-F9C9-4715-B221-187A3D618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1153" y="5876788"/>
              <a:ext cx="358927" cy="289863"/>
            </a:xfrm>
            <a:custGeom>
              <a:avLst/>
              <a:gdLst>
                <a:gd name="T0" fmla="*/ 1513 w 1980"/>
                <a:gd name="T1" fmla="*/ 1566 h 1728"/>
                <a:gd name="T2" fmla="*/ 1658 w 1980"/>
                <a:gd name="T3" fmla="*/ 1581 h 1728"/>
                <a:gd name="T4" fmla="*/ 1658 w 1980"/>
                <a:gd name="T5" fmla="*/ 1299 h 1728"/>
                <a:gd name="T6" fmla="*/ 1665 w 1980"/>
                <a:gd name="T7" fmla="*/ 1062 h 1728"/>
                <a:gd name="T8" fmla="*/ 1795 w 1980"/>
                <a:gd name="T9" fmla="*/ 810 h 1728"/>
                <a:gd name="T10" fmla="*/ 1940 w 1980"/>
                <a:gd name="T11" fmla="*/ 756 h 1728"/>
                <a:gd name="T12" fmla="*/ 1956 w 1980"/>
                <a:gd name="T13" fmla="*/ 688 h 1728"/>
                <a:gd name="T14" fmla="*/ 1818 w 1980"/>
                <a:gd name="T15" fmla="*/ 604 h 1728"/>
                <a:gd name="T16" fmla="*/ 1803 w 1980"/>
                <a:gd name="T17" fmla="*/ 443 h 1728"/>
                <a:gd name="T18" fmla="*/ 1887 w 1980"/>
                <a:gd name="T19" fmla="*/ 352 h 1728"/>
                <a:gd name="T20" fmla="*/ 1979 w 1980"/>
                <a:gd name="T21" fmla="*/ 344 h 1728"/>
                <a:gd name="T22" fmla="*/ 1910 w 1980"/>
                <a:gd name="T23" fmla="*/ 138 h 1728"/>
                <a:gd name="T24" fmla="*/ 1826 w 1980"/>
                <a:gd name="T25" fmla="*/ 84 h 1728"/>
                <a:gd name="T26" fmla="*/ 1658 w 1980"/>
                <a:gd name="T27" fmla="*/ 46 h 1728"/>
                <a:gd name="T28" fmla="*/ 1566 w 1980"/>
                <a:gd name="T29" fmla="*/ 61 h 1728"/>
                <a:gd name="T30" fmla="*/ 1497 w 1980"/>
                <a:gd name="T31" fmla="*/ 69 h 1728"/>
                <a:gd name="T32" fmla="*/ 1383 w 1980"/>
                <a:gd name="T33" fmla="*/ 23 h 1728"/>
                <a:gd name="T34" fmla="*/ 1291 w 1980"/>
                <a:gd name="T35" fmla="*/ 46 h 1728"/>
                <a:gd name="T36" fmla="*/ 879 w 1980"/>
                <a:gd name="T37" fmla="*/ 77 h 1728"/>
                <a:gd name="T38" fmla="*/ 779 w 1980"/>
                <a:gd name="T39" fmla="*/ 122 h 1728"/>
                <a:gd name="T40" fmla="*/ 649 w 1980"/>
                <a:gd name="T41" fmla="*/ 161 h 1728"/>
                <a:gd name="T42" fmla="*/ 665 w 1980"/>
                <a:gd name="T43" fmla="*/ 321 h 1728"/>
                <a:gd name="T44" fmla="*/ 413 w 1980"/>
                <a:gd name="T45" fmla="*/ 405 h 1728"/>
                <a:gd name="T46" fmla="*/ 504 w 1980"/>
                <a:gd name="T47" fmla="*/ 672 h 1728"/>
                <a:gd name="T48" fmla="*/ 550 w 1980"/>
                <a:gd name="T49" fmla="*/ 909 h 1728"/>
                <a:gd name="T50" fmla="*/ 451 w 1980"/>
                <a:gd name="T51" fmla="*/ 1108 h 1728"/>
                <a:gd name="T52" fmla="*/ 122 w 1980"/>
                <a:gd name="T53" fmla="*/ 970 h 1728"/>
                <a:gd name="T54" fmla="*/ 0 w 1980"/>
                <a:gd name="T55" fmla="*/ 1008 h 1728"/>
                <a:gd name="T56" fmla="*/ 191 w 1980"/>
                <a:gd name="T57" fmla="*/ 1138 h 1728"/>
                <a:gd name="T58" fmla="*/ 199 w 1980"/>
                <a:gd name="T59" fmla="*/ 1222 h 1728"/>
                <a:gd name="T60" fmla="*/ 176 w 1980"/>
                <a:gd name="T61" fmla="*/ 1322 h 1728"/>
                <a:gd name="T62" fmla="*/ 245 w 1980"/>
                <a:gd name="T63" fmla="*/ 1398 h 1728"/>
                <a:gd name="T64" fmla="*/ 329 w 1980"/>
                <a:gd name="T65" fmla="*/ 1520 h 1728"/>
                <a:gd name="T66" fmla="*/ 436 w 1980"/>
                <a:gd name="T67" fmla="*/ 1574 h 1728"/>
                <a:gd name="T68" fmla="*/ 420 w 1980"/>
                <a:gd name="T69" fmla="*/ 1673 h 1728"/>
                <a:gd name="T70" fmla="*/ 627 w 1980"/>
                <a:gd name="T71" fmla="*/ 1727 h 1728"/>
                <a:gd name="T72" fmla="*/ 1008 w 1980"/>
                <a:gd name="T73" fmla="*/ 1505 h 1728"/>
                <a:gd name="T74" fmla="*/ 833 w 1980"/>
                <a:gd name="T75" fmla="*/ 1253 h 1728"/>
                <a:gd name="T76" fmla="*/ 756 w 1980"/>
                <a:gd name="T77" fmla="*/ 1169 h 1728"/>
                <a:gd name="T78" fmla="*/ 963 w 1980"/>
                <a:gd name="T79" fmla="*/ 1116 h 1728"/>
                <a:gd name="T80" fmla="*/ 871 w 1980"/>
                <a:gd name="T81" fmla="*/ 1268 h 1728"/>
                <a:gd name="T82" fmla="*/ 986 w 1980"/>
                <a:gd name="T83" fmla="*/ 1352 h 1728"/>
                <a:gd name="T84" fmla="*/ 1207 w 1980"/>
                <a:gd name="T85" fmla="*/ 1505 h 1728"/>
                <a:gd name="T86" fmla="*/ 1368 w 1980"/>
                <a:gd name="T87" fmla="*/ 1551 h 1728"/>
                <a:gd name="T88" fmla="*/ 1306 w 1980"/>
                <a:gd name="T89" fmla="*/ 1398 h 1728"/>
                <a:gd name="T90" fmla="*/ 1360 w 1980"/>
                <a:gd name="T91" fmla="*/ 1352 h 1728"/>
                <a:gd name="T92" fmla="*/ 1520 w 1980"/>
                <a:gd name="T93" fmla="*/ 1337 h 1728"/>
                <a:gd name="T94" fmla="*/ 1513 w 1980"/>
                <a:gd name="T95" fmla="*/ 1566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80" h="1728">
                  <a:moveTo>
                    <a:pt x="1513" y="1566"/>
                  </a:moveTo>
                  <a:lnTo>
                    <a:pt x="1513" y="1566"/>
                  </a:lnTo>
                  <a:cubicBezTo>
                    <a:pt x="1566" y="1566"/>
                    <a:pt x="1612" y="1566"/>
                    <a:pt x="1658" y="1581"/>
                  </a:cubicBezTo>
                  <a:lnTo>
                    <a:pt x="1658" y="1581"/>
                  </a:lnTo>
                  <a:cubicBezTo>
                    <a:pt x="1650" y="1543"/>
                    <a:pt x="1620" y="1429"/>
                    <a:pt x="1620" y="1383"/>
                  </a:cubicBezTo>
                  <a:cubicBezTo>
                    <a:pt x="1620" y="1352"/>
                    <a:pt x="1658" y="1329"/>
                    <a:pt x="1658" y="1299"/>
                  </a:cubicBezTo>
                  <a:cubicBezTo>
                    <a:pt x="1658" y="1268"/>
                    <a:pt x="1620" y="1253"/>
                    <a:pt x="1620" y="1230"/>
                  </a:cubicBezTo>
                  <a:cubicBezTo>
                    <a:pt x="1627" y="1169"/>
                    <a:pt x="1650" y="1116"/>
                    <a:pt x="1665" y="1062"/>
                  </a:cubicBezTo>
                  <a:cubicBezTo>
                    <a:pt x="1688" y="1008"/>
                    <a:pt x="1704" y="955"/>
                    <a:pt x="1727" y="902"/>
                  </a:cubicBezTo>
                  <a:cubicBezTo>
                    <a:pt x="1742" y="871"/>
                    <a:pt x="1765" y="833"/>
                    <a:pt x="1795" y="810"/>
                  </a:cubicBezTo>
                  <a:cubicBezTo>
                    <a:pt x="1810" y="802"/>
                    <a:pt x="1833" y="825"/>
                    <a:pt x="1849" y="818"/>
                  </a:cubicBezTo>
                  <a:cubicBezTo>
                    <a:pt x="1879" y="802"/>
                    <a:pt x="1910" y="772"/>
                    <a:pt x="1940" y="756"/>
                  </a:cubicBezTo>
                  <a:lnTo>
                    <a:pt x="1940" y="756"/>
                  </a:lnTo>
                  <a:cubicBezTo>
                    <a:pt x="1940" y="734"/>
                    <a:pt x="1963" y="711"/>
                    <a:pt x="1956" y="688"/>
                  </a:cubicBezTo>
                  <a:cubicBezTo>
                    <a:pt x="1933" y="649"/>
                    <a:pt x="1902" y="611"/>
                    <a:pt x="1864" y="588"/>
                  </a:cubicBezTo>
                  <a:cubicBezTo>
                    <a:pt x="1849" y="581"/>
                    <a:pt x="1826" y="619"/>
                    <a:pt x="1818" y="604"/>
                  </a:cubicBezTo>
                  <a:cubicBezTo>
                    <a:pt x="1803" y="573"/>
                    <a:pt x="1826" y="535"/>
                    <a:pt x="1826" y="504"/>
                  </a:cubicBezTo>
                  <a:cubicBezTo>
                    <a:pt x="1826" y="482"/>
                    <a:pt x="1803" y="466"/>
                    <a:pt x="1803" y="443"/>
                  </a:cubicBezTo>
                  <a:cubicBezTo>
                    <a:pt x="1803" y="420"/>
                    <a:pt x="1810" y="397"/>
                    <a:pt x="1826" y="374"/>
                  </a:cubicBezTo>
                  <a:cubicBezTo>
                    <a:pt x="1841" y="359"/>
                    <a:pt x="1864" y="344"/>
                    <a:pt x="1887" y="352"/>
                  </a:cubicBezTo>
                  <a:cubicBezTo>
                    <a:pt x="1910" y="352"/>
                    <a:pt x="1933" y="382"/>
                    <a:pt x="1963" y="382"/>
                  </a:cubicBezTo>
                  <a:cubicBezTo>
                    <a:pt x="1979" y="382"/>
                    <a:pt x="1971" y="359"/>
                    <a:pt x="1979" y="344"/>
                  </a:cubicBezTo>
                  <a:cubicBezTo>
                    <a:pt x="1979" y="313"/>
                    <a:pt x="1979" y="275"/>
                    <a:pt x="1971" y="245"/>
                  </a:cubicBezTo>
                  <a:cubicBezTo>
                    <a:pt x="1956" y="207"/>
                    <a:pt x="1933" y="168"/>
                    <a:pt x="1910" y="138"/>
                  </a:cubicBezTo>
                  <a:lnTo>
                    <a:pt x="1910" y="138"/>
                  </a:lnTo>
                  <a:cubicBezTo>
                    <a:pt x="1826" y="84"/>
                    <a:pt x="1826" y="84"/>
                    <a:pt x="1826" y="84"/>
                  </a:cubicBezTo>
                  <a:lnTo>
                    <a:pt x="1826" y="84"/>
                  </a:lnTo>
                  <a:cubicBezTo>
                    <a:pt x="1765" y="69"/>
                    <a:pt x="1711" y="54"/>
                    <a:pt x="1658" y="46"/>
                  </a:cubicBezTo>
                  <a:cubicBezTo>
                    <a:pt x="1643" y="46"/>
                    <a:pt x="1635" y="61"/>
                    <a:pt x="1627" y="61"/>
                  </a:cubicBezTo>
                  <a:cubicBezTo>
                    <a:pt x="1604" y="61"/>
                    <a:pt x="1589" y="61"/>
                    <a:pt x="1566" y="61"/>
                  </a:cubicBezTo>
                  <a:lnTo>
                    <a:pt x="1566" y="61"/>
                  </a:lnTo>
                  <a:cubicBezTo>
                    <a:pt x="1543" y="61"/>
                    <a:pt x="1520" y="77"/>
                    <a:pt x="1497" y="69"/>
                  </a:cubicBezTo>
                  <a:cubicBezTo>
                    <a:pt x="1467" y="61"/>
                    <a:pt x="1452" y="16"/>
                    <a:pt x="1421" y="8"/>
                  </a:cubicBezTo>
                  <a:cubicBezTo>
                    <a:pt x="1413" y="0"/>
                    <a:pt x="1398" y="8"/>
                    <a:pt x="1383" y="23"/>
                  </a:cubicBezTo>
                  <a:cubicBezTo>
                    <a:pt x="1375" y="31"/>
                    <a:pt x="1383" y="61"/>
                    <a:pt x="1375" y="61"/>
                  </a:cubicBezTo>
                  <a:cubicBezTo>
                    <a:pt x="1345" y="69"/>
                    <a:pt x="1322" y="54"/>
                    <a:pt x="1291" y="46"/>
                  </a:cubicBezTo>
                  <a:cubicBezTo>
                    <a:pt x="1169" y="38"/>
                    <a:pt x="1054" y="16"/>
                    <a:pt x="932" y="23"/>
                  </a:cubicBezTo>
                  <a:cubicBezTo>
                    <a:pt x="909" y="23"/>
                    <a:pt x="886" y="54"/>
                    <a:pt x="879" y="77"/>
                  </a:cubicBezTo>
                  <a:cubicBezTo>
                    <a:pt x="879" y="92"/>
                    <a:pt x="909" y="115"/>
                    <a:pt x="894" y="122"/>
                  </a:cubicBezTo>
                  <a:cubicBezTo>
                    <a:pt x="863" y="138"/>
                    <a:pt x="818" y="122"/>
                    <a:pt x="779" y="122"/>
                  </a:cubicBezTo>
                  <a:lnTo>
                    <a:pt x="779" y="122"/>
                  </a:lnTo>
                  <a:cubicBezTo>
                    <a:pt x="764" y="130"/>
                    <a:pt x="657" y="145"/>
                    <a:pt x="649" y="161"/>
                  </a:cubicBezTo>
                  <a:cubicBezTo>
                    <a:pt x="642" y="176"/>
                    <a:pt x="649" y="199"/>
                    <a:pt x="657" y="222"/>
                  </a:cubicBezTo>
                  <a:cubicBezTo>
                    <a:pt x="657" y="252"/>
                    <a:pt x="680" y="291"/>
                    <a:pt x="665" y="321"/>
                  </a:cubicBezTo>
                  <a:cubicBezTo>
                    <a:pt x="649" y="352"/>
                    <a:pt x="611" y="344"/>
                    <a:pt x="581" y="359"/>
                  </a:cubicBezTo>
                  <a:cubicBezTo>
                    <a:pt x="527" y="374"/>
                    <a:pt x="436" y="352"/>
                    <a:pt x="413" y="405"/>
                  </a:cubicBezTo>
                  <a:cubicBezTo>
                    <a:pt x="382" y="466"/>
                    <a:pt x="443" y="543"/>
                    <a:pt x="466" y="611"/>
                  </a:cubicBezTo>
                  <a:cubicBezTo>
                    <a:pt x="474" y="634"/>
                    <a:pt x="504" y="649"/>
                    <a:pt x="504" y="672"/>
                  </a:cubicBezTo>
                  <a:cubicBezTo>
                    <a:pt x="504" y="726"/>
                    <a:pt x="466" y="787"/>
                    <a:pt x="482" y="841"/>
                  </a:cubicBezTo>
                  <a:cubicBezTo>
                    <a:pt x="482" y="871"/>
                    <a:pt x="543" y="871"/>
                    <a:pt x="550" y="909"/>
                  </a:cubicBezTo>
                  <a:cubicBezTo>
                    <a:pt x="558" y="947"/>
                    <a:pt x="527" y="993"/>
                    <a:pt x="512" y="1031"/>
                  </a:cubicBezTo>
                  <a:cubicBezTo>
                    <a:pt x="497" y="1062"/>
                    <a:pt x="482" y="1116"/>
                    <a:pt x="451" y="1108"/>
                  </a:cubicBezTo>
                  <a:cubicBezTo>
                    <a:pt x="352" y="1085"/>
                    <a:pt x="275" y="1008"/>
                    <a:pt x="184" y="963"/>
                  </a:cubicBezTo>
                  <a:cubicBezTo>
                    <a:pt x="161" y="955"/>
                    <a:pt x="138" y="963"/>
                    <a:pt x="122" y="970"/>
                  </a:cubicBezTo>
                  <a:cubicBezTo>
                    <a:pt x="77" y="978"/>
                    <a:pt x="46" y="993"/>
                    <a:pt x="0" y="1008"/>
                  </a:cubicBezTo>
                  <a:lnTo>
                    <a:pt x="0" y="1008"/>
                  </a:lnTo>
                  <a:cubicBezTo>
                    <a:pt x="38" y="1070"/>
                    <a:pt x="54" y="1138"/>
                    <a:pt x="107" y="1177"/>
                  </a:cubicBezTo>
                  <a:cubicBezTo>
                    <a:pt x="138" y="1199"/>
                    <a:pt x="161" y="1146"/>
                    <a:pt x="191" y="1138"/>
                  </a:cubicBezTo>
                  <a:cubicBezTo>
                    <a:pt x="199" y="1138"/>
                    <a:pt x="230" y="1138"/>
                    <a:pt x="230" y="1154"/>
                  </a:cubicBezTo>
                  <a:cubicBezTo>
                    <a:pt x="237" y="1177"/>
                    <a:pt x="214" y="1199"/>
                    <a:pt x="199" y="1222"/>
                  </a:cubicBezTo>
                  <a:cubicBezTo>
                    <a:pt x="191" y="1230"/>
                    <a:pt x="184" y="1238"/>
                    <a:pt x="176" y="1245"/>
                  </a:cubicBezTo>
                  <a:cubicBezTo>
                    <a:pt x="168" y="1276"/>
                    <a:pt x="161" y="1306"/>
                    <a:pt x="176" y="1322"/>
                  </a:cubicBezTo>
                  <a:cubicBezTo>
                    <a:pt x="191" y="1345"/>
                    <a:pt x="230" y="1306"/>
                    <a:pt x="245" y="1322"/>
                  </a:cubicBezTo>
                  <a:cubicBezTo>
                    <a:pt x="260" y="1337"/>
                    <a:pt x="245" y="1375"/>
                    <a:pt x="245" y="1398"/>
                  </a:cubicBezTo>
                  <a:cubicBezTo>
                    <a:pt x="252" y="1444"/>
                    <a:pt x="237" y="1497"/>
                    <a:pt x="260" y="1535"/>
                  </a:cubicBezTo>
                  <a:cubicBezTo>
                    <a:pt x="275" y="1551"/>
                    <a:pt x="306" y="1505"/>
                    <a:pt x="329" y="1520"/>
                  </a:cubicBezTo>
                  <a:cubicBezTo>
                    <a:pt x="344" y="1528"/>
                    <a:pt x="321" y="1581"/>
                    <a:pt x="344" y="1589"/>
                  </a:cubicBezTo>
                  <a:cubicBezTo>
                    <a:pt x="374" y="1604"/>
                    <a:pt x="413" y="1551"/>
                    <a:pt x="436" y="1574"/>
                  </a:cubicBezTo>
                  <a:cubicBezTo>
                    <a:pt x="459" y="1589"/>
                    <a:pt x="428" y="1650"/>
                    <a:pt x="420" y="1673"/>
                  </a:cubicBezTo>
                  <a:lnTo>
                    <a:pt x="420" y="1673"/>
                  </a:lnTo>
                  <a:cubicBezTo>
                    <a:pt x="443" y="1673"/>
                    <a:pt x="474" y="1673"/>
                    <a:pt x="497" y="1681"/>
                  </a:cubicBezTo>
                  <a:cubicBezTo>
                    <a:pt x="566" y="1666"/>
                    <a:pt x="588" y="1711"/>
                    <a:pt x="627" y="1727"/>
                  </a:cubicBezTo>
                  <a:cubicBezTo>
                    <a:pt x="627" y="1681"/>
                    <a:pt x="818" y="1589"/>
                    <a:pt x="863" y="1581"/>
                  </a:cubicBezTo>
                  <a:cubicBezTo>
                    <a:pt x="924" y="1566"/>
                    <a:pt x="955" y="1551"/>
                    <a:pt x="1008" y="1505"/>
                  </a:cubicBezTo>
                  <a:cubicBezTo>
                    <a:pt x="1093" y="1429"/>
                    <a:pt x="871" y="1322"/>
                    <a:pt x="833" y="1253"/>
                  </a:cubicBezTo>
                  <a:lnTo>
                    <a:pt x="833" y="1253"/>
                  </a:lnTo>
                  <a:cubicBezTo>
                    <a:pt x="825" y="1253"/>
                    <a:pt x="818" y="1245"/>
                    <a:pt x="818" y="1245"/>
                  </a:cubicBezTo>
                  <a:cubicBezTo>
                    <a:pt x="779" y="1222"/>
                    <a:pt x="741" y="1207"/>
                    <a:pt x="756" y="1169"/>
                  </a:cubicBezTo>
                  <a:cubicBezTo>
                    <a:pt x="779" y="1070"/>
                    <a:pt x="886" y="1070"/>
                    <a:pt x="940" y="1077"/>
                  </a:cubicBezTo>
                  <a:cubicBezTo>
                    <a:pt x="955" y="1085"/>
                    <a:pt x="963" y="1100"/>
                    <a:pt x="963" y="1116"/>
                  </a:cubicBezTo>
                  <a:cubicBezTo>
                    <a:pt x="986" y="1146"/>
                    <a:pt x="1024" y="1184"/>
                    <a:pt x="1001" y="1215"/>
                  </a:cubicBezTo>
                  <a:cubicBezTo>
                    <a:pt x="978" y="1253"/>
                    <a:pt x="917" y="1260"/>
                    <a:pt x="871" y="1268"/>
                  </a:cubicBezTo>
                  <a:lnTo>
                    <a:pt x="871" y="1268"/>
                  </a:lnTo>
                  <a:cubicBezTo>
                    <a:pt x="917" y="1291"/>
                    <a:pt x="970" y="1337"/>
                    <a:pt x="986" y="1352"/>
                  </a:cubicBezTo>
                  <a:cubicBezTo>
                    <a:pt x="1031" y="1383"/>
                    <a:pt x="1070" y="1421"/>
                    <a:pt x="1108" y="1452"/>
                  </a:cubicBezTo>
                  <a:cubicBezTo>
                    <a:pt x="1138" y="1474"/>
                    <a:pt x="1184" y="1482"/>
                    <a:pt x="1207" y="1505"/>
                  </a:cubicBezTo>
                  <a:cubicBezTo>
                    <a:pt x="1230" y="1535"/>
                    <a:pt x="1276" y="1604"/>
                    <a:pt x="1314" y="1558"/>
                  </a:cubicBezTo>
                  <a:cubicBezTo>
                    <a:pt x="1345" y="1528"/>
                    <a:pt x="1352" y="1543"/>
                    <a:pt x="1368" y="1551"/>
                  </a:cubicBezTo>
                  <a:lnTo>
                    <a:pt x="1368" y="1551"/>
                  </a:lnTo>
                  <a:cubicBezTo>
                    <a:pt x="1352" y="1513"/>
                    <a:pt x="1322" y="1429"/>
                    <a:pt x="1306" y="1398"/>
                  </a:cubicBezTo>
                  <a:cubicBezTo>
                    <a:pt x="1306" y="1383"/>
                    <a:pt x="1283" y="1368"/>
                    <a:pt x="1299" y="1360"/>
                  </a:cubicBezTo>
                  <a:cubicBezTo>
                    <a:pt x="1314" y="1345"/>
                    <a:pt x="1345" y="1368"/>
                    <a:pt x="1360" y="1352"/>
                  </a:cubicBezTo>
                  <a:cubicBezTo>
                    <a:pt x="1375" y="1345"/>
                    <a:pt x="1368" y="1306"/>
                    <a:pt x="1383" y="1306"/>
                  </a:cubicBezTo>
                  <a:cubicBezTo>
                    <a:pt x="1429" y="1299"/>
                    <a:pt x="1490" y="1299"/>
                    <a:pt x="1520" y="1337"/>
                  </a:cubicBezTo>
                  <a:cubicBezTo>
                    <a:pt x="1543" y="1360"/>
                    <a:pt x="1505" y="1406"/>
                    <a:pt x="1505" y="1436"/>
                  </a:cubicBezTo>
                  <a:cubicBezTo>
                    <a:pt x="1505" y="1459"/>
                    <a:pt x="1513" y="1543"/>
                    <a:pt x="1513" y="1566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6" name="Freeform 153">
              <a:extLst>
                <a:ext uri="{FF2B5EF4-FFF2-40B4-BE49-F238E27FC236}">
                  <a16:creationId xmlns:a16="http://schemas.microsoft.com/office/drawing/2014/main" id="{C48C5504-92F1-4CBA-A415-3DF2E6268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3777" y="6094924"/>
              <a:ext cx="47164" cy="45106"/>
            </a:xfrm>
            <a:custGeom>
              <a:avLst/>
              <a:gdLst>
                <a:gd name="T0" fmla="*/ 85 w 261"/>
                <a:gd name="T1" fmla="*/ 252 h 268"/>
                <a:gd name="T2" fmla="*/ 85 w 261"/>
                <a:gd name="T3" fmla="*/ 252 h 268"/>
                <a:gd name="T4" fmla="*/ 138 w 261"/>
                <a:gd name="T5" fmla="*/ 252 h 268"/>
                <a:gd name="T6" fmla="*/ 230 w 261"/>
                <a:gd name="T7" fmla="*/ 267 h 268"/>
                <a:gd name="T8" fmla="*/ 230 w 261"/>
                <a:gd name="T9" fmla="*/ 267 h 268"/>
                <a:gd name="T10" fmla="*/ 222 w 261"/>
                <a:gd name="T11" fmla="*/ 137 h 268"/>
                <a:gd name="T12" fmla="*/ 237 w 261"/>
                <a:gd name="T13" fmla="*/ 38 h 268"/>
                <a:gd name="T14" fmla="*/ 100 w 261"/>
                <a:gd name="T15" fmla="*/ 7 h 268"/>
                <a:gd name="T16" fmla="*/ 77 w 261"/>
                <a:gd name="T17" fmla="*/ 53 h 268"/>
                <a:gd name="T18" fmla="*/ 16 w 261"/>
                <a:gd name="T19" fmla="*/ 61 h 268"/>
                <a:gd name="T20" fmla="*/ 23 w 261"/>
                <a:gd name="T21" fmla="*/ 99 h 268"/>
                <a:gd name="T22" fmla="*/ 85 w 261"/>
                <a:gd name="T23" fmla="*/ 25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268">
                  <a:moveTo>
                    <a:pt x="85" y="252"/>
                  </a:moveTo>
                  <a:lnTo>
                    <a:pt x="85" y="252"/>
                  </a:lnTo>
                  <a:cubicBezTo>
                    <a:pt x="92" y="259"/>
                    <a:pt x="108" y="259"/>
                    <a:pt x="138" y="252"/>
                  </a:cubicBezTo>
                  <a:cubicBezTo>
                    <a:pt x="169" y="259"/>
                    <a:pt x="199" y="267"/>
                    <a:pt x="230" y="267"/>
                  </a:cubicBezTo>
                  <a:lnTo>
                    <a:pt x="230" y="267"/>
                  </a:lnTo>
                  <a:cubicBezTo>
                    <a:pt x="230" y="244"/>
                    <a:pt x="222" y="160"/>
                    <a:pt x="222" y="137"/>
                  </a:cubicBezTo>
                  <a:cubicBezTo>
                    <a:pt x="222" y="107"/>
                    <a:pt x="260" y="61"/>
                    <a:pt x="237" y="38"/>
                  </a:cubicBezTo>
                  <a:cubicBezTo>
                    <a:pt x="207" y="0"/>
                    <a:pt x="146" y="0"/>
                    <a:pt x="100" y="7"/>
                  </a:cubicBezTo>
                  <a:cubicBezTo>
                    <a:pt x="85" y="7"/>
                    <a:pt x="92" y="46"/>
                    <a:pt x="77" y="53"/>
                  </a:cubicBezTo>
                  <a:cubicBezTo>
                    <a:pt x="62" y="69"/>
                    <a:pt x="31" y="46"/>
                    <a:pt x="16" y="61"/>
                  </a:cubicBezTo>
                  <a:cubicBezTo>
                    <a:pt x="0" y="69"/>
                    <a:pt x="23" y="84"/>
                    <a:pt x="23" y="99"/>
                  </a:cubicBezTo>
                  <a:cubicBezTo>
                    <a:pt x="39" y="130"/>
                    <a:pt x="69" y="214"/>
                    <a:pt x="85" y="25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7" name="Freeform 154">
              <a:extLst>
                <a:ext uri="{FF2B5EF4-FFF2-40B4-BE49-F238E27FC236}">
                  <a16:creationId xmlns:a16="http://schemas.microsoft.com/office/drawing/2014/main" id="{5F807693-A865-4601-B50C-DAD4337E5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5452" y="6056473"/>
              <a:ext cx="51161" cy="33275"/>
            </a:xfrm>
            <a:custGeom>
              <a:avLst/>
              <a:gdLst>
                <a:gd name="T0" fmla="*/ 92 w 284"/>
                <a:gd name="T1" fmla="*/ 183 h 199"/>
                <a:gd name="T2" fmla="*/ 92 w 284"/>
                <a:gd name="T3" fmla="*/ 183 h 199"/>
                <a:gd name="T4" fmla="*/ 84 w 284"/>
                <a:gd name="T5" fmla="*/ 175 h 199"/>
                <a:gd name="T6" fmla="*/ 130 w 284"/>
                <a:gd name="T7" fmla="*/ 198 h 199"/>
                <a:gd name="T8" fmla="*/ 130 w 284"/>
                <a:gd name="T9" fmla="*/ 198 h 199"/>
                <a:gd name="T10" fmla="*/ 260 w 284"/>
                <a:gd name="T11" fmla="*/ 145 h 199"/>
                <a:gd name="T12" fmla="*/ 222 w 284"/>
                <a:gd name="T13" fmla="*/ 46 h 199"/>
                <a:gd name="T14" fmla="*/ 199 w 284"/>
                <a:gd name="T15" fmla="*/ 7 h 199"/>
                <a:gd name="T16" fmla="*/ 15 w 284"/>
                <a:gd name="T17" fmla="*/ 99 h 199"/>
                <a:gd name="T18" fmla="*/ 77 w 284"/>
                <a:gd name="T19" fmla="*/ 175 h 199"/>
                <a:gd name="T20" fmla="*/ 92 w 284"/>
                <a:gd name="T21" fmla="*/ 18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99">
                  <a:moveTo>
                    <a:pt x="92" y="183"/>
                  </a:moveTo>
                  <a:lnTo>
                    <a:pt x="92" y="183"/>
                  </a:lnTo>
                  <a:cubicBezTo>
                    <a:pt x="84" y="183"/>
                    <a:pt x="84" y="175"/>
                    <a:pt x="84" y="175"/>
                  </a:cubicBezTo>
                  <a:cubicBezTo>
                    <a:pt x="92" y="175"/>
                    <a:pt x="115" y="183"/>
                    <a:pt x="130" y="198"/>
                  </a:cubicBezTo>
                  <a:lnTo>
                    <a:pt x="130" y="198"/>
                  </a:lnTo>
                  <a:cubicBezTo>
                    <a:pt x="176" y="190"/>
                    <a:pt x="237" y="183"/>
                    <a:pt x="260" y="145"/>
                  </a:cubicBezTo>
                  <a:cubicBezTo>
                    <a:pt x="283" y="114"/>
                    <a:pt x="245" y="76"/>
                    <a:pt x="222" y="46"/>
                  </a:cubicBezTo>
                  <a:cubicBezTo>
                    <a:pt x="222" y="30"/>
                    <a:pt x="214" y="15"/>
                    <a:pt x="199" y="7"/>
                  </a:cubicBezTo>
                  <a:cubicBezTo>
                    <a:pt x="145" y="0"/>
                    <a:pt x="38" y="0"/>
                    <a:pt x="15" y="99"/>
                  </a:cubicBezTo>
                  <a:cubicBezTo>
                    <a:pt x="0" y="137"/>
                    <a:pt x="38" y="152"/>
                    <a:pt x="77" y="175"/>
                  </a:cubicBezTo>
                  <a:cubicBezTo>
                    <a:pt x="77" y="175"/>
                    <a:pt x="84" y="183"/>
                    <a:pt x="92" y="183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8" name="Freeform 155">
              <a:extLst>
                <a:ext uri="{FF2B5EF4-FFF2-40B4-BE49-F238E27FC236}">
                  <a16:creationId xmlns:a16="http://schemas.microsoft.com/office/drawing/2014/main" id="{BEEF1C01-EAC3-4D8B-B958-A03745CB8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568" y="6006191"/>
              <a:ext cx="364522" cy="238102"/>
            </a:xfrm>
            <a:custGeom>
              <a:avLst/>
              <a:gdLst>
                <a:gd name="T0" fmla="*/ 7 w 2010"/>
                <a:gd name="T1" fmla="*/ 657 h 1421"/>
                <a:gd name="T2" fmla="*/ 152 w 2010"/>
                <a:gd name="T3" fmla="*/ 580 h 1421"/>
                <a:gd name="T4" fmla="*/ 473 w 2010"/>
                <a:gd name="T5" fmla="*/ 496 h 1421"/>
                <a:gd name="T6" fmla="*/ 542 w 2010"/>
                <a:gd name="T7" fmla="*/ 344 h 1421"/>
                <a:gd name="T8" fmla="*/ 687 w 2010"/>
                <a:gd name="T9" fmla="*/ 221 h 1421"/>
                <a:gd name="T10" fmla="*/ 809 w 2010"/>
                <a:gd name="T11" fmla="*/ 282 h 1421"/>
                <a:gd name="T12" fmla="*/ 886 w 2010"/>
                <a:gd name="T13" fmla="*/ 206 h 1421"/>
                <a:gd name="T14" fmla="*/ 939 w 2010"/>
                <a:gd name="T15" fmla="*/ 23 h 1421"/>
                <a:gd name="T16" fmla="*/ 970 w 2010"/>
                <a:gd name="T17" fmla="*/ 0 h 1421"/>
                <a:gd name="T18" fmla="*/ 1191 w 2010"/>
                <a:gd name="T19" fmla="*/ 122 h 1421"/>
                <a:gd name="T20" fmla="*/ 1298 w 2010"/>
                <a:gd name="T21" fmla="*/ 259 h 1421"/>
                <a:gd name="T22" fmla="*/ 1451 w 2010"/>
                <a:gd name="T23" fmla="*/ 275 h 1421"/>
                <a:gd name="T24" fmla="*/ 1550 w 2010"/>
                <a:gd name="T25" fmla="*/ 236 h 1421"/>
                <a:gd name="T26" fmla="*/ 1741 w 2010"/>
                <a:gd name="T27" fmla="*/ 366 h 1421"/>
                <a:gd name="T28" fmla="*/ 1749 w 2010"/>
                <a:gd name="T29" fmla="*/ 450 h 1421"/>
                <a:gd name="T30" fmla="*/ 1726 w 2010"/>
                <a:gd name="T31" fmla="*/ 550 h 1421"/>
                <a:gd name="T32" fmla="*/ 1795 w 2010"/>
                <a:gd name="T33" fmla="*/ 626 h 1421"/>
                <a:gd name="T34" fmla="*/ 1879 w 2010"/>
                <a:gd name="T35" fmla="*/ 748 h 1421"/>
                <a:gd name="T36" fmla="*/ 1986 w 2010"/>
                <a:gd name="T37" fmla="*/ 802 h 1421"/>
                <a:gd name="T38" fmla="*/ 1970 w 2010"/>
                <a:gd name="T39" fmla="*/ 901 h 1421"/>
                <a:gd name="T40" fmla="*/ 1848 w 2010"/>
                <a:gd name="T41" fmla="*/ 955 h 1421"/>
                <a:gd name="T42" fmla="*/ 1764 w 2010"/>
                <a:gd name="T43" fmla="*/ 825 h 1421"/>
                <a:gd name="T44" fmla="*/ 1695 w 2010"/>
                <a:gd name="T45" fmla="*/ 786 h 1421"/>
                <a:gd name="T46" fmla="*/ 1619 w 2010"/>
                <a:gd name="T47" fmla="*/ 763 h 1421"/>
                <a:gd name="T48" fmla="*/ 1482 w 2010"/>
                <a:gd name="T49" fmla="*/ 741 h 1421"/>
                <a:gd name="T50" fmla="*/ 1405 w 2010"/>
                <a:gd name="T51" fmla="*/ 977 h 1421"/>
                <a:gd name="T52" fmla="*/ 1581 w 2010"/>
                <a:gd name="T53" fmla="*/ 1069 h 1421"/>
                <a:gd name="T54" fmla="*/ 1566 w 2010"/>
                <a:gd name="T55" fmla="*/ 1176 h 1421"/>
                <a:gd name="T56" fmla="*/ 1428 w 2010"/>
                <a:gd name="T57" fmla="*/ 1291 h 1421"/>
                <a:gd name="T58" fmla="*/ 1275 w 2010"/>
                <a:gd name="T59" fmla="*/ 1207 h 1421"/>
                <a:gd name="T60" fmla="*/ 825 w 2010"/>
                <a:gd name="T61" fmla="*/ 1146 h 1421"/>
                <a:gd name="T62" fmla="*/ 779 w 2010"/>
                <a:gd name="T63" fmla="*/ 1245 h 1421"/>
                <a:gd name="T64" fmla="*/ 840 w 2010"/>
                <a:gd name="T65" fmla="*/ 1352 h 1421"/>
                <a:gd name="T66" fmla="*/ 809 w 2010"/>
                <a:gd name="T67" fmla="*/ 1420 h 1421"/>
                <a:gd name="T68" fmla="*/ 794 w 2010"/>
                <a:gd name="T69" fmla="*/ 1313 h 1421"/>
                <a:gd name="T70" fmla="*/ 756 w 2010"/>
                <a:gd name="T71" fmla="*/ 1245 h 1421"/>
                <a:gd name="T72" fmla="*/ 84 w 2010"/>
                <a:gd name="T73" fmla="*/ 909 h 1421"/>
                <a:gd name="T74" fmla="*/ 15 w 2010"/>
                <a:gd name="T75" fmla="*/ 939 h 1421"/>
                <a:gd name="T76" fmla="*/ 38 w 2010"/>
                <a:gd name="T77" fmla="*/ 809 h 1421"/>
                <a:gd name="T78" fmla="*/ 107 w 2010"/>
                <a:gd name="T79" fmla="*/ 718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0" h="1421">
                  <a:moveTo>
                    <a:pt x="7" y="657"/>
                  </a:moveTo>
                  <a:lnTo>
                    <a:pt x="7" y="657"/>
                  </a:lnTo>
                  <a:cubicBezTo>
                    <a:pt x="30" y="641"/>
                    <a:pt x="38" y="611"/>
                    <a:pt x="61" y="603"/>
                  </a:cubicBezTo>
                  <a:cubicBezTo>
                    <a:pt x="84" y="588"/>
                    <a:pt x="122" y="588"/>
                    <a:pt x="152" y="580"/>
                  </a:cubicBezTo>
                  <a:cubicBezTo>
                    <a:pt x="175" y="573"/>
                    <a:pt x="191" y="565"/>
                    <a:pt x="214" y="557"/>
                  </a:cubicBezTo>
                  <a:cubicBezTo>
                    <a:pt x="298" y="534"/>
                    <a:pt x="389" y="519"/>
                    <a:pt x="473" y="496"/>
                  </a:cubicBezTo>
                  <a:cubicBezTo>
                    <a:pt x="488" y="496"/>
                    <a:pt x="527" y="511"/>
                    <a:pt x="534" y="488"/>
                  </a:cubicBezTo>
                  <a:cubicBezTo>
                    <a:pt x="557" y="443"/>
                    <a:pt x="534" y="389"/>
                    <a:pt x="542" y="344"/>
                  </a:cubicBezTo>
                  <a:cubicBezTo>
                    <a:pt x="542" y="313"/>
                    <a:pt x="534" y="275"/>
                    <a:pt x="550" y="259"/>
                  </a:cubicBezTo>
                  <a:cubicBezTo>
                    <a:pt x="588" y="229"/>
                    <a:pt x="641" y="206"/>
                    <a:pt x="687" y="221"/>
                  </a:cubicBezTo>
                  <a:cubicBezTo>
                    <a:pt x="733" y="236"/>
                    <a:pt x="725" y="313"/>
                    <a:pt x="771" y="336"/>
                  </a:cubicBezTo>
                  <a:cubicBezTo>
                    <a:pt x="786" y="344"/>
                    <a:pt x="794" y="290"/>
                    <a:pt x="809" y="282"/>
                  </a:cubicBezTo>
                  <a:cubicBezTo>
                    <a:pt x="855" y="267"/>
                    <a:pt x="924" y="298"/>
                    <a:pt x="962" y="259"/>
                  </a:cubicBezTo>
                  <a:cubicBezTo>
                    <a:pt x="977" y="244"/>
                    <a:pt x="886" y="236"/>
                    <a:pt x="886" y="206"/>
                  </a:cubicBezTo>
                  <a:cubicBezTo>
                    <a:pt x="886" y="168"/>
                    <a:pt x="947" y="145"/>
                    <a:pt x="962" y="99"/>
                  </a:cubicBezTo>
                  <a:cubicBezTo>
                    <a:pt x="970" y="76"/>
                    <a:pt x="939" y="53"/>
                    <a:pt x="939" y="23"/>
                  </a:cubicBezTo>
                  <a:cubicBezTo>
                    <a:pt x="947" y="15"/>
                    <a:pt x="962" y="7"/>
                    <a:pt x="970" y="0"/>
                  </a:cubicBezTo>
                  <a:lnTo>
                    <a:pt x="970" y="0"/>
                  </a:lnTo>
                  <a:cubicBezTo>
                    <a:pt x="1023" y="15"/>
                    <a:pt x="1077" y="7"/>
                    <a:pt x="1115" y="30"/>
                  </a:cubicBezTo>
                  <a:cubicBezTo>
                    <a:pt x="1153" y="46"/>
                    <a:pt x="1168" y="91"/>
                    <a:pt x="1191" y="122"/>
                  </a:cubicBezTo>
                  <a:cubicBezTo>
                    <a:pt x="1214" y="160"/>
                    <a:pt x="1230" y="198"/>
                    <a:pt x="1252" y="236"/>
                  </a:cubicBezTo>
                  <a:cubicBezTo>
                    <a:pt x="1260" y="252"/>
                    <a:pt x="1283" y="252"/>
                    <a:pt x="1298" y="259"/>
                  </a:cubicBezTo>
                  <a:cubicBezTo>
                    <a:pt x="1313" y="282"/>
                    <a:pt x="1313" y="336"/>
                    <a:pt x="1344" y="336"/>
                  </a:cubicBezTo>
                  <a:cubicBezTo>
                    <a:pt x="1382" y="336"/>
                    <a:pt x="1413" y="290"/>
                    <a:pt x="1451" y="275"/>
                  </a:cubicBezTo>
                  <a:cubicBezTo>
                    <a:pt x="1482" y="259"/>
                    <a:pt x="1520" y="252"/>
                    <a:pt x="1550" y="236"/>
                  </a:cubicBezTo>
                  <a:lnTo>
                    <a:pt x="1550" y="236"/>
                  </a:lnTo>
                  <a:cubicBezTo>
                    <a:pt x="1588" y="298"/>
                    <a:pt x="1604" y="366"/>
                    <a:pt x="1657" y="405"/>
                  </a:cubicBezTo>
                  <a:cubicBezTo>
                    <a:pt x="1688" y="427"/>
                    <a:pt x="1711" y="374"/>
                    <a:pt x="1741" y="366"/>
                  </a:cubicBezTo>
                  <a:cubicBezTo>
                    <a:pt x="1749" y="366"/>
                    <a:pt x="1780" y="366"/>
                    <a:pt x="1780" y="382"/>
                  </a:cubicBezTo>
                  <a:cubicBezTo>
                    <a:pt x="1787" y="405"/>
                    <a:pt x="1764" y="427"/>
                    <a:pt x="1749" y="450"/>
                  </a:cubicBezTo>
                  <a:cubicBezTo>
                    <a:pt x="1741" y="458"/>
                    <a:pt x="1734" y="466"/>
                    <a:pt x="1726" y="473"/>
                  </a:cubicBezTo>
                  <a:cubicBezTo>
                    <a:pt x="1718" y="504"/>
                    <a:pt x="1711" y="534"/>
                    <a:pt x="1726" y="550"/>
                  </a:cubicBezTo>
                  <a:cubicBezTo>
                    <a:pt x="1741" y="573"/>
                    <a:pt x="1780" y="534"/>
                    <a:pt x="1795" y="550"/>
                  </a:cubicBezTo>
                  <a:cubicBezTo>
                    <a:pt x="1810" y="565"/>
                    <a:pt x="1795" y="603"/>
                    <a:pt x="1795" y="626"/>
                  </a:cubicBezTo>
                  <a:cubicBezTo>
                    <a:pt x="1802" y="672"/>
                    <a:pt x="1787" y="725"/>
                    <a:pt x="1810" y="763"/>
                  </a:cubicBezTo>
                  <a:cubicBezTo>
                    <a:pt x="1825" y="779"/>
                    <a:pt x="1856" y="733"/>
                    <a:pt x="1879" y="748"/>
                  </a:cubicBezTo>
                  <a:cubicBezTo>
                    <a:pt x="1894" y="756"/>
                    <a:pt x="1871" y="809"/>
                    <a:pt x="1894" y="817"/>
                  </a:cubicBezTo>
                  <a:cubicBezTo>
                    <a:pt x="1924" y="832"/>
                    <a:pt x="1963" y="779"/>
                    <a:pt x="1986" y="802"/>
                  </a:cubicBezTo>
                  <a:cubicBezTo>
                    <a:pt x="2009" y="817"/>
                    <a:pt x="1978" y="878"/>
                    <a:pt x="1970" y="901"/>
                  </a:cubicBezTo>
                  <a:lnTo>
                    <a:pt x="1970" y="901"/>
                  </a:lnTo>
                  <a:cubicBezTo>
                    <a:pt x="1947" y="909"/>
                    <a:pt x="1917" y="916"/>
                    <a:pt x="1894" y="947"/>
                  </a:cubicBezTo>
                  <a:cubicBezTo>
                    <a:pt x="1886" y="955"/>
                    <a:pt x="1871" y="955"/>
                    <a:pt x="1848" y="955"/>
                  </a:cubicBezTo>
                  <a:lnTo>
                    <a:pt x="1848" y="955"/>
                  </a:lnTo>
                  <a:cubicBezTo>
                    <a:pt x="1825" y="924"/>
                    <a:pt x="1787" y="855"/>
                    <a:pt x="1764" y="825"/>
                  </a:cubicBezTo>
                  <a:cubicBezTo>
                    <a:pt x="1749" y="817"/>
                    <a:pt x="1749" y="794"/>
                    <a:pt x="1734" y="786"/>
                  </a:cubicBezTo>
                  <a:cubicBezTo>
                    <a:pt x="1726" y="779"/>
                    <a:pt x="1703" y="786"/>
                    <a:pt x="1695" y="786"/>
                  </a:cubicBezTo>
                  <a:cubicBezTo>
                    <a:pt x="1665" y="779"/>
                    <a:pt x="1642" y="771"/>
                    <a:pt x="1619" y="763"/>
                  </a:cubicBezTo>
                  <a:lnTo>
                    <a:pt x="1619" y="763"/>
                  </a:lnTo>
                  <a:cubicBezTo>
                    <a:pt x="1596" y="748"/>
                    <a:pt x="1581" y="710"/>
                    <a:pt x="1550" y="710"/>
                  </a:cubicBezTo>
                  <a:cubicBezTo>
                    <a:pt x="1527" y="702"/>
                    <a:pt x="1497" y="718"/>
                    <a:pt x="1482" y="741"/>
                  </a:cubicBezTo>
                  <a:cubicBezTo>
                    <a:pt x="1466" y="763"/>
                    <a:pt x="1474" y="802"/>
                    <a:pt x="1466" y="832"/>
                  </a:cubicBezTo>
                  <a:cubicBezTo>
                    <a:pt x="1459" y="855"/>
                    <a:pt x="1413" y="955"/>
                    <a:pt x="1405" y="977"/>
                  </a:cubicBezTo>
                  <a:lnTo>
                    <a:pt x="1405" y="977"/>
                  </a:lnTo>
                  <a:cubicBezTo>
                    <a:pt x="1405" y="1008"/>
                    <a:pt x="1550" y="1077"/>
                    <a:pt x="1581" y="1069"/>
                  </a:cubicBezTo>
                  <a:cubicBezTo>
                    <a:pt x="1604" y="1061"/>
                    <a:pt x="1588" y="1092"/>
                    <a:pt x="1588" y="1107"/>
                  </a:cubicBezTo>
                  <a:cubicBezTo>
                    <a:pt x="1596" y="1153"/>
                    <a:pt x="1642" y="1146"/>
                    <a:pt x="1566" y="1176"/>
                  </a:cubicBezTo>
                  <a:cubicBezTo>
                    <a:pt x="1535" y="1184"/>
                    <a:pt x="1581" y="1260"/>
                    <a:pt x="1558" y="1260"/>
                  </a:cubicBezTo>
                  <a:cubicBezTo>
                    <a:pt x="1520" y="1260"/>
                    <a:pt x="1436" y="1245"/>
                    <a:pt x="1428" y="1291"/>
                  </a:cubicBezTo>
                  <a:cubicBezTo>
                    <a:pt x="1405" y="1298"/>
                    <a:pt x="1397" y="1275"/>
                    <a:pt x="1390" y="1252"/>
                  </a:cubicBezTo>
                  <a:cubicBezTo>
                    <a:pt x="1344" y="1252"/>
                    <a:pt x="1321" y="1222"/>
                    <a:pt x="1275" y="1207"/>
                  </a:cubicBezTo>
                  <a:cubicBezTo>
                    <a:pt x="1230" y="1191"/>
                    <a:pt x="1176" y="1207"/>
                    <a:pt x="1130" y="1191"/>
                  </a:cubicBezTo>
                  <a:cubicBezTo>
                    <a:pt x="1023" y="1176"/>
                    <a:pt x="932" y="1146"/>
                    <a:pt x="825" y="1146"/>
                  </a:cubicBezTo>
                  <a:cubicBezTo>
                    <a:pt x="825" y="1168"/>
                    <a:pt x="794" y="1207"/>
                    <a:pt x="779" y="1229"/>
                  </a:cubicBezTo>
                  <a:cubicBezTo>
                    <a:pt x="779" y="1245"/>
                    <a:pt x="779" y="1245"/>
                    <a:pt x="779" y="1245"/>
                  </a:cubicBezTo>
                  <a:cubicBezTo>
                    <a:pt x="779" y="1268"/>
                    <a:pt x="794" y="1283"/>
                    <a:pt x="809" y="1298"/>
                  </a:cubicBezTo>
                  <a:cubicBezTo>
                    <a:pt x="817" y="1313"/>
                    <a:pt x="840" y="1336"/>
                    <a:pt x="840" y="1352"/>
                  </a:cubicBezTo>
                  <a:cubicBezTo>
                    <a:pt x="840" y="1367"/>
                    <a:pt x="825" y="1382"/>
                    <a:pt x="817" y="1398"/>
                  </a:cubicBezTo>
                  <a:cubicBezTo>
                    <a:pt x="809" y="1405"/>
                    <a:pt x="809" y="1420"/>
                    <a:pt x="809" y="1420"/>
                  </a:cubicBezTo>
                  <a:cubicBezTo>
                    <a:pt x="802" y="1398"/>
                    <a:pt x="794" y="1390"/>
                    <a:pt x="794" y="1367"/>
                  </a:cubicBezTo>
                  <a:cubicBezTo>
                    <a:pt x="794" y="1352"/>
                    <a:pt x="802" y="1329"/>
                    <a:pt x="794" y="1313"/>
                  </a:cubicBezTo>
                  <a:cubicBezTo>
                    <a:pt x="786" y="1306"/>
                    <a:pt x="779" y="1298"/>
                    <a:pt x="771" y="1283"/>
                  </a:cubicBezTo>
                  <a:cubicBezTo>
                    <a:pt x="763" y="1275"/>
                    <a:pt x="763" y="1260"/>
                    <a:pt x="756" y="1245"/>
                  </a:cubicBezTo>
                  <a:cubicBezTo>
                    <a:pt x="664" y="1138"/>
                    <a:pt x="351" y="1031"/>
                    <a:pt x="282" y="970"/>
                  </a:cubicBezTo>
                  <a:cubicBezTo>
                    <a:pt x="236" y="955"/>
                    <a:pt x="130" y="901"/>
                    <a:pt x="84" y="909"/>
                  </a:cubicBezTo>
                  <a:cubicBezTo>
                    <a:pt x="61" y="916"/>
                    <a:pt x="38" y="924"/>
                    <a:pt x="15" y="939"/>
                  </a:cubicBezTo>
                  <a:lnTo>
                    <a:pt x="15" y="939"/>
                  </a:lnTo>
                  <a:cubicBezTo>
                    <a:pt x="15" y="916"/>
                    <a:pt x="15" y="863"/>
                    <a:pt x="23" y="840"/>
                  </a:cubicBezTo>
                  <a:cubicBezTo>
                    <a:pt x="23" y="825"/>
                    <a:pt x="38" y="817"/>
                    <a:pt x="38" y="809"/>
                  </a:cubicBezTo>
                  <a:cubicBezTo>
                    <a:pt x="30" y="794"/>
                    <a:pt x="0" y="794"/>
                    <a:pt x="7" y="786"/>
                  </a:cubicBezTo>
                  <a:cubicBezTo>
                    <a:pt x="30" y="748"/>
                    <a:pt x="107" y="756"/>
                    <a:pt x="107" y="718"/>
                  </a:cubicBezTo>
                  <a:cubicBezTo>
                    <a:pt x="107" y="680"/>
                    <a:pt x="46" y="680"/>
                    <a:pt x="7" y="657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89" name="Freeform 156">
              <a:extLst>
                <a:ext uri="{FF2B5EF4-FFF2-40B4-BE49-F238E27FC236}">
                  <a16:creationId xmlns:a16="http://schemas.microsoft.com/office/drawing/2014/main" id="{13C9B6A7-D75A-4ED3-BBB0-31345810B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6750" y="6134115"/>
              <a:ext cx="48763" cy="34754"/>
            </a:xfrm>
            <a:custGeom>
              <a:avLst/>
              <a:gdLst>
                <a:gd name="T0" fmla="*/ 267 w 268"/>
                <a:gd name="T1" fmla="*/ 192 h 208"/>
                <a:gd name="T2" fmla="*/ 267 w 268"/>
                <a:gd name="T3" fmla="*/ 192 h 208"/>
                <a:gd name="T4" fmla="*/ 183 w 268"/>
                <a:gd name="T5" fmla="*/ 62 h 208"/>
                <a:gd name="T6" fmla="*/ 153 w 268"/>
                <a:gd name="T7" fmla="*/ 23 h 208"/>
                <a:gd name="T8" fmla="*/ 114 w 268"/>
                <a:gd name="T9" fmla="*/ 23 h 208"/>
                <a:gd name="T10" fmla="*/ 38 w 268"/>
                <a:gd name="T11" fmla="*/ 0 h 208"/>
                <a:gd name="T12" fmla="*/ 38 w 268"/>
                <a:gd name="T13" fmla="*/ 0 h 208"/>
                <a:gd name="T14" fmla="*/ 7 w 268"/>
                <a:gd name="T15" fmla="*/ 54 h 208"/>
                <a:gd name="T16" fmla="*/ 68 w 268"/>
                <a:gd name="T17" fmla="*/ 85 h 208"/>
                <a:gd name="T18" fmla="*/ 61 w 268"/>
                <a:gd name="T19" fmla="*/ 207 h 208"/>
                <a:gd name="T20" fmla="*/ 61 w 268"/>
                <a:gd name="T21" fmla="*/ 207 h 208"/>
                <a:gd name="T22" fmla="*/ 214 w 268"/>
                <a:gd name="T23" fmla="*/ 176 h 208"/>
                <a:gd name="T24" fmla="*/ 267 w 268"/>
                <a:gd name="T25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208">
                  <a:moveTo>
                    <a:pt x="267" y="192"/>
                  </a:moveTo>
                  <a:lnTo>
                    <a:pt x="267" y="192"/>
                  </a:lnTo>
                  <a:cubicBezTo>
                    <a:pt x="244" y="161"/>
                    <a:pt x="206" y="92"/>
                    <a:pt x="183" y="62"/>
                  </a:cubicBezTo>
                  <a:cubicBezTo>
                    <a:pt x="168" y="54"/>
                    <a:pt x="168" y="31"/>
                    <a:pt x="153" y="23"/>
                  </a:cubicBezTo>
                  <a:cubicBezTo>
                    <a:pt x="145" y="16"/>
                    <a:pt x="122" y="23"/>
                    <a:pt x="114" y="23"/>
                  </a:cubicBezTo>
                  <a:cubicBezTo>
                    <a:pt x="84" y="16"/>
                    <a:pt x="61" y="8"/>
                    <a:pt x="38" y="0"/>
                  </a:cubicBezTo>
                  <a:lnTo>
                    <a:pt x="38" y="0"/>
                  </a:lnTo>
                  <a:cubicBezTo>
                    <a:pt x="30" y="16"/>
                    <a:pt x="0" y="31"/>
                    <a:pt x="7" y="54"/>
                  </a:cubicBezTo>
                  <a:cubicBezTo>
                    <a:pt x="15" y="69"/>
                    <a:pt x="61" y="62"/>
                    <a:pt x="68" y="85"/>
                  </a:cubicBezTo>
                  <a:cubicBezTo>
                    <a:pt x="84" y="115"/>
                    <a:pt x="68" y="176"/>
                    <a:pt x="61" y="207"/>
                  </a:cubicBezTo>
                  <a:lnTo>
                    <a:pt x="61" y="207"/>
                  </a:lnTo>
                  <a:cubicBezTo>
                    <a:pt x="99" y="176"/>
                    <a:pt x="153" y="161"/>
                    <a:pt x="214" y="176"/>
                  </a:cubicBezTo>
                  <a:cubicBezTo>
                    <a:pt x="229" y="176"/>
                    <a:pt x="252" y="184"/>
                    <a:pt x="267" y="19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90" name="Freeform 157">
              <a:extLst>
                <a:ext uri="{FF2B5EF4-FFF2-40B4-BE49-F238E27FC236}">
                  <a16:creationId xmlns:a16="http://schemas.microsoft.com/office/drawing/2014/main" id="{E4BF120F-5E53-4138-B5B9-4BEE826B8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078" y="6135594"/>
              <a:ext cx="162276" cy="96128"/>
            </a:xfrm>
            <a:custGeom>
              <a:avLst/>
              <a:gdLst>
                <a:gd name="T0" fmla="*/ 359 w 895"/>
                <a:gd name="T1" fmla="*/ 413 h 574"/>
                <a:gd name="T2" fmla="*/ 359 w 895"/>
                <a:gd name="T3" fmla="*/ 413 h 574"/>
                <a:gd name="T4" fmla="*/ 275 w 895"/>
                <a:gd name="T5" fmla="*/ 367 h 574"/>
                <a:gd name="T6" fmla="*/ 199 w 895"/>
                <a:gd name="T7" fmla="*/ 298 h 574"/>
                <a:gd name="T8" fmla="*/ 115 w 895"/>
                <a:gd name="T9" fmla="*/ 237 h 574"/>
                <a:gd name="T10" fmla="*/ 329 w 895"/>
                <a:gd name="T11" fmla="*/ 161 h 574"/>
                <a:gd name="T12" fmla="*/ 481 w 895"/>
                <a:gd name="T13" fmla="*/ 61 h 574"/>
                <a:gd name="T14" fmla="*/ 604 w 895"/>
                <a:gd name="T15" fmla="*/ 92 h 574"/>
                <a:gd name="T16" fmla="*/ 733 w 895"/>
                <a:gd name="T17" fmla="*/ 115 h 574"/>
                <a:gd name="T18" fmla="*/ 848 w 895"/>
                <a:gd name="T19" fmla="*/ 252 h 574"/>
                <a:gd name="T20" fmla="*/ 764 w 895"/>
                <a:gd name="T21" fmla="*/ 321 h 574"/>
                <a:gd name="T22" fmla="*/ 710 w 895"/>
                <a:gd name="T23" fmla="*/ 397 h 574"/>
                <a:gd name="T24" fmla="*/ 581 w 895"/>
                <a:gd name="T25" fmla="*/ 497 h 574"/>
                <a:gd name="T26" fmla="*/ 413 w 895"/>
                <a:gd name="T27" fmla="*/ 458 h 574"/>
                <a:gd name="T28" fmla="*/ 359 w 895"/>
                <a:gd name="T29" fmla="*/ 41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5" h="574">
                  <a:moveTo>
                    <a:pt x="359" y="413"/>
                  </a:moveTo>
                  <a:lnTo>
                    <a:pt x="359" y="413"/>
                  </a:lnTo>
                  <a:cubicBezTo>
                    <a:pt x="329" y="397"/>
                    <a:pt x="306" y="390"/>
                    <a:pt x="275" y="367"/>
                  </a:cubicBezTo>
                  <a:cubicBezTo>
                    <a:pt x="252" y="352"/>
                    <a:pt x="229" y="290"/>
                    <a:pt x="199" y="298"/>
                  </a:cubicBezTo>
                  <a:cubicBezTo>
                    <a:pt x="0" y="352"/>
                    <a:pt x="99" y="306"/>
                    <a:pt x="115" y="237"/>
                  </a:cubicBezTo>
                  <a:cubicBezTo>
                    <a:pt x="130" y="168"/>
                    <a:pt x="275" y="191"/>
                    <a:pt x="329" y="161"/>
                  </a:cubicBezTo>
                  <a:cubicBezTo>
                    <a:pt x="390" y="130"/>
                    <a:pt x="436" y="115"/>
                    <a:pt x="481" y="61"/>
                  </a:cubicBezTo>
                  <a:cubicBezTo>
                    <a:pt x="535" y="0"/>
                    <a:pt x="543" y="61"/>
                    <a:pt x="604" y="92"/>
                  </a:cubicBezTo>
                  <a:cubicBezTo>
                    <a:pt x="649" y="115"/>
                    <a:pt x="680" y="115"/>
                    <a:pt x="733" y="115"/>
                  </a:cubicBezTo>
                  <a:cubicBezTo>
                    <a:pt x="764" y="115"/>
                    <a:pt x="825" y="222"/>
                    <a:pt x="848" y="252"/>
                  </a:cubicBezTo>
                  <a:cubicBezTo>
                    <a:pt x="894" y="298"/>
                    <a:pt x="779" y="313"/>
                    <a:pt x="764" y="321"/>
                  </a:cubicBezTo>
                  <a:cubicBezTo>
                    <a:pt x="703" y="336"/>
                    <a:pt x="726" y="359"/>
                    <a:pt x="710" y="397"/>
                  </a:cubicBezTo>
                  <a:cubicBezTo>
                    <a:pt x="688" y="474"/>
                    <a:pt x="634" y="443"/>
                    <a:pt x="581" y="497"/>
                  </a:cubicBezTo>
                  <a:cubicBezTo>
                    <a:pt x="497" y="573"/>
                    <a:pt x="489" y="489"/>
                    <a:pt x="413" y="458"/>
                  </a:cubicBezTo>
                  <a:lnTo>
                    <a:pt x="359" y="413"/>
                  </a:ln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91" name="Freeform 158">
              <a:extLst>
                <a:ext uri="{FF2B5EF4-FFF2-40B4-BE49-F238E27FC236}">
                  <a16:creationId xmlns:a16="http://schemas.microsoft.com/office/drawing/2014/main" id="{523616EE-AA82-4AE8-9F67-4A97EE47C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774" y="6123763"/>
              <a:ext cx="47164" cy="59156"/>
            </a:xfrm>
            <a:custGeom>
              <a:avLst/>
              <a:gdLst>
                <a:gd name="T0" fmla="*/ 0 w 261"/>
                <a:gd name="T1" fmla="*/ 275 h 353"/>
                <a:gd name="T2" fmla="*/ 0 w 261"/>
                <a:gd name="T3" fmla="*/ 275 h 353"/>
                <a:gd name="T4" fmla="*/ 84 w 261"/>
                <a:gd name="T5" fmla="*/ 283 h 353"/>
                <a:gd name="T6" fmla="*/ 161 w 261"/>
                <a:gd name="T7" fmla="*/ 275 h 353"/>
                <a:gd name="T8" fmla="*/ 153 w 261"/>
                <a:gd name="T9" fmla="*/ 329 h 353"/>
                <a:gd name="T10" fmla="*/ 183 w 261"/>
                <a:gd name="T11" fmla="*/ 352 h 353"/>
                <a:gd name="T12" fmla="*/ 237 w 261"/>
                <a:gd name="T13" fmla="*/ 268 h 353"/>
                <a:gd name="T14" fmla="*/ 237 w 261"/>
                <a:gd name="T15" fmla="*/ 268 h 353"/>
                <a:gd name="T16" fmla="*/ 244 w 261"/>
                <a:gd name="T17" fmla="*/ 146 h 353"/>
                <a:gd name="T18" fmla="*/ 183 w 261"/>
                <a:gd name="T19" fmla="*/ 115 h 353"/>
                <a:gd name="T20" fmla="*/ 214 w 261"/>
                <a:gd name="T21" fmla="*/ 61 h 353"/>
                <a:gd name="T22" fmla="*/ 214 w 261"/>
                <a:gd name="T23" fmla="*/ 61 h 353"/>
                <a:gd name="T24" fmla="*/ 145 w 261"/>
                <a:gd name="T25" fmla="*/ 8 h 353"/>
                <a:gd name="T26" fmla="*/ 77 w 261"/>
                <a:gd name="T27" fmla="*/ 39 h 353"/>
                <a:gd name="T28" fmla="*/ 61 w 261"/>
                <a:gd name="T29" fmla="*/ 130 h 353"/>
                <a:gd name="T30" fmla="*/ 0 w 261"/>
                <a:gd name="T31" fmla="*/ 2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53">
                  <a:moveTo>
                    <a:pt x="0" y="275"/>
                  </a:moveTo>
                  <a:lnTo>
                    <a:pt x="0" y="275"/>
                  </a:lnTo>
                  <a:cubicBezTo>
                    <a:pt x="31" y="275"/>
                    <a:pt x="54" y="283"/>
                    <a:pt x="84" y="283"/>
                  </a:cubicBezTo>
                  <a:cubicBezTo>
                    <a:pt x="115" y="275"/>
                    <a:pt x="138" y="268"/>
                    <a:pt x="161" y="275"/>
                  </a:cubicBezTo>
                  <a:cubicBezTo>
                    <a:pt x="168" y="298"/>
                    <a:pt x="153" y="306"/>
                    <a:pt x="153" y="329"/>
                  </a:cubicBezTo>
                  <a:cubicBezTo>
                    <a:pt x="153" y="336"/>
                    <a:pt x="183" y="352"/>
                    <a:pt x="183" y="352"/>
                  </a:cubicBezTo>
                  <a:cubicBezTo>
                    <a:pt x="191" y="321"/>
                    <a:pt x="214" y="291"/>
                    <a:pt x="237" y="268"/>
                  </a:cubicBezTo>
                  <a:lnTo>
                    <a:pt x="237" y="268"/>
                  </a:lnTo>
                  <a:cubicBezTo>
                    <a:pt x="244" y="237"/>
                    <a:pt x="260" y="176"/>
                    <a:pt x="244" y="146"/>
                  </a:cubicBezTo>
                  <a:cubicBezTo>
                    <a:pt x="237" y="123"/>
                    <a:pt x="191" y="130"/>
                    <a:pt x="183" y="115"/>
                  </a:cubicBezTo>
                  <a:cubicBezTo>
                    <a:pt x="176" y="92"/>
                    <a:pt x="206" y="77"/>
                    <a:pt x="214" y="61"/>
                  </a:cubicBezTo>
                  <a:lnTo>
                    <a:pt x="214" y="61"/>
                  </a:lnTo>
                  <a:cubicBezTo>
                    <a:pt x="191" y="46"/>
                    <a:pt x="176" y="8"/>
                    <a:pt x="145" y="8"/>
                  </a:cubicBezTo>
                  <a:cubicBezTo>
                    <a:pt x="122" y="0"/>
                    <a:pt x="92" y="16"/>
                    <a:pt x="77" y="39"/>
                  </a:cubicBezTo>
                  <a:cubicBezTo>
                    <a:pt x="61" y="61"/>
                    <a:pt x="69" y="100"/>
                    <a:pt x="61" y="130"/>
                  </a:cubicBezTo>
                  <a:cubicBezTo>
                    <a:pt x="54" y="153"/>
                    <a:pt x="8" y="253"/>
                    <a:pt x="0" y="275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92" name="Freeform 159">
              <a:extLst>
                <a:ext uri="{FF2B5EF4-FFF2-40B4-BE49-F238E27FC236}">
                  <a16:creationId xmlns:a16="http://schemas.microsoft.com/office/drawing/2014/main" id="{67C25DD6-10C7-40C2-8697-08D39F419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0313" y="6243553"/>
              <a:ext cx="43167" cy="59156"/>
            </a:xfrm>
            <a:custGeom>
              <a:avLst/>
              <a:gdLst>
                <a:gd name="T0" fmla="*/ 184 w 238"/>
                <a:gd name="T1" fmla="*/ 0 h 352"/>
                <a:gd name="T2" fmla="*/ 184 w 238"/>
                <a:gd name="T3" fmla="*/ 0 h 352"/>
                <a:gd name="T4" fmla="*/ 77 w 238"/>
                <a:gd name="T5" fmla="*/ 61 h 352"/>
                <a:gd name="T6" fmla="*/ 61 w 238"/>
                <a:gd name="T7" fmla="*/ 122 h 352"/>
                <a:gd name="T8" fmla="*/ 8 w 238"/>
                <a:gd name="T9" fmla="*/ 168 h 352"/>
                <a:gd name="T10" fmla="*/ 8 w 238"/>
                <a:gd name="T11" fmla="*/ 221 h 352"/>
                <a:gd name="T12" fmla="*/ 77 w 238"/>
                <a:gd name="T13" fmla="*/ 282 h 352"/>
                <a:gd name="T14" fmla="*/ 92 w 238"/>
                <a:gd name="T15" fmla="*/ 336 h 352"/>
                <a:gd name="T16" fmla="*/ 214 w 238"/>
                <a:gd name="T17" fmla="*/ 328 h 352"/>
                <a:gd name="T18" fmla="*/ 214 w 238"/>
                <a:gd name="T19" fmla="*/ 328 h 352"/>
                <a:gd name="T20" fmla="*/ 222 w 238"/>
                <a:gd name="T21" fmla="*/ 305 h 352"/>
                <a:gd name="T22" fmla="*/ 161 w 238"/>
                <a:gd name="T23" fmla="*/ 191 h 352"/>
                <a:gd name="T24" fmla="*/ 199 w 238"/>
                <a:gd name="T25" fmla="*/ 137 h 352"/>
                <a:gd name="T26" fmla="*/ 184 w 238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52">
                  <a:moveTo>
                    <a:pt x="184" y="0"/>
                  </a:moveTo>
                  <a:lnTo>
                    <a:pt x="184" y="0"/>
                  </a:lnTo>
                  <a:cubicBezTo>
                    <a:pt x="153" y="23"/>
                    <a:pt x="100" y="38"/>
                    <a:pt x="77" y="61"/>
                  </a:cubicBezTo>
                  <a:cubicBezTo>
                    <a:pt x="61" y="76"/>
                    <a:pt x="69" y="107"/>
                    <a:pt x="61" y="122"/>
                  </a:cubicBezTo>
                  <a:cubicBezTo>
                    <a:pt x="46" y="145"/>
                    <a:pt x="16" y="153"/>
                    <a:pt x="8" y="168"/>
                  </a:cubicBezTo>
                  <a:cubicBezTo>
                    <a:pt x="0" y="183"/>
                    <a:pt x="0" y="206"/>
                    <a:pt x="8" y="221"/>
                  </a:cubicBezTo>
                  <a:cubicBezTo>
                    <a:pt x="23" y="244"/>
                    <a:pt x="61" y="259"/>
                    <a:pt x="77" y="282"/>
                  </a:cubicBezTo>
                  <a:cubicBezTo>
                    <a:pt x="92" y="298"/>
                    <a:pt x="77" y="328"/>
                    <a:pt x="92" y="336"/>
                  </a:cubicBezTo>
                  <a:cubicBezTo>
                    <a:pt x="130" y="351"/>
                    <a:pt x="168" y="336"/>
                    <a:pt x="214" y="328"/>
                  </a:cubicBezTo>
                  <a:lnTo>
                    <a:pt x="214" y="328"/>
                  </a:lnTo>
                  <a:cubicBezTo>
                    <a:pt x="214" y="321"/>
                    <a:pt x="214" y="313"/>
                    <a:pt x="222" y="305"/>
                  </a:cubicBezTo>
                  <a:cubicBezTo>
                    <a:pt x="107" y="305"/>
                    <a:pt x="31" y="191"/>
                    <a:pt x="161" y="191"/>
                  </a:cubicBezTo>
                  <a:cubicBezTo>
                    <a:pt x="207" y="191"/>
                    <a:pt x="237" y="183"/>
                    <a:pt x="199" y="137"/>
                  </a:cubicBezTo>
                  <a:cubicBezTo>
                    <a:pt x="161" y="107"/>
                    <a:pt x="168" y="46"/>
                    <a:pt x="184" y="0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93" name="Freeform 160">
              <a:extLst>
                <a:ext uri="{FF2B5EF4-FFF2-40B4-BE49-F238E27FC236}">
                  <a16:creationId xmlns:a16="http://schemas.microsoft.com/office/drawing/2014/main" id="{D8DF69D5-0E0D-4B87-921F-CB1C97CBA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5745" y="5943338"/>
              <a:ext cx="514008" cy="435534"/>
            </a:xfrm>
            <a:custGeom>
              <a:avLst/>
              <a:gdLst>
                <a:gd name="T0" fmla="*/ 15 w 2834"/>
                <a:gd name="T1" fmla="*/ 191 h 2598"/>
                <a:gd name="T2" fmla="*/ 7 w 2834"/>
                <a:gd name="T3" fmla="*/ 146 h 2598"/>
                <a:gd name="T4" fmla="*/ 23 w 2834"/>
                <a:gd name="T5" fmla="*/ 130 h 2598"/>
                <a:gd name="T6" fmla="*/ 38 w 2834"/>
                <a:gd name="T7" fmla="*/ 184 h 2598"/>
                <a:gd name="T8" fmla="*/ 15 w 2834"/>
                <a:gd name="T9" fmla="*/ 191 h 2598"/>
                <a:gd name="T10" fmla="*/ 886 w 2834"/>
                <a:gd name="T11" fmla="*/ 2208 h 2598"/>
                <a:gd name="T12" fmla="*/ 1283 w 2834"/>
                <a:gd name="T13" fmla="*/ 2452 h 2598"/>
                <a:gd name="T14" fmla="*/ 1528 w 2834"/>
                <a:gd name="T15" fmla="*/ 2597 h 2598"/>
                <a:gd name="T16" fmla="*/ 1635 w 2834"/>
                <a:gd name="T17" fmla="*/ 2552 h 2598"/>
                <a:gd name="T18" fmla="*/ 1833 w 2834"/>
                <a:gd name="T19" fmla="*/ 2254 h 2598"/>
                <a:gd name="T20" fmla="*/ 1894 w 2834"/>
                <a:gd name="T21" fmla="*/ 2116 h 2598"/>
                <a:gd name="T22" fmla="*/ 1772 w 2834"/>
                <a:gd name="T23" fmla="*/ 2124 h 2598"/>
                <a:gd name="T24" fmla="*/ 1688 w 2834"/>
                <a:gd name="T25" fmla="*/ 2009 h 2598"/>
                <a:gd name="T26" fmla="*/ 1741 w 2834"/>
                <a:gd name="T27" fmla="*/ 1910 h 2598"/>
                <a:gd name="T28" fmla="*/ 1864 w 2834"/>
                <a:gd name="T29" fmla="*/ 1788 h 2598"/>
                <a:gd name="T30" fmla="*/ 1955 w 2834"/>
                <a:gd name="T31" fmla="*/ 1612 h 2598"/>
                <a:gd name="T32" fmla="*/ 2351 w 2834"/>
                <a:gd name="T33" fmla="*/ 1413 h 2598"/>
                <a:gd name="T34" fmla="*/ 2603 w 2834"/>
                <a:gd name="T35" fmla="*/ 1368 h 2598"/>
                <a:gd name="T36" fmla="*/ 2741 w 2834"/>
                <a:gd name="T37" fmla="*/ 1314 h 2598"/>
                <a:gd name="T38" fmla="*/ 2764 w 2834"/>
                <a:gd name="T39" fmla="*/ 1184 h 2598"/>
                <a:gd name="T40" fmla="*/ 2833 w 2834"/>
                <a:gd name="T41" fmla="*/ 1093 h 2598"/>
                <a:gd name="T42" fmla="*/ 2733 w 2834"/>
                <a:gd name="T43" fmla="*/ 1032 h 2598"/>
                <a:gd name="T44" fmla="*/ 2603 w 2834"/>
                <a:gd name="T45" fmla="*/ 948 h 2598"/>
                <a:gd name="T46" fmla="*/ 2588 w 2834"/>
                <a:gd name="T47" fmla="*/ 818 h 2598"/>
                <a:gd name="T48" fmla="*/ 2428 w 2834"/>
                <a:gd name="T49" fmla="*/ 841 h 2598"/>
                <a:gd name="T50" fmla="*/ 2397 w 2834"/>
                <a:gd name="T51" fmla="*/ 703 h 2598"/>
                <a:gd name="T52" fmla="*/ 2154 w 2834"/>
                <a:gd name="T53" fmla="*/ 619 h 2598"/>
                <a:gd name="T54" fmla="*/ 2070 w 2834"/>
                <a:gd name="T55" fmla="*/ 520 h 2598"/>
                <a:gd name="T56" fmla="*/ 1955 w 2834"/>
                <a:gd name="T57" fmla="*/ 512 h 2598"/>
                <a:gd name="T58" fmla="*/ 1871 w 2834"/>
                <a:gd name="T59" fmla="*/ 489 h 2598"/>
                <a:gd name="T60" fmla="*/ 1711 w 2834"/>
                <a:gd name="T61" fmla="*/ 543 h 2598"/>
                <a:gd name="T62" fmla="*/ 1726 w 2834"/>
                <a:gd name="T63" fmla="*/ 428 h 2598"/>
                <a:gd name="T64" fmla="*/ 1558 w 2834"/>
                <a:gd name="T65" fmla="*/ 367 h 2598"/>
                <a:gd name="T66" fmla="*/ 1375 w 2834"/>
                <a:gd name="T67" fmla="*/ 123 h 2598"/>
                <a:gd name="T68" fmla="*/ 1543 w 2834"/>
                <a:gd name="T69" fmla="*/ 107 h 2598"/>
                <a:gd name="T70" fmla="*/ 1543 w 2834"/>
                <a:gd name="T71" fmla="*/ 69 h 2598"/>
                <a:gd name="T72" fmla="*/ 1405 w 2834"/>
                <a:gd name="T73" fmla="*/ 0 h 2598"/>
                <a:gd name="T74" fmla="*/ 1398 w 2834"/>
                <a:gd name="T75" fmla="*/ 8 h 2598"/>
                <a:gd name="T76" fmla="*/ 848 w 2834"/>
                <a:gd name="T77" fmla="*/ 107 h 2598"/>
                <a:gd name="T78" fmla="*/ 710 w 2834"/>
                <a:gd name="T79" fmla="*/ 237 h 2598"/>
                <a:gd name="T80" fmla="*/ 611 w 2834"/>
                <a:gd name="T81" fmla="*/ 604 h 2598"/>
                <a:gd name="T82" fmla="*/ 252 w 2834"/>
                <a:gd name="T83" fmla="*/ 558 h 2598"/>
                <a:gd name="T84" fmla="*/ 206 w 2834"/>
                <a:gd name="T85" fmla="*/ 749 h 2598"/>
                <a:gd name="T86" fmla="*/ 382 w 2834"/>
                <a:gd name="T87" fmla="*/ 749 h 2598"/>
                <a:gd name="T88" fmla="*/ 443 w 2834"/>
                <a:gd name="T89" fmla="*/ 894 h 2598"/>
                <a:gd name="T90" fmla="*/ 412 w 2834"/>
                <a:gd name="T91" fmla="*/ 1047 h 2598"/>
                <a:gd name="T92" fmla="*/ 328 w 2834"/>
                <a:gd name="T93" fmla="*/ 1093 h 2598"/>
                <a:gd name="T94" fmla="*/ 458 w 2834"/>
                <a:gd name="T95" fmla="*/ 1161 h 2598"/>
                <a:gd name="T96" fmla="*/ 527 w 2834"/>
                <a:gd name="T97" fmla="*/ 1291 h 2598"/>
                <a:gd name="T98" fmla="*/ 565 w 2834"/>
                <a:gd name="T99" fmla="*/ 1368 h 2598"/>
                <a:gd name="T100" fmla="*/ 619 w 2834"/>
                <a:gd name="T101" fmla="*/ 1482 h 2598"/>
                <a:gd name="T102" fmla="*/ 664 w 2834"/>
                <a:gd name="T103" fmla="*/ 1612 h 2598"/>
                <a:gd name="T104" fmla="*/ 672 w 2834"/>
                <a:gd name="T105" fmla="*/ 1711 h 2598"/>
                <a:gd name="T106" fmla="*/ 817 w 2834"/>
                <a:gd name="T107" fmla="*/ 1811 h 2598"/>
                <a:gd name="T108" fmla="*/ 726 w 2834"/>
                <a:gd name="T109" fmla="*/ 1918 h 2598"/>
                <a:gd name="T110" fmla="*/ 787 w 2834"/>
                <a:gd name="T111" fmla="*/ 1994 h 2598"/>
                <a:gd name="T112" fmla="*/ 848 w 2834"/>
                <a:gd name="T113" fmla="*/ 1979 h 2598"/>
                <a:gd name="T114" fmla="*/ 978 w 2834"/>
                <a:gd name="T115" fmla="*/ 2040 h 2598"/>
                <a:gd name="T116" fmla="*/ 1008 w 2834"/>
                <a:gd name="T117" fmla="*/ 2132 h 2598"/>
                <a:gd name="T118" fmla="*/ 947 w 2834"/>
                <a:gd name="T119" fmla="*/ 2200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34" h="2598">
                  <a:moveTo>
                    <a:pt x="15" y="191"/>
                  </a:moveTo>
                  <a:lnTo>
                    <a:pt x="15" y="191"/>
                  </a:lnTo>
                  <a:cubicBezTo>
                    <a:pt x="15" y="184"/>
                    <a:pt x="7" y="176"/>
                    <a:pt x="7" y="169"/>
                  </a:cubicBezTo>
                  <a:cubicBezTo>
                    <a:pt x="7" y="161"/>
                    <a:pt x="7" y="153"/>
                    <a:pt x="7" y="146"/>
                  </a:cubicBezTo>
                  <a:cubicBezTo>
                    <a:pt x="7" y="138"/>
                    <a:pt x="0" y="115"/>
                    <a:pt x="15" y="107"/>
                  </a:cubicBezTo>
                  <a:cubicBezTo>
                    <a:pt x="23" y="107"/>
                    <a:pt x="23" y="123"/>
                    <a:pt x="23" y="130"/>
                  </a:cubicBezTo>
                  <a:cubicBezTo>
                    <a:pt x="23" y="138"/>
                    <a:pt x="30" y="161"/>
                    <a:pt x="38" y="169"/>
                  </a:cubicBezTo>
                  <a:cubicBezTo>
                    <a:pt x="38" y="176"/>
                    <a:pt x="38" y="184"/>
                    <a:pt x="38" y="184"/>
                  </a:cubicBezTo>
                  <a:cubicBezTo>
                    <a:pt x="38" y="191"/>
                    <a:pt x="30" y="199"/>
                    <a:pt x="15" y="207"/>
                  </a:cubicBezTo>
                  <a:cubicBezTo>
                    <a:pt x="15" y="191"/>
                    <a:pt x="15" y="191"/>
                    <a:pt x="15" y="191"/>
                  </a:cubicBezTo>
                  <a:close/>
                  <a:moveTo>
                    <a:pt x="886" y="2208"/>
                  </a:moveTo>
                  <a:lnTo>
                    <a:pt x="886" y="2208"/>
                  </a:lnTo>
                  <a:cubicBezTo>
                    <a:pt x="886" y="2391"/>
                    <a:pt x="1031" y="2353"/>
                    <a:pt x="1168" y="2353"/>
                  </a:cubicBezTo>
                  <a:cubicBezTo>
                    <a:pt x="1214" y="2376"/>
                    <a:pt x="1276" y="2399"/>
                    <a:pt x="1283" y="2452"/>
                  </a:cubicBezTo>
                  <a:cubicBezTo>
                    <a:pt x="1283" y="2513"/>
                    <a:pt x="1329" y="2552"/>
                    <a:pt x="1382" y="2582"/>
                  </a:cubicBezTo>
                  <a:cubicBezTo>
                    <a:pt x="1405" y="2590"/>
                    <a:pt x="1497" y="2513"/>
                    <a:pt x="1528" y="2597"/>
                  </a:cubicBezTo>
                  <a:cubicBezTo>
                    <a:pt x="1543" y="2597"/>
                    <a:pt x="1550" y="2567"/>
                    <a:pt x="1573" y="2559"/>
                  </a:cubicBezTo>
                  <a:cubicBezTo>
                    <a:pt x="1589" y="2559"/>
                    <a:pt x="1612" y="2552"/>
                    <a:pt x="1635" y="2552"/>
                  </a:cubicBezTo>
                  <a:cubicBezTo>
                    <a:pt x="1635" y="2475"/>
                    <a:pt x="1619" y="2430"/>
                    <a:pt x="1673" y="2353"/>
                  </a:cubicBezTo>
                  <a:cubicBezTo>
                    <a:pt x="1718" y="2277"/>
                    <a:pt x="1741" y="2254"/>
                    <a:pt x="1833" y="2254"/>
                  </a:cubicBezTo>
                  <a:lnTo>
                    <a:pt x="1833" y="2254"/>
                  </a:lnTo>
                  <a:cubicBezTo>
                    <a:pt x="1833" y="2193"/>
                    <a:pt x="1871" y="2162"/>
                    <a:pt x="1894" y="2116"/>
                  </a:cubicBezTo>
                  <a:lnTo>
                    <a:pt x="1894" y="2116"/>
                  </a:lnTo>
                  <a:cubicBezTo>
                    <a:pt x="1848" y="2124"/>
                    <a:pt x="1810" y="2139"/>
                    <a:pt x="1772" y="2124"/>
                  </a:cubicBezTo>
                  <a:cubicBezTo>
                    <a:pt x="1757" y="2116"/>
                    <a:pt x="1772" y="2086"/>
                    <a:pt x="1757" y="2070"/>
                  </a:cubicBezTo>
                  <a:cubicBezTo>
                    <a:pt x="1741" y="2047"/>
                    <a:pt x="1703" y="2032"/>
                    <a:pt x="1688" y="2009"/>
                  </a:cubicBezTo>
                  <a:cubicBezTo>
                    <a:pt x="1680" y="1994"/>
                    <a:pt x="1680" y="1971"/>
                    <a:pt x="1688" y="1956"/>
                  </a:cubicBezTo>
                  <a:cubicBezTo>
                    <a:pt x="1696" y="1941"/>
                    <a:pt x="1726" y="1933"/>
                    <a:pt x="1741" y="1910"/>
                  </a:cubicBezTo>
                  <a:cubicBezTo>
                    <a:pt x="1749" y="1895"/>
                    <a:pt x="1741" y="1864"/>
                    <a:pt x="1757" y="1849"/>
                  </a:cubicBezTo>
                  <a:cubicBezTo>
                    <a:pt x="1780" y="1826"/>
                    <a:pt x="1833" y="1811"/>
                    <a:pt x="1864" y="1788"/>
                  </a:cubicBezTo>
                  <a:lnTo>
                    <a:pt x="1864" y="1788"/>
                  </a:lnTo>
                  <a:cubicBezTo>
                    <a:pt x="1864" y="1765"/>
                    <a:pt x="1940" y="1643"/>
                    <a:pt x="1955" y="1612"/>
                  </a:cubicBezTo>
                  <a:cubicBezTo>
                    <a:pt x="1986" y="1574"/>
                    <a:pt x="2108" y="1597"/>
                    <a:pt x="2169" y="1543"/>
                  </a:cubicBezTo>
                  <a:cubicBezTo>
                    <a:pt x="2230" y="1482"/>
                    <a:pt x="2261" y="1429"/>
                    <a:pt x="2351" y="1413"/>
                  </a:cubicBezTo>
                  <a:cubicBezTo>
                    <a:pt x="2397" y="1406"/>
                    <a:pt x="2474" y="1421"/>
                    <a:pt x="2497" y="1391"/>
                  </a:cubicBezTo>
                  <a:cubicBezTo>
                    <a:pt x="2527" y="1360"/>
                    <a:pt x="2565" y="1360"/>
                    <a:pt x="2603" y="1368"/>
                  </a:cubicBezTo>
                  <a:cubicBezTo>
                    <a:pt x="2657" y="1375"/>
                    <a:pt x="2695" y="1345"/>
                    <a:pt x="2741" y="1314"/>
                  </a:cubicBezTo>
                  <a:lnTo>
                    <a:pt x="2741" y="1314"/>
                  </a:lnTo>
                  <a:cubicBezTo>
                    <a:pt x="2741" y="1291"/>
                    <a:pt x="2741" y="1238"/>
                    <a:pt x="2749" y="1215"/>
                  </a:cubicBezTo>
                  <a:cubicBezTo>
                    <a:pt x="2749" y="1200"/>
                    <a:pt x="2764" y="1192"/>
                    <a:pt x="2764" y="1184"/>
                  </a:cubicBezTo>
                  <a:cubicBezTo>
                    <a:pt x="2756" y="1169"/>
                    <a:pt x="2726" y="1169"/>
                    <a:pt x="2733" y="1161"/>
                  </a:cubicBezTo>
                  <a:cubicBezTo>
                    <a:pt x="2756" y="1123"/>
                    <a:pt x="2833" y="1131"/>
                    <a:pt x="2833" y="1093"/>
                  </a:cubicBezTo>
                  <a:cubicBezTo>
                    <a:pt x="2833" y="1055"/>
                    <a:pt x="2772" y="1055"/>
                    <a:pt x="2733" y="1032"/>
                  </a:cubicBezTo>
                  <a:lnTo>
                    <a:pt x="2733" y="1032"/>
                  </a:lnTo>
                  <a:cubicBezTo>
                    <a:pt x="2718" y="1001"/>
                    <a:pt x="2718" y="963"/>
                    <a:pt x="2688" y="940"/>
                  </a:cubicBezTo>
                  <a:cubicBezTo>
                    <a:pt x="2665" y="925"/>
                    <a:pt x="2626" y="955"/>
                    <a:pt x="2603" y="948"/>
                  </a:cubicBezTo>
                  <a:cubicBezTo>
                    <a:pt x="2581" y="932"/>
                    <a:pt x="2573" y="902"/>
                    <a:pt x="2573" y="879"/>
                  </a:cubicBezTo>
                  <a:cubicBezTo>
                    <a:pt x="2565" y="856"/>
                    <a:pt x="2596" y="833"/>
                    <a:pt x="2588" y="818"/>
                  </a:cubicBezTo>
                  <a:cubicBezTo>
                    <a:pt x="2581" y="802"/>
                    <a:pt x="2558" y="810"/>
                    <a:pt x="2542" y="810"/>
                  </a:cubicBezTo>
                  <a:cubicBezTo>
                    <a:pt x="2504" y="818"/>
                    <a:pt x="2466" y="841"/>
                    <a:pt x="2428" y="841"/>
                  </a:cubicBezTo>
                  <a:cubicBezTo>
                    <a:pt x="2405" y="833"/>
                    <a:pt x="2382" y="818"/>
                    <a:pt x="2382" y="795"/>
                  </a:cubicBezTo>
                  <a:cubicBezTo>
                    <a:pt x="2374" y="764"/>
                    <a:pt x="2420" y="726"/>
                    <a:pt x="2397" y="703"/>
                  </a:cubicBezTo>
                  <a:cubicBezTo>
                    <a:pt x="2359" y="680"/>
                    <a:pt x="2307" y="726"/>
                    <a:pt x="2268" y="711"/>
                  </a:cubicBezTo>
                  <a:cubicBezTo>
                    <a:pt x="2223" y="696"/>
                    <a:pt x="2200" y="642"/>
                    <a:pt x="2154" y="619"/>
                  </a:cubicBezTo>
                  <a:cubicBezTo>
                    <a:pt x="2131" y="604"/>
                    <a:pt x="2093" y="642"/>
                    <a:pt x="2077" y="619"/>
                  </a:cubicBezTo>
                  <a:cubicBezTo>
                    <a:pt x="2054" y="596"/>
                    <a:pt x="2085" y="550"/>
                    <a:pt x="2070" y="520"/>
                  </a:cubicBezTo>
                  <a:cubicBezTo>
                    <a:pt x="2062" y="505"/>
                    <a:pt x="2039" y="497"/>
                    <a:pt x="2016" y="497"/>
                  </a:cubicBezTo>
                  <a:cubicBezTo>
                    <a:pt x="2001" y="497"/>
                    <a:pt x="1978" y="512"/>
                    <a:pt x="1955" y="512"/>
                  </a:cubicBezTo>
                  <a:cubicBezTo>
                    <a:pt x="1948" y="512"/>
                    <a:pt x="1940" y="489"/>
                    <a:pt x="1932" y="489"/>
                  </a:cubicBezTo>
                  <a:cubicBezTo>
                    <a:pt x="1910" y="482"/>
                    <a:pt x="1887" y="474"/>
                    <a:pt x="1871" y="489"/>
                  </a:cubicBezTo>
                  <a:cubicBezTo>
                    <a:pt x="1856" y="505"/>
                    <a:pt x="1856" y="550"/>
                    <a:pt x="1833" y="558"/>
                  </a:cubicBezTo>
                  <a:cubicBezTo>
                    <a:pt x="1795" y="573"/>
                    <a:pt x="1741" y="566"/>
                    <a:pt x="1711" y="543"/>
                  </a:cubicBezTo>
                  <a:cubicBezTo>
                    <a:pt x="1696" y="527"/>
                    <a:pt x="1726" y="505"/>
                    <a:pt x="1726" y="482"/>
                  </a:cubicBezTo>
                  <a:cubicBezTo>
                    <a:pt x="1734" y="466"/>
                    <a:pt x="1741" y="444"/>
                    <a:pt x="1726" y="428"/>
                  </a:cubicBezTo>
                  <a:cubicBezTo>
                    <a:pt x="1718" y="413"/>
                    <a:pt x="1696" y="428"/>
                    <a:pt x="1680" y="428"/>
                  </a:cubicBezTo>
                  <a:cubicBezTo>
                    <a:pt x="1635" y="413"/>
                    <a:pt x="1596" y="390"/>
                    <a:pt x="1558" y="367"/>
                  </a:cubicBezTo>
                  <a:cubicBezTo>
                    <a:pt x="1497" y="321"/>
                    <a:pt x="1428" y="283"/>
                    <a:pt x="1390" y="230"/>
                  </a:cubicBezTo>
                  <a:cubicBezTo>
                    <a:pt x="1367" y="199"/>
                    <a:pt x="1360" y="153"/>
                    <a:pt x="1375" y="123"/>
                  </a:cubicBezTo>
                  <a:cubicBezTo>
                    <a:pt x="1382" y="107"/>
                    <a:pt x="1413" y="115"/>
                    <a:pt x="1428" y="115"/>
                  </a:cubicBezTo>
                  <a:cubicBezTo>
                    <a:pt x="1466" y="107"/>
                    <a:pt x="1512" y="123"/>
                    <a:pt x="1543" y="107"/>
                  </a:cubicBezTo>
                  <a:cubicBezTo>
                    <a:pt x="1558" y="92"/>
                    <a:pt x="1543" y="92"/>
                    <a:pt x="1543" y="69"/>
                  </a:cubicBezTo>
                  <a:lnTo>
                    <a:pt x="1543" y="69"/>
                  </a:lnTo>
                  <a:cubicBezTo>
                    <a:pt x="1489" y="62"/>
                    <a:pt x="1436" y="46"/>
                    <a:pt x="1405" y="0"/>
                  </a:cubicBezTo>
                  <a:lnTo>
                    <a:pt x="1405" y="0"/>
                  </a:lnTo>
                  <a:cubicBezTo>
                    <a:pt x="1398" y="8"/>
                    <a:pt x="1398" y="8"/>
                    <a:pt x="1398" y="8"/>
                  </a:cubicBezTo>
                  <a:lnTo>
                    <a:pt x="1398" y="8"/>
                  </a:lnTo>
                  <a:cubicBezTo>
                    <a:pt x="1329" y="54"/>
                    <a:pt x="1191" y="46"/>
                    <a:pt x="1107" y="77"/>
                  </a:cubicBezTo>
                  <a:cubicBezTo>
                    <a:pt x="1031" y="100"/>
                    <a:pt x="924" y="100"/>
                    <a:pt x="848" y="107"/>
                  </a:cubicBezTo>
                  <a:cubicBezTo>
                    <a:pt x="810" y="115"/>
                    <a:pt x="741" y="115"/>
                    <a:pt x="749" y="153"/>
                  </a:cubicBezTo>
                  <a:cubicBezTo>
                    <a:pt x="764" y="191"/>
                    <a:pt x="733" y="214"/>
                    <a:pt x="710" y="237"/>
                  </a:cubicBezTo>
                  <a:cubicBezTo>
                    <a:pt x="687" y="268"/>
                    <a:pt x="710" y="367"/>
                    <a:pt x="703" y="413"/>
                  </a:cubicBezTo>
                  <a:cubicBezTo>
                    <a:pt x="687" y="489"/>
                    <a:pt x="649" y="543"/>
                    <a:pt x="611" y="604"/>
                  </a:cubicBezTo>
                  <a:cubicBezTo>
                    <a:pt x="542" y="642"/>
                    <a:pt x="474" y="673"/>
                    <a:pt x="420" y="589"/>
                  </a:cubicBezTo>
                  <a:cubicBezTo>
                    <a:pt x="405" y="558"/>
                    <a:pt x="290" y="558"/>
                    <a:pt x="252" y="558"/>
                  </a:cubicBezTo>
                  <a:cubicBezTo>
                    <a:pt x="252" y="627"/>
                    <a:pt x="229" y="688"/>
                    <a:pt x="206" y="749"/>
                  </a:cubicBezTo>
                  <a:lnTo>
                    <a:pt x="206" y="749"/>
                  </a:lnTo>
                  <a:cubicBezTo>
                    <a:pt x="237" y="749"/>
                    <a:pt x="252" y="749"/>
                    <a:pt x="282" y="749"/>
                  </a:cubicBezTo>
                  <a:cubicBezTo>
                    <a:pt x="313" y="749"/>
                    <a:pt x="351" y="734"/>
                    <a:pt x="382" y="749"/>
                  </a:cubicBezTo>
                  <a:cubicBezTo>
                    <a:pt x="397" y="757"/>
                    <a:pt x="389" y="780"/>
                    <a:pt x="397" y="795"/>
                  </a:cubicBezTo>
                  <a:cubicBezTo>
                    <a:pt x="412" y="833"/>
                    <a:pt x="435" y="863"/>
                    <a:pt x="443" y="894"/>
                  </a:cubicBezTo>
                  <a:cubicBezTo>
                    <a:pt x="451" y="902"/>
                    <a:pt x="435" y="909"/>
                    <a:pt x="428" y="917"/>
                  </a:cubicBezTo>
                  <a:cubicBezTo>
                    <a:pt x="420" y="955"/>
                    <a:pt x="428" y="1009"/>
                    <a:pt x="412" y="1047"/>
                  </a:cubicBezTo>
                  <a:cubicBezTo>
                    <a:pt x="397" y="1070"/>
                    <a:pt x="367" y="1062"/>
                    <a:pt x="344" y="1077"/>
                  </a:cubicBezTo>
                  <a:cubicBezTo>
                    <a:pt x="336" y="1077"/>
                    <a:pt x="328" y="1085"/>
                    <a:pt x="328" y="1093"/>
                  </a:cubicBezTo>
                  <a:cubicBezTo>
                    <a:pt x="336" y="1108"/>
                    <a:pt x="351" y="1100"/>
                    <a:pt x="359" y="1108"/>
                  </a:cubicBezTo>
                  <a:cubicBezTo>
                    <a:pt x="397" y="1123"/>
                    <a:pt x="420" y="1154"/>
                    <a:pt x="458" y="1161"/>
                  </a:cubicBezTo>
                  <a:cubicBezTo>
                    <a:pt x="474" y="1169"/>
                    <a:pt x="489" y="1116"/>
                    <a:pt x="496" y="1131"/>
                  </a:cubicBezTo>
                  <a:cubicBezTo>
                    <a:pt x="527" y="1177"/>
                    <a:pt x="519" y="1238"/>
                    <a:pt x="527" y="1291"/>
                  </a:cubicBezTo>
                  <a:cubicBezTo>
                    <a:pt x="535" y="1299"/>
                    <a:pt x="527" y="1314"/>
                    <a:pt x="535" y="1322"/>
                  </a:cubicBezTo>
                  <a:cubicBezTo>
                    <a:pt x="542" y="1337"/>
                    <a:pt x="557" y="1352"/>
                    <a:pt x="565" y="1368"/>
                  </a:cubicBezTo>
                  <a:cubicBezTo>
                    <a:pt x="580" y="1398"/>
                    <a:pt x="573" y="1436"/>
                    <a:pt x="588" y="1467"/>
                  </a:cubicBezTo>
                  <a:cubicBezTo>
                    <a:pt x="596" y="1482"/>
                    <a:pt x="619" y="1467"/>
                    <a:pt x="619" y="1482"/>
                  </a:cubicBezTo>
                  <a:cubicBezTo>
                    <a:pt x="626" y="1521"/>
                    <a:pt x="603" y="1566"/>
                    <a:pt x="619" y="1604"/>
                  </a:cubicBezTo>
                  <a:cubicBezTo>
                    <a:pt x="619" y="1627"/>
                    <a:pt x="657" y="1604"/>
                    <a:pt x="664" y="1612"/>
                  </a:cubicBezTo>
                  <a:cubicBezTo>
                    <a:pt x="680" y="1627"/>
                    <a:pt x="680" y="1643"/>
                    <a:pt x="680" y="1658"/>
                  </a:cubicBezTo>
                  <a:cubicBezTo>
                    <a:pt x="680" y="1681"/>
                    <a:pt x="664" y="1704"/>
                    <a:pt x="672" y="1711"/>
                  </a:cubicBezTo>
                  <a:cubicBezTo>
                    <a:pt x="695" y="1734"/>
                    <a:pt x="733" y="1719"/>
                    <a:pt x="756" y="1734"/>
                  </a:cubicBezTo>
                  <a:cubicBezTo>
                    <a:pt x="779" y="1750"/>
                    <a:pt x="817" y="1780"/>
                    <a:pt x="817" y="1811"/>
                  </a:cubicBezTo>
                  <a:cubicBezTo>
                    <a:pt x="810" y="1841"/>
                    <a:pt x="764" y="1834"/>
                    <a:pt x="749" y="1857"/>
                  </a:cubicBezTo>
                  <a:cubicBezTo>
                    <a:pt x="733" y="1872"/>
                    <a:pt x="718" y="1895"/>
                    <a:pt x="726" y="1918"/>
                  </a:cubicBezTo>
                  <a:cubicBezTo>
                    <a:pt x="733" y="1933"/>
                    <a:pt x="764" y="1918"/>
                    <a:pt x="771" y="1933"/>
                  </a:cubicBezTo>
                  <a:cubicBezTo>
                    <a:pt x="787" y="1948"/>
                    <a:pt x="779" y="1979"/>
                    <a:pt x="787" y="1994"/>
                  </a:cubicBezTo>
                  <a:lnTo>
                    <a:pt x="787" y="1994"/>
                  </a:lnTo>
                  <a:cubicBezTo>
                    <a:pt x="810" y="1994"/>
                    <a:pt x="825" y="1986"/>
                    <a:pt x="848" y="1979"/>
                  </a:cubicBezTo>
                  <a:cubicBezTo>
                    <a:pt x="871" y="1971"/>
                    <a:pt x="901" y="1956"/>
                    <a:pt x="924" y="1963"/>
                  </a:cubicBezTo>
                  <a:cubicBezTo>
                    <a:pt x="947" y="1979"/>
                    <a:pt x="955" y="2017"/>
                    <a:pt x="978" y="2040"/>
                  </a:cubicBezTo>
                  <a:cubicBezTo>
                    <a:pt x="1001" y="2055"/>
                    <a:pt x="1054" y="2047"/>
                    <a:pt x="1062" y="2078"/>
                  </a:cubicBezTo>
                  <a:cubicBezTo>
                    <a:pt x="1069" y="2101"/>
                    <a:pt x="1024" y="2109"/>
                    <a:pt x="1008" y="2132"/>
                  </a:cubicBezTo>
                  <a:cubicBezTo>
                    <a:pt x="1001" y="2139"/>
                    <a:pt x="1016" y="2155"/>
                    <a:pt x="1008" y="2170"/>
                  </a:cubicBezTo>
                  <a:cubicBezTo>
                    <a:pt x="993" y="2185"/>
                    <a:pt x="970" y="2193"/>
                    <a:pt x="947" y="2200"/>
                  </a:cubicBezTo>
                  <a:cubicBezTo>
                    <a:pt x="932" y="2208"/>
                    <a:pt x="909" y="2208"/>
                    <a:pt x="886" y="2208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94" name="Freeform 161">
              <a:extLst>
                <a:ext uri="{FF2B5EF4-FFF2-40B4-BE49-F238E27FC236}">
                  <a16:creationId xmlns:a16="http://schemas.microsoft.com/office/drawing/2014/main" id="{3CC84BFF-0F97-4E27-8D51-563CD45CB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241" y="6271653"/>
              <a:ext cx="56757" cy="42148"/>
            </a:xfrm>
            <a:custGeom>
              <a:avLst/>
              <a:gdLst>
                <a:gd name="T0" fmla="*/ 130 w 314"/>
                <a:gd name="T1" fmla="*/ 252 h 253"/>
                <a:gd name="T2" fmla="*/ 130 w 314"/>
                <a:gd name="T3" fmla="*/ 252 h 253"/>
                <a:gd name="T4" fmla="*/ 191 w 314"/>
                <a:gd name="T5" fmla="*/ 244 h 253"/>
                <a:gd name="T6" fmla="*/ 252 w 314"/>
                <a:gd name="T7" fmla="*/ 214 h 253"/>
                <a:gd name="T8" fmla="*/ 252 w 314"/>
                <a:gd name="T9" fmla="*/ 176 h 253"/>
                <a:gd name="T10" fmla="*/ 306 w 314"/>
                <a:gd name="T11" fmla="*/ 122 h 253"/>
                <a:gd name="T12" fmla="*/ 222 w 314"/>
                <a:gd name="T13" fmla="*/ 84 h 253"/>
                <a:gd name="T14" fmla="*/ 168 w 314"/>
                <a:gd name="T15" fmla="*/ 7 h 253"/>
                <a:gd name="T16" fmla="*/ 92 w 314"/>
                <a:gd name="T17" fmla="*/ 23 h 253"/>
                <a:gd name="T18" fmla="*/ 31 w 314"/>
                <a:gd name="T19" fmla="*/ 38 h 253"/>
                <a:gd name="T20" fmla="*/ 31 w 314"/>
                <a:gd name="T21" fmla="*/ 38 h 253"/>
                <a:gd name="T22" fmla="*/ 8 w 314"/>
                <a:gd name="T23" fmla="*/ 122 h 253"/>
                <a:gd name="T24" fmla="*/ 61 w 314"/>
                <a:gd name="T25" fmla="*/ 252 h 253"/>
                <a:gd name="T26" fmla="*/ 61 w 314"/>
                <a:gd name="T27" fmla="*/ 252 h 253"/>
                <a:gd name="T28" fmla="*/ 130 w 314"/>
                <a:gd name="T29" fmla="*/ 244 h 253"/>
                <a:gd name="T30" fmla="*/ 130 w 314"/>
                <a:gd name="T31" fmla="*/ 244 h 253"/>
                <a:gd name="T32" fmla="*/ 130 w 314"/>
                <a:gd name="T33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253">
                  <a:moveTo>
                    <a:pt x="130" y="252"/>
                  </a:moveTo>
                  <a:lnTo>
                    <a:pt x="130" y="252"/>
                  </a:lnTo>
                  <a:cubicBezTo>
                    <a:pt x="153" y="252"/>
                    <a:pt x="176" y="252"/>
                    <a:pt x="191" y="244"/>
                  </a:cubicBezTo>
                  <a:cubicBezTo>
                    <a:pt x="214" y="237"/>
                    <a:pt x="237" y="229"/>
                    <a:pt x="252" y="214"/>
                  </a:cubicBezTo>
                  <a:cubicBezTo>
                    <a:pt x="260" y="199"/>
                    <a:pt x="245" y="183"/>
                    <a:pt x="252" y="176"/>
                  </a:cubicBezTo>
                  <a:cubicBezTo>
                    <a:pt x="268" y="153"/>
                    <a:pt x="313" y="145"/>
                    <a:pt x="306" y="122"/>
                  </a:cubicBezTo>
                  <a:cubicBezTo>
                    <a:pt x="298" y="91"/>
                    <a:pt x="245" y="99"/>
                    <a:pt x="222" y="84"/>
                  </a:cubicBezTo>
                  <a:cubicBezTo>
                    <a:pt x="199" y="61"/>
                    <a:pt x="191" y="23"/>
                    <a:pt x="168" y="7"/>
                  </a:cubicBezTo>
                  <a:cubicBezTo>
                    <a:pt x="145" y="0"/>
                    <a:pt x="115" y="15"/>
                    <a:pt x="92" y="23"/>
                  </a:cubicBezTo>
                  <a:cubicBezTo>
                    <a:pt x="69" y="30"/>
                    <a:pt x="54" y="38"/>
                    <a:pt x="31" y="38"/>
                  </a:cubicBezTo>
                  <a:lnTo>
                    <a:pt x="31" y="38"/>
                  </a:lnTo>
                  <a:cubicBezTo>
                    <a:pt x="23" y="69"/>
                    <a:pt x="0" y="99"/>
                    <a:pt x="8" y="122"/>
                  </a:cubicBezTo>
                  <a:cubicBezTo>
                    <a:pt x="15" y="153"/>
                    <a:pt x="46" y="229"/>
                    <a:pt x="61" y="252"/>
                  </a:cubicBezTo>
                  <a:lnTo>
                    <a:pt x="61" y="252"/>
                  </a:lnTo>
                  <a:cubicBezTo>
                    <a:pt x="84" y="244"/>
                    <a:pt x="99" y="237"/>
                    <a:pt x="130" y="244"/>
                  </a:cubicBezTo>
                  <a:lnTo>
                    <a:pt x="130" y="244"/>
                  </a:lnTo>
                  <a:cubicBezTo>
                    <a:pt x="130" y="252"/>
                    <a:pt x="130" y="252"/>
                    <a:pt x="130" y="252"/>
                  </a:cubicBezTo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195" name="Freeform 162">
              <a:extLst>
                <a:ext uri="{FF2B5EF4-FFF2-40B4-BE49-F238E27FC236}">
                  <a16:creationId xmlns:a16="http://schemas.microsoft.com/office/drawing/2014/main" id="{E98DA02B-1791-4E84-ACC9-608388072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500" y="6066825"/>
              <a:ext cx="613932" cy="431837"/>
            </a:xfrm>
            <a:custGeom>
              <a:avLst/>
              <a:gdLst>
                <a:gd name="T0" fmla="*/ 8 w 3385"/>
                <a:gd name="T1" fmla="*/ 2551 h 2575"/>
                <a:gd name="T2" fmla="*/ 69 w 3385"/>
                <a:gd name="T3" fmla="*/ 2536 h 2575"/>
                <a:gd name="T4" fmla="*/ 0 w 3385"/>
                <a:gd name="T5" fmla="*/ 2566 h 2575"/>
                <a:gd name="T6" fmla="*/ 3384 w 3385"/>
                <a:gd name="T7" fmla="*/ 1474 h 2575"/>
                <a:gd name="T8" fmla="*/ 3331 w 3385"/>
                <a:gd name="T9" fmla="*/ 1344 h 2575"/>
                <a:gd name="T10" fmla="*/ 3354 w 3385"/>
                <a:gd name="T11" fmla="*/ 1260 h 2575"/>
                <a:gd name="T12" fmla="*/ 3293 w 3385"/>
                <a:gd name="T13" fmla="*/ 1184 h 2575"/>
                <a:gd name="T14" fmla="*/ 3384 w 3385"/>
                <a:gd name="T15" fmla="*/ 1077 h 2575"/>
                <a:gd name="T16" fmla="*/ 3239 w 3385"/>
                <a:gd name="T17" fmla="*/ 977 h 2575"/>
                <a:gd name="T18" fmla="*/ 3231 w 3385"/>
                <a:gd name="T19" fmla="*/ 878 h 2575"/>
                <a:gd name="T20" fmla="*/ 3186 w 3385"/>
                <a:gd name="T21" fmla="*/ 748 h 2575"/>
                <a:gd name="T22" fmla="*/ 3132 w 3385"/>
                <a:gd name="T23" fmla="*/ 634 h 2575"/>
                <a:gd name="T24" fmla="*/ 3094 w 3385"/>
                <a:gd name="T25" fmla="*/ 557 h 2575"/>
                <a:gd name="T26" fmla="*/ 3025 w 3385"/>
                <a:gd name="T27" fmla="*/ 427 h 2575"/>
                <a:gd name="T28" fmla="*/ 2895 w 3385"/>
                <a:gd name="T29" fmla="*/ 359 h 2575"/>
                <a:gd name="T30" fmla="*/ 2979 w 3385"/>
                <a:gd name="T31" fmla="*/ 313 h 2575"/>
                <a:gd name="T32" fmla="*/ 3010 w 3385"/>
                <a:gd name="T33" fmla="*/ 160 h 2575"/>
                <a:gd name="T34" fmla="*/ 2949 w 3385"/>
                <a:gd name="T35" fmla="*/ 15 h 2575"/>
                <a:gd name="T36" fmla="*/ 2773 w 3385"/>
                <a:gd name="T37" fmla="*/ 15 h 2575"/>
                <a:gd name="T38" fmla="*/ 2750 w 3385"/>
                <a:gd name="T39" fmla="*/ 114 h 2575"/>
                <a:gd name="T40" fmla="*/ 2674 w 3385"/>
                <a:gd name="T41" fmla="*/ 473 h 2575"/>
                <a:gd name="T42" fmla="*/ 2437 w 3385"/>
                <a:gd name="T43" fmla="*/ 710 h 2575"/>
                <a:gd name="T44" fmla="*/ 2185 w 3385"/>
                <a:gd name="T45" fmla="*/ 901 h 2575"/>
                <a:gd name="T46" fmla="*/ 2017 w 3385"/>
                <a:gd name="T47" fmla="*/ 1000 h 2575"/>
                <a:gd name="T48" fmla="*/ 1795 w 3385"/>
                <a:gd name="T49" fmla="*/ 1520 h 2575"/>
                <a:gd name="T50" fmla="*/ 1582 w 3385"/>
                <a:gd name="T51" fmla="*/ 1726 h 2575"/>
                <a:gd name="T52" fmla="*/ 1322 w 3385"/>
                <a:gd name="T53" fmla="*/ 1810 h 2575"/>
                <a:gd name="T54" fmla="*/ 1047 w 3385"/>
                <a:gd name="T55" fmla="*/ 1940 h 2575"/>
                <a:gd name="T56" fmla="*/ 940 w 3385"/>
                <a:gd name="T57" fmla="*/ 2184 h 2575"/>
                <a:gd name="T58" fmla="*/ 1207 w 3385"/>
                <a:gd name="T59" fmla="*/ 2184 h 2575"/>
                <a:gd name="T60" fmla="*/ 1375 w 3385"/>
                <a:gd name="T61" fmla="*/ 2077 h 2575"/>
                <a:gd name="T62" fmla="*/ 1757 w 3385"/>
                <a:gd name="T63" fmla="*/ 2452 h 2575"/>
                <a:gd name="T64" fmla="*/ 1925 w 3385"/>
                <a:gd name="T65" fmla="*/ 2337 h 2575"/>
                <a:gd name="T66" fmla="*/ 1918 w 3385"/>
                <a:gd name="T67" fmla="*/ 2123 h 2575"/>
                <a:gd name="T68" fmla="*/ 1986 w 3385"/>
                <a:gd name="T69" fmla="*/ 1963 h 2575"/>
                <a:gd name="T70" fmla="*/ 2047 w 3385"/>
                <a:gd name="T71" fmla="*/ 2016 h 2575"/>
                <a:gd name="T72" fmla="*/ 2139 w 3385"/>
                <a:gd name="T73" fmla="*/ 1856 h 2575"/>
                <a:gd name="T74" fmla="*/ 2292 w 3385"/>
                <a:gd name="T75" fmla="*/ 1787 h 2575"/>
                <a:gd name="T76" fmla="*/ 2422 w 3385"/>
                <a:gd name="T77" fmla="*/ 1741 h 2575"/>
                <a:gd name="T78" fmla="*/ 2452 w 3385"/>
                <a:gd name="T79" fmla="*/ 1619 h 2575"/>
                <a:gd name="T80" fmla="*/ 2567 w 3385"/>
                <a:gd name="T81" fmla="*/ 1573 h 2575"/>
                <a:gd name="T82" fmla="*/ 3041 w 3385"/>
                <a:gd name="T83" fmla="*/ 1474 h 2575"/>
                <a:gd name="T84" fmla="*/ 3277 w 3385"/>
                <a:gd name="T85" fmla="*/ 1543 h 2575"/>
                <a:gd name="T86" fmla="*/ 3300 w 3385"/>
                <a:gd name="T87" fmla="*/ 1565 h 2575"/>
                <a:gd name="T88" fmla="*/ 3384 w 3385"/>
                <a:gd name="T89" fmla="*/ 1474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5" h="2575">
                  <a:moveTo>
                    <a:pt x="8" y="2551"/>
                  </a:moveTo>
                  <a:lnTo>
                    <a:pt x="8" y="2551"/>
                  </a:lnTo>
                  <a:cubicBezTo>
                    <a:pt x="23" y="2551"/>
                    <a:pt x="23" y="2513"/>
                    <a:pt x="23" y="2505"/>
                  </a:cubicBezTo>
                  <a:cubicBezTo>
                    <a:pt x="31" y="2497"/>
                    <a:pt x="92" y="2513"/>
                    <a:pt x="69" y="2536"/>
                  </a:cubicBezTo>
                  <a:cubicBezTo>
                    <a:pt x="62" y="2543"/>
                    <a:pt x="54" y="2551"/>
                    <a:pt x="46" y="2566"/>
                  </a:cubicBezTo>
                  <a:cubicBezTo>
                    <a:pt x="39" y="2574"/>
                    <a:pt x="8" y="2566"/>
                    <a:pt x="0" y="2566"/>
                  </a:cubicBezTo>
                  <a:cubicBezTo>
                    <a:pt x="8" y="2551"/>
                    <a:pt x="8" y="2551"/>
                    <a:pt x="8" y="2551"/>
                  </a:cubicBezTo>
                  <a:close/>
                  <a:moveTo>
                    <a:pt x="3384" y="1474"/>
                  </a:moveTo>
                  <a:lnTo>
                    <a:pt x="3384" y="1474"/>
                  </a:lnTo>
                  <a:cubicBezTo>
                    <a:pt x="3369" y="1451"/>
                    <a:pt x="3338" y="1375"/>
                    <a:pt x="3331" y="1344"/>
                  </a:cubicBezTo>
                  <a:cubicBezTo>
                    <a:pt x="3323" y="1321"/>
                    <a:pt x="3346" y="1291"/>
                    <a:pt x="3354" y="1260"/>
                  </a:cubicBezTo>
                  <a:lnTo>
                    <a:pt x="3354" y="1260"/>
                  </a:lnTo>
                  <a:cubicBezTo>
                    <a:pt x="3346" y="1245"/>
                    <a:pt x="3354" y="1214"/>
                    <a:pt x="3338" y="1199"/>
                  </a:cubicBezTo>
                  <a:cubicBezTo>
                    <a:pt x="3331" y="1184"/>
                    <a:pt x="3300" y="1199"/>
                    <a:pt x="3293" y="1184"/>
                  </a:cubicBezTo>
                  <a:cubicBezTo>
                    <a:pt x="3285" y="1161"/>
                    <a:pt x="3300" y="1138"/>
                    <a:pt x="3316" y="1123"/>
                  </a:cubicBezTo>
                  <a:cubicBezTo>
                    <a:pt x="3331" y="1100"/>
                    <a:pt x="3377" y="1107"/>
                    <a:pt x="3384" y="1077"/>
                  </a:cubicBezTo>
                  <a:cubicBezTo>
                    <a:pt x="3384" y="1046"/>
                    <a:pt x="3346" y="1016"/>
                    <a:pt x="3323" y="1000"/>
                  </a:cubicBezTo>
                  <a:cubicBezTo>
                    <a:pt x="3300" y="985"/>
                    <a:pt x="3262" y="1000"/>
                    <a:pt x="3239" y="977"/>
                  </a:cubicBezTo>
                  <a:cubicBezTo>
                    <a:pt x="3231" y="970"/>
                    <a:pt x="3247" y="947"/>
                    <a:pt x="3247" y="924"/>
                  </a:cubicBezTo>
                  <a:cubicBezTo>
                    <a:pt x="3247" y="909"/>
                    <a:pt x="3247" y="893"/>
                    <a:pt x="3231" y="878"/>
                  </a:cubicBezTo>
                  <a:cubicBezTo>
                    <a:pt x="3224" y="870"/>
                    <a:pt x="3186" y="893"/>
                    <a:pt x="3186" y="870"/>
                  </a:cubicBezTo>
                  <a:cubicBezTo>
                    <a:pt x="3170" y="832"/>
                    <a:pt x="3193" y="787"/>
                    <a:pt x="3186" y="748"/>
                  </a:cubicBezTo>
                  <a:cubicBezTo>
                    <a:pt x="3186" y="733"/>
                    <a:pt x="3163" y="748"/>
                    <a:pt x="3155" y="733"/>
                  </a:cubicBezTo>
                  <a:cubicBezTo>
                    <a:pt x="3140" y="702"/>
                    <a:pt x="3147" y="664"/>
                    <a:pt x="3132" y="634"/>
                  </a:cubicBezTo>
                  <a:cubicBezTo>
                    <a:pt x="3124" y="618"/>
                    <a:pt x="3109" y="603"/>
                    <a:pt x="3102" y="588"/>
                  </a:cubicBezTo>
                  <a:cubicBezTo>
                    <a:pt x="3094" y="580"/>
                    <a:pt x="3102" y="565"/>
                    <a:pt x="3094" y="557"/>
                  </a:cubicBezTo>
                  <a:cubicBezTo>
                    <a:pt x="3086" y="504"/>
                    <a:pt x="3094" y="443"/>
                    <a:pt x="3063" y="397"/>
                  </a:cubicBezTo>
                  <a:cubicBezTo>
                    <a:pt x="3056" y="382"/>
                    <a:pt x="3041" y="435"/>
                    <a:pt x="3025" y="427"/>
                  </a:cubicBezTo>
                  <a:cubicBezTo>
                    <a:pt x="2987" y="420"/>
                    <a:pt x="2964" y="389"/>
                    <a:pt x="2926" y="374"/>
                  </a:cubicBezTo>
                  <a:cubicBezTo>
                    <a:pt x="2918" y="366"/>
                    <a:pt x="2903" y="374"/>
                    <a:pt x="2895" y="359"/>
                  </a:cubicBezTo>
                  <a:cubicBezTo>
                    <a:pt x="2895" y="351"/>
                    <a:pt x="2903" y="343"/>
                    <a:pt x="2911" y="343"/>
                  </a:cubicBezTo>
                  <a:cubicBezTo>
                    <a:pt x="2934" y="328"/>
                    <a:pt x="2964" y="336"/>
                    <a:pt x="2979" y="313"/>
                  </a:cubicBezTo>
                  <a:cubicBezTo>
                    <a:pt x="2995" y="275"/>
                    <a:pt x="2987" y="221"/>
                    <a:pt x="2995" y="183"/>
                  </a:cubicBezTo>
                  <a:cubicBezTo>
                    <a:pt x="3002" y="175"/>
                    <a:pt x="3018" y="168"/>
                    <a:pt x="3010" y="160"/>
                  </a:cubicBezTo>
                  <a:cubicBezTo>
                    <a:pt x="3002" y="129"/>
                    <a:pt x="2979" y="99"/>
                    <a:pt x="2964" y="61"/>
                  </a:cubicBezTo>
                  <a:cubicBezTo>
                    <a:pt x="2956" y="46"/>
                    <a:pt x="2964" y="23"/>
                    <a:pt x="2949" y="15"/>
                  </a:cubicBezTo>
                  <a:cubicBezTo>
                    <a:pt x="2918" y="0"/>
                    <a:pt x="2880" y="15"/>
                    <a:pt x="2849" y="15"/>
                  </a:cubicBezTo>
                  <a:cubicBezTo>
                    <a:pt x="2819" y="15"/>
                    <a:pt x="2804" y="15"/>
                    <a:pt x="2773" y="15"/>
                  </a:cubicBezTo>
                  <a:lnTo>
                    <a:pt x="2773" y="15"/>
                  </a:lnTo>
                  <a:cubicBezTo>
                    <a:pt x="2766" y="46"/>
                    <a:pt x="2750" y="76"/>
                    <a:pt x="2750" y="114"/>
                  </a:cubicBezTo>
                  <a:cubicBezTo>
                    <a:pt x="2743" y="198"/>
                    <a:pt x="2781" y="282"/>
                    <a:pt x="2773" y="374"/>
                  </a:cubicBezTo>
                  <a:cubicBezTo>
                    <a:pt x="2766" y="458"/>
                    <a:pt x="2720" y="435"/>
                    <a:pt x="2674" y="473"/>
                  </a:cubicBezTo>
                  <a:cubicBezTo>
                    <a:pt x="2605" y="535"/>
                    <a:pt x="2628" y="611"/>
                    <a:pt x="2529" y="664"/>
                  </a:cubicBezTo>
                  <a:cubicBezTo>
                    <a:pt x="2498" y="679"/>
                    <a:pt x="2422" y="672"/>
                    <a:pt x="2437" y="710"/>
                  </a:cubicBezTo>
                  <a:cubicBezTo>
                    <a:pt x="2452" y="748"/>
                    <a:pt x="2437" y="809"/>
                    <a:pt x="2407" y="840"/>
                  </a:cubicBezTo>
                  <a:cubicBezTo>
                    <a:pt x="2345" y="909"/>
                    <a:pt x="2269" y="901"/>
                    <a:pt x="2185" y="901"/>
                  </a:cubicBezTo>
                  <a:cubicBezTo>
                    <a:pt x="2185" y="954"/>
                    <a:pt x="2193" y="962"/>
                    <a:pt x="2139" y="962"/>
                  </a:cubicBezTo>
                  <a:cubicBezTo>
                    <a:pt x="2124" y="1016"/>
                    <a:pt x="2063" y="1000"/>
                    <a:pt x="2017" y="1000"/>
                  </a:cubicBezTo>
                  <a:cubicBezTo>
                    <a:pt x="2002" y="1084"/>
                    <a:pt x="2032" y="1336"/>
                    <a:pt x="1902" y="1329"/>
                  </a:cubicBezTo>
                  <a:cubicBezTo>
                    <a:pt x="1803" y="1321"/>
                    <a:pt x="1834" y="1459"/>
                    <a:pt x="1795" y="1520"/>
                  </a:cubicBezTo>
                  <a:cubicBezTo>
                    <a:pt x="1757" y="1588"/>
                    <a:pt x="1719" y="1543"/>
                    <a:pt x="1688" y="1619"/>
                  </a:cubicBezTo>
                  <a:cubicBezTo>
                    <a:pt x="1666" y="1665"/>
                    <a:pt x="1612" y="1696"/>
                    <a:pt x="1582" y="1726"/>
                  </a:cubicBezTo>
                  <a:cubicBezTo>
                    <a:pt x="1513" y="1795"/>
                    <a:pt x="1505" y="1741"/>
                    <a:pt x="1436" y="1795"/>
                  </a:cubicBezTo>
                  <a:cubicBezTo>
                    <a:pt x="1391" y="1840"/>
                    <a:pt x="1360" y="1917"/>
                    <a:pt x="1322" y="1810"/>
                  </a:cubicBezTo>
                  <a:cubicBezTo>
                    <a:pt x="1299" y="1810"/>
                    <a:pt x="1284" y="1802"/>
                    <a:pt x="1253" y="1818"/>
                  </a:cubicBezTo>
                  <a:cubicBezTo>
                    <a:pt x="1177" y="1848"/>
                    <a:pt x="1123" y="1925"/>
                    <a:pt x="1047" y="1940"/>
                  </a:cubicBezTo>
                  <a:cubicBezTo>
                    <a:pt x="1009" y="1948"/>
                    <a:pt x="940" y="2001"/>
                    <a:pt x="963" y="2054"/>
                  </a:cubicBezTo>
                  <a:cubicBezTo>
                    <a:pt x="978" y="2100"/>
                    <a:pt x="932" y="2177"/>
                    <a:pt x="940" y="2184"/>
                  </a:cubicBezTo>
                  <a:cubicBezTo>
                    <a:pt x="986" y="2215"/>
                    <a:pt x="986" y="2268"/>
                    <a:pt x="1047" y="2238"/>
                  </a:cubicBezTo>
                  <a:cubicBezTo>
                    <a:pt x="1093" y="2215"/>
                    <a:pt x="1154" y="2192"/>
                    <a:pt x="1207" y="2184"/>
                  </a:cubicBezTo>
                  <a:cubicBezTo>
                    <a:pt x="1238" y="2177"/>
                    <a:pt x="1207" y="2131"/>
                    <a:pt x="1230" y="2100"/>
                  </a:cubicBezTo>
                  <a:cubicBezTo>
                    <a:pt x="1261" y="2047"/>
                    <a:pt x="1337" y="2032"/>
                    <a:pt x="1375" y="2077"/>
                  </a:cubicBezTo>
                  <a:cubicBezTo>
                    <a:pt x="1444" y="2161"/>
                    <a:pt x="1582" y="2131"/>
                    <a:pt x="1635" y="2245"/>
                  </a:cubicBezTo>
                  <a:cubicBezTo>
                    <a:pt x="1673" y="2314"/>
                    <a:pt x="1650" y="2429"/>
                    <a:pt x="1757" y="2452"/>
                  </a:cubicBezTo>
                  <a:cubicBezTo>
                    <a:pt x="1765" y="2398"/>
                    <a:pt x="1795" y="2390"/>
                    <a:pt x="1834" y="2360"/>
                  </a:cubicBezTo>
                  <a:cubicBezTo>
                    <a:pt x="1864" y="2337"/>
                    <a:pt x="1925" y="2345"/>
                    <a:pt x="1925" y="2337"/>
                  </a:cubicBezTo>
                  <a:cubicBezTo>
                    <a:pt x="1941" y="2299"/>
                    <a:pt x="1979" y="2253"/>
                    <a:pt x="1979" y="2215"/>
                  </a:cubicBezTo>
                  <a:cubicBezTo>
                    <a:pt x="1979" y="2184"/>
                    <a:pt x="1933" y="2146"/>
                    <a:pt x="1918" y="2123"/>
                  </a:cubicBezTo>
                  <a:cubicBezTo>
                    <a:pt x="1902" y="2100"/>
                    <a:pt x="1948" y="2093"/>
                    <a:pt x="1948" y="2062"/>
                  </a:cubicBezTo>
                  <a:cubicBezTo>
                    <a:pt x="1956" y="2016"/>
                    <a:pt x="1979" y="1993"/>
                    <a:pt x="1986" y="1963"/>
                  </a:cubicBezTo>
                  <a:cubicBezTo>
                    <a:pt x="1994" y="1925"/>
                    <a:pt x="1994" y="1886"/>
                    <a:pt x="2002" y="1848"/>
                  </a:cubicBezTo>
                  <a:cubicBezTo>
                    <a:pt x="2047" y="1856"/>
                    <a:pt x="2025" y="1993"/>
                    <a:pt x="2047" y="2016"/>
                  </a:cubicBezTo>
                  <a:cubicBezTo>
                    <a:pt x="2063" y="1993"/>
                    <a:pt x="2078" y="1993"/>
                    <a:pt x="2093" y="1986"/>
                  </a:cubicBezTo>
                  <a:cubicBezTo>
                    <a:pt x="2124" y="1955"/>
                    <a:pt x="2101" y="1879"/>
                    <a:pt x="2139" y="1856"/>
                  </a:cubicBezTo>
                  <a:cubicBezTo>
                    <a:pt x="2170" y="1833"/>
                    <a:pt x="2177" y="1871"/>
                    <a:pt x="2200" y="1871"/>
                  </a:cubicBezTo>
                  <a:cubicBezTo>
                    <a:pt x="2208" y="1871"/>
                    <a:pt x="2269" y="1795"/>
                    <a:pt x="2292" y="1787"/>
                  </a:cubicBezTo>
                  <a:cubicBezTo>
                    <a:pt x="2353" y="1764"/>
                    <a:pt x="2361" y="1810"/>
                    <a:pt x="2391" y="1818"/>
                  </a:cubicBezTo>
                  <a:cubicBezTo>
                    <a:pt x="2391" y="1795"/>
                    <a:pt x="2422" y="1772"/>
                    <a:pt x="2422" y="1741"/>
                  </a:cubicBezTo>
                  <a:cubicBezTo>
                    <a:pt x="2422" y="1703"/>
                    <a:pt x="2422" y="1673"/>
                    <a:pt x="2422" y="1634"/>
                  </a:cubicBezTo>
                  <a:cubicBezTo>
                    <a:pt x="2437" y="1627"/>
                    <a:pt x="2445" y="1619"/>
                    <a:pt x="2452" y="1619"/>
                  </a:cubicBezTo>
                  <a:cubicBezTo>
                    <a:pt x="2460" y="1611"/>
                    <a:pt x="2460" y="1596"/>
                    <a:pt x="2452" y="1588"/>
                  </a:cubicBezTo>
                  <a:cubicBezTo>
                    <a:pt x="2437" y="1520"/>
                    <a:pt x="2567" y="1466"/>
                    <a:pt x="2567" y="1573"/>
                  </a:cubicBezTo>
                  <a:cubicBezTo>
                    <a:pt x="2597" y="1588"/>
                    <a:pt x="2697" y="1527"/>
                    <a:pt x="2758" y="1543"/>
                  </a:cubicBezTo>
                  <a:cubicBezTo>
                    <a:pt x="2865" y="1565"/>
                    <a:pt x="2941" y="1497"/>
                    <a:pt x="3041" y="1474"/>
                  </a:cubicBezTo>
                  <a:cubicBezTo>
                    <a:pt x="3086" y="1466"/>
                    <a:pt x="3140" y="1474"/>
                    <a:pt x="3186" y="1482"/>
                  </a:cubicBezTo>
                  <a:cubicBezTo>
                    <a:pt x="3216" y="1489"/>
                    <a:pt x="3262" y="1543"/>
                    <a:pt x="3277" y="1543"/>
                  </a:cubicBezTo>
                  <a:cubicBezTo>
                    <a:pt x="3277" y="1550"/>
                    <a:pt x="3293" y="1558"/>
                    <a:pt x="3293" y="1565"/>
                  </a:cubicBezTo>
                  <a:cubicBezTo>
                    <a:pt x="3293" y="1565"/>
                    <a:pt x="3293" y="1565"/>
                    <a:pt x="3300" y="1565"/>
                  </a:cubicBezTo>
                  <a:cubicBezTo>
                    <a:pt x="3300" y="1573"/>
                    <a:pt x="3323" y="1573"/>
                    <a:pt x="3331" y="1573"/>
                  </a:cubicBezTo>
                  <a:cubicBezTo>
                    <a:pt x="3338" y="1535"/>
                    <a:pt x="3354" y="1489"/>
                    <a:pt x="3384" y="1474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22" name="Freeform 189">
              <a:extLst>
                <a:ext uri="{FF2B5EF4-FFF2-40B4-BE49-F238E27FC236}">
                  <a16:creationId xmlns:a16="http://schemas.microsoft.com/office/drawing/2014/main" id="{E081DBB6-61EB-4F80-9175-B81C19505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300" y="3868451"/>
              <a:ext cx="270194" cy="220355"/>
            </a:xfrm>
            <a:custGeom>
              <a:avLst/>
              <a:gdLst>
                <a:gd name="T0" fmla="*/ 191 w 1490"/>
                <a:gd name="T1" fmla="*/ 1276 h 1315"/>
                <a:gd name="T2" fmla="*/ 114 w 1490"/>
                <a:gd name="T3" fmla="*/ 1230 h 1315"/>
                <a:gd name="T4" fmla="*/ 76 w 1490"/>
                <a:gd name="T5" fmla="*/ 1024 h 1315"/>
                <a:gd name="T6" fmla="*/ 69 w 1490"/>
                <a:gd name="T7" fmla="*/ 673 h 1315"/>
                <a:gd name="T8" fmla="*/ 359 w 1490"/>
                <a:gd name="T9" fmla="*/ 657 h 1315"/>
                <a:gd name="T10" fmla="*/ 435 w 1490"/>
                <a:gd name="T11" fmla="*/ 1016 h 1315"/>
                <a:gd name="T12" fmla="*/ 466 w 1490"/>
                <a:gd name="T13" fmla="*/ 1177 h 1315"/>
                <a:gd name="T14" fmla="*/ 374 w 1490"/>
                <a:gd name="T15" fmla="*/ 1299 h 1315"/>
                <a:gd name="T16" fmla="*/ 191 w 1490"/>
                <a:gd name="T17" fmla="*/ 1276 h 1315"/>
                <a:gd name="T18" fmla="*/ 710 w 1490"/>
                <a:gd name="T19" fmla="*/ 421 h 1315"/>
                <a:gd name="T20" fmla="*/ 741 w 1490"/>
                <a:gd name="T21" fmla="*/ 344 h 1315"/>
                <a:gd name="T22" fmla="*/ 786 w 1490"/>
                <a:gd name="T23" fmla="*/ 367 h 1315"/>
                <a:gd name="T24" fmla="*/ 771 w 1490"/>
                <a:gd name="T25" fmla="*/ 405 h 1315"/>
                <a:gd name="T26" fmla="*/ 733 w 1490"/>
                <a:gd name="T27" fmla="*/ 436 h 1315"/>
                <a:gd name="T28" fmla="*/ 710 w 1490"/>
                <a:gd name="T29" fmla="*/ 421 h 1315"/>
                <a:gd name="T30" fmla="*/ 809 w 1490"/>
                <a:gd name="T31" fmla="*/ 38 h 1315"/>
                <a:gd name="T32" fmla="*/ 809 w 1490"/>
                <a:gd name="T33" fmla="*/ 199 h 1315"/>
                <a:gd name="T34" fmla="*/ 786 w 1490"/>
                <a:gd name="T35" fmla="*/ 474 h 1315"/>
                <a:gd name="T36" fmla="*/ 909 w 1490"/>
                <a:gd name="T37" fmla="*/ 757 h 1315"/>
                <a:gd name="T38" fmla="*/ 1122 w 1490"/>
                <a:gd name="T39" fmla="*/ 886 h 1315"/>
                <a:gd name="T40" fmla="*/ 1260 w 1490"/>
                <a:gd name="T41" fmla="*/ 886 h 1315"/>
                <a:gd name="T42" fmla="*/ 1344 w 1490"/>
                <a:gd name="T43" fmla="*/ 802 h 1315"/>
                <a:gd name="T44" fmla="*/ 1352 w 1490"/>
                <a:gd name="T45" fmla="*/ 757 h 1315"/>
                <a:gd name="T46" fmla="*/ 1397 w 1490"/>
                <a:gd name="T47" fmla="*/ 680 h 1315"/>
                <a:gd name="T48" fmla="*/ 1482 w 1490"/>
                <a:gd name="T49" fmla="*/ 634 h 1315"/>
                <a:gd name="T50" fmla="*/ 1405 w 1490"/>
                <a:gd name="T51" fmla="*/ 627 h 1315"/>
                <a:gd name="T52" fmla="*/ 1298 w 1490"/>
                <a:gd name="T53" fmla="*/ 642 h 1315"/>
                <a:gd name="T54" fmla="*/ 1321 w 1490"/>
                <a:gd name="T55" fmla="*/ 573 h 1315"/>
                <a:gd name="T56" fmla="*/ 1428 w 1490"/>
                <a:gd name="T57" fmla="*/ 413 h 1315"/>
                <a:gd name="T58" fmla="*/ 1375 w 1490"/>
                <a:gd name="T59" fmla="*/ 321 h 1315"/>
                <a:gd name="T60" fmla="*/ 1260 w 1490"/>
                <a:gd name="T61" fmla="*/ 329 h 1315"/>
                <a:gd name="T62" fmla="*/ 1214 w 1490"/>
                <a:gd name="T63" fmla="*/ 291 h 1315"/>
                <a:gd name="T64" fmla="*/ 1138 w 1490"/>
                <a:gd name="T65" fmla="*/ 237 h 1315"/>
                <a:gd name="T66" fmla="*/ 1046 w 1490"/>
                <a:gd name="T67" fmla="*/ 146 h 1315"/>
                <a:gd name="T68" fmla="*/ 1092 w 1490"/>
                <a:gd name="T69" fmla="*/ 115 h 1315"/>
                <a:gd name="T70" fmla="*/ 1031 w 1490"/>
                <a:gd name="T71" fmla="*/ 54 h 1315"/>
                <a:gd name="T72" fmla="*/ 970 w 1490"/>
                <a:gd name="T73" fmla="*/ 38 h 1315"/>
                <a:gd name="T74" fmla="*/ 809 w 1490"/>
                <a:gd name="T75" fmla="*/ 38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0" h="1315">
                  <a:moveTo>
                    <a:pt x="191" y="1276"/>
                  </a:moveTo>
                  <a:lnTo>
                    <a:pt x="191" y="1276"/>
                  </a:lnTo>
                  <a:cubicBezTo>
                    <a:pt x="175" y="1268"/>
                    <a:pt x="137" y="1245"/>
                    <a:pt x="122" y="1238"/>
                  </a:cubicBezTo>
                  <a:cubicBezTo>
                    <a:pt x="114" y="1230"/>
                    <a:pt x="114" y="1238"/>
                    <a:pt x="114" y="1230"/>
                  </a:cubicBezTo>
                  <a:cubicBezTo>
                    <a:pt x="107" y="1222"/>
                    <a:pt x="107" y="1154"/>
                    <a:pt x="107" y="1138"/>
                  </a:cubicBezTo>
                  <a:cubicBezTo>
                    <a:pt x="53" y="1115"/>
                    <a:pt x="76" y="1062"/>
                    <a:pt x="76" y="1024"/>
                  </a:cubicBezTo>
                  <a:cubicBezTo>
                    <a:pt x="76" y="970"/>
                    <a:pt x="76" y="940"/>
                    <a:pt x="53" y="894"/>
                  </a:cubicBezTo>
                  <a:cubicBezTo>
                    <a:pt x="0" y="802"/>
                    <a:pt x="0" y="764"/>
                    <a:pt x="69" y="673"/>
                  </a:cubicBezTo>
                  <a:cubicBezTo>
                    <a:pt x="107" y="611"/>
                    <a:pt x="145" y="581"/>
                    <a:pt x="183" y="527"/>
                  </a:cubicBezTo>
                  <a:cubicBezTo>
                    <a:pt x="267" y="428"/>
                    <a:pt x="313" y="588"/>
                    <a:pt x="359" y="657"/>
                  </a:cubicBezTo>
                  <a:cubicBezTo>
                    <a:pt x="412" y="734"/>
                    <a:pt x="366" y="818"/>
                    <a:pt x="382" y="894"/>
                  </a:cubicBezTo>
                  <a:cubicBezTo>
                    <a:pt x="450" y="917"/>
                    <a:pt x="473" y="955"/>
                    <a:pt x="435" y="1016"/>
                  </a:cubicBezTo>
                  <a:cubicBezTo>
                    <a:pt x="382" y="1093"/>
                    <a:pt x="443" y="1054"/>
                    <a:pt x="473" y="1100"/>
                  </a:cubicBezTo>
                  <a:cubicBezTo>
                    <a:pt x="481" y="1108"/>
                    <a:pt x="458" y="1154"/>
                    <a:pt x="466" y="1177"/>
                  </a:cubicBezTo>
                  <a:cubicBezTo>
                    <a:pt x="473" y="1192"/>
                    <a:pt x="511" y="1291"/>
                    <a:pt x="450" y="1276"/>
                  </a:cubicBezTo>
                  <a:cubicBezTo>
                    <a:pt x="405" y="1268"/>
                    <a:pt x="412" y="1284"/>
                    <a:pt x="374" y="1299"/>
                  </a:cubicBezTo>
                  <a:cubicBezTo>
                    <a:pt x="321" y="1314"/>
                    <a:pt x="328" y="1307"/>
                    <a:pt x="275" y="1307"/>
                  </a:cubicBezTo>
                  <a:cubicBezTo>
                    <a:pt x="191" y="1276"/>
                    <a:pt x="191" y="1276"/>
                    <a:pt x="191" y="1276"/>
                  </a:cubicBezTo>
                  <a:close/>
                  <a:moveTo>
                    <a:pt x="710" y="421"/>
                  </a:moveTo>
                  <a:lnTo>
                    <a:pt x="710" y="421"/>
                  </a:lnTo>
                  <a:cubicBezTo>
                    <a:pt x="710" y="405"/>
                    <a:pt x="718" y="390"/>
                    <a:pt x="725" y="382"/>
                  </a:cubicBezTo>
                  <a:cubicBezTo>
                    <a:pt x="725" y="367"/>
                    <a:pt x="733" y="352"/>
                    <a:pt x="741" y="344"/>
                  </a:cubicBezTo>
                  <a:cubicBezTo>
                    <a:pt x="748" y="329"/>
                    <a:pt x="764" y="306"/>
                    <a:pt x="779" y="321"/>
                  </a:cubicBezTo>
                  <a:cubicBezTo>
                    <a:pt x="786" y="336"/>
                    <a:pt x="786" y="352"/>
                    <a:pt x="786" y="367"/>
                  </a:cubicBezTo>
                  <a:cubicBezTo>
                    <a:pt x="794" y="375"/>
                    <a:pt x="794" y="390"/>
                    <a:pt x="794" y="398"/>
                  </a:cubicBezTo>
                  <a:cubicBezTo>
                    <a:pt x="786" y="398"/>
                    <a:pt x="779" y="405"/>
                    <a:pt x="771" y="405"/>
                  </a:cubicBezTo>
                  <a:cubicBezTo>
                    <a:pt x="764" y="413"/>
                    <a:pt x="756" y="421"/>
                    <a:pt x="748" y="428"/>
                  </a:cubicBezTo>
                  <a:cubicBezTo>
                    <a:pt x="748" y="436"/>
                    <a:pt x="741" y="436"/>
                    <a:pt x="733" y="436"/>
                  </a:cubicBezTo>
                  <a:cubicBezTo>
                    <a:pt x="725" y="443"/>
                    <a:pt x="725" y="451"/>
                    <a:pt x="718" y="459"/>
                  </a:cubicBezTo>
                  <a:cubicBezTo>
                    <a:pt x="710" y="421"/>
                    <a:pt x="710" y="421"/>
                    <a:pt x="710" y="421"/>
                  </a:cubicBezTo>
                  <a:close/>
                  <a:moveTo>
                    <a:pt x="809" y="38"/>
                  </a:moveTo>
                  <a:lnTo>
                    <a:pt x="809" y="38"/>
                  </a:lnTo>
                  <a:lnTo>
                    <a:pt x="809" y="38"/>
                  </a:lnTo>
                  <a:cubicBezTo>
                    <a:pt x="802" y="92"/>
                    <a:pt x="802" y="146"/>
                    <a:pt x="809" y="199"/>
                  </a:cubicBezTo>
                  <a:cubicBezTo>
                    <a:pt x="840" y="390"/>
                    <a:pt x="840" y="390"/>
                    <a:pt x="840" y="390"/>
                  </a:cubicBezTo>
                  <a:cubicBezTo>
                    <a:pt x="847" y="428"/>
                    <a:pt x="809" y="451"/>
                    <a:pt x="786" y="474"/>
                  </a:cubicBezTo>
                  <a:cubicBezTo>
                    <a:pt x="764" y="505"/>
                    <a:pt x="779" y="588"/>
                    <a:pt x="809" y="604"/>
                  </a:cubicBezTo>
                  <a:cubicBezTo>
                    <a:pt x="863" y="634"/>
                    <a:pt x="901" y="703"/>
                    <a:pt x="909" y="757"/>
                  </a:cubicBezTo>
                  <a:cubicBezTo>
                    <a:pt x="985" y="772"/>
                    <a:pt x="1084" y="810"/>
                    <a:pt x="1122" y="886"/>
                  </a:cubicBezTo>
                  <a:lnTo>
                    <a:pt x="1122" y="886"/>
                  </a:lnTo>
                  <a:cubicBezTo>
                    <a:pt x="1138" y="894"/>
                    <a:pt x="1184" y="902"/>
                    <a:pt x="1199" y="902"/>
                  </a:cubicBezTo>
                  <a:cubicBezTo>
                    <a:pt x="1222" y="902"/>
                    <a:pt x="1237" y="894"/>
                    <a:pt x="1260" y="886"/>
                  </a:cubicBezTo>
                  <a:cubicBezTo>
                    <a:pt x="1291" y="863"/>
                    <a:pt x="1314" y="833"/>
                    <a:pt x="1344" y="802"/>
                  </a:cubicBezTo>
                  <a:lnTo>
                    <a:pt x="1344" y="802"/>
                  </a:lnTo>
                  <a:cubicBezTo>
                    <a:pt x="1352" y="757"/>
                    <a:pt x="1352" y="757"/>
                    <a:pt x="1352" y="757"/>
                  </a:cubicBezTo>
                  <a:lnTo>
                    <a:pt x="1352" y="757"/>
                  </a:lnTo>
                  <a:cubicBezTo>
                    <a:pt x="1359" y="749"/>
                    <a:pt x="1375" y="741"/>
                    <a:pt x="1375" y="734"/>
                  </a:cubicBezTo>
                  <a:cubicBezTo>
                    <a:pt x="1390" y="718"/>
                    <a:pt x="1382" y="695"/>
                    <a:pt x="1397" y="680"/>
                  </a:cubicBezTo>
                  <a:cubicBezTo>
                    <a:pt x="1420" y="665"/>
                    <a:pt x="1459" y="673"/>
                    <a:pt x="1482" y="657"/>
                  </a:cubicBezTo>
                  <a:cubicBezTo>
                    <a:pt x="1489" y="650"/>
                    <a:pt x="1489" y="634"/>
                    <a:pt x="1482" y="634"/>
                  </a:cubicBezTo>
                  <a:cubicBezTo>
                    <a:pt x="1466" y="627"/>
                    <a:pt x="1451" y="642"/>
                    <a:pt x="1436" y="642"/>
                  </a:cubicBezTo>
                  <a:cubicBezTo>
                    <a:pt x="1428" y="634"/>
                    <a:pt x="1420" y="619"/>
                    <a:pt x="1405" y="627"/>
                  </a:cubicBezTo>
                  <a:cubicBezTo>
                    <a:pt x="1382" y="634"/>
                    <a:pt x="1367" y="680"/>
                    <a:pt x="1336" y="680"/>
                  </a:cubicBezTo>
                  <a:cubicBezTo>
                    <a:pt x="1321" y="680"/>
                    <a:pt x="1306" y="650"/>
                    <a:pt x="1298" y="642"/>
                  </a:cubicBezTo>
                  <a:cubicBezTo>
                    <a:pt x="1291" y="627"/>
                    <a:pt x="1268" y="619"/>
                    <a:pt x="1275" y="611"/>
                  </a:cubicBezTo>
                  <a:cubicBezTo>
                    <a:pt x="1283" y="596"/>
                    <a:pt x="1306" y="588"/>
                    <a:pt x="1321" y="573"/>
                  </a:cubicBezTo>
                  <a:cubicBezTo>
                    <a:pt x="1344" y="543"/>
                    <a:pt x="1359" y="497"/>
                    <a:pt x="1382" y="466"/>
                  </a:cubicBezTo>
                  <a:cubicBezTo>
                    <a:pt x="1397" y="443"/>
                    <a:pt x="1413" y="428"/>
                    <a:pt x="1428" y="413"/>
                  </a:cubicBezTo>
                  <a:cubicBezTo>
                    <a:pt x="1397" y="352"/>
                    <a:pt x="1397" y="352"/>
                    <a:pt x="1397" y="352"/>
                  </a:cubicBezTo>
                  <a:cubicBezTo>
                    <a:pt x="1390" y="336"/>
                    <a:pt x="1382" y="321"/>
                    <a:pt x="1375" y="321"/>
                  </a:cubicBezTo>
                  <a:cubicBezTo>
                    <a:pt x="1344" y="321"/>
                    <a:pt x="1329" y="359"/>
                    <a:pt x="1306" y="367"/>
                  </a:cubicBezTo>
                  <a:cubicBezTo>
                    <a:pt x="1283" y="367"/>
                    <a:pt x="1275" y="329"/>
                    <a:pt x="1260" y="329"/>
                  </a:cubicBezTo>
                  <a:cubicBezTo>
                    <a:pt x="1245" y="329"/>
                    <a:pt x="1245" y="359"/>
                    <a:pt x="1230" y="352"/>
                  </a:cubicBezTo>
                  <a:cubicBezTo>
                    <a:pt x="1214" y="344"/>
                    <a:pt x="1230" y="313"/>
                    <a:pt x="1214" y="291"/>
                  </a:cubicBezTo>
                  <a:cubicBezTo>
                    <a:pt x="1207" y="275"/>
                    <a:pt x="1199" y="260"/>
                    <a:pt x="1184" y="252"/>
                  </a:cubicBezTo>
                  <a:cubicBezTo>
                    <a:pt x="1168" y="245"/>
                    <a:pt x="1153" y="252"/>
                    <a:pt x="1138" y="237"/>
                  </a:cubicBezTo>
                  <a:cubicBezTo>
                    <a:pt x="1130" y="230"/>
                    <a:pt x="1145" y="214"/>
                    <a:pt x="1130" y="207"/>
                  </a:cubicBezTo>
                  <a:cubicBezTo>
                    <a:pt x="1107" y="184"/>
                    <a:pt x="1061" y="176"/>
                    <a:pt x="1046" y="146"/>
                  </a:cubicBezTo>
                  <a:cubicBezTo>
                    <a:pt x="1039" y="130"/>
                    <a:pt x="1077" y="123"/>
                    <a:pt x="1092" y="115"/>
                  </a:cubicBezTo>
                  <a:lnTo>
                    <a:pt x="1092" y="115"/>
                  </a:lnTo>
                  <a:cubicBezTo>
                    <a:pt x="1084" y="100"/>
                    <a:pt x="1077" y="84"/>
                    <a:pt x="1069" y="77"/>
                  </a:cubicBezTo>
                  <a:cubicBezTo>
                    <a:pt x="1061" y="69"/>
                    <a:pt x="1046" y="69"/>
                    <a:pt x="1031" y="54"/>
                  </a:cubicBezTo>
                  <a:cubicBezTo>
                    <a:pt x="1023" y="38"/>
                    <a:pt x="1031" y="8"/>
                    <a:pt x="1016" y="0"/>
                  </a:cubicBezTo>
                  <a:cubicBezTo>
                    <a:pt x="993" y="0"/>
                    <a:pt x="993" y="31"/>
                    <a:pt x="970" y="38"/>
                  </a:cubicBezTo>
                  <a:cubicBezTo>
                    <a:pt x="955" y="46"/>
                    <a:pt x="932" y="54"/>
                    <a:pt x="916" y="54"/>
                  </a:cubicBezTo>
                  <a:cubicBezTo>
                    <a:pt x="878" y="54"/>
                    <a:pt x="847" y="38"/>
                    <a:pt x="809" y="38"/>
                  </a:cubicBez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23" name="Freeform 190">
              <a:extLst>
                <a:ext uri="{FF2B5EF4-FFF2-40B4-BE49-F238E27FC236}">
                  <a16:creationId xmlns:a16="http://schemas.microsoft.com/office/drawing/2014/main" id="{2ECB0C53-9C17-4C84-B30B-DD8B5354E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048" y="3493551"/>
              <a:ext cx="702664" cy="666242"/>
            </a:xfrm>
            <a:custGeom>
              <a:avLst/>
              <a:gdLst>
                <a:gd name="T0" fmla="*/ 2826 w 3874"/>
                <a:gd name="T1" fmla="*/ 2276 h 3973"/>
                <a:gd name="T2" fmla="*/ 3124 w 3874"/>
                <a:gd name="T3" fmla="*/ 2620 h 3973"/>
                <a:gd name="T4" fmla="*/ 1940 w 3874"/>
                <a:gd name="T5" fmla="*/ 2849 h 3973"/>
                <a:gd name="T6" fmla="*/ 1971 w 3874"/>
                <a:gd name="T7" fmla="*/ 2903 h 3973"/>
                <a:gd name="T8" fmla="*/ 810 w 3874"/>
                <a:gd name="T9" fmla="*/ 2559 h 3973"/>
                <a:gd name="T10" fmla="*/ 1230 w 3874"/>
                <a:gd name="T11" fmla="*/ 2208 h 3973"/>
                <a:gd name="T12" fmla="*/ 1268 w 3874"/>
                <a:gd name="T13" fmla="*/ 3002 h 3973"/>
                <a:gd name="T14" fmla="*/ 1115 w 3874"/>
                <a:gd name="T15" fmla="*/ 2590 h 3973"/>
                <a:gd name="T16" fmla="*/ 1635 w 3874"/>
                <a:gd name="T17" fmla="*/ 2513 h 3973"/>
                <a:gd name="T18" fmla="*/ 1879 w 3874"/>
                <a:gd name="T19" fmla="*/ 1673 h 3973"/>
                <a:gd name="T20" fmla="*/ 1131 w 3874"/>
                <a:gd name="T21" fmla="*/ 1902 h 3973"/>
                <a:gd name="T22" fmla="*/ 1978 w 3874"/>
                <a:gd name="T23" fmla="*/ 1482 h 3973"/>
                <a:gd name="T24" fmla="*/ 2047 w 3874"/>
                <a:gd name="T25" fmla="*/ 1497 h 3973"/>
                <a:gd name="T26" fmla="*/ 23 w 3874"/>
                <a:gd name="T27" fmla="*/ 512 h 3973"/>
                <a:gd name="T28" fmla="*/ 298 w 3874"/>
                <a:gd name="T29" fmla="*/ 527 h 3973"/>
                <a:gd name="T30" fmla="*/ 23 w 3874"/>
                <a:gd name="T31" fmla="*/ 696 h 3973"/>
                <a:gd name="T32" fmla="*/ 741 w 3874"/>
                <a:gd name="T33" fmla="*/ 61 h 3973"/>
                <a:gd name="T34" fmla="*/ 466 w 3874"/>
                <a:gd name="T35" fmla="*/ 352 h 3973"/>
                <a:gd name="T36" fmla="*/ 1742 w 3874"/>
                <a:gd name="T37" fmla="*/ 1077 h 3973"/>
                <a:gd name="T38" fmla="*/ 2101 w 3874"/>
                <a:gd name="T39" fmla="*/ 779 h 3973"/>
                <a:gd name="T40" fmla="*/ 1230 w 3874"/>
                <a:gd name="T41" fmla="*/ 283 h 3973"/>
                <a:gd name="T42" fmla="*/ 1100 w 3874"/>
                <a:gd name="T43" fmla="*/ 466 h 3973"/>
                <a:gd name="T44" fmla="*/ 1337 w 3874"/>
                <a:gd name="T45" fmla="*/ 581 h 3973"/>
                <a:gd name="T46" fmla="*/ 1558 w 3874"/>
                <a:gd name="T47" fmla="*/ 863 h 3973"/>
                <a:gd name="T48" fmla="*/ 1046 w 3874"/>
                <a:gd name="T49" fmla="*/ 1169 h 3973"/>
                <a:gd name="T50" fmla="*/ 1551 w 3874"/>
                <a:gd name="T51" fmla="*/ 1093 h 3973"/>
                <a:gd name="T52" fmla="*/ 917 w 3874"/>
                <a:gd name="T53" fmla="*/ 1093 h 3973"/>
                <a:gd name="T54" fmla="*/ 1283 w 3874"/>
                <a:gd name="T55" fmla="*/ 588 h 3973"/>
                <a:gd name="T56" fmla="*/ 1161 w 3874"/>
                <a:gd name="T57" fmla="*/ 573 h 3973"/>
                <a:gd name="T58" fmla="*/ 2307 w 3874"/>
                <a:gd name="T59" fmla="*/ 527 h 3973"/>
                <a:gd name="T60" fmla="*/ 2223 w 3874"/>
                <a:gd name="T61" fmla="*/ 650 h 3973"/>
                <a:gd name="T62" fmla="*/ 2505 w 3874"/>
                <a:gd name="T63" fmla="*/ 482 h 3973"/>
                <a:gd name="T64" fmla="*/ 2276 w 3874"/>
                <a:gd name="T65" fmla="*/ 818 h 3973"/>
                <a:gd name="T66" fmla="*/ 2131 w 3874"/>
                <a:gd name="T67" fmla="*/ 1429 h 3973"/>
                <a:gd name="T68" fmla="*/ 2200 w 3874"/>
                <a:gd name="T69" fmla="*/ 1597 h 3973"/>
                <a:gd name="T70" fmla="*/ 2040 w 3874"/>
                <a:gd name="T71" fmla="*/ 2139 h 3973"/>
                <a:gd name="T72" fmla="*/ 2139 w 3874"/>
                <a:gd name="T73" fmla="*/ 2811 h 3973"/>
                <a:gd name="T74" fmla="*/ 2047 w 3874"/>
                <a:gd name="T75" fmla="*/ 3934 h 3973"/>
                <a:gd name="T76" fmla="*/ 2345 w 3874"/>
                <a:gd name="T77" fmla="*/ 3392 h 3973"/>
                <a:gd name="T78" fmla="*/ 2482 w 3874"/>
                <a:gd name="T79" fmla="*/ 2246 h 3973"/>
                <a:gd name="T80" fmla="*/ 3010 w 3874"/>
                <a:gd name="T81" fmla="*/ 1329 h 3973"/>
                <a:gd name="T82" fmla="*/ 2643 w 3874"/>
                <a:gd name="T83" fmla="*/ 1925 h 3973"/>
                <a:gd name="T84" fmla="*/ 2872 w 3874"/>
                <a:gd name="T85" fmla="*/ 2154 h 3973"/>
                <a:gd name="T86" fmla="*/ 3094 w 3874"/>
                <a:gd name="T87" fmla="*/ 2338 h 3973"/>
                <a:gd name="T88" fmla="*/ 3315 w 3874"/>
                <a:gd name="T89" fmla="*/ 1704 h 3973"/>
                <a:gd name="T90" fmla="*/ 3476 w 3874"/>
                <a:gd name="T91" fmla="*/ 1956 h 3973"/>
                <a:gd name="T92" fmla="*/ 3804 w 3874"/>
                <a:gd name="T93" fmla="*/ 2124 h 3973"/>
                <a:gd name="T94" fmla="*/ 3865 w 3874"/>
                <a:gd name="T95" fmla="*/ 1895 h 3973"/>
                <a:gd name="T96" fmla="*/ 3659 w 3874"/>
                <a:gd name="T97" fmla="*/ 1505 h 3973"/>
                <a:gd name="T98" fmla="*/ 3666 w 3874"/>
                <a:gd name="T99" fmla="*/ 1054 h 3973"/>
                <a:gd name="T100" fmla="*/ 3514 w 3874"/>
                <a:gd name="T101" fmla="*/ 741 h 3973"/>
                <a:gd name="T102" fmla="*/ 3697 w 3874"/>
                <a:gd name="T103" fmla="*/ 634 h 3973"/>
                <a:gd name="T104" fmla="*/ 3842 w 3874"/>
                <a:gd name="T105" fmla="*/ 367 h 3973"/>
                <a:gd name="T106" fmla="*/ 3499 w 3874"/>
                <a:gd name="T107" fmla="*/ 321 h 3973"/>
                <a:gd name="T108" fmla="*/ 3040 w 3874"/>
                <a:gd name="T109" fmla="*/ 474 h 3973"/>
                <a:gd name="T110" fmla="*/ 2979 w 3874"/>
                <a:gd name="T111" fmla="*/ 237 h 3973"/>
                <a:gd name="T112" fmla="*/ 2727 w 3874"/>
                <a:gd name="T113" fmla="*/ 268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4" h="3973">
                  <a:moveTo>
                    <a:pt x="3063" y="2681"/>
                  </a:moveTo>
                  <a:lnTo>
                    <a:pt x="3063" y="2681"/>
                  </a:lnTo>
                  <a:cubicBezTo>
                    <a:pt x="3040" y="2659"/>
                    <a:pt x="3032" y="2620"/>
                    <a:pt x="3010" y="2597"/>
                  </a:cubicBezTo>
                  <a:cubicBezTo>
                    <a:pt x="2994" y="2574"/>
                    <a:pt x="2933" y="2513"/>
                    <a:pt x="2941" y="2483"/>
                  </a:cubicBezTo>
                  <a:cubicBezTo>
                    <a:pt x="2949" y="2406"/>
                    <a:pt x="2926" y="2399"/>
                    <a:pt x="2880" y="2345"/>
                  </a:cubicBezTo>
                  <a:cubicBezTo>
                    <a:pt x="2864" y="2330"/>
                    <a:pt x="2834" y="2292"/>
                    <a:pt x="2826" y="2276"/>
                  </a:cubicBezTo>
                  <a:cubicBezTo>
                    <a:pt x="2826" y="2269"/>
                    <a:pt x="2857" y="2208"/>
                    <a:pt x="2864" y="2208"/>
                  </a:cubicBezTo>
                  <a:lnTo>
                    <a:pt x="2864" y="2208"/>
                  </a:lnTo>
                  <a:cubicBezTo>
                    <a:pt x="2880" y="2208"/>
                    <a:pt x="2994" y="2315"/>
                    <a:pt x="3010" y="2338"/>
                  </a:cubicBezTo>
                  <a:cubicBezTo>
                    <a:pt x="3025" y="2353"/>
                    <a:pt x="3032" y="2376"/>
                    <a:pt x="3040" y="2391"/>
                  </a:cubicBezTo>
                  <a:cubicBezTo>
                    <a:pt x="3048" y="2406"/>
                    <a:pt x="3071" y="2406"/>
                    <a:pt x="3086" y="2422"/>
                  </a:cubicBezTo>
                  <a:cubicBezTo>
                    <a:pt x="3109" y="2437"/>
                    <a:pt x="3139" y="2597"/>
                    <a:pt x="3124" y="2620"/>
                  </a:cubicBezTo>
                  <a:cubicBezTo>
                    <a:pt x="3094" y="2651"/>
                    <a:pt x="3116" y="2659"/>
                    <a:pt x="3139" y="2681"/>
                  </a:cubicBezTo>
                  <a:cubicBezTo>
                    <a:pt x="3170" y="2727"/>
                    <a:pt x="3101" y="2727"/>
                    <a:pt x="3071" y="2720"/>
                  </a:cubicBezTo>
                  <a:cubicBezTo>
                    <a:pt x="3063" y="2681"/>
                    <a:pt x="3063" y="2681"/>
                    <a:pt x="3063" y="2681"/>
                  </a:cubicBezTo>
                  <a:close/>
                  <a:moveTo>
                    <a:pt x="1940" y="2964"/>
                  </a:moveTo>
                  <a:lnTo>
                    <a:pt x="1940" y="2964"/>
                  </a:lnTo>
                  <a:cubicBezTo>
                    <a:pt x="1917" y="2933"/>
                    <a:pt x="1917" y="2880"/>
                    <a:pt x="1940" y="2849"/>
                  </a:cubicBezTo>
                  <a:cubicBezTo>
                    <a:pt x="1948" y="2834"/>
                    <a:pt x="1955" y="2811"/>
                    <a:pt x="1963" y="2796"/>
                  </a:cubicBezTo>
                  <a:cubicBezTo>
                    <a:pt x="1963" y="2788"/>
                    <a:pt x="1963" y="2781"/>
                    <a:pt x="1971" y="2773"/>
                  </a:cubicBezTo>
                  <a:cubicBezTo>
                    <a:pt x="1971" y="2765"/>
                    <a:pt x="1986" y="2750"/>
                    <a:pt x="1986" y="2743"/>
                  </a:cubicBezTo>
                  <a:lnTo>
                    <a:pt x="1986" y="2743"/>
                  </a:lnTo>
                  <a:cubicBezTo>
                    <a:pt x="2001" y="2781"/>
                    <a:pt x="1986" y="2826"/>
                    <a:pt x="1971" y="2865"/>
                  </a:cubicBezTo>
                  <a:cubicBezTo>
                    <a:pt x="1971" y="2880"/>
                    <a:pt x="1971" y="2888"/>
                    <a:pt x="1971" y="2903"/>
                  </a:cubicBezTo>
                  <a:cubicBezTo>
                    <a:pt x="1971" y="2926"/>
                    <a:pt x="1963" y="2941"/>
                    <a:pt x="1963" y="2956"/>
                  </a:cubicBezTo>
                  <a:cubicBezTo>
                    <a:pt x="1940" y="2964"/>
                    <a:pt x="1940" y="2964"/>
                    <a:pt x="1940" y="2964"/>
                  </a:cubicBezTo>
                  <a:close/>
                  <a:moveTo>
                    <a:pt x="749" y="2826"/>
                  </a:moveTo>
                  <a:lnTo>
                    <a:pt x="749" y="2826"/>
                  </a:lnTo>
                  <a:cubicBezTo>
                    <a:pt x="779" y="2804"/>
                    <a:pt x="772" y="2720"/>
                    <a:pt x="810" y="2674"/>
                  </a:cubicBezTo>
                  <a:cubicBezTo>
                    <a:pt x="840" y="2643"/>
                    <a:pt x="886" y="2567"/>
                    <a:pt x="810" y="2559"/>
                  </a:cubicBezTo>
                  <a:cubicBezTo>
                    <a:pt x="810" y="2551"/>
                    <a:pt x="810" y="2551"/>
                    <a:pt x="810" y="2551"/>
                  </a:cubicBezTo>
                  <a:cubicBezTo>
                    <a:pt x="802" y="2551"/>
                    <a:pt x="802" y="2551"/>
                    <a:pt x="802" y="2544"/>
                  </a:cubicBezTo>
                  <a:cubicBezTo>
                    <a:pt x="863" y="2521"/>
                    <a:pt x="833" y="2384"/>
                    <a:pt x="863" y="2376"/>
                  </a:cubicBezTo>
                  <a:cubicBezTo>
                    <a:pt x="917" y="2361"/>
                    <a:pt x="993" y="2361"/>
                    <a:pt x="1016" y="2292"/>
                  </a:cubicBezTo>
                  <a:cubicBezTo>
                    <a:pt x="1046" y="2292"/>
                    <a:pt x="1092" y="2345"/>
                    <a:pt x="1123" y="2315"/>
                  </a:cubicBezTo>
                  <a:cubicBezTo>
                    <a:pt x="1146" y="2292"/>
                    <a:pt x="1207" y="2208"/>
                    <a:pt x="1230" y="2208"/>
                  </a:cubicBezTo>
                  <a:cubicBezTo>
                    <a:pt x="1238" y="2185"/>
                    <a:pt x="1314" y="2162"/>
                    <a:pt x="1337" y="2154"/>
                  </a:cubicBezTo>
                  <a:cubicBezTo>
                    <a:pt x="1390" y="2124"/>
                    <a:pt x="1360" y="2185"/>
                    <a:pt x="1352" y="2223"/>
                  </a:cubicBezTo>
                  <a:cubicBezTo>
                    <a:pt x="1344" y="2246"/>
                    <a:pt x="1375" y="2399"/>
                    <a:pt x="1383" y="2429"/>
                  </a:cubicBezTo>
                  <a:cubicBezTo>
                    <a:pt x="1406" y="2513"/>
                    <a:pt x="1413" y="2551"/>
                    <a:pt x="1467" y="2613"/>
                  </a:cubicBezTo>
                  <a:cubicBezTo>
                    <a:pt x="1490" y="2643"/>
                    <a:pt x="1543" y="2842"/>
                    <a:pt x="1505" y="2872"/>
                  </a:cubicBezTo>
                  <a:cubicBezTo>
                    <a:pt x="1436" y="2941"/>
                    <a:pt x="1383" y="3040"/>
                    <a:pt x="1268" y="3002"/>
                  </a:cubicBezTo>
                  <a:cubicBezTo>
                    <a:pt x="1222" y="2987"/>
                    <a:pt x="1207" y="3086"/>
                    <a:pt x="1184" y="3117"/>
                  </a:cubicBezTo>
                  <a:cubicBezTo>
                    <a:pt x="1092" y="3224"/>
                    <a:pt x="970" y="3056"/>
                    <a:pt x="1054" y="2995"/>
                  </a:cubicBezTo>
                  <a:cubicBezTo>
                    <a:pt x="1085" y="2972"/>
                    <a:pt x="1169" y="2956"/>
                    <a:pt x="1154" y="2911"/>
                  </a:cubicBezTo>
                  <a:cubicBezTo>
                    <a:pt x="1138" y="2872"/>
                    <a:pt x="1108" y="2826"/>
                    <a:pt x="1100" y="2788"/>
                  </a:cubicBezTo>
                  <a:cubicBezTo>
                    <a:pt x="1054" y="2773"/>
                    <a:pt x="1046" y="2735"/>
                    <a:pt x="1062" y="2697"/>
                  </a:cubicBezTo>
                  <a:cubicBezTo>
                    <a:pt x="1123" y="2697"/>
                    <a:pt x="1154" y="2643"/>
                    <a:pt x="1115" y="2590"/>
                  </a:cubicBezTo>
                  <a:cubicBezTo>
                    <a:pt x="1024" y="2468"/>
                    <a:pt x="894" y="3025"/>
                    <a:pt x="756" y="2857"/>
                  </a:cubicBezTo>
                  <a:cubicBezTo>
                    <a:pt x="749" y="2826"/>
                    <a:pt x="749" y="2826"/>
                    <a:pt x="749" y="2826"/>
                  </a:cubicBezTo>
                  <a:close/>
                  <a:moveTo>
                    <a:pt x="1436" y="2445"/>
                  </a:moveTo>
                  <a:lnTo>
                    <a:pt x="1436" y="2445"/>
                  </a:lnTo>
                  <a:cubicBezTo>
                    <a:pt x="1467" y="2506"/>
                    <a:pt x="1467" y="2506"/>
                    <a:pt x="1467" y="2506"/>
                  </a:cubicBezTo>
                  <a:cubicBezTo>
                    <a:pt x="1497" y="2544"/>
                    <a:pt x="1604" y="2551"/>
                    <a:pt x="1635" y="2513"/>
                  </a:cubicBezTo>
                  <a:cubicBezTo>
                    <a:pt x="1673" y="2460"/>
                    <a:pt x="1673" y="2376"/>
                    <a:pt x="1703" y="2315"/>
                  </a:cubicBezTo>
                  <a:cubicBezTo>
                    <a:pt x="1726" y="2261"/>
                    <a:pt x="1772" y="2238"/>
                    <a:pt x="1795" y="2177"/>
                  </a:cubicBezTo>
                  <a:cubicBezTo>
                    <a:pt x="1833" y="2101"/>
                    <a:pt x="1849" y="2017"/>
                    <a:pt x="1887" y="1940"/>
                  </a:cubicBezTo>
                  <a:cubicBezTo>
                    <a:pt x="1933" y="1849"/>
                    <a:pt x="2017" y="1734"/>
                    <a:pt x="2047" y="1650"/>
                  </a:cubicBezTo>
                  <a:cubicBezTo>
                    <a:pt x="2055" y="1627"/>
                    <a:pt x="2032" y="1520"/>
                    <a:pt x="2009" y="1551"/>
                  </a:cubicBezTo>
                  <a:cubicBezTo>
                    <a:pt x="1879" y="1673"/>
                    <a:pt x="1879" y="1673"/>
                    <a:pt x="1879" y="1673"/>
                  </a:cubicBezTo>
                  <a:cubicBezTo>
                    <a:pt x="1833" y="1719"/>
                    <a:pt x="1474" y="1986"/>
                    <a:pt x="1558" y="2055"/>
                  </a:cubicBezTo>
                  <a:cubicBezTo>
                    <a:pt x="1589" y="2070"/>
                    <a:pt x="1619" y="2086"/>
                    <a:pt x="1650" y="2101"/>
                  </a:cubicBezTo>
                  <a:cubicBezTo>
                    <a:pt x="1596" y="2101"/>
                    <a:pt x="1482" y="2132"/>
                    <a:pt x="1459" y="2177"/>
                  </a:cubicBezTo>
                  <a:cubicBezTo>
                    <a:pt x="1436" y="2231"/>
                    <a:pt x="1398" y="2391"/>
                    <a:pt x="1436" y="2445"/>
                  </a:cubicBezTo>
                  <a:close/>
                  <a:moveTo>
                    <a:pt x="1131" y="1902"/>
                  </a:moveTo>
                  <a:lnTo>
                    <a:pt x="1131" y="1902"/>
                  </a:lnTo>
                  <a:cubicBezTo>
                    <a:pt x="1115" y="1849"/>
                    <a:pt x="1169" y="1749"/>
                    <a:pt x="1199" y="1719"/>
                  </a:cubicBezTo>
                  <a:cubicBezTo>
                    <a:pt x="1230" y="1688"/>
                    <a:pt x="1299" y="1597"/>
                    <a:pt x="1337" y="1597"/>
                  </a:cubicBezTo>
                  <a:cubicBezTo>
                    <a:pt x="1360" y="1673"/>
                    <a:pt x="1276" y="1749"/>
                    <a:pt x="1253" y="1826"/>
                  </a:cubicBezTo>
                  <a:cubicBezTo>
                    <a:pt x="1245" y="1864"/>
                    <a:pt x="1184" y="2017"/>
                    <a:pt x="1131" y="1948"/>
                  </a:cubicBezTo>
                  <a:cubicBezTo>
                    <a:pt x="1131" y="1902"/>
                    <a:pt x="1131" y="1902"/>
                    <a:pt x="1131" y="1902"/>
                  </a:cubicBezTo>
                  <a:close/>
                  <a:moveTo>
                    <a:pt x="1978" y="1482"/>
                  </a:moveTo>
                  <a:lnTo>
                    <a:pt x="1978" y="1482"/>
                  </a:lnTo>
                  <a:cubicBezTo>
                    <a:pt x="1963" y="1459"/>
                    <a:pt x="2009" y="1444"/>
                    <a:pt x="2017" y="1429"/>
                  </a:cubicBezTo>
                  <a:cubicBezTo>
                    <a:pt x="2032" y="1398"/>
                    <a:pt x="2032" y="1368"/>
                    <a:pt x="2040" y="1337"/>
                  </a:cubicBezTo>
                  <a:cubicBezTo>
                    <a:pt x="2055" y="1360"/>
                    <a:pt x="2063" y="1383"/>
                    <a:pt x="2070" y="1406"/>
                  </a:cubicBezTo>
                  <a:cubicBezTo>
                    <a:pt x="2085" y="1436"/>
                    <a:pt x="2101" y="1459"/>
                    <a:pt x="2070" y="1482"/>
                  </a:cubicBezTo>
                  <a:cubicBezTo>
                    <a:pt x="2063" y="1482"/>
                    <a:pt x="2055" y="1497"/>
                    <a:pt x="2047" y="1497"/>
                  </a:cubicBezTo>
                  <a:cubicBezTo>
                    <a:pt x="2047" y="1505"/>
                    <a:pt x="2032" y="1505"/>
                    <a:pt x="2032" y="1505"/>
                  </a:cubicBezTo>
                  <a:cubicBezTo>
                    <a:pt x="2017" y="1505"/>
                    <a:pt x="2009" y="1513"/>
                    <a:pt x="1994" y="1513"/>
                  </a:cubicBezTo>
                  <a:cubicBezTo>
                    <a:pt x="1978" y="1482"/>
                    <a:pt x="1978" y="1482"/>
                    <a:pt x="1978" y="1482"/>
                  </a:cubicBezTo>
                  <a:close/>
                  <a:moveTo>
                    <a:pt x="31" y="642"/>
                  </a:moveTo>
                  <a:lnTo>
                    <a:pt x="31" y="642"/>
                  </a:lnTo>
                  <a:cubicBezTo>
                    <a:pt x="8" y="627"/>
                    <a:pt x="0" y="527"/>
                    <a:pt x="23" y="512"/>
                  </a:cubicBezTo>
                  <a:cubicBezTo>
                    <a:pt x="54" y="482"/>
                    <a:pt x="107" y="497"/>
                    <a:pt x="145" y="504"/>
                  </a:cubicBezTo>
                  <a:cubicBezTo>
                    <a:pt x="206" y="512"/>
                    <a:pt x="222" y="459"/>
                    <a:pt x="268" y="459"/>
                  </a:cubicBezTo>
                  <a:cubicBezTo>
                    <a:pt x="313" y="459"/>
                    <a:pt x="352" y="443"/>
                    <a:pt x="367" y="398"/>
                  </a:cubicBezTo>
                  <a:lnTo>
                    <a:pt x="367" y="398"/>
                  </a:lnTo>
                  <a:cubicBezTo>
                    <a:pt x="374" y="421"/>
                    <a:pt x="397" y="428"/>
                    <a:pt x="405" y="459"/>
                  </a:cubicBezTo>
                  <a:cubicBezTo>
                    <a:pt x="382" y="474"/>
                    <a:pt x="252" y="474"/>
                    <a:pt x="298" y="527"/>
                  </a:cubicBezTo>
                  <a:cubicBezTo>
                    <a:pt x="313" y="550"/>
                    <a:pt x="283" y="581"/>
                    <a:pt x="260" y="573"/>
                  </a:cubicBezTo>
                  <a:cubicBezTo>
                    <a:pt x="245" y="565"/>
                    <a:pt x="168" y="588"/>
                    <a:pt x="183" y="611"/>
                  </a:cubicBezTo>
                  <a:cubicBezTo>
                    <a:pt x="160" y="650"/>
                    <a:pt x="206" y="696"/>
                    <a:pt x="153" y="718"/>
                  </a:cubicBezTo>
                  <a:cubicBezTo>
                    <a:pt x="130" y="726"/>
                    <a:pt x="115" y="711"/>
                    <a:pt x="99" y="696"/>
                  </a:cubicBezTo>
                  <a:cubicBezTo>
                    <a:pt x="84" y="673"/>
                    <a:pt x="77" y="680"/>
                    <a:pt x="54" y="680"/>
                  </a:cubicBezTo>
                  <a:cubicBezTo>
                    <a:pt x="54" y="688"/>
                    <a:pt x="31" y="696"/>
                    <a:pt x="23" y="696"/>
                  </a:cubicBezTo>
                  <a:cubicBezTo>
                    <a:pt x="31" y="642"/>
                    <a:pt x="31" y="642"/>
                    <a:pt x="31" y="642"/>
                  </a:cubicBezTo>
                  <a:close/>
                  <a:moveTo>
                    <a:pt x="466" y="321"/>
                  </a:moveTo>
                  <a:lnTo>
                    <a:pt x="466" y="321"/>
                  </a:lnTo>
                  <a:cubicBezTo>
                    <a:pt x="497" y="283"/>
                    <a:pt x="542" y="290"/>
                    <a:pt x="565" y="245"/>
                  </a:cubicBezTo>
                  <a:cubicBezTo>
                    <a:pt x="581" y="214"/>
                    <a:pt x="588" y="191"/>
                    <a:pt x="619" y="168"/>
                  </a:cubicBezTo>
                  <a:cubicBezTo>
                    <a:pt x="657" y="130"/>
                    <a:pt x="703" y="107"/>
                    <a:pt x="741" y="61"/>
                  </a:cubicBezTo>
                  <a:cubicBezTo>
                    <a:pt x="772" y="38"/>
                    <a:pt x="810" y="23"/>
                    <a:pt x="840" y="0"/>
                  </a:cubicBezTo>
                  <a:cubicBezTo>
                    <a:pt x="856" y="38"/>
                    <a:pt x="840" y="168"/>
                    <a:pt x="794" y="184"/>
                  </a:cubicBezTo>
                  <a:cubicBezTo>
                    <a:pt x="772" y="199"/>
                    <a:pt x="772" y="184"/>
                    <a:pt x="749" y="207"/>
                  </a:cubicBezTo>
                  <a:cubicBezTo>
                    <a:pt x="710" y="252"/>
                    <a:pt x="672" y="352"/>
                    <a:pt x="596" y="329"/>
                  </a:cubicBezTo>
                  <a:cubicBezTo>
                    <a:pt x="573" y="321"/>
                    <a:pt x="542" y="298"/>
                    <a:pt x="520" y="329"/>
                  </a:cubicBezTo>
                  <a:cubicBezTo>
                    <a:pt x="504" y="352"/>
                    <a:pt x="520" y="390"/>
                    <a:pt x="466" y="352"/>
                  </a:cubicBezTo>
                  <a:cubicBezTo>
                    <a:pt x="466" y="321"/>
                    <a:pt x="466" y="321"/>
                    <a:pt x="466" y="321"/>
                  </a:cubicBezTo>
                  <a:close/>
                  <a:moveTo>
                    <a:pt x="1551" y="1093"/>
                  </a:moveTo>
                  <a:lnTo>
                    <a:pt x="1551" y="1093"/>
                  </a:lnTo>
                  <a:cubicBezTo>
                    <a:pt x="1596" y="1070"/>
                    <a:pt x="1665" y="1085"/>
                    <a:pt x="1688" y="1054"/>
                  </a:cubicBezTo>
                  <a:cubicBezTo>
                    <a:pt x="1696" y="1039"/>
                    <a:pt x="1772" y="917"/>
                    <a:pt x="1772" y="986"/>
                  </a:cubicBezTo>
                  <a:cubicBezTo>
                    <a:pt x="1780" y="1032"/>
                    <a:pt x="1742" y="1062"/>
                    <a:pt x="1742" y="1077"/>
                  </a:cubicBezTo>
                  <a:cubicBezTo>
                    <a:pt x="1818" y="1077"/>
                    <a:pt x="1856" y="1093"/>
                    <a:pt x="1917" y="1047"/>
                  </a:cubicBezTo>
                  <a:cubicBezTo>
                    <a:pt x="1940" y="1032"/>
                    <a:pt x="2093" y="902"/>
                    <a:pt x="2063" y="894"/>
                  </a:cubicBezTo>
                  <a:cubicBezTo>
                    <a:pt x="2017" y="894"/>
                    <a:pt x="1986" y="917"/>
                    <a:pt x="1948" y="917"/>
                  </a:cubicBezTo>
                  <a:cubicBezTo>
                    <a:pt x="1948" y="879"/>
                    <a:pt x="1994" y="772"/>
                    <a:pt x="2024" y="848"/>
                  </a:cubicBezTo>
                  <a:cubicBezTo>
                    <a:pt x="2040" y="909"/>
                    <a:pt x="2108" y="840"/>
                    <a:pt x="2085" y="787"/>
                  </a:cubicBezTo>
                  <a:cubicBezTo>
                    <a:pt x="2070" y="734"/>
                    <a:pt x="2047" y="757"/>
                    <a:pt x="2101" y="779"/>
                  </a:cubicBezTo>
                  <a:cubicBezTo>
                    <a:pt x="2131" y="787"/>
                    <a:pt x="2131" y="772"/>
                    <a:pt x="2131" y="749"/>
                  </a:cubicBezTo>
                  <a:cubicBezTo>
                    <a:pt x="2116" y="588"/>
                    <a:pt x="1810" y="512"/>
                    <a:pt x="1681" y="482"/>
                  </a:cubicBezTo>
                  <a:cubicBezTo>
                    <a:pt x="1612" y="474"/>
                    <a:pt x="1619" y="405"/>
                    <a:pt x="1596" y="344"/>
                  </a:cubicBezTo>
                  <a:cubicBezTo>
                    <a:pt x="1574" y="283"/>
                    <a:pt x="1497" y="260"/>
                    <a:pt x="1482" y="191"/>
                  </a:cubicBezTo>
                  <a:cubicBezTo>
                    <a:pt x="1474" y="138"/>
                    <a:pt x="1360" y="115"/>
                    <a:pt x="1314" y="153"/>
                  </a:cubicBezTo>
                  <a:cubicBezTo>
                    <a:pt x="1238" y="214"/>
                    <a:pt x="1161" y="153"/>
                    <a:pt x="1230" y="283"/>
                  </a:cubicBezTo>
                  <a:cubicBezTo>
                    <a:pt x="1230" y="283"/>
                    <a:pt x="1131" y="229"/>
                    <a:pt x="1077" y="252"/>
                  </a:cubicBezTo>
                  <a:cubicBezTo>
                    <a:pt x="1062" y="260"/>
                    <a:pt x="1054" y="306"/>
                    <a:pt x="1069" y="313"/>
                  </a:cubicBezTo>
                  <a:cubicBezTo>
                    <a:pt x="1085" y="329"/>
                    <a:pt x="1100" y="321"/>
                    <a:pt x="1115" y="321"/>
                  </a:cubicBezTo>
                  <a:cubicBezTo>
                    <a:pt x="1138" y="336"/>
                    <a:pt x="1085" y="390"/>
                    <a:pt x="1069" y="398"/>
                  </a:cubicBezTo>
                  <a:cubicBezTo>
                    <a:pt x="1062" y="405"/>
                    <a:pt x="1016" y="413"/>
                    <a:pt x="1016" y="428"/>
                  </a:cubicBezTo>
                  <a:cubicBezTo>
                    <a:pt x="1024" y="451"/>
                    <a:pt x="1085" y="459"/>
                    <a:pt x="1100" y="466"/>
                  </a:cubicBezTo>
                  <a:cubicBezTo>
                    <a:pt x="1131" y="482"/>
                    <a:pt x="1169" y="482"/>
                    <a:pt x="1207" y="482"/>
                  </a:cubicBezTo>
                  <a:cubicBezTo>
                    <a:pt x="1253" y="482"/>
                    <a:pt x="1276" y="520"/>
                    <a:pt x="1306" y="543"/>
                  </a:cubicBezTo>
                  <a:cubicBezTo>
                    <a:pt x="1321" y="550"/>
                    <a:pt x="1337" y="565"/>
                    <a:pt x="1352" y="565"/>
                  </a:cubicBezTo>
                  <a:cubicBezTo>
                    <a:pt x="1352" y="573"/>
                    <a:pt x="1352" y="573"/>
                    <a:pt x="1352" y="573"/>
                  </a:cubicBezTo>
                  <a:cubicBezTo>
                    <a:pt x="1344" y="573"/>
                    <a:pt x="1337" y="581"/>
                    <a:pt x="1337" y="581"/>
                  </a:cubicBezTo>
                  <a:lnTo>
                    <a:pt x="1337" y="581"/>
                  </a:lnTo>
                  <a:cubicBezTo>
                    <a:pt x="1383" y="596"/>
                    <a:pt x="1352" y="642"/>
                    <a:pt x="1421" y="611"/>
                  </a:cubicBezTo>
                  <a:cubicBezTo>
                    <a:pt x="1451" y="596"/>
                    <a:pt x="1520" y="558"/>
                    <a:pt x="1558" y="558"/>
                  </a:cubicBezTo>
                  <a:cubicBezTo>
                    <a:pt x="1596" y="734"/>
                    <a:pt x="1375" y="680"/>
                    <a:pt x="1367" y="726"/>
                  </a:cubicBezTo>
                  <a:cubicBezTo>
                    <a:pt x="1367" y="810"/>
                    <a:pt x="1260" y="840"/>
                    <a:pt x="1268" y="925"/>
                  </a:cubicBezTo>
                  <a:cubicBezTo>
                    <a:pt x="1268" y="993"/>
                    <a:pt x="1413" y="909"/>
                    <a:pt x="1444" y="894"/>
                  </a:cubicBezTo>
                  <a:cubicBezTo>
                    <a:pt x="1459" y="886"/>
                    <a:pt x="1558" y="848"/>
                    <a:pt x="1558" y="863"/>
                  </a:cubicBezTo>
                  <a:cubicBezTo>
                    <a:pt x="1551" y="940"/>
                    <a:pt x="1474" y="978"/>
                    <a:pt x="1398" y="978"/>
                  </a:cubicBezTo>
                  <a:cubicBezTo>
                    <a:pt x="1344" y="986"/>
                    <a:pt x="1276" y="1093"/>
                    <a:pt x="1222" y="993"/>
                  </a:cubicBezTo>
                  <a:lnTo>
                    <a:pt x="1222" y="993"/>
                  </a:lnTo>
                  <a:cubicBezTo>
                    <a:pt x="1222" y="1077"/>
                    <a:pt x="1192" y="1077"/>
                    <a:pt x="1138" y="1024"/>
                  </a:cubicBezTo>
                  <a:cubicBezTo>
                    <a:pt x="1085" y="970"/>
                    <a:pt x="1046" y="978"/>
                    <a:pt x="1001" y="1024"/>
                  </a:cubicBezTo>
                  <a:cubicBezTo>
                    <a:pt x="955" y="1100"/>
                    <a:pt x="1008" y="1115"/>
                    <a:pt x="1046" y="1169"/>
                  </a:cubicBezTo>
                  <a:cubicBezTo>
                    <a:pt x="1077" y="1215"/>
                    <a:pt x="1085" y="1222"/>
                    <a:pt x="1138" y="1200"/>
                  </a:cubicBezTo>
                  <a:cubicBezTo>
                    <a:pt x="1177" y="1184"/>
                    <a:pt x="1192" y="1161"/>
                    <a:pt x="1245" y="1154"/>
                  </a:cubicBezTo>
                  <a:cubicBezTo>
                    <a:pt x="1268" y="1154"/>
                    <a:pt x="1299" y="1154"/>
                    <a:pt x="1321" y="1161"/>
                  </a:cubicBezTo>
                  <a:cubicBezTo>
                    <a:pt x="1360" y="1169"/>
                    <a:pt x="1390" y="1123"/>
                    <a:pt x="1429" y="1123"/>
                  </a:cubicBezTo>
                  <a:cubicBezTo>
                    <a:pt x="1474" y="1123"/>
                    <a:pt x="1482" y="1161"/>
                    <a:pt x="1520" y="1115"/>
                  </a:cubicBezTo>
                  <a:cubicBezTo>
                    <a:pt x="1551" y="1093"/>
                    <a:pt x="1551" y="1093"/>
                    <a:pt x="1551" y="1093"/>
                  </a:cubicBezTo>
                  <a:close/>
                  <a:moveTo>
                    <a:pt x="947" y="986"/>
                  </a:moveTo>
                  <a:lnTo>
                    <a:pt x="947" y="986"/>
                  </a:lnTo>
                  <a:cubicBezTo>
                    <a:pt x="955" y="1009"/>
                    <a:pt x="955" y="1009"/>
                    <a:pt x="955" y="1009"/>
                  </a:cubicBezTo>
                  <a:cubicBezTo>
                    <a:pt x="955" y="1024"/>
                    <a:pt x="947" y="1039"/>
                    <a:pt x="940" y="1054"/>
                  </a:cubicBezTo>
                  <a:cubicBezTo>
                    <a:pt x="940" y="1062"/>
                    <a:pt x="940" y="1070"/>
                    <a:pt x="932" y="1077"/>
                  </a:cubicBezTo>
                  <a:cubicBezTo>
                    <a:pt x="932" y="1085"/>
                    <a:pt x="924" y="1093"/>
                    <a:pt x="917" y="1093"/>
                  </a:cubicBezTo>
                  <a:cubicBezTo>
                    <a:pt x="879" y="1108"/>
                    <a:pt x="871" y="1077"/>
                    <a:pt x="902" y="1054"/>
                  </a:cubicBezTo>
                  <a:cubicBezTo>
                    <a:pt x="909" y="1047"/>
                    <a:pt x="917" y="1039"/>
                    <a:pt x="917" y="1024"/>
                  </a:cubicBezTo>
                  <a:cubicBezTo>
                    <a:pt x="917" y="1001"/>
                    <a:pt x="940" y="1001"/>
                    <a:pt x="947" y="986"/>
                  </a:cubicBezTo>
                  <a:close/>
                  <a:moveTo>
                    <a:pt x="1268" y="573"/>
                  </a:moveTo>
                  <a:lnTo>
                    <a:pt x="1268" y="573"/>
                  </a:lnTo>
                  <a:cubicBezTo>
                    <a:pt x="1283" y="588"/>
                    <a:pt x="1283" y="588"/>
                    <a:pt x="1283" y="588"/>
                  </a:cubicBezTo>
                  <a:cubicBezTo>
                    <a:pt x="1299" y="596"/>
                    <a:pt x="1337" y="627"/>
                    <a:pt x="1329" y="642"/>
                  </a:cubicBezTo>
                  <a:cubicBezTo>
                    <a:pt x="1321" y="642"/>
                    <a:pt x="1314" y="650"/>
                    <a:pt x="1299" y="642"/>
                  </a:cubicBezTo>
                  <a:cubicBezTo>
                    <a:pt x="1283" y="642"/>
                    <a:pt x="1260" y="642"/>
                    <a:pt x="1245" y="634"/>
                  </a:cubicBezTo>
                  <a:cubicBezTo>
                    <a:pt x="1207" y="634"/>
                    <a:pt x="1177" y="619"/>
                    <a:pt x="1138" y="611"/>
                  </a:cubicBezTo>
                  <a:cubicBezTo>
                    <a:pt x="1123" y="604"/>
                    <a:pt x="1077" y="596"/>
                    <a:pt x="1077" y="581"/>
                  </a:cubicBezTo>
                  <a:cubicBezTo>
                    <a:pt x="1085" y="543"/>
                    <a:pt x="1146" y="573"/>
                    <a:pt x="1161" y="573"/>
                  </a:cubicBezTo>
                  <a:cubicBezTo>
                    <a:pt x="1184" y="573"/>
                    <a:pt x="1199" y="565"/>
                    <a:pt x="1215" y="558"/>
                  </a:cubicBezTo>
                  <a:cubicBezTo>
                    <a:pt x="1238" y="550"/>
                    <a:pt x="1245" y="581"/>
                    <a:pt x="1268" y="573"/>
                  </a:cubicBezTo>
                  <a:close/>
                  <a:moveTo>
                    <a:pt x="2223" y="650"/>
                  </a:moveTo>
                  <a:lnTo>
                    <a:pt x="2223" y="650"/>
                  </a:lnTo>
                  <a:cubicBezTo>
                    <a:pt x="2223" y="627"/>
                    <a:pt x="2230" y="588"/>
                    <a:pt x="2253" y="573"/>
                  </a:cubicBezTo>
                  <a:cubicBezTo>
                    <a:pt x="2269" y="558"/>
                    <a:pt x="2292" y="543"/>
                    <a:pt x="2307" y="527"/>
                  </a:cubicBezTo>
                  <a:cubicBezTo>
                    <a:pt x="2330" y="504"/>
                    <a:pt x="2345" y="466"/>
                    <a:pt x="2368" y="451"/>
                  </a:cubicBezTo>
                  <a:cubicBezTo>
                    <a:pt x="2383" y="436"/>
                    <a:pt x="2429" y="398"/>
                    <a:pt x="2452" y="390"/>
                  </a:cubicBezTo>
                  <a:cubicBezTo>
                    <a:pt x="2452" y="421"/>
                    <a:pt x="2414" y="443"/>
                    <a:pt x="2399" y="466"/>
                  </a:cubicBezTo>
                  <a:cubicBezTo>
                    <a:pt x="2376" y="497"/>
                    <a:pt x="2345" y="535"/>
                    <a:pt x="2315" y="565"/>
                  </a:cubicBezTo>
                  <a:cubicBezTo>
                    <a:pt x="2292" y="588"/>
                    <a:pt x="2284" y="611"/>
                    <a:pt x="2261" y="627"/>
                  </a:cubicBezTo>
                  <a:cubicBezTo>
                    <a:pt x="2223" y="650"/>
                    <a:pt x="2223" y="650"/>
                    <a:pt x="2223" y="650"/>
                  </a:cubicBezTo>
                  <a:close/>
                  <a:moveTo>
                    <a:pt x="2643" y="199"/>
                  </a:moveTo>
                  <a:lnTo>
                    <a:pt x="2643" y="199"/>
                  </a:lnTo>
                  <a:cubicBezTo>
                    <a:pt x="2620" y="222"/>
                    <a:pt x="2590" y="245"/>
                    <a:pt x="2574" y="252"/>
                  </a:cubicBezTo>
                  <a:cubicBezTo>
                    <a:pt x="2528" y="275"/>
                    <a:pt x="2544" y="313"/>
                    <a:pt x="2513" y="352"/>
                  </a:cubicBezTo>
                  <a:cubicBezTo>
                    <a:pt x="2490" y="413"/>
                    <a:pt x="2498" y="497"/>
                    <a:pt x="2574" y="459"/>
                  </a:cubicBezTo>
                  <a:cubicBezTo>
                    <a:pt x="2643" y="428"/>
                    <a:pt x="2559" y="543"/>
                    <a:pt x="2505" y="482"/>
                  </a:cubicBezTo>
                  <a:cubicBezTo>
                    <a:pt x="2467" y="443"/>
                    <a:pt x="2460" y="489"/>
                    <a:pt x="2437" y="543"/>
                  </a:cubicBezTo>
                  <a:cubicBezTo>
                    <a:pt x="2429" y="550"/>
                    <a:pt x="2376" y="611"/>
                    <a:pt x="2406" y="611"/>
                  </a:cubicBezTo>
                  <a:cubicBezTo>
                    <a:pt x="2452" y="611"/>
                    <a:pt x="2475" y="550"/>
                    <a:pt x="2475" y="627"/>
                  </a:cubicBezTo>
                  <a:cubicBezTo>
                    <a:pt x="2475" y="673"/>
                    <a:pt x="2521" y="665"/>
                    <a:pt x="2551" y="657"/>
                  </a:cubicBezTo>
                  <a:cubicBezTo>
                    <a:pt x="2528" y="680"/>
                    <a:pt x="2498" y="688"/>
                    <a:pt x="2460" y="688"/>
                  </a:cubicBezTo>
                  <a:cubicBezTo>
                    <a:pt x="2452" y="688"/>
                    <a:pt x="2315" y="802"/>
                    <a:pt x="2276" y="818"/>
                  </a:cubicBezTo>
                  <a:cubicBezTo>
                    <a:pt x="2238" y="833"/>
                    <a:pt x="2177" y="894"/>
                    <a:pt x="2246" y="902"/>
                  </a:cubicBezTo>
                  <a:cubicBezTo>
                    <a:pt x="2315" y="917"/>
                    <a:pt x="2269" y="909"/>
                    <a:pt x="2284" y="955"/>
                  </a:cubicBezTo>
                  <a:cubicBezTo>
                    <a:pt x="2292" y="986"/>
                    <a:pt x="2230" y="1070"/>
                    <a:pt x="2200" y="1077"/>
                  </a:cubicBezTo>
                  <a:cubicBezTo>
                    <a:pt x="2093" y="1093"/>
                    <a:pt x="2146" y="1123"/>
                    <a:pt x="2131" y="1200"/>
                  </a:cubicBezTo>
                  <a:cubicBezTo>
                    <a:pt x="2101" y="1253"/>
                    <a:pt x="2108" y="1307"/>
                    <a:pt x="2116" y="1352"/>
                  </a:cubicBezTo>
                  <a:cubicBezTo>
                    <a:pt x="2124" y="1368"/>
                    <a:pt x="2116" y="1452"/>
                    <a:pt x="2131" y="1429"/>
                  </a:cubicBezTo>
                  <a:cubicBezTo>
                    <a:pt x="2162" y="1390"/>
                    <a:pt x="2154" y="1291"/>
                    <a:pt x="2177" y="1245"/>
                  </a:cubicBezTo>
                  <a:cubicBezTo>
                    <a:pt x="2200" y="1184"/>
                    <a:pt x="2185" y="1253"/>
                    <a:pt x="2207" y="1261"/>
                  </a:cubicBezTo>
                  <a:cubicBezTo>
                    <a:pt x="2223" y="1268"/>
                    <a:pt x="2299" y="1245"/>
                    <a:pt x="2315" y="1230"/>
                  </a:cubicBezTo>
                  <a:cubicBezTo>
                    <a:pt x="2315" y="1268"/>
                    <a:pt x="2246" y="1329"/>
                    <a:pt x="2246" y="1375"/>
                  </a:cubicBezTo>
                  <a:cubicBezTo>
                    <a:pt x="2246" y="1429"/>
                    <a:pt x="2207" y="1513"/>
                    <a:pt x="2185" y="1559"/>
                  </a:cubicBezTo>
                  <a:cubicBezTo>
                    <a:pt x="2169" y="1582"/>
                    <a:pt x="2154" y="1627"/>
                    <a:pt x="2200" y="1597"/>
                  </a:cubicBezTo>
                  <a:cubicBezTo>
                    <a:pt x="2223" y="1574"/>
                    <a:pt x="2246" y="1505"/>
                    <a:pt x="2276" y="1505"/>
                  </a:cubicBezTo>
                  <a:cubicBezTo>
                    <a:pt x="2261" y="1536"/>
                    <a:pt x="2238" y="1589"/>
                    <a:pt x="2238" y="1627"/>
                  </a:cubicBezTo>
                  <a:cubicBezTo>
                    <a:pt x="2238" y="1650"/>
                    <a:pt x="2269" y="1688"/>
                    <a:pt x="2253" y="1711"/>
                  </a:cubicBezTo>
                  <a:cubicBezTo>
                    <a:pt x="2238" y="1727"/>
                    <a:pt x="2207" y="1727"/>
                    <a:pt x="2200" y="1749"/>
                  </a:cubicBezTo>
                  <a:cubicBezTo>
                    <a:pt x="2055" y="2017"/>
                    <a:pt x="2055" y="2017"/>
                    <a:pt x="2055" y="2017"/>
                  </a:cubicBezTo>
                  <a:cubicBezTo>
                    <a:pt x="2055" y="2047"/>
                    <a:pt x="2017" y="2116"/>
                    <a:pt x="2040" y="2139"/>
                  </a:cubicBezTo>
                  <a:cubicBezTo>
                    <a:pt x="2063" y="2162"/>
                    <a:pt x="2078" y="2307"/>
                    <a:pt x="2093" y="2284"/>
                  </a:cubicBezTo>
                  <a:cubicBezTo>
                    <a:pt x="2101" y="2269"/>
                    <a:pt x="2185" y="2147"/>
                    <a:pt x="2177" y="2215"/>
                  </a:cubicBezTo>
                  <a:cubicBezTo>
                    <a:pt x="2162" y="2269"/>
                    <a:pt x="2154" y="2299"/>
                    <a:pt x="2131" y="2345"/>
                  </a:cubicBezTo>
                  <a:cubicBezTo>
                    <a:pt x="2093" y="2422"/>
                    <a:pt x="2070" y="2468"/>
                    <a:pt x="2108" y="2544"/>
                  </a:cubicBezTo>
                  <a:cubicBezTo>
                    <a:pt x="2131" y="2590"/>
                    <a:pt x="2154" y="2636"/>
                    <a:pt x="2200" y="2636"/>
                  </a:cubicBezTo>
                  <a:cubicBezTo>
                    <a:pt x="2200" y="2674"/>
                    <a:pt x="2185" y="2804"/>
                    <a:pt x="2139" y="2811"/>
                  </a:cubicBezTo>
                  <a:cubicBezTo>
                    <a:pt x="2009" y="2834"/>
                    <a:pt x="2124" y="2903"/>
                    <a:pt x="2070" y="2979"/>
                  </a:cubicBezTo>
                  <a:cubicBezTo>
                    <a:pt x="2063" y="3010"/>
                    <a:pt x="2063" y="3033"/>
                    <a:pt x="2063" y="3063"/>
                  </a:cubicBezTo>
                  <a:cubicBezTo>
                    <a:pt x="1978" y="3170"/>
                    <a:pt x="2032" y="3346"/>
                    <a:pt x="2017" y="3476"/>
                  </a:cubicBezTo>
                  <a:cubicBezTo>
                    <a:pt x="2001" y="3583"/>
                    <a:pt x="1917" y="3575"/>
                    <a:pt x="1887" y="3659"/>
                  </a:cubicBezTo>
                  <a:cubicBezTo>
                    <a:pt x="1864" y="3720"/>
                    <a:pt x="1879" y="3843"/>
                    <a:pt x="1879" y="3904"/>
                  </a:cubicBezTo>
                  <a:cubicBezTo>
                    <a:pt x="1925" y="3934"/>
                    <a:pt x="1986" y="3972"/>
                    <a:pt x="2047" y="3934"/>
                  </a:cubicBezTo>
                  <a:cubicBezTo>
                    <a:pt x="2078" y="3911"/>
                    <a:pt x="2124" y="3896"/>
                    <a:pt x="2154" y="3904"/>
                  </a:cubicBezTo>
                  <a:cubicBezTo>
                    <a:pt x="2215" y="3904"/>
                    <a:pt x="2276" y="3835"/>
                    <a:pt x="2307" y="3797"/>
                  </a:cubicBezTo>
                  <a:cubicBezTo>
                    <a:pt x="2353" y="3751"/>
                    <a:pt x="2299" y="3674"/>
                    <a:pt x="2292" y="3621"/>
                  </a:cubicBezTo>
                  <a:cubicBezTo>
                    <a:pt x="2269" y="3598"/>
                    <a:pt x="2238" y="3590"/>
                    <a:pt x="2207" y="3590"/>
                  </a:cubicBezTo>
                  <a:cubicBezTo>
                    <a:pt x="2207" y="3568"/>
                    <a:pt x="2315" y="3575"/>
                    <a:pt x="2299" y="3506"/>
                  </a:cubicBezTo>
                  <a:cubicBezTo>
                    <a:pt x="2292" y="3460"/>
                    <a:pt x="2338" y="3437"/>
                    <a:pt x="2345" y="3392"/>
                  </a:cubicBezTo>
                  <a:cubicBezTo>
                    <a:pt x="2353" y="3315"/>
                    <a:pt x="2376" y="3247"/>
                    <a:pt x="2376" y="3170"/>
                  </a:cubicBezTo>
                  <a:cubicBezTo>
                    <a:pt x="2376" y="3109"/>
                    <a:pt x="2444" y="3201"/>
                    <a:pt x="2414" y="3101"/>
                  </a:cubicBezTo>
                  <a:cubicBezTo>
                    <a:pt x="2391" y="3010"/>
                    <a:pt x="2421" y="2888"/>
                    <a:pt x="2452" y="2804"/>
                  </a:cubicBezTo>
                  <a:cubicBezTo>
                    <a:pt x="2475" y="2750"/>
                    <a:pt x="2498" y="2697"/>
                    <a:pt x="2544" y="2666"/>
                  </a:cubicBezTo>
                  <a:cubicBezTo>
                    <a:pt x="2582" y="2636"/>
                    <a:pt x="2635" y="2636"/>
                    <a:pt x="2651" y="2582"/>
                  </a:cubicBezTo>
                  <a:cubicBezTo>
                    <a:pt x="2651" y="2483"/>
                    <a:pt x="2513" y="2338"/>
                    <a:pt x="2482" y="2246"/>
                  </a:cubicBezTo>
                  <a:cubicBezTo>
                    <a:pt x="2444" y="2124"/>
                    <a:pt x="2437" y="2024"/>
                    <a:pt x="2437" y="1902"/>
                  </a:cubicBezTo>
                  <a:cubicBezTo>
                    <a:pt x="2544" y="1963"/>
                    <a:pt x="2574" y="1948"/>
                    <a:pt x="2620" y="1834"/>
                  </a:cubicBezTo>
                  <a:cubicBezTo>
                    <a:pt x="2635" y="1795"/>
                    <a:pt x="2681" y="1788"/>
                    <a:pt x="2696" y="1734"/>
                  </a:cubicBezTo>
                  <a:cubicBezTo>
                    <a:pt x="2704" y="1704"/>
                    <a:pt x="2750" y="1665"/>
                    <a:pt x="2765" y="1627"/>
                  </a:cubicBezTo>
                  <a:cubicBezTo>
                    <a:pt x="2788" y="1574"/>
                    <a:pt x="2849" y="1551"/>
                    <a:pt x="2895" y="1536"/>
                  </a:cubicBezTo>
                  <a:cubicBezTo>
                    <a:pt x="2964" y="1505"/>
                    <a:pt x="2979" y="1383"/>
                    <a:pt x="3010" y="1329"/>
                  </a:cubicBezTo>
                  <a:cubicBezTo>
                    <a:pt x="3025" y="1299"/>
                    <a:pt x="3162" y="1261"/>
                    <a:pt x="3185" y="1261"/>
                  </a:cubicBezTo>
                  <a:cubicBezTo>
                    <a:pt x="3178" y="1261"/>
                    <a:pt x="3086" y="1337"/>
                    <a:pt x="3071" y="1352"/>
                  </a:cubicBezTo>
                  <a:cubicBezTo>
                    <a:pt x="3010" y="1436"/>
                    <a:pt x="3017" y="1520"/>
                    <a:pt x="2910" y="1574"/>
                  </a:cubicBezTo>
                  <a:cubicBezTo>
                    <a:pt x="2887" y="1582"/>
                    <a:pt x="2849" y="1582"/>
                    <a:pt x="2834" y="1612"/>
                  </a:cubicBezTo>
                  <a:cubicBezTo>
                    <a:pt x="2803" y="1673"/>
                    <a:pt x="2811" y="1688"/>
                    <a:pt x="2750" y="1727"/>
                  </a:cubicBezTo>
                  <a:cubicBezTo>
                    <a:pt x="2704" y="1757"/>
                    <a:pt x="2681" y="1879"/>
                    <a:pt x="2643" y="1925"/>
                  </a:cubicBezTo>
                  <a:cubicBezTo>
                    <a:pt x="2597" y="1986"/>
                    <a:pt x="2590" y="2086"/>
                    <a:pt x="2590" y="2162"/>
                  </a:cubicBezTo>
                  <a:cubicBezTo>
                    <a:pt x="2620" y="2276"/>
                    <a:pt x="2597" y="2345"/>
                    <a:pt x="2719" y="2399"/>
                  </a:cubicBezTo>
                  <a:cubicBezTo>
                    <a:pt x="2750" y="2414"/>
                    <a:pt x="2773" y="2445"/>
                    <a:pt x="2803" y="2452"/>
                  </a:cubicBezTo>
                  <a:cubicBezTo>
                    <a:pt x="2849" y="2468"/>
                    <a:pt x="2811" y="2414"/>
                    <a:pt x="2796" y="2391"/>
                  </a:cubicBezTo>
                  <a:cubicBezTo>
                    <a:pt x="2765" y="2322"/>
                    <a:pt x="2757" y="2276"/>
                    <a:pt x="2803" y="2223"/>
                  </a:cubicBezTo>
                  <a:cubicBezTo>
                    <a:pt x="2826" y="2185"/>
                    <a:pt x="2811" y="2078"/>
                    <a:pt x="2872" y="2154"/>
                  </a:cubicBezTo>
                  <a:cubicBezTo>
                    <a:pt x="2903" y="2185"/>
                    <a:pt x="2941" y="2200"/>
                    <a:pt x="2979" y="2231"/>
                  </a:cubicBezTo>
                  <a:cubicBezTo>
                    <a:pt x="3032" y="2292"/>
                    <a:pt x="3025" y="2208"/>
                    <a:pt x="3010" y="2170"/>
                  </a:cubicBezTo>
                  <a:cubicBezTo>
                    <a:pt x="2994" y="2139"/>
                    <a:pt x="2987" y="2101"/>
                    <a:pt x="2971" y="2070"/>
                  </a:cubicBezTo>
                  <a:cubicBezTo>
                    <a:pt x="2949" y="2032"/>
                    <a:pt x="2941" y="1986"/>
                    <a:pt x="2987" y="2055"/>
                  </a:cubicBezTo>
                  <a:cubicBezTo>
                    <a:pt x="3032" y="2101"/>
                    <a:pt x="3055" y="2185"/>
                    <a:pt x="3071" y="2246"/>
                  </a:cubicBezTo>
                  <a:cubicBezTo>
                    <a:pt x="3086" y="2284"/>
                    <a:pt x="3048" y="2338"/>
                    <a:pt x="3094" y="2338"/>
                  </a:cubicBezTo>
                  <a:cubicBezTo>
                    <a:pt x="3116" y="2338"/>
                    <a:pt x="3162" y="2361"/>
                    <a:pt x="3178" y="2345"/>
                  </a:cubicBezTo>
                  <a:cubicBezTo>
                    <a:pt x="3208" y="2307"/>
                    <a:pt x="3231" y="2193"/>
                    <a:pt x="3254" y="2139"/>
                  </a:cubicBezTo>
                  <a:cubicBezTo>
                    <a:pt x="3269" y="2116"/>
                    <a:pt x="3277" y="2086"/>
                    <a:pt x="3277" y="2055"/>
                  </a:cubicBezTo>
                  <a:cubicBezTo>
                    <a:pt x="3285" y="2032"/>
                    <a:pt x="3239" y="2040"/>
                    <a:pt x="3231" y="2017"/>
                  </a:cubicBezTo>
                  <a:cubicBezTo>
                    <a:pt x="3330" y="2040"/>
                    <a:pt x="3292" y="1986"/>
                    <a:pt x="3285" y="1918"/>
                  </a:cubicBezTo>
                  <a:cubicBezTo>
                    <a:pt x="3300" y="1841"/>
                    <a:pt x="3338" y="1772"/>
                    <a:pt x="3315" y="1704"/>
                  </a:cubicBezTo>
                  <a:cubicBezTo>
                    <a:pt x="3300" y="1650"/>
                    <a:pt x="3292" y="1627"/>
                    <a:pt x="3292" y="1574"/>
                  </a:cubicBezTo>
                  <a:cubicBezTo>
                    <a:pt x="3285" y="1444"/>
                    <a:pt x="3338" y="1643"/>
                    <a:pt x="3353" y="1673"/>
                  </a:cubicBezTo>
                  <a:cubicBezTo>
                    <a:pt x="3353" y="1688"/>
                    <a:pt x="3430" y="1520"/>
                    <a:pt x="3460" y="1490"/>
                  </a:cubicBezTo>
                  <a:cubicBezTo>
                    <a:pt x="3460" y="1551"/>
                    <a:pt x="3399" y="1673"/>
                    <a:pt x="3376" y="1727"/>
                  </a:cubicBezTo>
                  <a:cubicBezTo>
                    <a:pt x="3353" y="1780"/>
                    <a:pt x="3338" y="2032"/>
                    <a:pt x="3399" y="2017"/>
                  </a:cubicBezTo>
                  <a:cubicBezTo>
                    <a:pt x="3445" y="2009"/>
                    <a:pt x="3552" y="2009"/>
                    <a:pt x="3476" y="1956"/>
                  </a:cubicBezTo>
                  <a:cubicBezTo>
                    <a:pt x="3437" y="1925"/>
                    <a:pt x="3407" y="1857"/>
                    <a:pt x="3407" y="1811"/>
                  </a:cubicBezTo>
                  <a:cubicBezTo>
                    <a:pt x="3445" y="1841"/>
                    <a:pt x="3499" y="1933"/>
                    <a:pt x="3537" y="1948"/>
                  </a:cubicBezTo>
                  <a:cubicBezTo>
                    <a:pt x="3590" y="1963"/>
                    <a:pt x="3590" y="1979"/>
                    <a:pt x="3605" y="2024"/>
                  </a:cubicBezTo>
                  <a:cubicBezTo>
                    <a:pt x="3628" y="2086"/>
                    <a:pt x="3720" y="2109"/>
                    <a:pt x="3804" y="2132"/>
                  </a:cubicBezTo>
                  <a:lnTo>
                    <a:pt x="3804" y="2132"/>
                  </a:lnTo>
                  <a:cubicBezTo>
                    <a:pt x="3804" y="2124"/>
                    <a:pt x="3804" y="2124"/>
                    <a:pt x="3804" y="2124"/>
                  </a:cubicBezTo>
                  <a:lnTo>
                    <a:pt x="3804" y="2124"/>
                  </a:lnTo>
                  <a:cubicBezTo>
                    <a:pt x="3819" y="2101"/>
                    <a:pt x="3842" y="2078"/>
                    <a:pt x="3842" y="2055"/>
                  </a:cubicBezTo>
                  <a:cubicBezTo>
                    <a:pt x="3850" y="2040"/>
                    <a:pt x="3842" y="2017"/>
                    <a:pt x="3835" y="2001"/>
                  </a:cubicBezTo>
                  <a:cubicBezTo>
                    <a:pt x="3819" y="1979"/>
                    <a:pt x="3781" y="1963"/>
                    <a:pt x="3781" y="1940"/>
                  </a:cubicBezTo>
                  <a:cubicBezTo>
                    <a:pt x="3781" y="1925"/>
                    <a:pt x="3819" y="1940"/>
                    <a:pt x="3835" y="1933"/>
                  </a:cubicBezTo>
                  <a:cubicBezTo>
                    <a:pt x="3850" y="1925"/>
                    <a:pt x="3865" y="1910"/>
                    <a:pt x="3865" y="1895"/>
                  </a:cubicBezTo>
                  <a:cubicBezTo>
                    <a:pt x="3873" y="1872"/>
                    <a:pt x="3850" y="1849"/>
                    <a:pt x="3842" y="1826"/>
                  </a:cubicBezTo>
                  <a:cubicBezTo>
                    <a:pt x="3842" y="1795"/>
                    <a:pt x="3857" y="1765"/>
                    <a:pt x="3865" y="1734"/>
                  </a:cubicBezTo>
                  <a:lnTo>
                    <a:pt x="3865" y="1734"/>
                  </a:lnTo>
                  <a:cubicBezTo>
                    <a:pt x="3850" y="1704"/>
                    <a:pt x="3842" y="1665"/>
                    <a:pt x="3819" y="1650"/>
                  </a:cubicBezTo>
                  <a:cubicBezTo>
                    <a:pt x="3789" y="1627"/>
                    <a:pt x="3735" y="1658"/>
                    <a:pt x="3705" y="1627"/>
                  </a:cubicBezTo>
                  <a:cubicBezTo>
                    <a:pt x="3674" y="1597"/>
                    <a:pt x="3674" y="1543"/>
                    <a:pt x="3659" y="1505"/>
                  </a:cubicBezTo>
                  <a:cubicBezTo>
                    <a:pt x="3643" y="1475"/>
                    <a:pt x="3621" y="1444"/>
                    <a:pt x="3621" y="1406"/>
                  </a:cubicBezTo>
                  <a:cubicBezTo>
                    <a:pt x="3613" y="1383"/>
                    <a:pt x="3628" y="1352"/>
                    <a:pt x="3628" y="1322"/>
                  </a:cubicBezTo>
                  <a:cubicBezTo>
                    <a:pt x="3628" y="1276"/>
                    <a:pt x="3598" y="1230"/>
                    <a:pt x="3613" y="1184"/>
                  </a:cubicBezTo>
                  <a:cubicBezTo>
                    <a:pt x="3613" y="1169"/>
                    <a:pt x="3659" y="1200"/>
                    <a:pt x="3659" y="1184"/>
                  </a:cubicBezTo>
                  <a:cubicBezTo>
                    <a:pt x="3674" y="1161"/>
                    <a:pt x="3643" y="1138"/>
                    <a:pt x="3643" y="1115"/>
                  </a:cubicBezTo>
                  <a:cubicBezTo>
                    <a:pt x="3643" y="1093"/>
                    <a:pt x="3682" y="1070"/>
                    <a:pt x="3666" y="1054"/>
                  </a:cubicBezTo>
                  <a:cubicBezTo>
                    <a:pt x="3636" y="1032"/>
                    <a:pt x="3590" y="1039"/>
                    <a:pt x="3560" y="1039"/>
                  </a:cubicBezTo>
                  <a:cubicBezTo>
                    <a:pt x="3529" y="1032"/>
                    <a:pt x="3499" y="1054"/>
                    <a:pt x="3476" y="1047"/>
                  </a:cubicBezTo>
                  <a:cubicBezTo>
                    <a:pt x="3460" y="1039"/>
                    <a:pt x="3483" y="1016"/>
                    <a:pt x="3476" y="1009"/>
                  </a:cubicBezTo>
                  <a:cubicBezTo>
                    <a:pt x="3453" y="970"/>
                    <a:pt x="3399" y="955"/>
                    <a:pt x="3384" y="917"/>
                  </a:cubicBezTo>
                  <a:cubicBezTo>
                    <a:pt x="3376" y="894"/>
                    <a:pt x="3407" y="871"/>
                    <a:pt x="3414" y="856"/>
                  </a:cubicBezTo>
                  <a:cubicBezTo>
                    <a:pt x="3445" y="818"/>
                    <a:pt x="3476" y="772"/>
                    <a:pt x="3514" y="741"/>
                  </a:cubicBezTo>
                  <a:cubicBezTo>
                    <a:pt x="3521" y="734"/>
                    <a:pt x="3544" y="757"/>
                    <a:pt x="3552" y="741"/>
                  </a:cubicBezTo>
                  <a:cubicBezTo>
                    <a:pt x="3567" y="726"/>
                    <a:pt x="3552" y="696"/>
                    <a:pt x="3567" y="680"/>
                  </a:cubicBezTo>
                  <a:cubicBezTo>
                    <a:pt x="3575" y="673"/>
                    <a:pt x="3582" y="665"/>
                    <a:pt x="3598" y="665"/>
                  </a:cubicBezTo>
                  <a:cubicBezTo>
                    <a:pt x="3621" y="665"/>
                    <a:pt x="3636" y="688"/>
                    <a:pt x="3651" y="680"/>
                  </a:cubicBezTo>
                  <a:cubicBezTo>
                    <a:pt x="3674" y="680"/>
                    <a:pt x="3682" y="650"/>
                    <a:pt x="3697" y="634"/>
                  </a:cubicBezTo>
                  <a:lnTo>
                    <a:pt x="3697" y="634"/>
                  </a:lnTo>
                  <a:cubicBezTo>
                    <a:pt x="3674" y="627"/>
                    <a:pt x="3636" y="627"/>
                    <a:pt x="3636" y="596"/>
                  </a:cubicBezTo>
                  <a:cubicBezTo>
                    <a:pt x="3628" y="558"/>
                    <a:pt x="3689" y="527"/>
                    <a:pt x="3682" y="482"/>
                  </a:cubicBezTo>
                  <a:cubicBezTo>
                    <a:pt x="3682" y="459"/>
                    <a:pt x="3636" y="466"/>
                    <a:pt x="3621" y="443"/>
                  </a:cubicBezTo>
                  <a:cubicBezTo>
                    <a:pt x="3613" y="436"/>
                    <a:pt x="3613" y="421"/>
                    <a:pt x="3628" y="413"/>
                  </a:cubicBezTo>
                  <a:cubicBezTo>
                    <a:pt x="3674" y="398"/>
                    <a:pt x="3720" y="382"/>
                    <a:pt x="3773" y="367"/>
                  </a:cubicBezTo>
                  <a:cubicBezTo>
                    <a:pt x="3796" y="367"/>
                    <a:pt x="3842" y="398"/>
                    <a:pt x="3842" y="367"/>
                  </a:cubicBezTo>
                  <a:cubicBezTo>
                    <a:pt x="3850" y="336"/>
                    <a:pt x="3812" y="306"/>
                    <a:pt x="3789" y="283"/>
                  </a:cubicBezTo>
                  <a:cubicBezTo>
                    <a:pt x="3773" y="268"/>
                    <a:pt x="3751" y="260"/>
                    <a:pt x="3735" y="245"/>
                  </a:cubicBezTo>
                  <a:lnTo>
                    <a:pt x="3735" y="245"/>
                  </a:lnTo>
                  <a:cubicBezTo>
                    <a:pt x="3697" y="252"/>
                    <a:pt x="3651" y="252"/>
                    <a:pt x="3621" y="268"/>
                  </a:cubicBezTo>
                  <a:cubicBezTo>
                    <a:pt x="3598" y="275"/>
                    <a:pt x="3590" y="313"/>
                    <a:pt x="3567" y="321"/>
                  </a:cubicBezTo>
                  <a:cubicBezTo>
                    <a:pt x="3552" y="329"/>
                    <a:pt x="3521" y="313"/>
                    <a:pt x="3499" y="321"/>
                  </a:cubicBezTo>
                  <a:cubicBezTo>
                    <a:pt x="3476" y="329"/>
                    <a:pt x="3468" y="352"/>
                    <a:pt x="3445" y="359"/>
                  </a:cubicBezTo>
                  <a:cubicBezTo>
                    <a:pt x="3414" y="375"/>
                    <a:pt x="3376" y="375"/>
                    <a:pt x="3346" y="367"/>
                  </a:cubicBezTo>
                  <a:cubicBezTo>
                    <a:pt x="3315" y="367"/>
                    <a:pt x="3277" y="336"/>
                    <a:pt x="3239" y="344"/>
                  </a:cubicBezTo>
                  <a:cubicBezTo>
                    <a:pt x="3216" y="352"/>
                    <a:pt x="3216" y="375"/>
                    <a:pt x="3201" y="390"/>
                  </a:cubicBezTo>
                  <a:cubicBezTo>
                    <a:pt x="3178" y="413"/>
                    <a:pt x="3155" y="443"/>
                    <a:pt x="3132" y="451"/>
                  </a:cubicBezTo>
                  <a:cubicBezTo>
                    <a:pt x="3101" y="466"/>
                    <a:pt x="3071" y="474"/>
                    <a:pt x="3040" y="474"/>
                  </a:cubicBezTo>
                  <a:cubicBezTo>
                    <a:pt x="3025" y="474"/>
                    <a:pt x="3010" y="474"/>
                    <a:pt x="2994" y="466"/>
                  </a:cubicBezTo>
                  <a:cubicBezTo>
                    <a:pt x="2979" y="459"/>
                    <a:pt x="2971" y="436"/>
                    <a:pt x="2971" y="421"/>
                  </a:cubicBezTo>
                  <a:cubicBezTo>
                    <a:pt x="2971" y="405"/>
                    <a:pt x="2994" y="405"/>
                    <a:pt x="2994" y="390"/>
                  </a:cubicBezTo>
                  <a:cubicBezTo>
                    <a:pt x="3002" y="367"/>
                    <a:pt x="2971" y="352"/>
                    <a:pt x="2971" y="329"/>
                  </a:cubicBezTo>
                  <a:cubicBezTo>
                    <a:pt x="2979" y="298"/>
                    <a:pt x="3017" y="283"/>
                    <a:pt x="3017" y="252"/>
                  </a:cubicBezTo>
                  <a:cubicBezTo>
                    <a:pt x="3017" y="237"/>
                    <a:pt x="2994" y="237"/>
                    <a:pt x="2979" y="237"/>
                  </a:cubicBezTo>
                  <a:cubicBezTo>
                    <a:pt x="2956" y="229"/>
                    <a:pt x="2933" y="245"/>
                    <a:pt x="2910" y="229"/>
                  </a:cubicBezTo>
                  <a:cubicBezTo>
                    <a:pt x="2903" y="222"/>
                    <a:pt x="2926" y="199"/>
                    <a:pt x="2910" y="199"/>
                  </a:cubicBezTo>
                  <a:cubicBezTo>
                    <a:pt x="2887" y="184"/>
                    <a:pt x="2849" y="168"/>
                    <a:pt x="2819" y="184"/>
                  </a:cubicBezTo>
                  <a:cubicBezTo>
                    <a:pt x="2803" y="199"/>
                    <a:pt x="2826" y="229"/>
                    <a:pt x="2819" y="252"/>
                  </a:cubicBezTo>
                  <a:cubicBezTo>
                    <a:pt x="2819" y="260"/>
                    <a:pt x="2819" y="283"/>
                    <a:pt x="2803" y="283"/>
                  </a:cubicBezTo>
                  <a:cubicBezTo>
                    <a:pt x="2780" y="283"/>
                    <a:pt x="2757" y="268"/>
                    <a:pt x="2727" y="268"/>
                  </a:cubicBezTo>
                  <a:cubicBezTo>
                    <a:pt x="2719" y="268"/>
                    <a:pt x="2704" y="283"/>
                    <a:pt x="2689" y="275"/>
                  </a:cubicBezTo>
                  <a:cubicBezTo>
                    <a:pt x="2666" y="252"/>
                    <a:pt x="2658" y="222"/>
                    <a:pt x="2643" y="199"/>
                  </a:cubicBez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24" name="Freeform 191">
              <a:extLst>
                <a:ext uri="{FF2B5EF4-FFF2-40B4-BE49-F238E27FC236}">
                  <a16:creationId xmlns:a16="http://schemas.microsoft.com/office/drawing/2014/main" id="{5DD80EDC-71E3-456A-9194-3CE156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4265" y="3364149"/>
              <a:ext cx="275789" cy="246975"/>
            </a:xfrm>
            <a:custGeom>
              <a:avLst/>
              <a:gdLst>
                <a:gd name="T0" fmla="*/ 869 w 1520"/>
                <a:gd name="T1" fmla="*/ 1436 h 1475"/>
                <a:gd name="T2" fmla="*/ 869 w 1520"/>
                <a:gd name="T3" fmla="*/ 1436 h 1475"/>
                <a:gd name="T4" fmla="*/ 801 w 1520"/>
                <a:gd name="T5" fmla="*/ 1336 h 1475"/>
                <a:gd name="T6" fmla="*/ 602 w 1520"/>
                <a:gd name="T7" fmla="*/ 1344 h 1475"/>
                <a:gd name="T8" fmla="*/ 526 w 1520"/>
                <a:gd name="T9" fmla="*/ 1359 h 1475"/>
                <a:gd name="T10" fmla="*/ 449 w 1520"/>
                <a:gd name="T11" fmla="*/ 1390 h 1475"/>
                <a:gd name="T12" fmla="*/ 449 w 1520"/>
                <a:gd name="T13" fmla="*/ 1390 h 1475"/>
                <a:gd name="T14" fmla="*/ 312 w 1520"/>
                <a:gd name="T15" fmla="*/ 1352 h 1475"/>
                <a:gd name="T16" fmla="*/ 296 w 1520"/>
                <a:gd name="T17" fmla="*/ 1291 h 1475"/>
                <a:gd name="T18" fmla="*/ 342 w 1520"/>
                <a:gd name="T19" fmla="*/ 1275 h 1475"/>
                <a:gd name="T20" fmla="*/ 350 w 1520"/>
                <a:gd name="T21" fmla="*/ 1245 h 1475"/>
                <a:gd name="T22" fmla="*/ 327 w 1520"/>
                <a:gd name="T23" fmla="*/ 1169 h 1475"/>
                <a:gd name="T24" fmla="*/ 449 w 1520"/>
                <a:gd name="T25" fmla="*/ 1084 h 1475"/>
                <a:gd name="T26" fmla="*/ 457 w 1520"/>
                <a:gd name="T27" fmla="*/ 1046 h 1475"/>
                <a:gd name="T28" fmla="*/ 358 w 1520"/>
                <a:gd name="T29" fmla="*/ 1077 h 1475"/>
                <a:gd name="T30" fmla="*/ 350 w 1520"/>
                <a:gd name="T31" fmla="*/ 1031 h 1475"/>
                <a:gd name="T32" fmla="*/ 358 w 1520"/>
                <a:gd name="T33" fmla="*/ 993 h 1475"/>
                <a:gd name="T34" fmla="*/ 373 w 1520"/>
                <a:gd name="T35" fmla="*/ 939 h 1475"/>
                <a:gd name="T36" fmla="*/ 175 w 1520"/>
                <a:gd name="T37" fmla="*/ 878 h 1475"/>
                <a:gd name="T38" fmla="*/ 122 w 1520"/>
                <a:gd name="T39" fmla="*/ 779 h 1475"/>
                <a:gd name="T40" fmla="*/ 84 w 1520"/>
                <a:gd name="T41" fmla="*/ 748 h 1475"/>
                <a:gd name="T42" fmla="*/ 45 w 1520"/>
                <a:gd name="T43" fmla="*/ 657 h 1475"/>
                <a:gd name="T44" fmla="*/ 7 w 1520"/>
                <a:gd name="T45" fmla="*/ 611 h 1475"/>
                <a:gd name="T46" fmla="*/ 61 w 1520"/>
                <a:gd name="T47" fmla="*/ 504 h 1475"/>
                <a:gd name="T48" fmla="*/ 45 w 1520"/>
                <a:gd name="T49" fmla="*/ 443 h 1475"/>
                <a:gd name="T50" fmla="*/ 7 w 1520"/>
                <a:gd name="T51" fmla="*/ 405 h 1475"/>
                <a:gd name="T52" fmla="*/ 15 w 1520"/>
                <a:gd name="T53" fmla="*/ 313 h 1475"/>
                <a:gd name="T54" fmla="*/ 15 w 1520"/>
                <a:gd name="T55" fmla="*/ 313 h 1475"/>
                <a:gd name="T56" fmla="*/ 61 w 1520"/>
                <a:gd name="T57" fmla="*/ 252 h 1475"/>
                <a:gd name="T58" fmla="*/ 160 w 1520"/>
                <a:gd name="T59" fmla="*/ 214 h 1475"/>
                <a:gd name="T60" fmla="*/ 153 w 1520"/>
                <a:gd name="T61" fmla="*/ 160 h 1475"/>
                <a:gd name="T62" fmla="*/ 198 w 1520"/>
                <a:gd name="T63" fmla="*/ 175 h 1475"/>
                <a:gd name="T64" fmla="*/ 304 w 1520"/>
                <a:gd name="T65" fmla="*/ 214 h 1475"/>
                <a:gd name="T66" fmla="*/ 365 w 1520"/>
                <a:gd name="T67" fmla="*/ 214 h 1475"/>
                <a:gd name="T68" fmla="*/ 404 w 1520"/>
                <a:gd name="T69" fmla="*/ 267 h 1475"/>
                <a:gd name="T70" fmla="*/ 434 w 1520"/>
                <a:gd name="T71" fmla="*/ 252 h 1475"/>
                <a:gd name="T72" fmla="*/ 449 w 1520"/>
                <a:gd name="T73" fmla="*/ 145 h 1475"/>
                <a:gd name="T74" fmla="*/ 480 w 1520"/>
                <a:gd name="T75" fmla="*/ 76 h 1475"/>
                <a:gd name="T76" fmla="*/ 526 w 1520"/>
                <a:gd name="T77" fmla="*/ 53 h 1475"/>
                <a:gd name="T78" fmla="*/ 717 w 1520"/>
                <a:gd name="T79" fmla="*/ 23 h 1475"/>
                <a:gd name="T80" fmla="*/ 778 w 1520"/>
                <a:gd name="T81" fmla="*/ 0 h 1475"/>
                <a:gd name="T82" fmla="*/ 862 w 1520"/>
                <a:gd name="T83" fmla="*/ 23 h 1475"/>
                <a:gd name="T84" fmla="*/ 915 w 1520"/>
                <a:gd name="T85" fmla="*/ 69 h 1475"/>
                <a:gd name="T86" fmla="*/ 984 w 1520"/>
                <a:gd name="T87" fmla="*/ 69 h 1475"/>
                <a:gd name="T88" fmla="*/ 1038 w 1520"/>
                <a:gd name="T89" fmla="*/ 160 h 1475"/>
                <a:gd name="T90" fmla="*/ 1083 w 1520"/>
                <a:gd name="T91" fmla="*/ 198 h 1475"/>
                <a:gd name="T92" fmla="*/ 1099 w 1520"/>
                <a:gd name="T93" fmla="*/ 260 h 1475"/>
                <a:gd name="T94" fmla="*/ 1129 w 1520"/>
                <a:gd name="T95" fmla="*/ 267 h 1475"/>
                <a:gd name="T96" fmla="*/ 1106 w 1520"/>
                <a:gd name="T97" fmla="*/ 359 h 1475"/>
                <a:gd name="T98" fmla="*/ 1144 w 1520"/>
                <a:gd name="T99" fmla="*/ 481 h 1475"/>
                <a:gd name="T100" fmla="*/ 1190 w 1520"/>
                <a:gd name="T101" fmla="*/ 557 h 1475"/>
                <a:gd name="T102" fmla="*/ 1366 w 1520"/>
                <a:gd name="T103" fmla="*/ 580 h 1475"/>
                <a:gd name="T104" fmla="*/ 1511 w 1520"/>
                <a:gd name="T105" fmla="*/ 672 h 1475"/>
                <a:gd name="T106" fmla="*/ 1511 w 1520"/>
                <a:gd name="T107" fmla="*/ 672 h 1475"/>
                <a:gd name="T108" fmla="*/ 1488 w 1520"/>
                <a:gd name="T109" fmla="*/ 802 h 1475"/>
                <a:gd name="T110" fmla="*/ 1412 w 1520"/>
                <a:gd name="T111" fmla="*/ 939 h 1475"/>
                <a:gd name="T112" fmla="*/ 1182 w 1520"/>
                <a:gd name="T113" fmla="*/ 1237 h 1475"/>
                <a:gd name="T114" fmla="*/ 1022 w 1520"/>
                <a:gd name="T115" fmla="*/ 1413 h 1475"/>
                <a:gd name="T116" fmla="*/ 869 w 1520"/>
                <a:gd name="T117" fmla="*/ 1436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0" h="1475">
                  <a:moveTo>
                    <a:pt x="869" y="1436"/>
                  </a:moveTo>
                  <a:lnTo>
                    <a:pt x="869" y="1436"/>
                  </a:lnTo>
                  <a:cubicBezTo>
                    <a:pt x="854" y="1413"/>
                    <a:pt x="831" y="1344"/>
                    <a:pt x="801" y="1336"/>
                  </a:cubicBezTo>
                  <a:cubicBezTo>
                    <a:pt x="740" y="1321"/>
                    <a:pt x="671" y="1336"/>
                    <a:pt x="602" y="1344"/>
                  </a:cubicBezTo>
                  <a:cubicBezTo>
                    <a:pt x="571" y="1344"/>
                    <a:pt x="549" y="1352"/>
                    <a:pt x="526" y="1359"/>
                  </a:cubicBezTo>
                  <a:cubicBezTo>
                    <a:pt x="503" y="1367"/>
                    <a:pt x="480" y="1375"/>
                    <a:pt x="449" y="1390"/>
                  </a:cubicBezTo>
                  <a:lnTo>
                    <a:pt x="449" y="1390"/>
                  </a:lnTo>
                  <a:cubicBezTo>
                    <a:pt x="404" y="1375"/>
                    <a:pt x="350" y="1382"/>
                    <a:pt x="312" y="1352"/>
                  </a:cubicBezTo>
                  <a:cubicBezTo>
                    <a:pt x="290" y="1344"/>
                    <a:pt x="282" y="1314"/>
                    <a:pt x="296" y="1291"/>
                  </a:cubicBezTo>
                  <a:cubicBezTo>
                    <a:pt x="296" y="1275"/>
                    <a:pt x="327" y="1291"/>
                    <a:pt x="342" y="1275"/>
                  </a:cubicBezTo>
                  <a:cubicBezTo>
                    <a:pt x="350" y="1275"/>
                    <a:pt x="350" y="1260"/>
                    <a:pt x="350" y="1245"/>
                  </a:cubicBezTo>
                  <a:cubicBezTo>
                    <a:pt x="342" y="1222"/>
                    <a:pt x="312" y="1192"/>
                    <a:pt x="327" y="1169"/>
                  </a:cubicBezTo>
                  <a:cubicBezTo>
                    <a:pt x="350" y="1123"/>
                    <a:pt x="411" y="1115"/>
                    <a:pt x="449" y="1084"/>
                  </a:cubicBezTo>
                  <a:cubicBezTo>
                    <a:pt x="457" y="1077"/>
                    <a:pt x="472" y="1054"/>
                    <a:pt x="457" y="1046"/>
                  </a:cubicBezTo>
                  <a:cubicBezTo>
                    <a:pt x="426" y="1046"/>
                    <a:pt x="388" y="1084"/>
                    <a:pt x="358" y="1077"/>
                  </a:cubicBezTo>
                  <a:cubicBezTo>
                    <a:pt x="342" y="1077"/>
                    <a:pt x="350" y="1046"/>
                    <a:pt x="350" y="1031"/>
                  </a:cubicBezTo>
                  <a:cubicBezTo>
                    <a:pt x="350" y="1016"/>
                    <a:pt x="350" y="1000"/>
                    <a:pt x="358" y="993"/>
                  </a:cubicBezTo>
                  <a:cubicBezTo>
                    <a:pt x="358" y="970"/>
                    <a:pt x="388" y="947"/>
                    <a:pt x="373" y="939"/>
                  </a:cubicBezTo>
                  <a:cubicBezTo>
                    <a:pt x="319" y="901"/>
                    <a:pt x="244" y="901"/>
                    <a:pt x="175" y="878"/>
                  </a:cubicBezTo>
                  <a:cubicBezTo>
                    <a:pt x="114" y="855"/>
                    <a:pt x="122" y="779"/>
                    <a:pt x="122" y="779"/>
                  </a:cubicBezTo>
                  <a:cubicBezTo>
                    <a:pt x="107" y="771"/>
                    <a:pt x="91" y="764"/>
                    <a:pt x="84" y="748"/>
                  </a:cubicBezTo>
                  <a:cubicBezTo>
                    <a:pt x="61" y="725"/>
                    <a:pt x="61" y="687"/>
                    <a:pt x="45" y="657"/>
                  </a:cubicBezTo>
                  <a:cubicBezTo>
                    <a:pt x="38" y="642"/>
                    <a:pt x="7" y="634"/>
                    <a:pt x="7" y="611"/>
                  </a:cubicBezTo>
                  <a:cubicBezTo>
                    <a:pt x="15" y="573"/>
                    <a:pt x="45" y="542"/>
                    <a:pt x="61" y="504"/>
                  </a:cubicBezTo>
                  <a:cubicBezTo>
                    <a:pt x="61" y="481"/>
                    <a:pt x="61" y="458"/>
                    <a:pt x="45" y="443"/>
                  </a:cubicBezTo>
                  <a:cubicBezTo>
                    <a:pt x="38" y="428"/>
                    <a:pt x="7" y="428"/>
                    <a:pt x="7" y="405"/>
                  </a:cubicBezTo>
                  <a:cubicBezTo>
                    <a:pt x="0" y="374"/>
                    <a:pt x="15" y="344"/>
                    <a:pt x="15" y="313"/>
                  </a:cubicBezTo>
                  <a:lnTo>
                    <a:pt x="15" y="313"/>
                  </a:lnTo>
                  <a:cubicBezTo>
                    <a:pt x="30" y="290"/>
                    <a:pt x="45" y="267"/>
                    <a:pt x="61" y="252"/>
                  </a:cubicBezTo>
                  <a:cubicBezTo>
                    <a:pt x="91" y="237"/>
                    <a:pt x="137" y="244"/>
                    <a:pt x="160" y="214"/>
                  </a:cubicBezTo>
                  <a:cubicBezTo>
                    <a:pt x="168" y="198"/>
                    <a:pt x="137" y="168"/>
                    <a:pt x="153" y="160"/>
                  </a:cubicBezTo>
                  <a:cubicBezTo>
                    <a:pt x="160" y="145"/>
                    <a:pt x="183" y="175"/>
                    <a:pt x="198" y="175"/>
                  </a:cubicBezTo>
                  <a:cubicBezTo>
                    <a:pt x="236" y="191"/>
                    <a:pt x="267" y="206"/>
                    <a:pt x="304" y="214"/>
                  </a:cubicBezTo>
                  <a:cubicBezTo>
                    <a:pt x="319" y="214"/>
                    <a:pt x="342" y="206"/>
                    <a:pt x="365" y="214"/>
                  </a:cubicBezTo>
                  <a:cubicBezTo>
                    <a:pt x="381" y="229"/>
                    <a:pt x="381" y="260"/>
                    <a:pt x="404" y="267"/>
                  </a:cubicBezTo>
                  <a:cubicBezTo>
                    <a:pt x="411" y="275"/>
                    <a:pt x="426" y="260"/>
                    <a:pt x="434" y="252"/>
                  </a:cubicBezTo>
                  <a:cubicBezTo>
                    <a:pt x="449" y="214"/>
                    <a:pt x="442" y="175"/>
                    <a:pt x="449" y="145"/>
                  </a:cubicBezTo>
                  <a:cubicBezTo>
                    <a:pt x="457" y="122"/>
                    <a:pt x="465" y="99"/>
                    <a:pt x="480" y="76"/>
                  </a:cubicBezTo>
                  <a:cubicBezTo>
                    <a:pt x="495" y="61"/>
                    <a:pt x="510" y="53"/>
                    <a:pt x="526" y="53"/>
                  </a:cubicBezTo>
                  <a:cubicBezTo>
                    <a:pt x="587" y="38"/>
                    <a:pt x="656" y="31"/>
                    <a:pt x="717" y="23"/>
                  </a:cubicBezTo>
                  <a:cubicBezTo>
                    <a:pt x="740" y="15"/>
                    <a:pt x="755" y="0"/>
                    <a:pt x="778" y="0"/>
                  </a:cubicBezTo>
                  <a:cubicBezTo>
                    <a:pt x="808" y="0"/>
                    <a:pt x="839" y="8"/>
                    <a:pt x="862" y="23"/>
                  </a:cubicBezTo>
                  <a:cubicBezTo>
                    <a:pt x="885" y="31"/>
                    <a:pt x="892" y="61"/>
                    <a:pt x="915" y="69"/>
                  </a:cubicBezTo>
                  <a:cubicBezTo>
                    <a:pt x="930" y="76"/>
                    <a:pt x="961" y="53"/>
                    <a:pt x="984" y="69"/>
                  </a:cubicBezTo>
                  <a:cubicBezTo>
                    <a:pt x="1015" y="92"/>
                    <a:pt x="1015" y="137"/>
                    <a:pt x="1038" y="160"/>
                  </a:cubicBezTo>
                  <a:cubicBezTo>
                    <a:pt x="1045" y="175"/>
                    <a:pt x="1076" y="183"/>
                    <a:pt x="1083" y="198"/>
                  </a:cubicBezTo>
                  <a:cubicBezTo>
                    <a:pt x="1091" y="214"/>
                    <a:pt x="1083" y="244"/>
                    <a:pt x="1099" y="260"/>
                  </a:cubicBezTo>
                  <a:cubicBezTo>
                    <a:pt x="1099" y="275"/>
                    <a:pt x="1129" y="260"/>
                    <a:pt x="1129" y="267"/>
                  </a:cubicBezTo>
                  <a:cubicBezTo>
                    <a:pt x="1129" y="298"/>
                    <a:pt x="1106" y="328"/>
                    <a:pt x="1106" y="359"/>
                  </a:cubicBezTo>
                  <a:cubicBezTo>
                    <a:pt x="1106" y="405"/>
                    <a:pt x="1121" y="443"/>
                    <a:pt x="1144" y="481"/>
                  </a:cubicBezTo>
                  <a:cubicBezTo>
                    <a:pt x="1152" y="512"/>
                    <a:pt x="1167" y="542"/>
                    <a:pt x="1190" y="557"/>
                  </a:cubicBezTo>
                  <a:cubicBezTo>
                    <a:pt x="1244" y="580"/>
                    <a:pt x="1313" y="565"/>
                    <a:pt x="1366" y="580"/>
                  </a:cubicBezTo>
                  <a:cubicBezTo>
                    <a:pt x="1419" y="603"/>
                    <a:pt x="1465" y="642"/>
                    <a:pt x="1511" y="672"/>
                  </a:cubicBezTo>
                  <a:lnTo>
                    <a:pt x="1511" y="672"/>
                  </a:lnTo>
                  <a:cubicBezTo>
                    <a:pt x="1511" y="725"/>
                    <a:pt x="1519" y="771"/>
                    <a:pt x="1488" y="802"/>
                  </a:cubicBezTo>
                  <a:cubicBezTo>
                    <a:pt x="1457" y="825"/>
                    <a:pt x="1358" y="901"/>
                    <a:pt x="1412" y="939"/>
                  </a:cubicBezTo>
                  <a:cubicBezTo>
                    <a:pt x="1496" y="1008"/>
                    <a:pt x="1244" y="1176"/>
                    <a:pt x="1182" y="1237"/>
                  </a:cubicBezTo>
                  <a:cubicBezTo>
                    <a:pt x="1022" y="1413"/>
                    <a:pt x="1022" y="1413"/>
                    <a:pt x="1022" y="1413"/>
                  </a:cubicBezTo>
                  <a:cubicBezTo>
                    <a:pt x="961" y="1474"/>
                    <a:pt x="923" y="1444"/>
                    <a:pt x="869" y="1436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25" name="Freeform 192">
              <a:extLst>
                <a:ext uri="{FF2B5EF4-FFF2-40B4-BE49-F238E27FC236}">
                  <a16:creationId xmlns:a16="http://schemas.microsoft.com/office/drawing/2014/main" id="{9F772E85-8D1D-4017-8152-B4935FA4F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802" y="3585982"/>
              <a:ext cx="75942" cy="25880"/>
            </a:xfrm>
            <a:custGeom>
              <a:avLst/>
              <a:gdLst>
                <a:gd name="T0" fmla="*/ 54 w 421"/>
                <a:gd name="T1" fmla="*/ 153 h 154"/>
                <a:gd name="T2" fmla="*/ 54 w 421"/>
                <a:gd name="T3" fmla="*/ 153 h 154"/>
                <a:gd name="T4" fmla="*/ 145 w 421"/>
                <a:gd name="T5" fmla="*/ 146 h 154"/>
                <a:gd name="T6" fmla="*/ 298 w 421"/>
                <a:gd name="T7" fmla="*/ 100 h 154"/>
                <a:gd name="T8" fmla="*/ 375 w 421"/>
                <a:gd name="T9" fmla="*/ 115 h 154"/>
                <a:gd name="T10" fmla="*/ 420 w 421"/>
                <a:gd name="T11" fmla="*/ 115 h 154"/>
                <a:gd name="T12" fmla="*/ 420 w 421"/>
                <a:gd name="T13" fmla="*/ 115 h 154"/>
                <a:gd name="T14" fmla="*/ 352 w 421"/>
                <a:gd name="T15" fmla="*/ 15 h 154"/>
                <a:gd name="T16" fmla="*/ 153 w 421"/>
                <a:gd name="T17" fmla="*/ 23 h 154"/>
                <a:gd name="T18" fmla="*/ 77 w 421"/>
                <a:gd name="T19" fmla="*/ 38 h 154"/>
                <a:gd name="T20" fmla="*/ 0 w 421"/>
                <a:gd name="T21" fmla="*/ 69 h 154"/>
                <a:gd name="T22" fmla="*/ 0 w 421"/>
                <a:gd name="T23" fmla="*/ 69 h 154"/>
                <a:gd name="T24" fmla="*/ 54 w 421"/>
                <a:gd name="T2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54">
                  <a:moveTo>
                    <a:pt x="54" y="153"/>
                  </a:moveTo>
                  <a:lnTo>
                    <a:pt x="54" y="153"/>
                  </a:lnTo>
                  <a:cubicBezTo>
                    <a:pt x="77" y="138"/>
                    <a:pt x="107" y="138"/>
                    <a:pt x="145" y="146"/>
                  </a:cubicBezTo>
                  <a:cubicBezTo>
                    <a:pt x="207" y="146"/>
                    <a:pt x="245" y="115"/>
                    <a:pt x="298" y="100"/>
                  </a:cubicBezTo>
                  <a:cubicBezTo>
                    <a:pt x="321" y="92"/>
                    <a:pt x="359" y="123"/>
                    <a:pt x="375" y="115"/>
                  </a:cubicBezTo>
                  <a:cubicBezTo>
                    <a:pt x="390" y="107"/>
                    <a:pt x="405" y="107"/>
                    <a:pt x="420" y="115"/>
                  </a:cubicBezTo>
                  <a:lnTo>
                    <a:pt x="420" y="115"/>
                  </a:lnTo>
                  <a:cubicBezTo>
                    <a:pt x="405" y="92"/>
                    <a:pt x="382" y="23"/>
                    <a:pt x="352" y="15"/>
                  </a:cubicBezTo>
                  <a:cubicBezTo>
                    <a:pt x="291" y="0"/>
                    <a:pt x="222" y="15"/>
                    <a:pt x="153" y="23"/>
                  </a:cubicBezTo>
                  <a:cubicBezTo>
                    <a:pt x="122" y="23"/>
                    <a:pt x="100" y="31"/>
                    <a:pt x="77" y="38"/>
                  </a:cubicBezTo>
                  <a:cubicBezTo>
                    <a:pt x="54" y="46"/>
                    <a:pt x="31" y="54"/>
                    <a:pt x="0" y="69"/>
                  </a:cubicBezTo>
                  <a:lnTo>
                    <a:pt x="0" y="69"/>
                  </a:lnTo>
                  <a:cubicBezTo>
                    <a:pt x="54" y="153"/>
                    <a:pt x="54" y="153"/>
                    <a:pt x="54" y="153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26" name="Freeform 193">
              <a:extLst>
                <a:ext uri="{FF2B5EF4-FFF2-40B4-BE49-F238E27FC236}">
                  <a16:creationId xmlns:a16="http://schemas.microsoft.com/office/drawing/2014/main" id="{E34D8169-E6E7-4972-93E1-72076800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8353" y="2997383"/>
              <a:ext cx="584354" cy="479161"/>
            </a:xfrm>
            <a:custGeom>
              <a:avLst/>
              <a:gdLst>
                <a:gd name="T0" fmla="*/ 2695 w 3223"/>
                <a:gd name="T1" fmla="*/ 1391 h 2858"/>
                <a:gd name="T2" fmla="*/ 2481 w 3223"/>
                <a:gd name="T3" fmla="*/ 1368 h 2858"/>
                <a:gd name="T4" fmla="*/ 2481 w 3223"/>
                <a:gd name="T5" fmla="*/ 1658 h 2858"/>
                <a:gd name="T6" fmla="*/ 2466 w 3223"/>
                <a:gd name="T7" fmla="*/ 1765 h 2858"/>
                <a:gd name="T8" fmla="*/ 2558 w 3223"/>
                <a:gd name="T9" fmla="*/ 1772 h 2858"/>
                <a:gd name="T10" fmla="*/ 2733 w 3223"/>
                <a:gd name="T11" fmla="*/ 1772 h 2858"/>
                <a:gd name="T12" fmla="*/ 2520 w 3223"/>
                <a:gd name="T13" fmla="*/ 2185 h 2858"/>
                <a:gd name="T14" fmla="*/ 2153 w 3223"/>
                <a:gd name="T15" fmla="*/ 2857 h 2858"/>
                <a:gd name="T16" fmla="*/ 1832 w 3223"/>
                <a:gd name="T17" fmla="*/ 2742 h 2858"/>
                <a:gd name="T18" fmla="*/ 1771 w 3223"/>
                <a:gd name="T19" fmla="*/ 2452 h 2858"/>
                <a:gd name="T20" fmla="*/ 1680 w 3223"/>
                <a:gd name="T21" fmla="*/ 2345 h 2858"/>
                <a:gd name="T22" fmla="*/ 1504 w 3223"/>
                <a:gd name="T23" fmla="*/ 2208 h 2858"/>
                <a:gd name="T24" fmla="*/ 1168 w 3223"/>
                <a:gd name="T25" fmla="*/ 2238 h 2858"/>
                <a:gd name="T26" fmla="*/ 1076 w 3223"/>
                <a:gd name="T27" fmla="*/ 2437 h 2858"/>
                <a:gd name="T28" fmla="*/ 946 w 3223"/>
                <a:gd name="T29" fmla="*/ 2399 h 2858"/>
                <a:gd name="T30" fmla="*/ 802 w 3223"/>
                <a:gd name="T31" fmla="*/ 2399 h 2858"/>
                <a:gd name="T32" fmla="*/ 657 w 3223"/>
                <a:gd name="T33" fmla="*/ 2498 h 2858"/>
                <a:gd name="T34" fmla="*/ 420 w 3223"/>
                <a:gd name="T35" fmla="*/ 2452 h 2858"/>
                <a:gd name="T36" fmla="*/ 374 w 3223"/>
                <a:gd name="T37" fmla="*/ 2422 h 2858"/>
                <a:gd name="T38" fmla="*/ 214 w 3223"/>
                <a:gd name="T39" fmla="*/ 2330 h 2858"/>
                <a:gd name="T40" fmla="*/ 107 w 3223"/>
                <a:gd name="T41" fmla="*/ 2322 h 2858"/>
                <a:gd name="T42" fmla="*/ 0 w 3223"/>
                <a:gd name="T43" fmla="*/ 2330 h 2858"/>
                <a:gd name="T44" fmla="*/ 84 w 3223"/>
                <a:gd name="T45" fmla="*/ 2040 h 2858"/>
                <a:gd name="T46" fmla="*/ 153 w 3223"/>
                <a:gd name="T47" fmla="*/ 1902 h 2858"/>
                <a:gd name="T48" fmla="*/ 283 w 3223"/>
                <a:gd name="T49" fmla="*/ 1849 h 2858"/>
                <a:gd name="T50" fmla="*/ 474 w 3223"/>
                <a:gd name="T51" fmla="*/ 1841 h 2858"/>
                <a:gd name="T52" fmla="*/ 764 w 3223"/>
                <a:gd name="T53" fmla="*/ 1788 h 2858"/>
                <a:gd name="T54" fmla="*/ 795 w 3223"/>
                <a:gd name="T55" fmla="*/ 1558 h 2858"/>
                <a:gd name="T56" fmla="*/ 1191 w 3223"/>
                <a:gd name="T57" fmla="*/ 1268 h 2858"/>
                <a:gd name="T58" fmla="*/ 1374 w 3223"/>
                <a:gd name="T59" fmla="*/ 1138 h 2858"/>
                <a:gd name="T60" fmla="*/ 1298 w 3223"/>
                <a:gd name="T61" fmla="*/ 886 h 2858"/>
                <a:gd name="T62" fmla="*/ 1366 w 3223"/>
                <a:gd name="T63" fmla="*/ 642 h 2858"/>
                <a:gd name="T64" fmla="*/ 1588 w 3223"/>
                <a:gd name="T65" fmla="*/ 512 h 2858"/>
                <a:gd name="T66" fmla="*/ 1763 w 3223"/>
                <a:gd name="T67" fmla="*/ 604 h 2858"/>
                <a:gd name="T68" fmla="*/ 1824 w 3223"/>
                <a:gd name="T69" fmla="*/ 497 h 2858"/>
                <a:gd name="T70" fmla="*/ 1710 w 3223"/>
                <a:gd name="T71" fmla="*/ 374 h 2858"/>
                <a:gd name="T72" fmla="*/ 1641 w 3223"/>
                <a:gd name="T73" fmla="*/ 69 h 2858"/>
                <a:gd name="T74" fmla="*/ 2367 w 3223"/>
                <a:gd name="T75" fmla="*/ 38 h 2858"/>
                <a:gd name="T76" fmla="*/ 2642 w 3223"/>
                <a:gd name="T77" fmla="*/ 38 h 2858"/>
                <a:gd name="T78" fmla="*/ 2970 w 3223"/>
                <a:gd name="T79" fmla="*/ 107 h 2858"/>
                <a:gd name="T80" fmla="*/ 3116 w 3223"/>
                <a:gd name="T81" fmla="*/ 283 h 2858"/>
                <a:gd name="T82" fmla="*/ 3131 w 3223"/>
                <a:gd name="T83" fmla="*/ 848 h 2858"/>
                <a:gd name="T84" fmla="*/ 2924 w 3223"/>
                <a:gd name="T85" fmla="*/ 1100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23" h="2858">
                  <a:moveTo>
                    <a:pt x="2756" y="1398"/>
                  </a:moveTo>
                  <a:lnTo>
                    <a:pt x="2756" y="1398"/>
                  </a:lnTo>
                  <a:cubicBezTo>
                    <a:pt x="2733" y="1391"/>
                    <a:pt x="2718" y="1383"/>
                    <a:pt x="2695" y="1391"/>
                  </a:cubicBezTo>
                  <a:cubicBezTo>
                    <a:pt x="2672" y="1391"/>
                    <a:pt x="2657" y="1436"/>
                    <a:pt x="2627" y="1436"/>
                  </a:cubicBezTo>
                  <a:cubicBezTo>
                    <a:pt x="2596" y="1429"/>
                    <a:pt x="2588" y="1391"/>
                    <a:pt x="2566" y="1375"/>
                  </a:cubicBezTo>
                  <a:cubicBezTo>
                    <a:pt x="2535" y="1368"/>
                    <a:pt x="2504" y="1352"/>
                    <a:pt x="2481" y="1368"/>
                  </a:cubicBezTo>
                  <a:cubicBezTo>
                    <a:pt x="2459" y="1383"/>
                    <a:pt x="2436" y="1421"/>
                    <a:pt x="2443" y="1459"/>
                  </a:cubicBezTo>
                  <a:cubicBezTo>
                    <a:pt x="2451" y="1505"/>
                    <a:pt x="2504" y="1536"/>
                    <a:pt x="2512" y="1581"/>
                  </a:cubicBezTo>
                  <a:cubicBezTo>
                    <a:pt x="2512" y="1612"/>
                    <a:pt x="2504" y="1643"/>
                    <a:pt x="2481" y="1658"/>
                  </a:cubicBezTo>
                  <a:cubicBezTo>
                    <a:pt x="2443" y="1673"/>
                    <a:pt x="2397" y="1627"/>
                    <a:pt x="2367" y="1650"/>
                  </a:cubicBezTo>
                  <a:cubicBezTo>
                    <a:pt x="2336" y="1681"/>
                    <a:pt x="2329" y="1742"/>
                    <a:pt x="2352" y="1772"/>
                  </a:cubicBezTo>
                  <a:cubicBezTo>
                    <a:pt x="2374" y="1803"/>
                    <a:pt x="2428" y="1742"/>
                    <a:pt x="2466" y="1765"/>
                  </a:cubicBezTo>
                  <a:cubicBezTo>
                    <a:pt x="2481" y="1772"/>
                    <a:pt x="2436" y="1803"/>
                    <a:pt x="2451" y="1818"/>
                  </a:cubicBezTo>
                  <a:cubicBezTo>
                    <a:pt x="2459" y="1833"/>
                    <a:pt x="2481" y="1826"/>
                    <a:pt x="2497" y="1818"/>
                  </a:cubicBezTo>
                  <a:cubicBezTo>
                    <a:pt x="2520" y="1810"/>
                    <a:pt x="2535" y="1788"/>
                    <a:pt x="2558" y="1772"/>
                  </a:cubicBezTo>
                  <a:cubicBezTo>
                    <a:pt x="2604" y="1749"/>
                    <a:pt x="2642" y="1704"/>
                    <a:pt x="2695" y="1711"/>
                  </a:cubicBezTo>
                  <a:cubicBezTo>
                    <a:pt x="2726" y="1711"/>
                    <a:pt x="2718" y="1749"/>
                    <a:pt x="2733" y="1772"/>
                  </a:cubicBezTo>
                  <a:lnTo>
                    <a:pt x="2733" y="1772"/>
                  </a:lnTo>
                  <a:cubicBezTo>
                    <a:pt x="2703" y="1864"/>
                    <a:pt x="2657" y="1963"/>
                    <a:pt x="2596" y="2040"/>
                  </a:cubicBezTo>
                  <a:cubicBezTo>
                    <a:pt x="2604" y="2070"/>
                    <a:pt x="2550" y="2170"/>
                    <a:pt x="2520" y="2177"/>
                  </a:cubicBezTo>
                  <a:cubicBezTo>
                    <a:pt x="2520" y="2177"/>
                    <a:pt x="2520" y="2177"/>
                    <a:pt x="2520" y="2185"/>
                  </a:cubicBezTo>
                  <a:cubicBezTo>
                    <a:pt x="2627" y="2208"/>
                    <a:pt x="2405" y="2552"/>
                    <a:pt x="2382" y="2597"/>
                  </a:cubicBezTo>
                  <a:cubicBezTo>
                    <a:pt x="2329" y="2666"/>
                    <a:pt x="2245" y="2689"/>
                    <a:pt x="2191" y="2750"/>
                  </a:cubicBezTo>
                  <a:cubicBezTo>
                    <a:pt x="2161" y="2781"/>
                    <a:pt x="2153" y="2819"/>
                    <a:pt x="2153" y="2857"/>
                  </a:cubicBezTo>
                  <a:lnTo>
                    <a:pt x="2153" y="2857"/>
                  </a:lnTo>
                  <a:cubicBezTo>
                    <a:pt x="2107" y="2827"/>
                    <a:pt x="2061" y="2788"/>
                    <a:pt x="2008" y="2765"/>
                  </a:cubicBezTo>
                  <a:cubicBezTo>
                    <a:pt x="1955" y="2750"/>
                    <a:pt x="1886" y="2765"/>
                    <a:pt x="1832" y="2742"/>
                  </a:cubicBezTo>
                  <a:cubicBezTo>
                    <a:pt x="1809" y="2727"/>
                    <a:pt x="1794" y="2697"/>
                    <a:pt x="1786" y="2666"/>
                  </a:cubicBezTo>
                  <a:cubicBezTo>
                    <a:pt x="1763" y="2628"/>
                    <a:pt x="1748" y="2590"/>
                    <a:pt x="1748" y="2544"/>
                  </a:cubicBezTo>
                  <a:cubicBezTo>
                    <a:pt x="1748" y="2513"/>
                    <a:pt x="1771" y="2483"/>
                    <a:pt x="1771" y="2452"/>
                  </a:cubicBezTo>
                  <a:cubicBezTo>
                    <a:pt x="1771" y="2445"/>
                    <a:pt x="1741" y="2460"/>
                    <a:pt x="1741" y="2445"/>
                  </a:cubicBezTo>
                  <a:cubicBezTo>
                    <a:pt x="1725" y="2429"/>
                    <a:pt x="1733" y="2399"/>
                    <a:pt x="1725" y="2383"/>
                  </a:cubicBezTo>
                  <a:cubicBezTo>
                    <a:pt x="1718" y="2368"/>
                    <a:pt x="1687" y="2360"/>
                    <a:pt x="1680" y="2345"/>
                  </a:cubicBezTo>
                  <a:cubicBezTo>
                    <a:pt x="1657" y="2322"/>
                    <a:pt x="1657" y="2277"/>
                    <a:pt x="1626" y="2254"/>
                  </a:cubicBezTo>
                  <a:cubicBezTo>
                    <a:pt x="1603" y="2238"/>
                    <a:pt x="1572" y="2261"/>
                    <a:pt x="1557" y="2254"/>
                  </a:cubicBezTo>
                  <a:cubicBezTo>
                    <a:pt x="1534" y="2246"/>
                    <a:pt x="1527" y="2216"/>
                    <a:pt x="1504" y="2208"/>
                  </a:cubicBezTo>
                  <a:cubicBezTo>
                    <a:pt x="1481" y="2193"/>
                    <a:pt x="1450" y="2185"/>
                    <a:pt x="1420" y="2185"/>
                  </a:cubicBezTo>
                  <a:cubicBezTo>
                    <a:pt x="1397" y="2185"/>
                    <a:pt x="1382" y="2200"/>
                    <a:pt x="1359" y="2208"/>
                  </a:cubicBezTo>
                  <a:cubicBezTo>
                    <a:pt x="1298" y="2216"/>
                    <a:pt x="1229" y="2223"/>
                    <a:pt x="1168" y="2238"/>
                  </a:cubicBezTo>
                  <a:cubicBezTo>
                    <a:pt x="1152" y="2238"/>
                    <a:pt x="1137" y="2246"/>
                    <a:pt x="1122" y="2261"/>
                  </a:cubicBezTo>
                  <a:cubicBezTo>
                    <a:pt x="1107" y="2284"/>
                    <a:pt x="1099" y="2307"/>
                    <a:pt x="1091" y="2330"/>
                  </a:cubicBezTo>
                  <a:cubicBezTo>
                    <a:pt x="1084" y="2360"/>
                    <a:pt x="1091" y="2399"/>
                    <a:pt x="1076" y="2437"/>
                  </a:cubicBezTo>
                  <a:cubicBezTo>
                    <a:pt x="1068" y="2445"/>
                    <a:pt x="1053" y="2460"/>
                    <a:pt x="1046" y="2452"/>
                  </a:cubicBezTo>
                  <a:cubicBezTo>
                    <a:pt x="1023" y="2445"/>
                    <a:pt x="1023" y="2414"/>
                    <a:pt x="1007" y="2399"/>
                  </a:cubicBezTo>
                  <a:cubicBezTo>
                    <a:pt x="984" y="2391"/>
                    <a:pt x="961" y="2399"/>
                    <a:pt x="946" y="2399"/>
                  </a:cubicBezTo>
                  <a:cubicBezTo>
                    <a:pt x="909" y="2391"/>
                    <a:pt x="878" y="2376"/>
                    <a:pt x="840" y="2360"/>
                  </a:cubicBezTo>
                  <a:cubicBezTo>
                    <a:pt x="825" y="2360"/>
                    <a:pt x="802" y="2330"/>
                    <a:pt x="795" y="2345"/>
                  </a:cubicBezTo>
                  <a:cubicBezTo>
                    <a:pt x="779" y="2353"/>
                    <a:pt x="810" y="2383"/>
                    <a:pt x="802" y="2399"/>
                  </a:cubicBezTo>
                  <a:cubicBezTo>
                    <a:pt x="779" y="2429"/>
                    <a:pt x="733" y="2422"/>
                    <a:pt x="703" y="2437"/>
                  </a:cubicBezTo>
                  <a:cubicBezTo>
                    <a:pt x="687" y="2452"/>
                    <a:pt x="672" y="2475"/>
                    <a:pt x="657" y="2498"/>
                  </a:cubicBezTo>
                  <a:lnTo>
                    <a:pt x="657" y="2498"/>
                  </a:lnTo>
                  <a:cubicBezTo>
                    <a:pt x="626" y="2483"/>
                    <a:pt x="596" y="2460"/>
                    <a:pt x="565" y="2460"/>
                  </a:cubicBezTo>
                  <a:cubicBezTo>
                    <a:pt x="542" y="2460"/>
                    <a:pt x="535" y="2490"/>
                    <a:pt x="520" y="2490"/>
                  </a:cubicBezTo>
                  <a:cubicBezTo>
                    <a:pt x="481" y="2490"/>
                    <a:pt x="451" y="2452"/>
                    <a:pt x="420" y="2452"/>
                  </a:cubicBezTo>
                  <a:cubicBezTo>
                    <a:pt x="405" y="2445"/>
                    <a:pt x="390" y="2460"/>
                    <a:pt x="374" y="2460"/>
                  </a:cubicBezTo>
                  <a:cubicBezTo>
                    <a:pt x="367" y="2460"/>
                    <a:pt x="374" y="2452"/>
                    <a:pt x="374" y="2445"/>
                  </a:cubicBezTo>
                  <a:cubicBezTo>
                    <a:pt x="374" y="2437"/>
                    <a:pt x="382" y="2429"/>
                    <a:pt x="374" y="2422"/>
                  </a:cubicBezTo>
                  <a:cubicBezTo>
                    <a:pt x="374" y="2391"/>
                    <a:pt x="374" y="2353"/>
                    <a:pt x="344" y="2338"/>
                  </a:cubicBezTo>
                  <a:cubicBezTo>
                    <a:pt x="321" y="2322"/>
                    <a:pt x="290" y="2345"/>
                    <a:pt x="260" y="2345"/>
                  </a:cubicBezTo>
                  <a:cubicBezTo>
                    <a:pt x="245" y="2345"/>
                    <a:pt x="229" y="2322"/>
                    <a:pt x="214" y="2330"/>
                  </a:cubicBezTo>
                  <a:cubicBezTo>
                    <a:pt x="199" y="2338"/>
                    <a:pt x="206" y="2368"/>
                    <a:pt x="191" y="2376"/>
                  </a:cubicBezTo>
                  <a:cubicBezTo>
                    <a:pt x="176" y="2383"/>
                    <a:pt x="153" y="2383"/>
                    <a:pt x="138" y="2376"/>
                  </a:cubicBezTo>
                  <a:cubicBezTo>
                    <a:pt x="122" y="2360"/>
                    <a:pt x="122" y="2330"/>
                    <a:pt x="107" y="2322"/>
                  </a:cubicBezTo>
                  <a:cubicBezTo>
                    <a:pt x="76" y="2322"/>
                    <a:pt x="61" y="2360"/>
                    <a:pt x="38" y="2360"/>
                  </a:cubicBezTo>
                  <a:cubicBezTo>
                    <a:pt x="23" y="2360"/>
                    <a:pt x="15" y="2338"/>
                    <a:pt x="0" y="2330"/>
                  </a:cubicBezTo>
                  <a:lnTo>
                    <a:pt x="0" y="2330"/>
                  </a:lnTo>
                  <a:cubicBezTo>
                    <a:pt x="23" y="2284"/>
                    <a:pt x="53" y="2254"/>
                    <a:pt x="69" y="2208"/>
                  </a:cubicBezTo>
                  <a:cubicBezTo>
                    <a:pt x="84" y="2170"/>
                    <a:pt x="84" y="2124"/>
                    <a:pt x="92" y="2085"/>
                  </a:cubicBezTo>
                  <a:cubicBezTo>
                    <a:pt x="92" y="2070"/>
                    <a:pt x="84" y="2055"/>
                    <a:pt x="84" y="2040"/>
                  </a:cubicBezTo>
                  <a:cubicBezTo>
                    <a:pt x="92" y="2024"/>
                    <a:pt x="107" y="2009"/>
                    <a:pt x="99" y="2002"/>
                  </a:cubicBezTo>
                  <a:cubicBezTo>
                    <a:pt x="99" y="1979"/>
                    <a:pt x="69" y="1956"/>
                    <a:pt x="84" y="1933"/>
                  </a:cubicBezTo>
                  <a:cubicBezTo>
                    <a:pt x="92" y="1910"/>
                    <a:pt x="130" y="1910"/>
                    <a:pt x="153" y="1902"/>
                  </a:cubicBezTo>
                  <a:cubicBezTo>
                    <a:pt x="160" y="1895"/>
                    <a:pt x="168" y="1887"/>
                    <a:pt x="176" y="1879"/>
                  </a:cubicBezTo>
                  <a:lnTo>
                    <a:pt x="176" y="1879"/>
                  </a:lnTo>
                  <a:cubicBezTo>
                    <a:pt x="214" y="1872"/>
                    <a:pt x="245" y="1849"/>
                    <a:pt x="283" y="1849"/>
                  </a:cubicBezTo>
                  <a:cubicBezTo>
                    <a:pt x="290" y="1849"/>
                    <a:pt x="298" y="1864"/>
                    <a:pt x="306" y="1864"/>
                  </a:cubicBezTo>
                  <a:cubicBezTo>
                    <a:pt x="359" y="1856"/>
                    <a:pt x="397" y="1826"/>
                    <a:pt x="443" y="1818"/>
                  </a:cubicBezTo>
                  <a:cubicBezTo>
                    <a:pt x="458" y="1818"/>
                    <a:pt x="458" y="1841"/>
                    <a:pt x="474" y="1841"/>
                  </a:cubicBezTo>
                  <a:cubicBezTo>
                    <a:pt x="512" y="1849"/>
                    <a:pt x="550" y="1841"/>
                    <a:pt x="588" y="1833"/>
                  </a:cubicBezTo>
                  <a:cubicBezTo>
                    <a:pt x="619" y="1826"/>
                    <a:pt x="649" y="1795"/>
                    <a:pt x="687" y="1788"/>
                  </a:cubicBezTo>
                  <a:cubicBezTo>
                    <a:pt x="710" y="1780"/>
                    <a:pt x="741" y="1795"/>
                    <a:pt x="764" y="1788"/>
                  </a:cubicBezTo>
                  <a:cubicBezTo>
                    <a:pt x="787" y="1780"/>
                    <a:pt x="817" y="1765"/>
                    <a:pt x="825" y="1742"/>
                  </a:cubicBezTo>
                  <a:cubicBezTo>
                    <a:pt x="840" y="1704"/>
                    <a:pt x="810" y="1666"/>
                    <a:pt x="802" y="1627"/>
                  </a:cubicBezTo>
                  <a:cubicBezTo>
                    <a:pt x="802" y="1604"/>
                    <a:pt x="779" y="1574"/>
                    <a:pt x="795" y="1558"/>
                  </a:cubicBezTo>
                  <a:cubicBezTo>
                    <a:pt x="840" y="1528"/>
                    <a:pt x="909" y="1543"/>
                    <a:pt x="946" y="1497"/>
                  </a:cubicBezTo>
                  <a:cubicBezTo>
                    <a:pt x="992" y="1452"/>
                    <a:pt x="961" y="1368"/>
                    <a:pt x="1007" y="1322"/>
                  </a:cubicBezTo>
                  <a:cubicBezTo>
                    <a:pt x="1053" y="1276"/>
                    <a:pt x="1130" y="1268"/>
                    <a:pt x="1191" y="1268"/>
                  </a:cubicBezTo>
                  <a:cubicBezTo>
                    <a:pt x="1229" y="1261"/>
                    <a:pt x="1267" y="1314"/>
                    <a:pt x="1298" y="1306"/>
                  </a:cubicBezTo>
                  <a:cubicBezTo>
                    <a:pt x="1336" y="1299"/>
                    <a:pt x="1351" y="1253"/>
                    <a:pt x="1374" y="1222"/>
                  </a:cubicBezTo>
                  <a:cubicBezTo>
                    <a:pt x="1374" y="1222"/>
                    <a:pt x="1374" y="1154"/>
                    <a:pt x="1374" y="1138"/>
                  </a:cubicBezTo>
                  <a:cubicBezTo>
                    <a:pt x="1374" y="1123"/>
                    <a:pt x="1374" y="1024"/>
                    <a:pt x="1374" y="1024"/>
                  </a:cubicBezTo>
                  <a:cubicBezTo>
                    <a:pt x="1382" y="1001"/>
                    <a:pt x="1412" y="986"/>
                    <a:pt x="1405" y="970"/>
                  </a:cubicBezTo>
                  <a:cubicBezTo>
                    <a:pt x="1382" y="932"/>
                    <a:pt x="1298" y="932"/>
                    <a:pt x="1298" y="886"/>
                  </a:cubicBezTo>
                  <a:cubicBezTo>
                    <a:pt x="1290" y="841"/>
                    <a:pt x="1389" y="833"/>
                    <a:pt x="1397" y="787"/>
                  </a:cubicBezTo>
                  <a:cubicBezTo>
                    <a:pt x="1397" y="757"/>
                    <a:pt x="1313" y="780"/>
                    <a:pt x="1305" y="749"/>
                  </a:cubicBezTo>
                  <a:cubicBezTo>
                    <a:pt x="1298" y="711"/>
                    <a:pt x="1336" y="672"/>
                    <a:pt x="1366" y="642"/>
                  </a:cubicBezTo>
                  <a:cubicBezTo>
                    <a:pt x="1389" y="627"/>
                    <a:pt x="1427" y="649"/>
                    <a:pt x="1450" y="634"/>
                  </a:cubicBezTo>
                  <a:cubicBezTo>
                    <a:pt x="1481" y="611"/>
                    <a:pt x="1481" y="558"/>
                    <a:pt x="1511" y="535"/>
                  </a:cubicBezTo>
                  <a:cubicBezTo>
                    <a:pt x="1534" y="520"/>
                    <a:pt x="1565" y="505"/>
                    <a:pt x="1588" y="512"/>
                  </a:cubicBezTo>
                  <a:cubicBezTo>
                    <a:pt x="1618" y="527"/>
                    <a:pt x="1618" y="573"/>
                    <a:pt x="1649" y="588"/>
                  </a:cubicBezTo>
                  <a:cubicBezTo>
                    <a:pt x="1664" y="596"/>
                    <a:pt x="1664" y="558"/>
                    <a:pt x="1672" y="558"/>
                  </a:cubicBezTo>
                  <a:cubicBezTo>
                    <a:pt x="1710" y="558"/>
                    <a:pt x="1733" y="604"/>
                    <a:pt x="1763" y="604"/>
                  </a:cubicBezTo>
                  <a:cubicBezTo>
                    <a:pt x="1794" y="604"/>
                    <a:pt x="1809" y="566"/>
                    <a:pt x="1832" y="550"/>
                  </a:cubicBezTo>
                  <a:cubicBezTo>
                    <a:pt x="1840" y="543"/>
                    <a:pt x="1863" y="535"/>
                    <a:pt x="1863" y="520"/>
                  </a:cubicBezTo>
                  <a:cubicBezTo>
                    <a:pt x="1863" y="505"/>
                    <a:pt x="1840" y="497"/>
                    <a:pt x="1824" y="497"/>
                  </a:cubicBezTo>
                  <a:cubicBezTo>
                    <a:pt x="1809" y="489"/>
                    <a:pt x="1786" y="512"/>
                    <a:pt x="1771" y="505"/>
                  </a:cubicBezTo>
                  <a:cubicBezTo>
                    <a:pt x="1748" y="497"/>
                    <a:pt x="1718" y="489"/>
                    <a:pt x="1702" y="466"/>
                  </a:cubicBezTo>
                  <a:cubicBezTo>
                    <a:pt x="1687" y="436"/>
                    <a:pt x="1725" y="405"/>
                    <a:pt x="1710" y="374"/>
                  </a:cubicBezTo>
                  <a:cubicBezTo>
                    <a:pt x="1687" y="336"/>
                    <a:pt x="1626" y="336"/>
                    <a:pt x="1618" y="298"/>
                  </a:cubicBezTo>
                  <a:cubicBezTo>
                    <a:pt x="1603" y="245"/>
                    <a:pt x="1649" y="199"/>
                    <a:pt x="1657" y="153"/>
                  </a:cubicBezTo>
                  <a:cubicBezTo>
                    <a:pt x="1657" y="107"/>
                    <a:pt x="1649" y="115"/>
                    <a:pt x="1641" y="69"/>
                  </a:cubicBezTo>
                  <a:lnTo>
                    <a:pt x="1641" y="69"/>
                  </a:lnTo>
                  <a:cubicBezTo>
                    <a:pt x="1664" y="77"/>
                    <a:pt x="1687" y="77"/>
                    <a:pt x="1702" y="77"/>
                  </a:cubicBezTo>
                  <a:cubicBezTo>
                    <a:pt x="1817" y="54"/>
                    <a:pt x="2321" y="214"/>
                    <a:pt x="2367" y="38"/>
                  </a:cubicBezTo>
                  <a:lnTo>
                    <a:pt x="2367" y="38"/>
                  </a:lnTo>
                  <a:cubicBezTo>
                    <a:pt x="2405" y="38"/>
                    <a:pt x="2451" y="92"/>
                    <a:pt x="2497" y="92"/>
                  </a:cubicBezTo>
                  <a:cubicBezTo>
                    <a:pt x="2558" y="100"/>
                    <a:pt x="2604" y="92"/>
                    <a:pt x="2642" y="38"/>
                  </a:cubicBezTo>
                  <a:cubicBezTo>
                    <a:pt x="2672" y="0"/>
                    <a:pt x="2672" y="0"/>
                    <a:pt x="2672" y="0"/>
                  </a:cubicBezTo>
                  <a:cubicBezTo>
                    <a:pt x="2711" y="0"/>
                    <a:pt x="2756" y="61"/>
                    <a:pt x="2802" y="77"/>
                  </a:cubicBezTo>
                  <a:cubicBezTo>
                    <a:pt x="2863" y="92"/>
                    <a:pt x="2902" y="107"/>
                    <a:pt x="2970" y="107"/>
                  </a:cubicBezTo>
                  <a:cubicBezTo>
                    <a:pt x="2970" y="107"/>
                    <a:pt x="2970" y="107"/>
                    <a:pt x="2970" y="115"/>
                  </a:cubicBezTo>
                  <a:cubicBezTo>
                    <a:pt x="2993" y="168"/>
                    <a:pt x="2993" y="168"/>
                    <a:pt x="2993" y="168"/>
                  </a:cubicBezTo>
                  <a:cubicBezTo>
                    <a:pt x="3008" y="214"/>
                    <a:pt x="3070" y="268"/>
                    <a:pt x="3116" y="283"/>
                  </a:cubicBezTo>
                  <a:cubicBezTo>
                    <a:pt x="3116" y="367"/>
                    <a:pt x="3123" y="382"/>
                    <a:pt x="3146" y="466"/>
                  </a:cubicBezTo>
                  <a:cubicBezTo>
                    <a:pt x="3169" y="535"/>
                    <a:pt x="3161" y="604"/>
                    <a:pt x="3177" y="672"/>
                  </a:cubicBezTo>
                  <a:cubicBezTo>
                    <a:pt x="3222" y="680"/>
                    <a:pt x="3138" y="818"/>
                    <a:pt x="3131" y="848"/>
                  </a:cubicBezTo>
                  <a:cubicBezTo>
                    <a:pt x="3116" y="871"/>
                    <a:pt x="3085" y="879"/>
                    <a:pt x="3062" y="902"/>
                  </a:cubicBezTo>
                  <a:cubicBezTo>
                    <a:pt x="3039" y="932"/>
                    <a:pt x="3062" y="970"/>
                    <a:pt x="3008" y="993"/>
                  </a:cubicBezTo>
                  <a:cubicBezTo>
                    <a:pt x="3001" y="1016"/>
                    <a:pt x="2940" y="1077"/>
                    <a:pt x="2924" y="1100"/>
                  </a:cubicBezTo>
                  <a:cubicBezTo>
                    <a:pt x="2863" y="1184"/>
                    <a:pt x="2802" y="1291"/>
                    <a:pt x="2756" y="1398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27" name="Freeform 194">
              <a:extLst>
                <a:ext uri="{FF2B5EF4-FFF2-40B4-BE49-F238E27FC236}">
                  <a16:creationId xmlns:a16="http://schemas.microsoft.com/office/drawing/2014/main" id="{13B78F28-18D8-4E7C-84B7-32033B409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404" y="2516003"/>
              <a:ext cx="1075979" cy="1070719"/>
            </a:xfrm>
            <a:custGeom>
              <a:avLst/>
              <a:gdLst>
                <a:gd name="T0" fmla="*/ 1039 w 5935"/>
                <a:gd name="T1" fmla="*/ 5240 h 6387"/>
                <a:gd name="T2" fmla="*/ 840 w 5935"/>
                <a:gd name="T3" fmla="*/ 5401 h 6387"/>
                <a:gd name="T4" fmla="*/ 817 w 5935"/>
                <a:gd name="T5" fmla="*/ 4835 h 6387"/>
                <a:gd name="T6" fmla="*/ 321 w 5935"/>
                <a:gd name="T7" fmla="*/ 4767 h 6387"/>
                <a:gd name="T8" fmla="*/ 306 w 5935"/>
                <a:gd name="T9" fmla="*/ 4782 h 6387"/>
                <a:gd name="T10" fmla="*/ 1046 w 5935"/>
                <a:gd name="T11" fmla="*/ 3919 h 6387"/>
                <a:gd name="T12" fmla="*/ 710 w 5935"/>
                <a:gd name="T13" fmla="*/ 2910 h 6387"/>
                <a:gd name="T14" fmla="*/ 535 w 5935"/>
                <a:gd name="T15" fmla="*/ 3506 h 6387"/>
                <a:gd name="T16" fmla="*/ 244 w 5935"/>
                <a:gd name="T17" fmla="*/ 3483 h 6387"/>
                <a:gd name="T18" fmla="*/ 374 w 5935"/>
                <a:gd name="T19" fmla="*/ 3926 h 6387"/>
                <a:gd name="T20" fmla="*/ 794 w 5935"/>
                <a:gd name="T21" fmla="*/ 4392 h 6387"/>
                <a:gd name="T22" fmla="*/ 1482 w 5935"/>
                <a:gd name="T23" fmla="*/ 4430 h 6387"/>
                <a:gd name="T24" fmla="*/ 1772 w 5935"/>
                <a:gd name="T25" fmla="*/ 4194 h 6387"/>
                <a:gd name="T26" fmla="*/ 1260 w 5935"/>
                <a:gd name="T27" fmla="*/ 4094 h 6387"/>
                <a:gd name="T28" fmla="*/ 1268 w 5935"/>
                <a:gd name="T29" fmla="*/ 3552 h 6387"/>
                <a:gd name="T30" fmla="*/ 1115 w 5935"/>
                <a:gd name="T31" fmla="*/ 3743 h 6387"/>
                <a:gd name="T32" fmla="*/ 1268 w 5935"/>
                <a:gd name="T33" fmla="*/ 3308 h 6387"/>
                <a:gd name="T34" fmla="*/ 1253 w 5935"/>
                <a:gd name="T35" fmla="*/ 3399 h 6387"/>
                <a:gd name="T36" fmla="*/ 932 w 5935"/>
                <a:gd name="T37" fmla="*/ 4538 h 6387"/>
                <a:gd name="T38" fmla="*/ 4270 w 5935"/>
                <a:gd name="T39" fmla="*/ 3231 h 6387"/>
                <a:gd name="T40" fmla="*/ 4231 w 5935"/>
                <a:gd name="T41" fmla="*/ 3269 h 6387"/>
                <a:gd name="T42" fmla="*/ 3842 w 5935"/>
                <a:gd name="T43" fmla="*/ 3079 h 6387"/>
                <a:gd name="T44" fmla="*/ 4438 w 5935"/>
                <a:gd name="T45" fmla="*/ 2941 h 6387"/>
                <a:gd name="T46" fmla="*/ 3995 w 5935"/>
                <a:gd name="T47" fmla="*/ 2429 h 6387"/>
                <a:gd name="T48" fmla="*/ 4644 w 5935"/>
                <a:gd name="T49" fmla="*/ 1933 h 6387"/>
                <a:gd name="T50" fmla="*/ 5674 w 5935"/>
                <a:gd name="T51" fmla="*/ 1024 h 6387"/>
                <a:gd name="T52" fmla="*/ 5622 w 5935"/>
                <a:gd name="T53" fmla="*/ 54 h 6387"/>
                <a:gd name="T54" fmla="*/ 4682 w 5935"/>
                <a:gd name="T55" fmla="*/ 313 h 6387"/>
                <a:gd name="T56" fmla="*/ 3712 w 5935"/>
                <a:gd name="T57" fmla="*/ 367 h 6387"/>
                <a:gd name="T58" fmla="*/ 3101 w 5935"/>
                <a:gd name="T59" fmla="*/ 451 h 6387"/>
                <a:gd name="T60" fmla="*/ 2704 w 5935"/>
                <a:gd name="T61" fmla="*/ 619 h 6387"/>
                <a:gd name="T62" fmla="*/ 2696 w 5935"/>
                <a:gd name="T63" fmla="*/ 1253 h 6387"/>
                <a:gd name="T64" fmla="*/ 2368 w 5935"/>
                <a:gd name="T65" fmla="*/ 1650 h 6387"/>
                <a:gd name="T66" fmla="*/ 2475 w 5935"/>
                <a:gd name="T67" fmla="*/ 2246 h 6387"/>
                <a:gd name="T68" fmla="*/ 2436 w 5935"/>
                <a:gd name="T69" fmla="*/ 2468 h 6387"/>
                <a:gd name="T70" fmla="*/ 1871 w 5935"/>
                <a:gd name="T71" fmla="*/ 2674 h 6387"/>
                <a:gd name="T72" fmla="*/ 1535 w 5935"/>
                <a:gd name="T73" fmla="*/ 3025 h 6387"/>
                <a:gd name="T74" fmla="*/ 1772 w 5935"/>
                <a:gd name="T75" fmla="*/ 3384 h 6387"/>
                <a:gd name="T76" fmla="*/ 1467 w 5935"/>
                <a:gd name="T77" fmla="*/ 3667 h 6387"/>
                <a:gd name="T78" fmla="*/ 1978 w 5935"/>
                <a:gd name="T79" fmla="*/ 3911 h 6387"/>
                <a:gd name="T80" fmla="*/ 1803 w 5935"/>
                <a:gd name="T81" fmla="*/ 4232 h 6387"/>
                <a:gd name="T82" fmla="*/ 1688 w 5935"/>
                <a:gd name="T83" fmla="*/ 4835 h 6387"/>
                <a:gd name="T84" fmla="*/ 1421 w 5935"/>
                <a:gd name="T85" fmla="*/ 5301 h 6387"/>
                <a:gd name="T86" fmla="*/ 1062 w 5935"/>
                <a:gd name="T87" fmla="*/ 5630 h 6387"/>
                <a:gd name="T88" fmla="*/ 1444 w 5935"/>
                <a:gd name="T89" fmla="*/ 5912 h 6387"/>
                <a:gd name="T90" fmla="*/ 2253 w 5935"/>
                <a:gd name="T91" fmla="*/ 5889 h 6387"/>
                <a:gd name="T92" fmla="*/ 2482 w 5935"/>
                <a:gd name="T93" fmla="*/ 5805 h 6387"/>
                <a:gd name="T94" fmla="*/ 2482 w 5935"/>
                <a:gd name="T95" fmla="*/ 6111 h 6387"/>
                <a:gd name="T96" fmla="*/ 2673 w 5935"/>
                <a:gd name="T97" fmla="*/ 6218 h 6387"/>
                <a:gd name="T98" fmla="*/ 3124 w 5935"/>
                <a:gd name="T99" fmla="*/ 6187 h 6387"/>
                <a:gd name="T100" fmla="*/ 3261 w 5935"/>
                <a:gd name="T101" fmla="*/ 5989 h 6387"/>
                <a:gd name="T102" fmla="*/ 3544 w 5935"/>
                <a:gd name="T103" fmla="*/ 5637 h 6387"/>
                <a:gd name="T104" fmla="*/ 4041 w 5935"/>
                <a:gd name="T105" fmla="*/ 5408 h 6387"/>
                <a:gd name="T106" fmla="*/ 4407 w 5935"/>
                <a:gd name="T107" fmla="*/ 5294 h 6387"/>
                <a:gd name="T108" fmla="*/ 4659 w 5935"/>
                <a:gd name="T109" fmla="*/ 5187 h 6387"/>
                <a:gd name="T110" fmla="*/ 4858 w 5935"/>
                <a:gd name="T111" fmla="*/ 4774 h 6387"/>
                <a:gd name="T112" fmla="*/ 5347 w 5935"/>
                <a:gd name="T113" fmla="*/ 4377 h 6387"/>
                <a:gd name="T114" fmla="*/ 5301 w 5935"/>
                <a:gd name="T115" fmla="*/ 3697 h 6387"/>
                <a:gd name="T116" fmla="*/ 4904 w 5935"/>
                <a:gd name="T117" fmla="*/ 3399 h 6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35" h="6387">
                  <a:moveTo>
                    <a:pt x="955" y="5294"/>
                  </a:moveTo>
                  <a:lnTo>
                    <a:pt x="955" y="5294"/>
                  </a:lnTo>
                  <a:cubicBezTo>
                    <a:pt x="932" y="5294"/>
                    <a:pt x="901" y="5248"/>
                    <a:pt x="909" y="5225"/>
                  </a:cubicBezTo>
                  <a:cubicBezTo>
                    <a:pt x="917" y="5210"/>
                    <a:pt x="939" y="5202"/>
                    <a:pt x="955" y="5202"/>
                  </a:cubicBezTo>
                  <a:cubicBezTo>
                    <a:pt x="993" y="5202"/>
                    <a:pt x="985" y="5171"/>
                    <a:pt x="993" y="5141"/>
                  </a:cubicBezTo>
                  <a:cubicBezTo>
                    <a:pt x="993" y="5133"/>
                    <a:pt x="993" y="5110"/>
                    <a:pt x="1008" y="5110"/>
                  </a:cubicBezTo>
                  <a:cubicBezTo>
                    <a:pt x="1023" y="5110"/>
                    <a:pt x="1039" y="5103"/>
                    <a:pt x="1046" y="5103"/>
                  </a:cubicBezTo>
                  <a:cubicBezTo>
                    <a:pt x="1054" y="5141"/>
                    <a:pt x="1054" y="5210"/>
                    <a:pt x="1039" y="5240"/>
                  </a:cubicBezTo>
                  <a:cubicBezTo>
                    <a:pt x="1039" y="5248"/>
                    <a:pt x="1031" y="5255"/>
                    <a:pt x="1031" y="5271"/>
                  </a:cubicBezTo>
                  <a:cubicBezTo>
                    <a:pt x="1031" y="5286"/>
                    <a:pt x="1046" y="5294"/>
                    <a:pt x="1031" y="5301"/>
                  </a:cubicBezTo>
                  <a:cubicBezTo>
                    <a:pt x="1016" y="5317"/>
                    <a:pt x="993" y="5317"/>
                    <a:pt x="970" y="5309"/>
                  </a:cubicBezTo>
                  <a:cubicBezTo>
                    <a:pt x="955" y="5294"/>
                    <a:pt x="955" y="5294"/>
                    <a:pt x="955" y="5294"/>
                  </a:cubicBezTo>
                  <a:close/>
                  <a:moveTo>
                    <a:pt x="886" y="5393"/>
                  </a:moveTo>
                  <a:lnTo>
                    <a:pt x="886" y="5393"/>
                  </a:lnTo>
                  <a:cubicBezTo>
                    <a:pt x="878" y="5401"/>
                    <a:pt x="871" y="5393"/>
                    <a:pt x="863" y="5393"/>
                  </a:cubicBezTo>
                  <a:cubicBezTo>
                    <a:pt x="856" y="5393"/>
                    <a:pt x="848" y="5401"/>
                    <a:pt x="840" y="5401"/>
                  </a:cubicBezTo>
                  <a:cubicBezTo>
                    <a:pt x="833" y="5408"/>
                    <a:pt x="840" y="5431"/>
                    <a:pt x="848" y="5439"/>
                  </a:cubicBezTo>
                  <a:cubicBezTo>
                    <a:pt x="863" y="5439"/>
                    <a:pt x="863" y="5439"/>
                    <a:pt x="878" y="5439"/>
                  </a:cubicBezTo>
                  <a:cubicBezTo>
                    <a:pt x="894" y="5439"/>
                    <a:pt x="901" y="5416"/>
                    <a:pt x="909" y="5408"/>
                  </a:cubicBezTo>
                  <a:cubicBezTo>
                    <a:pt x="886" y="5393"/>
                    <a:pt x="886" y="5393"/>
                    <a:pt x="886" y="5393"/>
                  </a:cubicBezTo>
                  <a:close/>
                  <a:moveTo>
                    <a:pt x="550" y="4904"/>
                  </a:moveTo>
                  <a:lnTo>
                    <a:pt x="550" y="4904"/>
                  </a:lnTo>
                  <a:cubicBezTo>
                    <a:pt x="603" y="4889"/>
                    <a:pt x="672" y="4751"/>
                    <a:pt x="733" y="4782"/>
                  </a:cubicBezTo>
                  <a:cubicBezTo>
                    <a:pt x="764" y="4790"/>
                    <a:pt x="802" y="4813"/>
                    <a:pt x="817" y="4835"/>
                  </a:cubicBezTo>
                  <a:cubicBezTo>
                    <a:pt x="871" y="4889"/>
                    <a:pt x="817" y="4858"/>
                    <a:pt x="817" y="4904"/>
                  </a:cubicBezTo>
                  <a:cubicBezTo>
                    <a:pt x="886" y="4919"/>
                    <a:pt x="878" y="4942"/>
                    <a:pt x="863" y="5003"/>
                  </a:cubicBezTo>
                  <a:cubicBezTo>
                    <a:pt x="848" y="5049"/>
                    <a:pt x="825" y="5057"/>
                    <a:pt x="802" y="5095"/>
                  </a:cubicBezTo>
                  <a:cubicBezTo>
                    <a:pt x="779" y="5126"/>
                    <a:pt x="779" y="5156"/>
                    <a:pt x="725" y="5133"/>
                  </a:cubicBezTo>
                  <a:cubicBezTo>
                    <a:pt x="680" y="5110"/>
                    <a:pt x="672" y="5034"/>
                    <a:pt x="634" y="5011"/>
                  </a:cubicBezTo>
                  <a:cubicBezTo>
                    <a:pt x="611" y="4988"/>
                    <a:pt x="558" y="4950"/>
                    <a:pt x="535" y="4927"/>
                  </a:cubicBezTo>
                  <a:cubicBezTo>
                    <a:pt x="550" y="4904"/>
                    <a:pt x="550" y="4904"/>
                    <a:pt x="550" y="4904"/>
                  </a:cubicBezTo>
                  <a:close/>
                  <a:moveTo>
                    <a:pt x="321" y="4767"/>
                  </a:moveTo>
                  <a:lnTo>
                    <a:pt x="321" y="4767"/>
                  </a:lnTo>
                  <a:cubicBezTo>
                    <a:pt x="351" y="4767"/>
                    <a:pt x="389" y="4744"/>
                    <a:pt x="420" y="4744"/>
                  </a:cubicBezTo>
                  <a:cubicBezTo>
                    <a:pt x="435" y="4744"/>
                    <a:pt x="451" y="4744"/>
                    <a:pt x="458" y="4744"/>
                  </a:cubicBezTo>
                  <a:cubicBezTo>
                    <a:pt x="473" y="4751"/>
                    <a:pt x="512" y="4774"/>
                    <a:pt x="466" y="4774"/>
                  </a:cubicBezTo>
                  <a:cubicBezTo>
                    <a:pt x="451" y="4774"/>
                    <a:pt x="428" y="4774"/>
                    <a:pt x="412" y="4774"/>
                  </a:cubicBezTo>
                  <a:cubicBezTo>
                    <a:pt x="389" y="4782"/>
                    <a:pt x="374" y="4805"/>
                    <a:pt x="359" y="4813"/>
                  </a:cubicBezTo>
                  <a:cubicBezTo>
                    <a:pt x="351" y="4813"/>
                    <a:pt x="336" y="4820"/>
                    <a:pt x="321" y="4820"/>
                  </a:cubicBezTo>
                  <a:cubicBezTo>
                    <a:pt x="306" y="4820"/>
                    <a:pt x="306" y="4797"/>
                    <a:pt x="306" y="4782"/>
                  </a:cubicBezTo>
                  <a:cubicBezTo>
                    <a:pt x="321" y="4767"/>
                    <a:pt x="321" y="4767"/>
                    <a:pt x="321" y="4767"/>
                  </a:cubicBezTo>
                  <a:close/>
                  <a:moveTo>
                    <a:pt x="1291" y="4163"/>
                  </a:moveTo>
                  <a:lnTo>
                    <a:pt x="1291" y="4163"/>
                  </a:lnTo>
                  <a:cubicBezTo>
                    <a:pt x="1268" y="4148"/>
                    <a:pt x="1268" y="4148"/>
                    <a:pt x="1268" y="4148"/>
                  </a:cubicBezTo>
                  <a:cubicBezTo>
                    <a:pt x="1237" y="4140"/>
                    <a:pt x="1230" y="4125"/>
                    <a:pt x="1207" y="4125"/>
                  </a:cubicBezTo>
                  <a:cubicBezTo>
                    <a:pt x="1184" y="4125"/>
                    <a:pt x="1169" y="4148"/>
                    <a:pt x="1153" y="4148"/>
                  </a:cubicBezTo>
                  <a:cubicBezTo>
                    <a:pt x="1153" y="4110"/>
                    <a:pt x="1184" y="4010"/>
                    <a:pt x="1108" y="4026"/>
                  </a:cubicBezTo>
                  <a:cubicBezTo>
                    <a:pt x="1023" y="4041"/>
                    <a:pt x="1100" y="3965"/>
                    <a:pt x="1046" y="3919"/>
                  </a:cubicBezTo>
                  <a:cubicBezTo>
                    <a:pt x="1008" y="3873"/>
                    <a:pt x="1039" y="3850"/>
                    <a:pt x="1039" y="3804"/>
                  </a:cubicBezTo>
                  <a:cubicBezTo>
                    <a:pt x="1039" y="3758"/>
                    <a:pt x="939" y="3751"/>
                    <a:pt x="978" y="3728"/>
                  </a:cubicBezTo>
                  <a:cubicBezTo>
                    <a:pt x="1008" y="3713"/>
                    <a:pt x="1008" y="3705"/>
                    <a:pt x="1008" y="3674"/>
                  </a:cubicBezTo>
                  <a:cubicBezTo>
                    <a:pt x="1008" y="3514"/>
                    <a:pt x="1054" y="3254"/>
                    <a:pt x="955" y="3117"/>
                  </a:cubicBezTo>
                  <a:cubicBezTo>
                    <a:pt x="932" y="3079"/>
                    <a:pt x="878" y="3124"/>
                    <a:pt x="878" y="3071"/>
                  </a:cubicBezTo>
                  <a:cubicBezTo>
                    <a:pt x="878" y="2987"/>
                    <a:pt x="794" y="2964"/>
                    <a:pt x="787" y="2895"/>
                  </a:cubicBezTo>
                  <a:cubicBezTo>
                    <a:pt x="787" y="2865"/>
                    <a:pt x="733" y="2910"/>
                    <a:pt x="710" y="2910"/>
                  </a:cubicBezTo>
                  <a:lnTo>
                    <a:pt x="710" y="2910"/>
                  </a:lnTo>
                  <a:cubicBezTo>
                    <a:pt x="710" y="3002"/>
                    <a:pt x="672" y="3033"/>
                    <a:pt x="581" y="3056"/>
                  </a:cubicBezTo>
                  <a:cubicBezTo>
                    <a:pt x="581" y="3079"/>
                    <a:pt x="596" y="3102"/>
                    <a:pt x="603" y="3117"/>
                  </a:cubicBezTo>
                  <a:cubicBezTo>
                    <a:pt x="611" y="3147"/>
                    <a:pt x="611" y="3216"/>
                    <a:pt x="619" y="3231"/>
                  </a:cubicBezTo>
                  <a:cubicBezTo>
                    <a:pt x="642" y="3262"/>
                    <a:pt x="703" y="3246"/>
                    <a:pt x="649" y="3292"/>
                  </a:cubicBezTo>
                  <a:cubicBezTo>
                    <a:pt x="565" y="3361"/>
                    <a:pt x="703" y="3438"/>
                    <a:pt x="718" y="3521"/>
                  </a:cubicBezTo>
                  <a:cubicBezTo>
                    <a:pt x="695" y="3521"/>
                    <a:pt x="603" y="3453"/>
                    <a:pt x="603" y="3422"/>
                  </a:cubicBezTo>
                  <a:cubicBezTo>
                    <a:pt x="596" y="3430"/>
                    <a:pt x="603" y="3483"/>
                    <a:pt x="581" y="3491"/>
                  </a:cubicBezTo>
                  <a:cubicBezTo>
                    <a:pt x="565" y="3499"/>
                    <a:pt x="535" y="3521"/>
                    <a:pt x="535" y="3506"/>
                  </a:cubicBezTo>
                  <a:cubicBezTo>
                    <a:pt x="512" y="3453"/>
                    <a:pt x="473" y="3407"/>
                    <a:pt x="428" y="3377"/>
                  </a:cubicBezTo>
                  <a:cubicBezTo>
                    <a:pt x="351" y="3338"/>
                    <a:pt x="389" y="3331"/>
                    <a:pt x="344" y="3269"/>
                  </a:cubicBezTo>
                  <a:cubicBezTo>
                    <a:pt x="313" y="3224"/>
                    <a:pt x="267" y="3124"/>
                    <a:pt x="244" y="3216"/>
                  </a:cubicBezTo>
                  <a:cubicBezTo>
                    <a:pt x="237" y="3262"/>
                    <a:pt x="199" y="3354"/>
                    <a:pt x="260" y="3354"/>
                  </a:cubicBezTo>
                  <a:cubicBezTo>
                    <a:pt x="290" y="3354"/>
                    <a:pt x="298" y="3407"/>
                    <a:pt x="321" y="3422"/>
                  </a:cubicBezTo>
                  <a:cubicBezTo>
                    <a:pt x="374" y="3468"/>
                    <a:pt x="351" y="3460"/>
                    <a:pt x="351" y="3521"/>
                  </a:cubicBezTo>
                  <a:cubicBezTo>
                    <a:pt x="344" y="3521"/>
                    <a:pt x="313" y="3491"/>
                    <a:pt x="306" y="3483"/>
                  </a:cubicBezTo>
                  <a:cubicBezTo>
                    <a:pt x="283" y="3460"/>
                    <a:pt x="275" y="3483"/>
                    <a:pt x="244" y="3483"/>
                  </a:cubicBezTo>
                  <a:cubicBezTo>
                    <a:pt x="244" y="3567"/>
                    <a:pt x="321" y="3590"/>
                    <a:pt x="260" y="3682"/>
                  </a:cubicBezTo>
                  <a:cubicBezTo>
                    <a:pt x="229" y="3652"/>
                    <a:pt x="69" y="3308"/>
                    <a:pt x="69" y="3537"/>
                  </a:cubicBezTo>
                  <a:cubicBezTo>
                    <a:pt x="69" y="3575"/>
                    <a:pt x="99" y="3613"/>
                    <a:pt x="107" y="3644"/>
                  </a:cubicBezTo>
                  <a:cubicBezTo>
                    <a:pt x="76" y="3644"/>
                    <a:pt x="38" y="3613"/>
                    <a:pt x="8" y="3613"/>
                  </a:cubicBezTo>
                  <a:cubicBezTo>
                    <a:pt x="0" y="3613"/>
                    <a:pt x="0" y="3697"/>
                    <a:pt x="0" y="3720"/>
                  </a:cubicBezTo>
                  <a:cubicBezTo>
                    <a:pt x="61" y="3720"/>
                    <a:pt x="99" y="3667"/>
                    <a:pt x="99" y="3781"/>
                  </a:cubicBezTo>
                  <a:cubicBezTo>
                    <a:pt x="99" y="3850"/>
                    <a:pt x="145" y="3926"/>
                    <a:pt x="229" y="3911"/>
                  </a:cubicBezTo>
                  <a:cubicBezTo>
                    <a:pt x="298" y="3957"/>
                    <a:pt x="367" y="4033"/>
                    <a:pt x="374" y="3926"/>
                  </a:cubicBezTo>
                  <a:cubicBezTo>
                    <a:pt x="374" y="3881"/>
                    <a:pt x="351" y="3781"/>
                    <a:pt x="397" y="3781"/>
                  </a:cubicBezTo>
                  <a:cubicBezTo>
                    <a:pt x="428" y="3781"/>
                    <a:pt x="412" y="3873"/>
                    <a:pt x="451" y="3850"/>
                  </a:cubicBezTo>
                  <a:cubicBezTo>
                    <a:pt x="481" y="3835"/>
                    <a:pt x="489" y="3789"/>
                    <a:pt x="496" y="3865"/>
                  </a:cubicBezTo>
                  <a:cubicBezTo>
                    <a:pt x="504" y="3919"/>
                    <a:pt x="519" y="3965"/>
                    <a:pt x="558" y="3934"/>
                  </a:cubicBezTo>
                  <a:cubicBezTo>
                    <a:pt x="588" y="3919"/>
                    <a:pt x="779" y="4117"/>
                    <a:pt x="657" y="4026"/>
                  </a:cubicBezTo>
                  <a:cubicBezTo>
                    <a:pt x="542" y="3942"/>
                    <a:pt x="443" y="4041"/>
                    <a:pt x="535" y="4163"/>
                  </a:cubicBezTo>
                  <a:cubicBezTo>
                    <a:pt x="642" y="4324"/>
                    <a:pt x="642" y="4324"/>
                    <a:pt x="642" y="4324"/>
                  </a:cubicBezTo>
                  <a:cubicBezTo>
                    <a:pt x="710" y="4415"/>
                    <a:pt x="802" y="4362"/>
                    <a:pt x="794" y="4392"/>
                  </a:cubicBezTo>
                  <a:cubicBezTo>
                    <a:pt x="794" y="4408"/>
                    <a:pt x="733" y="4515"/>
                    <a:pt x="771" y="4484"/>
                  </a:cubicBezTo>
                  <a:cubicBezTo>
                    <a:pt x="802" y="4461"/>
                    <a:pt x="848" y="4453"/>
                    <a:pt x="878" y="4438"/>
                  </a:cubicBezTo>
                  <a:cubicBezTo>
                    <a:pt x="932" y="4408"/>
                    <a:pt x="962" y="4446"/>
                    <a:pt x="1008" y="4423"/>
                  </a:cubicBezTo>
                  <a:cubicBezTo>
                    <a:pt x="1023" y="4415"/>
                    <a:pt x="1039" y="4346"/>
                    <a:pt x="1069" y="4423"/>
                  </a:cubicBezTo>
                  <a:cubicBezTo>
                    <a:pt x="1077" y="4461"/>
                    <a:pt x="1062" y="4599"/>
                    <a:pt x="1115" y="4583"/>
                  </a:cubicBezTo>
                  <a:cubicBezTo>
                    <a:pt x="1138" y="4568"/>
                    <a:pt x="1214" y="4308"/>
                    <a:pt x="1214" y="4316"/>
                  </a:cubicBezTo>
                  <a:cubicBezTo>
                    <a:pt x="1245" y="4362"/>
                    <a:pt x="1237" y="4453"/>
                    <a:pt x="1291" y="4453"/>
                  </a:cubicBezTo>
                  <a:cubicBezTo>
                    <a:pt x="1352" y="4453"/>
                    <a:pt x="1428" y="4430"/>
                    <a:pt x="1482" y="4430"/>
                  </a:cubicBezTo>
                  <a:cubicBezTo>
                    <a:pt x="1321" y="4515"/>
                    <a:pt x="1321" y="4515"/>
                    <a:pt x="1321" y="4515"/>
                  </a:cubicBezTo>
                  <a:cubicBezTo>
                    <a:pt x="1222" y="4560"/>
                    <a:pt x="1275" y="4652"/>
                    <a:pt x="1230" y="4728"/>
                  </a:cubicBezTo>
                  <a:cubicBezTo>
                    <a:pt x="1123" y="4896"/>
                    <a:pt x="1275" y="4919"/>
                    <a:pt x="1367" y="4805"/>
                  </a:cubicBezTo>
                  <a:cubicBezTo>
                    <a:pt x="1398" y="4767"/>
                    <a:pt x="1474" y="4621"/>
                    <a:pt x="1505" y="4621"/>
                  </a:cubicBezTo>
                  <a:cubicBezTo>
                    <a:pt x="1535" y="4621"/>
                    <a:pt x="1596" y="4538"/>
                    <a:pt x="1581" y="4507"/>
                  </a:cubicBezTo>
                  <a:cubicBezTo>
                    <a:pt x="1528" y="4408"/>
                    <a:pt x="1581" y="4469"/>
                    <a:pt x="1642" y="4438"/>
                  </a:cubicBezTo>
                  <a:cubicBezTo>
                    <a:pt x="1665" y="4430"/>
                    <a:pt x="1696" y="4392"/>
                    <a:pt x="1719" y="4377"/>
                  </a:cubicBezTo>
                  <a:cubicBezTo>
                    <a:pt x="1787" y="4331"/>
                    <a:pt x="1772" y="4270"/>
                    <a:pt x="1772" y="4194"/>
                  </a:cubicBezTo>
                  <a:cubicBezTo>
                    <a:pt x="1780" y="4171"/>
                    <a:pt x="1619" y="4140"/>
                    <a:pt x="1581" y="4156"/>
                  </a:cubicBezTo>
                  <a:cubicBezTo>
                    <a:pt x="1444" y="4232"/>
                    <a:pt x="1421" y="4263"/>
                    <a:pt x="1291" y="4163"/>
                  </a:cubicBezTo>
                  <a:close/>
                  <a:moveTo>
                    <a:pt x="1329" y="4026"/>
                  </a:moveTo>
                  <a:lnTo>
                    <a:pt x="1329" y="4026"/>
                  </a:lnTo>
                  <a:cubicBezTo>
                    <a:pt x="1360" y="4056"/>
                    <a:pt x="1360" y="4056"/>
                    <a:pt x="1360" y="4056"/>
                  </a:cubicBezTo>
                  <a:cubicBezTo>
                    <a:pt x="1360" y="4079"/>
                    <a:pt x="1367" y="4110"/>
                    <a:pt x="1360" y="4133"/>
                  </a:cubicBezTo>
                  <a:cubicBezTo>
                    <a:pt x="1344" y="4148"/>
                    <a:pt x="1321" y="4140"/>
                    <a:pt x="1306" y="4140"/>
                  </a:cubicBezTo>
                  <a:cubicBezTo>
                    <a:pt x="1306" y="4125"/>
                    <a:pt x="1268" y="4102"/>
                    <a:pt x="1260" y="4094"/>
                  </a:cubicBezTo>
                  <a:cubicBezTo>
                    <a:pt x="1245" y="4079"/>
                    <a:pt x="1207" y="4056"/>
                    <a:pt x="1214" y="4041"/>
                  </a:cubicBezTo>
                  <a:cubicBezTo>
                    <a:pt x="1214" y="4026"/>
                    <a:pt x="1222" y="4018"/>
                    <a:pt x="1237" y="4010"/>
                  </a:cubicBezTo>
                  <a:cubicBezTo>
                    <a:pt x="1253" y="4010"/>
                    <a:pt x="1283" y="4003"/>
                    <a:pt x="1298" y="4010"/>
                  </a:cubicBezTo>
                  <a:cubicBezTo>
                    <a:pt x="1306" y="4010"/>
                    <a:pt x="1321" y="4026"/>
                    <a:pt x="1329" y="4026"/>
                  </a:cubicBezTo>
                  <a:close/>
                  <a:moveTo>
                    <a:pt x="1253" y="3499"/>
                  </a:moveTo>
                  <a:lnTo>
                    <a:pt x="1253" y="3499"/>
                  </a:lnTo>
                  <a:cubicBezTo>
                    <a:pt x="1260" y="3468"/>
                    <a:pt x="1260" y="3468"/>
                    <a:pt x="1260" y="3468"/>
                  </a:cubicBezTo>
                  <a:cubicBezTo>
                    <a:pt x="1314" y="3476"/>
                    <a:pt x="1268" y="3514"/>
                    <a:pt x="1268" y="3552"/>
                  </a:cubicBezTo>
                  <a:cubicBezTo>
                    <a:pt x="1268" y="3613"/>
                    <a:pt x="1222" y="3636"/>
                    <a:pt x="1199" y="3690"/>
                  </a:cubicBezTo>
                  <a:cubicBezTo>
                    <a:pt x="1184" y="3735"/>
                    <a:pt x="1199" y="3774"/>
                    <a:pt x="1214" y="3812"/>
                  </a:cubicBezTo>
                  <a:cubicBezTo>
                    <a:pt x="1214" y="3835"/>
                    <a:pt x="1298" y="3934"/>
                    <a:pt x="1245" y="3957"/>
                  </a:cubicBezTo>
                  <a:cubicBezTo>
                    <a:pt x="1230" y="3957"/>
                    <a:pt x="1184" y="3995"/>
                    <a:pt x="1176" y="3995"/>
                  </a:cubicBezTo>
                  <a:cubicBezTo>
                    <a:pt x="1146" y="3995"/>
                    <a:pt x="1146" y="3957"/>
                    <a:pt x="1138" y="3942"/>
                  </a:cubicBezTo>
                  <a:cubicBezTo>
                    <a:pt x="1130" y="3926"/>
                    <a:pt x="1123" y="3919"/>
                    <a:pt x="1115" y="3911"/>
                  </a:cubicBezTo>
                  <a:cubicBezTo>
                    <a:pt x="1115" y="3896"/>
                    <a:pt x="1123" y="3888"/>
                    <a:pt x="1123" y="3873"/>
                  </a:cubicBezTo>
                  <a:cubicBezTo>
                    <a:pt x="1123" y="3827"/>
                    <a:pt x="1130" y="3781"/>
                    <a:pt x="1115" y="3743"/>
                  </a:cubicBezTo>
                  <a:cubicBezTo>
                    <a:pt x="1108" y="3690"/>
                    <a:pt x="1130" y="3652"/>
                    <a:pt x="1130" y="3613"/>
                  </a:cubicBezTo>
                  <a:cubicBezTo>
                    <a:pt x="1169" y="3606"/>
                    <a:pt x="1161" y="3636"/>
                    <a:pt x="1192" y="3636"/>
                  </a:cubicBezTo>
                  <a:cubicBezTo>
                    <a:pt x="1214" y="3636"/>
                    <a:pt x="1222" y="3583"/>
                    <a:pt x="1222" y="3560"/>
                  </a:cubicBezTo>
                  <a:cubicBezTo>
                    <a:pt x="1222" y="3529"/>
                    <a:pt x="1230" y="3537"/>
                    <a:pt x="1245" y="3521"/>
                  </a:cubicBezTo>
                  <a:cubicBezTo>
                    <a:pt x="1253" y="3514"/>
                    <a:pt x="1245" y="3506"/>
                    <a:pt x="1253" y="3499"/>
                  </a:cubicBezTo>
                  <a:close/>
                  <a:moveTo>
                    <a:pt x="1253" y="3399"/>
                  </a:moveTo>
                  <a:lnTo>
                    <a:pt x="1253" y="3399"/>
                  </a:lnTo>
                  <a:cubicBezTo>
                    <a:pt x="1260" y="3369"/>
                    <a:pt x="1268" y="3338"/>
                    <a:pt x="1268" y="3308"/>
                  </a:cubicBezTo>
                  <a:cubicBezTo>
                    <a:pt x="1275" y="3285"/>
                    <a:pt x="1268" y="3246"/>
                    <a:pt x="1298" y="3246"/>
                  </a:cubicBezTo>
                  <a:cubicBezTo>
                    <a:pt x="1306" y="3254"/>
                    <a:pt x="1306" y="3254"/>
                    <a:pt x="1306" y="3262"/>
                  </a:cubicBezTo>
                  <a:cubicBezTo>
                    <a:pt x="1306" y="3285"/>
                    <a:pt x="1306" y="3308"/>
                    <a:pt x="1306" y="3331"/>
                  </a:cubicBezTo>
                  <a:cubicBezTo>
                    <a:pt x="1298" y="3346"/>
                    <a:pt x="1298" y="3369"/>
                    <a:pt x="1298" y="3392"/>
                  </a:cubicBezTo>
                  <a:cubicBezTo>
                    <a:pt x="1291" y="3407"/>
                    <a:pt x="1291" y="3422"/>
                    <a:pt x="1291" y="3438"/>
                  </a:cubicBezTo>
                  <a:lnTo>
                    <a:pt x="1291" y="3438"/>
                  </a:lnTo>
                  <a:cubicBezTo>
                    <a:pt x="1275" y="3438"/>
                    <a:pt x="1260" y="3445"/>
                    <a:pt x="1253" y="3430"/>
                  </a:cubicBezTo>
                  <a:cubicBezTo>
                    <a:pt x="1253" y="3399"/>
                    <a:pt x="1253" y="3399"/>
                    <a:pt x="1253" y="3399"/>
                  </a:cubicBezTo>
                  <a:close/>
                  <a:moveTo>
                    <a:pt x="871" y="4553"/>
                  </a:moveTo>
                  <a:lnTo>
                    <a:pt x="871" y="4553"/>
                  </a:lnTo>
                  <a:cubicBezTo>
                    <a:pt x="863" y="4538"/>
                    <a:pt x="856" y="4522"/>
                    <a:pt x="863" y="4507"/>
                  </a:cubicBezTo>
                  <a:cubicBezTo>
                    <a:pt x="863" y="4499"/>
                    <a:pt x="871" y="4507"/>
                    <a:pt x="878" y="4507"/>
                  </a:cubicBezTo>
                  <a:cubicBezTo>
                    <a:pt x="894" y="4499"/>
                    <a:pt x="894" y="4492"/>
                    <a:pt x="901" y="4484"/>
                  </a:cubicBezTo>
                  <a:cubicBezTo>
                    <a:pt x="917" y="4469"/>
                    <a:pt x="939" y="4461"/>
                    <a:pt x="955" y="4476"/>
                  </a:cubicBezTo>
                  <a:cubicBezTo>
                    <a:pt x="970" y="4492"/>
                    <a:pt x="962" y="4492"/>
                    <a:pt x="947" y="4492"/>
                  </a:cubicBezTo>
                  <a:cubicBezTo>
                    <a:pt x="917" y="4499"/>
                    <a:pt x="932" y="4522"/>
                    <a:pt x="932" y="4538"/>
                  </a:cubicBezTo>
                  <a:cubicBezTo>
                    <a:pt x="932" y="4545"/>
                    <a:pt x="924" y="4560"/>
                    <a:pt x="917" y="4560"/>
                  </a:cubicBezTo>
                  <a:cubicBezTo>
                    <a:pt x="909" y="4568"/>
                    <a:pt x="894" y="4568"/>
                    <a:pt x="878" y="4560"/>
                  </a:cubicBezTo>
                  <a:cubicBezTo>
                    <a:pt x="871" y="4553"/>
                    <a:pt x="871" y="4553"/>
                    <a:pt x="871" y="4553"/>
                  </a:cubicBezTo>
                  <a:close/>
                  <a:moveTo>
                    <a:pt x="4812" y="3056"/>
                  </a:moveTo>
                  <a:lnTo>
                    <a:pt x="4812" y="3056"/>
                  </a:lnTo>
                  <a:cubicBezTo>
                    <a:pt x="4766" y="3094"/>
                    <a:pt x="4728" y="3147"/>
                    <a:pt x="4682" y="3178"/>
                  </a:cubicBezTo>
                  <a:cubicBezTo>
                    <a:pt x="4552" y="3254"/>
                    <a:pt x="4529" y="3216"/>
                    <a:pt x="4407" y="3193"/>
                  </a:cubicBezTo>
                  <a:cubicBezTo>
                    <a:pt x="4361" y="3185"/>
                    <a:pt x="4331" y="3231"/>
                    <a:pt x="4270" y="3231"/>
                  </a:cubicBezTo>
                  <a:cubicBezTo>
                    <a:pt x="4270" y="3269"/>
                    <a:pt x="4361" y="3277"/>
                    <a:pt x="4323" y="3323"/>
                  </a:cubicBezTo>
                  <a:cubicBezTo>
                    <a:pt x="4208" y="3438"/>
                    <a:pt x="4208" y="3438"/>
                    <a:pt x="4208" y="3438"/>
                  </a:cubicBezTo>
                  <a:cubicBezTo>
                    <a:pt x="4178" y="3468"/>
                    <a:pt x="4147" y="3422"/>
                    <a:pt x="4147" y="3483"/>
                  </a:cubicBezTo>
                  <a:cubicBezTo>
                    <a:pt x="4140" y="3560"/>
                    <a:pt x="4079" y="3506"/>
                    <a:pt x="4048" y="3506"/>
                  </a:cubicBezTo>
                  <a:cubicBezTo>
                    <a:pt x="3979" y="3506"/>
                    <a:pt x="3911" y="3537"/>
                    <a:pt x="3834" y="3537"/>
                  </a:cubicBezTo>
                  <a:cubicBezTo>
                    <a:pt x="3789" y="3537"/>
                    <a:pt x="3781" y="3491"/>
                    <a:pt x="3743" y="3483"/>
                  </a:cubicBezTo>
                  <a:cubicBezTo>
                    <a:pt x="3758" y="3422"/>
                    <a:pt x="3979" y="3514"/>
                    <a:pt x="4041" y="3468"/>
                  </a:cubicBezTo>
                  <a:cubicBezTo>
                    <a:pt x="4125" y="3392"/>
                    <a:pt x="4056" y="3269"/>
                    <a:pt x="4231" y="3269"/>
                  </a:cubicBezTo>
                  <a:cubicBezTo>
                    <a:pt x="4201" y="3178"/>
                    <a:pt x="4293" y="3102"/>
                    <a:pt x="4354" y="3025"/>
                  </a:cubicBezTo>
                  <a:cubicBezTo>
                    <a:pt x="4377" y="3017"/>
                    <a:pt x="4430" y="2979"/>
                    <a:pt x="4392" y="2964"/>
                  </a:cubicBezTo>
                  <a:cubicBezTo>
                    <a:pt x="4346" y="2949"/>
                    <a:pt x="4346" y="2941"/>
                    <a:pt x="4300" y="2964"/>
                  </a:cubicBezTo>
                  <a:cubicBezTo>
                    <a:pt x="4254" y="2994"/>
                    <a:pt x="4186" y="3048"/>
                    <a:pt x="4125" y="2994"/>
                  </a:cubicBezTo>
                  <a:cubicBezTo>
                    <a:pt x="4079" y="2941"/>
                    <a:pt x="3911" y="3102"/>
                    <a:pt x="3872" y="3140"/>
                  </a:cubicBezTo>
                  <a:cubicBezTo>
                    <a:pt x="3827" y="3185"/>
                    <a:pt x="3773" y="3224"/>
                    <a:pt x="3727" y="3269"/>
                  </a:cubicBezTo>
                  <a:cubicBezTo>
                    <a:pt x="3735" y="3231"/>
                    <a:pt x="3743" y="3193"/>
                    <a:pt x="3766" y="3162"/>
                  </a:cubicBezTo>
                  <a:cubicBezTo>
                    <a:pt x="3789" y="3132"/>
                    <a:pt x="3827" y="3117"/>
                    <a:pt x="3842" y="3079"/>
                  </a:cubicBezTo>
                  <a:cubicBezTo>
                    <a:pt x="3857" y="3048"/>
                    <a:pt x="3872" y="3048"/>
                    <a:pt x="3903" y="3025"/>
                  </a:cubicBezTo>
                  <a:cubicBezTo>
                    <a:pt x="3941" y="3002"/>
                    <a:pt x="3926" y="2972"/>
                    <a:pt x="3987" y="2956"/>
                  </a:cubicBezTo>
                  <a:cubicBezTo>
                    <a:pt x="4155" y="2926"/>
                    <a:pt x="4155" y="2926"/>
                    <a:pt x="4155" y="2926"/>
                  </a:cubicBezTo>
                  <a:cubicBezTo>
                    <a:pt x="4224" y="2918"/>
                    <a:pt x="4224" y="2857"/>
                    <a:pt x="4270" y="2827"/>
                  </a:cubicBezTo>
                  <a:cubicBezTo>
                    <a:pt x="4293" y="2811"/>
                    <a:pt x="4323" y="2819"/>
                    <a:pt x="4354" y="2819"/>
                  </a:cubicBezTo>
                  <a:cubicBezTo>
                    <a:pt x="4354" y="2811"/>
                    <a:pt x="4384" y="2788"/>
                    <a:pt x="4384" y="2796"/>
                  </a:cubicBezTo>
                  <a:cubicBezTo>
                    <a:pt x="4384" y="2834"/>
                    <a:pt x="4354" y="2872"/>
                    <a:pt x="4354" y="2903"/>
                  </a:cubicBezTo>
                  <a:cubicBezTo>
                    <a:pt x="4354" y="2918"/>
                    <a:pt x="4438" y="2979"/>
                    <a:pt x="4438" y="2941"/>
                  </a:cubicBezTo>
                  <a:cubicBezTo>
                    <a:pt x="4438" y="2918"/>
                    <a:pt x="4468" y="2888"/>
                    <a:pt x="4476" y="2865"/>
                  </a:cubicBezTo>
                  <a:cubicBezTo>
                    <a:pt x="4514" y="2781"/>
                    <a:pt x="4583" y="2689"/>
                    <a:pt x="4636" y="2613"/>
                  </a:cubicBezTo>
                  <a:cubicBezTo>
                    <a:pt x="4667" y="2567"/>
                    <a:pt x="4843" y="2360"/>
                    <a:pt x="4690" y="2437"/>
                  </a:cubicBezTo>
                  <a:cubicBezTo>
                    <a:pt x="4629" y="2460"/>
                    <a:pt x="4675" y="2529"/>
                    <a:pt x="4568" y="2529"/>
                  </a:cubicBezTo>
                  <a:cubicBezTo>
                    <a:pt x="4476" y="2529"/>
                    <a:pt x="4499" y="2437"/>
                    <a:pt x="4392" y="2513"/>
                  </a:cubicBezTo>
                  <a:cubicBezTo>
                    <a:pt x="4331" y="2559"/>
                    <a:pt x="4331" y="2529"/>
                    <a:pt x="4270" y="2506"/>
                  </a:cubicBezTo>
                  <a:cubicBezTo>
                    <a:pt x="4224" y="2490"/>
                    <a:pt x="4147" y="2506"/>
                    <a:pt x="4117" y="2468"/>
                  </a:cubicBezTo>
                  <a:cubicBezTo>
                    <a:pt x="4071" y="2429"/>
                    <a:pt x="4048" y="2437"/>
                    <a:pt x="3995" y="2429"/>
                  </a:cubicBezTo>
                  <a:cubicBezTo>
                    <a:pt x="3956" y="2422"/>
                    <a:pt x="3842" y="2383"/>
                    <a:pt x="3842" y="2337"/>
                  </a:cubicBezTo>
                  <a:cubicBezTo>
                    <a:pt x="3857" y="2376"/>
                    <a:pt x="4132" y="2422"/>
                    <a:pt x="4186" y="2429"/>
                  </a:cubicBezTo>
                  <a:cubicBezTo>
                    <a:pt x="4231" y="2445"/>
                    <a:pt x="4254" y="2422"/>
                    <a:pt x="4293" y="2406"/>
                  </a:cubicBezTo>
                  <a:cubicBezTo>
                    <a:pt x="4369" y="2383"/>
                    <a:pt x="4377" y="2460"/>
                    <a:pt x="4377" y="2337"/>
                  </a:cubicBezTo>
                  <a:cubicBezTo>
                    <a:pt x="4377" y="2223"/>
                    <a:pt x="4445" y="2261"/>
                    <a:pt x="4331" y="2193"/>
                  </a:cubicBezTo>
                  <a:cubicBezTo>
                    <a:pt x="4262" y="2147"/>
                    <a:pt x="4369" y="2177"/>
                    <a:pt x="4377" y="2185"/>
                  </a:cubicBezTo>
                  <a:cubicBezTo>
                    <a:pt x="4407" y="2215"/>
                    <a:pt x="4415" y="2139"/>
                    <a:pt x="4430" y="2108"/>
                  </a:cubicBezTo>
                  <a:cubicBezTo>
                    <a:pt x="4537" y="2040"/>
                    <a:pt x="4606" y="2070"/>
                    <a:pt x="4644" y="1933"/>
                  </a:cubicBezTo>
                  <a:cubicBezTo>
                    <a:pt x="4659" y="1879"/>
                    <a:pt x="4888" y="1719"/>
                    <a:pt x="4942" y="1696"/>
                  </a:cubicBezTo>
                  <a:cubicBezTo>
                    <a:pt x="4995" y="1666"/>
                    <a:pt x="5072" y="1551"/>
                    <a:pt x="5117" y="1543"/>
                  </a:cubicBezTo>
                  <a:cubicBezTo>
                    <a:pt x="5125" y="1528"/>
                    <a:pt x="5194" y="1490"/>
                    <a:pt x="5209" y="1452"/>
                  </a:cubicBezTo>
                  <a:cubicBezTo>
                    <a:pt x="5263" y="1345"/>
                    <a:pt x="5263" y="1345"/>
                    <a:pt x="5263" y="1345"/>
                  </a:cubicBezTo>
                  <a:cubicBezTo>
                    <a:pt x="5278" y="1306"/>
                    <a:pt x="5415" y="1199"/>
                    <a:pt x="5415" y="1192"/>
                  </a:cubicBezTo>
                  <a:cubicBezTo>
                    <a:pt x="5431" y="1192"/>
                    <a:pt x="5461" y="1177"/>
                    <a:pt x="5477" y="1169"/>
                  </a:cubicBezTo>
                  <a:cubicBezTo>
                    <a:pt x="5515" y="1161"/>
                    <a:pt x="5568" y="1108"/>
                    <a:pt x="5614" y="1100"/>
                  </a:cubicBezTo>
                  <a:cubicBezTo>
                    <a:pt x="5643" y="1100"/>
                    <a:pt x="5659" y="1047"/>
                    <a:pt x="5674" y="1024"/>
                  </a:cubicBezTo>
                  <a:cubicBezTo>
                    <a:pt x="5712" y="993"/>
                    <a:pt x="5804" y="924"/>
                    <a:pt x="5819" y="879"/>
                  </a:cubicBezTo>
                  <a:cubicBezTo>
                    <a:pt x="5827" y="833"/>
                    <a:pt x="5842" y="779"/>
                    <a:pt x="5857" y="734"/>
                  </a:cubicBezTo>
                  <a:cubicBezTo>
                    <a:pt x="5880" y="665"/>
                    <a:pt x="5850" y="657"/>
                    <a:pt x="5827" y="611"/>
                  </a:cubicBezTo>
                  <a:cubicBezTo>
                    <a:pt x="5781" y="543"/>
                    <a:pt x="5743" y="512"/>
                    <a:pt x="5758" y="413"/>
                  </a:cubicBezTo>
                  <a:cubicBezTo>
                    <a:pt x="5857" y="359"/>
                    <a:pt x="5934" y="184"/>
                    <a:pt x="5934" y="69"/>
                  </a:cubicBezTo>
                  <a:cubicBezTo>
                    <a:pt x="5804" y="54"/>
                    <a:pt x="5804" y="54"/>
                    <a:pt x="5804" y="54"/>
                  </a:cubicBezTo>
                  <a:cubicBezTo>
                    <a:pt x="5781" y="46"/>
                    <a:pt x="5758" y="69"/>
                    <a:pt x="5743" y="115"/>
                  </a:cubicBezTo>
                  <a:cubicBezTo>
                    <a:pt x="5697" y="115"/>
                    <a:pt x="5697" y="38"/>
                    <a:pt x="5622" y="54"/>
                  </a:cubicBezTo>
                  <a:cubicBezTo>
                    <a:pt x="5561" y="61"/>
                    <a:pt x="5492" y="84"/>
                    <a:pt x="5431" y="69"/>
                  </a:cubicBezTo>
                  <a:cubicBezTo>
                    <a:pt x="5408" y="61"/>
                    <a:pt x="5362" y="0"/>
                    <a:pt x="5354" y="16"/>
                  </a:cubicBezTo>
                  <a:cubicBezTo>
                    <a:pt x="5331" y="46"/>
                    <a:pt x="5301" y="107"/>
                    <a:pt x="5347" y="122"/>
                  </a:cubicBezTo>
                  <a:cubicBezTo>
                    <a:pt x="5415" y="153"/>
                    <a:pt x="5400" y="199"/>
                    <a:pt x="5385" y="252"/>
                  </a:cubicBezTo>
                  <a:cubicBezTo>
                    <a:pt x="5339" y="245"/>
                    <a:pt x="5270" y="153"/>
                    <a:pt x="5186" y="176"/>
                  </a:cubicBezTo>
                  <a:cubicBezTo>
                    <a:pt x="5049" y="230"/>
                    <a:pt x="5186" y="122"/>
                    <a:pt x="5049" y="153"/>
                  </a:cubicBezTo>
                  <a:cubicBezTo>
                    <a:pt x="5003" y="168"/>
                    <a:pt x="4934" y="161"/>
                    <a:pt x="4896" y="191"/>
                  </a:cubicBezTo>
                  <a:cubicBezTo>
                    <a:pt x="4843" y="245"/>
                    <a:pt x="4758" y="306"/>
                    <a:pt x="4682" y="313"/>
                  </a:cubicBezTo>
                  <a:cubicBezTo>
                    <a:pt x="4636" y="313"/>
                    <a:pt x="4377" y="329"/>
                    <a:pt x="4361" y="260"/>
                  </a:cubicBezTo>
                  <a:cubicBezTo>
                    <a:pt x="4346" y="138"/>
                    <a:pt x="4293" y="374"/>
                    <a:pt x="4231" y="344"/>
                  </a:cubicBezTo>
                  <a:cubicBezTo>
                    <a:pt x="4163" y="306"/>
                    <a:pt x="4155" y="382"/>
                    <a:pt x="4086" y="382"/>
                  </a:cubicBezTo>
                  <a:cubicBezTo>
                    <a:pt x="4033" y="382"/>
                    <a:pt x="4056" y="405"/>
                    <a:pt x="4025" y="436"/>
                  </a:cubicBezTo>
                  <a:cubicBezTo>
                    <a:pt x="3995" y="459"/>
                    <a:pt x="3934" y="413"/>
                    <a:pt x="3911" y="405"/>
                  </a:cubicBezTo>
                  <a:cubicBezTo>
                    <a:pt x="3834" y="359"/>
                    <a:pt x="3674" y="611"/>
                    <a:pt x="3659" y="672"/>
                  </a:cubicBezTo>
                  <a:cubicBezTo>
                    <a:pt x="3659" y="649"/>
                    <a:pt x="3674" y="520"/>
                    <a:pt x="3682" y="505"/>
                  </a:cubicBezTo>
                  <a:cubicBezTo>
                    <a:pt x="3727" y="451"/>
                    <a:pt x="3735" y="436"/>
                    <a:pt x="3712" y="367"/>
                  </a:cubicBezTo>
                  <a:cubicBezTo>
                    <a:pt x="3689" y="306"/>
                    <a:pt x="3628" y="298"/>
                    <a:pt x="3567" y="291"/>
                  </a:cubicBezTo>
                  <a:cubicBezTo>
                    <a:pt x="3338" y="252"/>
                    <a:pt x="3529" y="428"/>
                    <a:pt x="3399" y="474"/>
                  </a:cubicBezTo>
                  <a:cubicBezTo>
                    <a:pt x="3322" y="497"/>
                    <a:pt x="3300" y="634"/>
                    <a:pt x="3216" y="665"/>
                  </a:cubicBezTo>
                  <a:cubicBezTo>
                    <a:pt x="3193" y="672"/>
                    <a:pt x="3216" y="619"/>
                    <a:pt x="3223" y="611"/>
                  </a:cubicBezTo>
                  <a:cubicBezTo>
                    <a:pt x="3254" y="566"/>
                    <a:pt x="3322" y="482"/>
                    <a:pt x="3338" y="428"/>
                  </a:cubicBezTo>
                  <a:cubicBezTo>
                    <a:pt x="3376" y="329"/>
                    <a:pt x="3200" y="313"/>
                    <a:pt x="3170" y="222"/>
                  </a:cubicBezTo>
                  <a:cubicBezTo>
                    <a:pt x="3162" y="222"/>
                    <a:pt x="3162" y="291"/>
                    <a:pt x="3155" y="306"/>
                  </a:cubicBezTo>
                  <a:cubicBezTo>
                    <a:pt x="3101" y="451"/>
                    <a:pt x="3101" y="451"/>
                    <a:pt x="3101" y="451"/>
                  </a:cubicBezTo>
                  <a:cubicBezTo>
                    <a:pt x="3109" y="420"/>
                    <a:pt x="3116" y="382"/>
                    <a:pt x="3116" y="352"/>
                  </a:cubicBezTo>
                  <a:cubicBezTo>
                    <a:pt x="3116" y="336"/>
                    <a:pt x="3086" y="313"/>
                    <a:pt x="3078" y="283"/>
                  </a:cubicBezTo>
                  <a:cubicBezTo>
                    <a:pt x="3070" y="191"/>
                    <a:pt x="3017" y="161"/>
                    <a:pt x="2925" y="161"/>
                  </a:cubicBezTo>
                  <a:cubicBezTo>
                    <a:pt x="2880" y="161"/>
                    <a:pt x="2811" y="107"/>
                    <a:pt x="2811" y="168"/>
                  </a:cubicBezTo>
                  <a:cubicBezTo>
                    <a:pt x="2811" y="230"/>
                    <a:pt x="2803" y="321"/>
                    <a:pt x="2765" y="367"/>
                  </a:cubicBezTo>
                  <a:cubicBezTo>
                    <a:pt x="2742" y="405"/>
                    <a:pt x="2696" y="390"/>
                    <a:pt x="2673" y="420"/>
                  </a:cubicBezTo>
                  <a:cubicBezTo>
                    <a:pt x="2643" y="459"/>
                    <a:pt x="2650" y="505"/>
                    <a:pt x="2628" y="550"/>
                  </a:cubicBezTo>
                  <a:cubicBezTo>
                    <a:pt x="2612" y="573"/>
                    <a:pt x="2681" y="604"/>
                    <a:pt x="2704" y="619"/>
                  </a:cubicBezTo>
                  <a:cubicBezTo>
                    <a:pt x="2788" y="665"/>
                    <a:pt x="2689" y="672"/>
                    <a:pt x="2650" y="703"/>
                  </a:cubicBezTo>
                  <a:cubicBezTo>
                    <a:pt x="2582" y="787"/>
                    <a:pt x="2704" y="795"/>
                    <a:pt x="2719" y="833"/>
                  </a:cubicBezTo>
                  <a:cubicBezTo>
                    <a:pt x="2650" y="833"/>
                    <a:pt x="2643" y="787"/>
                    <a:pt x="2605" y="787"/>
                  </a:cubicBezTo>
                  <a:cubicBezTo>
                    <a:pt x="2566" y="779"/>
                    <a:pt x="2612" y="871"/>
                    <a:pt x="2528" y="863"/>
                  </a:cubicBezTo>
                  <a:cubicBezTo>
                    <a:pt x="2482" y="863"/>
                    <a:pt x="2490" y="902"/>
                    <a:pt x="2528" y="902"/>
                  </a:cubicBezTo>
                  <a:cubicBezTo>
                    <a:pt x="2574" y="902"/>
                    <a:pt x="2543" y="932"/>
                    <a:pt x="2543" y="963"/>
                  </a:cubicBezTo>
                  <a:cubicBezTo>
                    <a:pt x="2543" y="1024"/>
                    <a:pt x="2582" y="1039"/>
                    <a:pt x="2582" y="1093"/>
                  </a:cubicBezTo>
                  <a:cubicBezTo>
                    <a:pt x="2582" y="1192"/>
                    <a:pt x="2673" y="1199"/>
                    <a:pt x="2696" y="1253"/>
                  </a:cubicBezTo>
                  <a:cubicBezTo>
                    <a:pt x="2643" y="1253"/>
                    <a:pt x="2635" y="1207"/>
                    <a:pt x="2582" y="1230"/>
                  </a:cubicBezTo>
                  <a:cubicBezTo>
                    <a:pt x="2543" y="1253"/>
                    <a:pt x="2490" y="1268"/>
                    <a:pt x="2444" y="1245"/>
                  </a:cubicBezTo>
                  <a:cubicBezTo>
                    <a:pt x="2406" y="1230"/>
                    <a:pt x="2375" y="1207"/>
                    <a:pt x="2414" y="1261"/>
                  </a:cubicBezTo>
                  <a:cubicBezTo>
                    <a:pt x="2429" y="1283"/>
                    <a:pt x="2345" y="1314"/>
                    <a:pt x="2322" y="1306"/>
                  </a:cubicBezTo>
                  <a:cubicBezTo>
                    <a:pt x="2253" y="1276"/>
                    <a:pt x="2253" y="1207"/>
                    <a:pt x="2200" y="1276"/>
                  </a:cubicBezTo>
                  <a:cubicBezTo>
                    <a:pt x="2169" y="1322"/>
                    <a:pt x="2192" y="1306"/>
                    <a:pt x="2223" y="1329"/>
                  </a:cubicBezTo>
                  <a:cubicBezTo>
                    <a:pt x="2299" y="1368"/>
                    <a:pt x="2284" y="1536"/>
                    <a:pt x="2345" y="1566"/>
                  </a:cubicBezTo>
                  <a:cubicBezTo>
                    <a:pt x="2436" y="1604"/>
                    <a:pt x="2330" y="1574"/>
                    <a:pt x="2368" y="1650"/>
                  </a:cubicBezTo>
                  <a:cubicBezTo>
                    <a:pt x="2383" y="1673"/>
                    <a:pt x="2398" y="1795"/>
                    <a:pt x="2360" y="1810"/>
                  </a:cubicBezTo>
                  <a:cubicBezTo>
                    <a:pt x="2345" y="1818"/>
                    <a:pt x="2238" y="1795"/>
                    <a:pt x="2223" y="1780"/>
                  </a:cubicBezTo>
                  <a:cubicBezTo>
                    <a:pt x="2200" y="1765"/>
                    <a:pt x="2161" y="1704"/>
                    <a:pt x="2139" y="1696"/>
                  </a:cubicBezTo>
                  <a:cubicBezTo>
                    <a:pt x="2139" y="1734"/>
                    <a:pt x="2078" y="1780"/>
                    <a:pt x="2116" y="1803"/>
                  </a:cubicBezTo>
                  <a:cubicBezTo>
                    <a:pt x="2169" y="1841"/>
                    <a:pt x="2139" y="1856"/>
                    <a:pt x="2139" y="1902"/>
                  </a:cubicBezTo>
                  <a:cubicBezTo>
                    <a:pt x="2223" y="1902"/>
                    <a:pt x="2276" y="1948"/>
                    <a:pt x="2307" y="2017"/>
                  </a:cubicBezTo>
                  <a:cubicBezTo>
                    <a:pt x="2353" y="2124"/>
                    <a:pt x="2421" y="2085"/>
                    <a:pt x="2505" y="2139"/>
                  </a:cubicBezTo>
                  <a:cubicBezTo>
                    <a:pt x="2566" y="2170"/>
                    <a:pt x="2467" y="2238"/>
                    <a:pt x="2475" y="2246"/>
                  </a:cubicBezTo>
                  <a:cubicBezTo>
                    <a:pt x="2543" y="2299"/>
                    <a:pt x="2543" y="2299"/>
                    <a:pt x="2543" y="2299"/>
                  </a:cubicBezTo>
                  <a:cubicBezTo>
                    <a:pt x="2589" y="2345"/>
                    <a:pt x="2696" y="2475"/>
                    <a:pt x="2696" y="2544"/>
                  </a:cubicBezTo>
                  <a:cubicBezTo>
                    <a:pt x="2666" y="2544"/>
                    <a:pt x="2628" y="2399"/>
                    <a:pt x="2589" y="2376"/>
                  </a:cubicBezTo>
                  <a:cubicBezTo>
                    <a:pt x="2414" y="2269"/>
                    <a:pt x="2414" y="2269"/>
                    <a:pt x="2414" y="2269"/>
                  </a:cubicBezTo>
                  <a:cubicBezTo>
                    <a:pt x="2360" y="2238"/>
                    <a:pt x="2307" y="2292"/>
                    <a:pt x="2261" y="2231"/>
                  </a:cubicBezTo>
                  <a:cubicBezTo>
                    <a:pt x="2238" y="2200"/>
                    <a:pt x="2230" y="2215"/>
                    <a:pt x="2192" y="2215"/>
                  </a:cubicBezTo>
                  <a:cubicBezTo>
                    <a:pt x="2192" y="2292"/>
                    <a:pt x="2269" y="2284"/>
                    <a:pt x="2307" y="2337"/>
                  </a:cubicBezTo>
                  <a:cubicBezTo>
                    <a:pt x="2322" y="2360"/>
                    <a:pt x="2490" y="2483"/>
                    <a:pt x="2436" y="2468"/>
                  </a:cubicBezTo>
                  <a:cubicBezTo>
                    <a:pt x="2391" y="2460"/>
                    <a:pt x="2368" y="2422"/>
                    <a:pt x="2322" y="2422"/>
                  </a:cubicBezTo>
                  <a:cubicBezTo>
                    <a:pt x="2291" y="2414"/>
                    <a:pt x="2253" y="2345"/>
                    <a:pt x="2207" y="2322"/>
                  </a:cubicBezTo>
                  <a:cubicBezTo>
                    <a:pt x="2078" y="2269"/>
                    <a:pt x="2177" y="2391"/>
                    <a:pt x="2078" y="2437"/>
                  </a:cubicBezTo>
                  <a:cubicBezTo>
                    <a:pt x="1955" y="2452"/>
                    <a:pt x="1932" y="2360"/>
                    <a:pt x="1932" y="2261"/>
                  </a:cubicBezTo>
                  <a:cubicBezTo>
                    <a:pt x="1894" y="2254"/>
                    <a:pt x="1825" y="2208"/>
                    <a:pt x="1818" y="2269"/>
                  </a:cubicBezTo>
                  <a:cubicBezTo>
                    <a:pt x="1818" y="2307"/>
                    <a:pt x="1780" y="2368"/>
                    <a:pt x="1810" y="2399"/>
                  </a:cubicBezTo>
                  <a:cubicBezTo>
                    <a:pt x="1894" y="2468"/>
                    <a:pt x="1894" y="2513"/>
                    <a:pt x="1864" y="2605"/>
                  </a:cubicBezTo>
                  <a:cubicBezTo>
                    <a:pt x="1856" y="2628"/>
                    <a:pt x="1864" y="2658"/>
                    <a:pt x="1871" y="2674"/>
                  </a:cubicBezTo>
                  <a:cubicBezTo>
                    <a:pt x="1894" y="2727"/>
                    <a:pt x="1787" y="2689"/>
                    <a:pt x="1772" y="2628"/>
                  </a:cubicBezTo>
                  <a:cubicBezTo>
                    <a:pt x="1764" y="2582"/>
                    <a:pt x="1764" y="2559"/>
                    <a:pt x="1749" y="2521"/>
                  </a:cubicBezTo>
                  <a:cubicBezTo>
                    <a:pt x="1734" y="2483"/>
                    <a:pt x="1749" y="2391"/>
                    <a:pt x="1696" y="2406"/>
                  </a:cubicBezTo>
                  <a:cubicBezTo>
                    <a:pt x="1634" y="2422"/>
                    <a:pt x="1604" y="2437"/>
                    <a:pt x="1543" y="2437"/>
                  </a:cubicBezTo>
                  <a:cubicBezTo>
                    <a:pt x="1543" y="2475"/>
                    <a:pt x="1550" y="2742"/>
                    <a:pt x="1566" y="2750"/>
                  </a:cubicBezTo>
                  <a:cubicBezTo>
                    <a:pt x="1642" y="2819"/>
                    <a:pt x="1742" y="2788"/>
                    <a:pt x="1742" y="2910"/>
                  </a:cubicBezTo>
                  <a:cubicBezTo>
                    <a:pt x="1726" y="2910"/>
                    <a:pt x="1703" y="2880"/>
                    <a:pt x="1673" y="2880"/>
                  </a:cubicBezTo>
                  <a:cubicBezTo>
                    <a:pt x="1558" y="2880"/>
                    <a:pt x="1589" y="2949"/>
                    <a:pt x="1535" y="3025"/>
                  </a:cubicBezTo>
                  <a:cubicBezTo>
                    <a:pt x="1489" y="3109"/>
                    <a:pt x="1604" y="3071"/>
                    <a:pt x="1627" y="3140"/>
                  </a:cubicBezTo>
                  <a:cubicBezTo>
                    <a:pt x="1634" y="3162"/>
                    <a:pt x="1657" y="3224"/>
                    <a:pt x="1680" y="3239"/>
                  </a:cubicBezTo>
                  <a:cubicBezTo>
                    <a:pt x="1742" y="3292"/>
                    <a:pt x="1711" y="3338"/>
                    <a:pt x="1803" y="3338"/>
                  </a:cubicBezTo>
                  <a:cubicBezTo>
                    <a:pt x="1894" y="3338"/>
                    <a:pt x="1902" y="3331"/>
                    <a:pt x="1978" y="3369"/>
                  </a:cubicBezTo>
                  <a:cubicBezTo>
                    <a:pt x="1978" y="3384"/>
                    <a:pt x="1978" y="3384"/>
                    <a:pt x="1978" y="3384"/>
                  </a:cubicBezTo>
                  <a:cubicBezTo>
                    <a:pt x="1940" y="3392"/>
                    <a:pt x="1909" y="3377"/>
                    <a:pt x="1864" y="3384"/>
                  </a:cubicBezTo>
                  <a:cubicBezTo>
                    <a:pt x="1848" y="3384"/>
                    <a:pt x="1848" y="3407"/>
                    <a:pt x="1825" y="3392"/>
                  </a:cubicBezTo>
                  <a:cubicBezTo>
                    <a:pt x="1810" y="3377"/>
                    <a:pt x="1787" y="3377"/>
                    <a:pt x="1772" y="3384"/>
                  </a:cubicBezTo>
                  <a:cubicBezTo>
                    <a:pt x="1772" y="3407"/>
                    <a:pt x="1787" y="3415"/>
                    <a:pt x="1787" y="3438"/>
                  </a:cubicBezTo>
                  <a:cubicBezTo>
                    <a:pt x="1787" y="3476"/>
                    <a:pt x="1726" y="3407"/>
                    <a:pt x="1726" y="3399"/>
                  </a:cubicBezTo>
                  <a:cubicBezTo>
                    <a:pt x="1696" y="3377"/>
                    <a:pt x="1719" y="3361"/>
                    <a:pt x="1696" y="3338"/>
                  </a:cubicBezTo>
                  <a:lnTo>
                    <a:pt x="1696" y="3338"/>
                  </a:lnTo>
                  <a:cubicBezTo>
                    <a:pt x="1680" y="3407"/>
                    <a:pt x="1543" y="3254"/>
                    <a:pt x="1512" y="3246"/>
                  </a:cubicBezTo>
                  <a:lnTo>
                    <a:pt x="1497" y="3246"/>
                  </a:lnTo>
                  <a:cubicBezTo>
                    <a:pt x="1497" y="3246"/>
                    <a:pt x="1497" y="3246"/>
                    <a:pt x="1489" y="3246"/>
                  </a:cubicBezTo>
                  <a:cubicBezTo>
                    <a:pt x="1459" y="3369"/>
                    <a:pt x="1444" y="3544"/>
                    <a:pt x="1467" y="3667"/>
                  </a:cubicBezTo>
                  <a:cubicBezTo>
                    <a:pt x="1482" y="3674"/>
                    <a:pt x="1512" y="3667"/>
                    <a:pt x="1520" y="3674"/>
                  </a:cubicBezTo>
                  <a:cubicBezTo>
                    <a:pt x="1528" y="3697"/>
                    <a:pt x="1512" y="3743"/>
                    <a:pt x="1520" y="3774"/>
                  </a:cubicBezTo>
                  <a:cubicBezTo>
                    <a:pt x="1520" y="3781"/>
                    <a:pt x="1558" y="3911"/>
                    <a:pt x="1566" y="3919"/>
                  </a:cubicBezTo>
                  <a:cubicBezTo>
                    <a:pt x="1596" y="3965"/>
                    <a:pt x="1665" y="3904"/>
                    <a:pt x="1696" y="3881"/>
                  </a:cubicBezTo>
                  <a:cubicBezTo>
                    <a:pt x="1726" y="3865"/>
                    <a:pt x="1795" y="3796"/>
                    <a:pt x="1825" y="3796"/>
                  </a:cubicBezTo>
                  <a:cubicBezTo>
                    <a:pt x="1833" y="3796"/>
                    <a:pt x="1818" y="3842"/>
                    <a:pt x="1848" y="3865"/>
                  </a:cubicBezTo>
                  <a:cubicBezTo>
                    <a:pt x="1971" y="3972"/>
                    <a:pt x="1994" y="3789"/>
                    <a:pt x="2078" y="3758"/>
                  </a:cubicBezTo>
                  <a:cubicBezTo>
                    <a:pt x="2039" y="3812"/>
                    <a:pt x="2039" y="3873"/>
                    <a:pt x="1978" y="3911"/>
                  </a:cubicBezTo>
                  <a:cubicBezTo>
                    <a:pt x="1948" y="3934"/>
                    <a:pt x="1856" y="3995"/>
                    <a:pt x="1818" y="3965"/>
                  </a:cubicBezTo>
                  <a:cubicBezTo>
                    <a:pt x="1757" y="3919"/>
                    <a:pt x="1734" y="4003"/>
                    <a:pt x="1703" y="4049"/>
                  </a:cubicBezTo>
                  <a:cubicBezTo>
                    <a:pt x="1642" y="4125"/>
                    <a:pt x="1719" y="4133"/>
                    <a:pt x="1780" y="4125"/>
                  </a:cubicBezTo>
                  <a:cubicBezTo>
                    <a:pt x="1886" y="4110"/>
                    <a:pt x="1978" y="4148"/>
                    <a:pt x="2055" y="4201"/>
                  </a:cubicBezTo>
                  <a:cubicBezTo>
                    <a:pt x="2085" y="4224"/>
                    <a:pt x="2108" y="4255"/>
                    <a:pt x="2139" y="4278"/>
                  </a:cubicBezTo>
                  <a:cubicBezTo>
                    <a:pt x="2184" y="4308"/>
                    <a:pt x="2108" y="4285"/>
                    <a:pt x="2085" y="4270"/>
                  </a:cubicBezTo>
                  <a:cubicBezTo>
                    <a:pt x="2039" y="4247"/>
                    <a:pt x="1994" y="4148"/>
                    <a:pt x="1940" y="4171"/>
                  </a:cubicBezTo>
                  <a:cubicBezTo>
                    <a:pt x="1894" y="4186"/>
                    <a:pt x="1825" y="4194"/>
                    <a:pt x="1803" y="4232"/>
                  </a:cubicBezTo>
                  <a:cubicBezTo>
                    <a:pt x="1772" y="4301"/>
                    <a:pt x="1864" y="4270"/>
                    <a:pt x="1825" y="4339"/>
                  </a:cubicBezTo>
                  <a:cubicBezTo>
                    <a:pt x="1764" y="4446"/>
                    <a:pt x="1657" y="4507"/>
                    <a:pt x="1864" y="4522"/>
                  </a:cubicBezTo>
                  <a:cubicBezTo>
                    <a:pt x="1932" y="4530"/>
                    <a:pt x="1902" y="4637"/>
                    <a:pt x="2024" y="4637"/>
                  </a:cubicBezTo>
                  <a:cubicBezTo>
                    <a:pt x="2093" y="4637"/>
                    <a:pt x="2009" y="4675"/>
                    <a:pt x="1971" y="4667"/>
                  </a:cubicBezTo>
                  <a:cubicBezTo>
                    <a:pt x="1917" y="4660"/>
                    <a:pt x="1902" y="4599"/>
                    <a:pt x="1841" y="4606"/>
                  </a:cubicBezTo>
                  <a:cubicBezTo>
                    <a:pt x="1833" y="4606"/>
                    <a:pt x="1688" y="4568"/>
                    <a:pt x="1680" y="4606"/>
                  </a:cubicBezTo>
                  <a:cubicBezTo>
                    <a:pt x="1680" y="4644"/>
                    <a:pt x="1596" y="4728"/>
                    <a:pt x="1573" y="4751"/>
                  </a:cubicBezTo>
                  <a:cubicBezTo>
                    <a:pt x="1573" y="4805"/>
                    <a:pt x="1642" y="4858"/>
                    <a:pt x="1688" y="4835"/>
                  </a:cubicBezTo>
                  <a:cubicBezTo>
                    <a:pt x="1749" y="4813"/>
                    <a:pt x="1734" y="4866"/>
                    <a:pt x="1749" y="4904"/>
                  </a:cubicBezTo>
                  <a:cubicBezTo>
                    <a:pt x="1757" y="4927"/>
                    <a:pt x="1871" y="5011"/>
                    <a:pt x="1841" y="5011"/>
                  </a:cubicBezTo>
                  <a:cubicBezTo>
                    <a:pt x="1764" y="5019"/>
                    <a:pt x="1696" y="4996"/>
                    <a:pt x="1673" y="4912"/>
                  </a:cubicBezTo>
                  <a:cubicBezTo>
                    <a:pt x="1642" y="4912"/>
                    <a:pt x="1581" y="4919"/>
                    <a:pt x="1550" y="4912"/>
                  </a:cubicBezTo>
                  <a:cubicBezTo>
                    <a:pt x="1497" y="4896"/>
                    <a:pt x="1505" y="5042"/>
                    <a:pt x="1482" y="5088"/>
                  </a:cubicBezTo>
                  <a:cubicBezTo>
                    <a:pt x="1467" y="5110"/>
                    <a:pt x="1451" y="5126"/>
                    <a:pt x="1436" y="5149"/>
                  </a:cubicBezTo>
                  <a:cubicBezTo>
                    <a:pt x="1413" y="5187"/>
                    <a:pt x="1512" y="5202"/>
                    <a:pt x="1428" y="5225"/>
                  </a:cubicBezTo>
                  <a:cubicBezTo>
                    <a:pt x="1390" y="5240"/>
                    <a:pt x="1337" y="5317"/>
                    <a:pt x="1421" y="5301"/>
                  </a:cubicBezTo>
                  <a:cubicBezTo>
                    <a:pt x="1505" y="5286"/>
                    <a:pt x="1566" y="5255"/>
                    <a:pt x="1650" y="5255"/>
                  </a:cubicBezTo>
                  <a:cubicBezTo>
                    <a:pt x="1650" y="5278"/>
                    <a:pt x="1558" y="5317"/>
                    <a:pt x="1581" y="5340"/>
                  </a:cubicBezTo>
                  <a:cubicBezTo>
                    <a:pt x="1589" y="5347"/>
                    <a:pt x="1696" y="5362"/>
                    <a:pt x="1657" y="5378"/>
                  </a:cubicBezTo>
                  <a:cubicBezTo>
                    <a:pt x="1619" y="5393"/>
                    <a:pt x="1474" y="5424"/>
                    <a:pt x="1467" y="5454"/>
                  </a:cubicBezTo>
                  <a:cubicBezTo>
                    <a:pt x="1459" y="5492"/>
                    <a:pt x="1413" y="5546"/>
                    <a:pt x="1421" y="5584"/>
                  </a:cubicBezTo>
                  <a:cubicBezTo>
                    <a:pt x="1421" y="5599"/>
                    <a:pt x="1421" y="5676"/>
                    <a:pt x="1405" y="5676"/>
                  </a:cubicBezTo>
                  <a:cubicBezTo>
                    <a:pt x="1352" y="5676"/>
                    <a:pt x="1352" y="5553"/>
                    <a:pt x="1291" y="5599"/>
                  </a:cubicBezTo>
                  <a:cubicBezTo>
                    <a:pt x="1230" y="5645"/>
                    <a:pt x="1138" y="5630"/>
                    <a:pt x="1062" y="5630"/>
                  </a:cubicBezTo>
                  <a:cubicBezTo>
                    <a:pt x="962" y="5660"/>
                    <a:pt x="840" y="5683"/>
                    <a:pt x="932" y="5821"/>
                  </a:cubicBezTo>
                  <a:cubicBezTo>
                    <a:pt x="970" y="5897"/>
                    <a:pt x="1130" y="5828"/>
                    <a:pt x="1214" y="5859"/>
                  </a:cubicBezTo>
                  <a:cubicBezTo>
                    <a:pt x="1283" y="5882"/>
                    <a:pt x="1344" y="5859"/>
                    <a:pt x="1413" y="5874"/>
                  </a:cubicBezTo>
                  <a:cubicBezTo>
                    <a:pt x="1512" y="5897"/>
                    <a:pt x="1558" y="5782"/>
                    <a:pt x="1673" y="5782"/>
                  </a:cubicBezTo>
                  <a:cubicBezTo>
                    <a:pt x="1742" y="5782"/>
                    <a:pt x="1818" y="5851"/>
                    <a:pt x="1909" y="5851"/>
                  </a:cubicBezTo>
                  <a:lnTo>
                    <a:pt x="1909" y="5851"/>
                  </a:lnTo>
                  <a:cubicBezTo>
                    <a:pt x="1825" y="5874"/>
                    <a:pt x="1787" y="5874"/>
                    <a:pt x="1703" y="5836"/>
                  </a:cubicBezTo>
                  <a:cubicBezTo>
                    <a:pt x="1596" y="5782"/>
                    <a:pt x="1535" y="5966"/>
                    <a:pt x="1444" y="5912"/>
                  </a:cubicBezTo>
                  <a:cubicBezTo>
                    <a:pt x="1382" y="5874"/>
                    <a:pt x="1291" y="5958"/>
                    <a:pt x="1230" y="5958"/>
                  </a:cubicBezTo>
                  <a:lnTo>
                    <a:pt x="1230" y="5958"/>
                  </a:lnTo>
                  <a:cubicBezTo>
                    <a:pt x="1230" y="5966"/>
                    <a:pt x="1230" y="5966"/>
                    <a:pt x="1230" y="5966"/>
                  </a:cubicBezTo>
                  <a:cubicBezTo>
                    <a:pt x="1283" y="5989"/>
                    <a:pt x="1352" y="6180"/>
                    <a:pt x="1421" y="6226"/>
                  </a:cubicBezTo>
                  <a:cubicBezTo>
                    <a:pt x="1482" y="6271"/>
                    <a:pt x="1566" y="6287"/>
                    <a:pt x="1642" y="6310"/>
                  </a:cubicBezTo>
                  <a:cubicBezTo>
                    <a:pt x="1673" y="6317"/>
                    <a:pt x="1726" y="6378"/>
                    <a:pt x="1734" y="6378"/>
                  </a:cubicBezTo>
                  <a:cubicBezTo>
                    <a:pt x="1886" y="6386"/>
                    <a:pt x="2017" y="6126"/>
                    <a:pt x="2093" y="6027"/>
                  </a:cubicBezTo>
                  <a:cubicBezTo>
                    <a:pt x="2146" y="6012"/>
                    <a:pt x="2207" y="5928"/>
                    <a:pt x="2253" y="5889"/>
                  </a:cubicBezTo>
                  <a:cubicBezTo>
                    <a:pt x="2284" y="5859"/>
                    <a:pt x="2291" y="5821"/>
                    <a:pt x="2322" y="5798"/>
                  </a:cubicBezTo>
                  <a:cubicBezTo>
                    <a:pt x="2337" y="5775"/>
                    <a:pt x="2353" y="5821"/>
                    <a:pt x="2391" y="5790"/>
                  </a:cubicBezTo>
                  <a:cubicBezTo>
                    <a:pt x="2406" y="5775"/>
                    <a:pt x="2414" y="5729"/>
                    <a:pt x="2429" y="5706"/>
                  </a:cubicBezTo>
                  <a:cubicBezTo>
                    <a:pt x="2452" y="5660"/>
                    <a:pt x="2658" y="5446"/>
                    <a:pt x="2597" y="5416"/>
                  </a:cubicBezTo>
                  <a:cubicBezTo>
                    <a:pt x="2513" y="5385"/>
                    <a:pt x="2398" y="5401"/>
                    <a:pt x="2299" y="5378"/>
                  </a:cubicBezTo>
                  <a:cubicBezTo>
                    <a:pt x="2345" y="5347"/>
                    <a:pt x="2673" y="5385"/>
                    <a:pt x="2650" y="5431"/>
                  </a:cubicBezTo>
                  <a:cubicBezTo>
                    <a:pt x="2612" y="5523"/>
                    <a:pt x="2551" y="5614"/>
                    <a:pt x="2498" y="5699"/>
                  </a:cubicBezTo>
                  <a:cubicBezTo>
                    <a:pt x="2459" y="5752"/>
                    <a:pt x="2391" y="5798"/>
                    <a:pt x="2482" y="5805"/>
                  </a:cubicBezTo>
                  <a:cubicBezTo>
                    <a:pt x="2521" y="5813"/>
                    <a:pt x="2421" y="5889"/>
                    <a:pt x="2414" y="5897"/>
                  </a:cubicBezTo>
                  <a:cubicBezTo>
                    <a:pt x="2322" y="5951"/>
                    <a:pt x="2322" y="5951"/>
                    <a:pt x="2322" y="5951"/>
                  </a:cubicBezTo>
                  <a:cubicBezTo>
                    <a:pt x="2276" y="5974"/>
                    <a:pt x="2337" y="5958"/>
                    <a:pt x="2345" y="5981"/>
                  </a:cubicBezTo>
                  <a:cubicBezTo>
                    <a:pt x="2345" y="5996"/>
                    <a:pt x="2330" y="6012"/>
                    <a:pt x="2322" y="6027"/>
                  </a:cubicBezTo>
                  <a:lnTo>
                    <a:pt x="2322" y="6027"/>
                  </a:lnTo>
                  <a:cubicBezTo>
                    <a:pt x="2337" y="6050"/>
                    <a:pt x="2345" y="6080"/>
                    <a:pt x="2368" y="6103"/>
                  </a:cubicBezTo>
                  <a:cubicBezTo>
                    <a:pt x="2383" y="6111"/>
                    <a:pt x="2398" y="6096"/>
                    <a:pt x="2406" y="6096"/>
                  </a:cubicBezTo>
                  <a:cubicBezTo>
                    <a:pt x="2436" y="6096"/>
                    <a:pt x="2459" y="6111"/>
                    <a:pt x="2482" y="6111"/>
                  </a:cubicBezTo>
                  <a:cubicBezTo>
                    <a:pt x="2498" y="6111"/>
                    <a:pt x="2498" y="6088"/>
                    <a:pt x="2498" y="6080"/>
                  </a:cubicBezTo>
                  <a:cubicBezTo>
                    <a:pt x="2505" y="6057"/>
                    <a:pt x="2482" y="6027"/>
                    <a:pt x="2498" y="6012"/>
                  </a:cubicBezTo>
                  <a:cubicBezTo>
                    <a:pt x="2528" y="5996"/>
                    <a:pt x="2566" y="6012"/>
                    <a:pt x="2589" y="6027"/>
                  </a:cubicBezTo>
                  <a:cubicBezTo>
                    <a:pt x="2605" y="6027"/>
                    <a:pt x="2582" y="6050"/>
                    <a:pt x="2589" y="6057"/>
                  </a:cubicBezTo>
                  <a:cubicBezTo>
                    <a:pt x="2612" y="6073"/>
                    <a:pt x="2635" y="6057"/>
                    <a:pt x="2658" y="6065"/>
                  </a:cubicBezTo>
                  <a:cubicBezTo>
                    <a:pt x="2673" y="6065"/>
                    <a:pt x="2696" y="6065"/>
                    <a:pt x="2696" y="6080"/>
                  </a:cubicBezTo>
                  <a:cubicBezTo>
                    <a:pt x="2696" y="6111"/>
                    <a:pt x="2658" y="6126"/>
                    <a:pt x="2650" y="6157"/>
                  </a:cubicBezTo>
                  <a:cubicBezTo>
                    <a:pt x="2650" y="6180"/>
                    <a:pt x="2681" y="6195"/>
                    <a:pt x="2673" y="6218"/>
                  </a:cubicBezTo>
                  <a:cubicBezTo>
                    <a:pt x="2673" y="6233"/>
                    <a:pt x="2650" y="6233"/>
                    <a:pt x="2650" y="6249"/>
                  </a:cubicBezTo>
                  <a:cubicBezTo>
                    <a:pt x="2650" y="6264"/>
                    <a:pt x="2658" y="6287"/>
                    <a:pt x="2673" y="6294"/>
                  </a:cubicBezTo>
                  <a:cubicBezTo>
                    <a:pt x="2689" y="6302"/>
                    <a:pt x="2704" y="6302"/>
                    <a:pt x="2719" y="6302"/>
                  </a:cubicBezTo>
                  <a:cubicBezTo>
                    <a:pt x="2750" y="6302"/>
                    <a:pt x="2780" y="6294"/>
                    <a:pt x="2811" y="6279"/>
                  </a:cubicBezTo>
                  <a:cubicBezTo>
                    <a:pt x="2834" y="6271"/>
                    <a:pt x="2857" y="6241"/>
                    <a:pt x="2880" y="6218"/>
                  </a:cubicBezTo>
                  <a:cubicBezTo>
                    <a:pt x="2895" y="6203"/>
                    <a:pt x="2895" y="6180"/>
                    <a:pt x="2918" y="6172"/>
                  </a:cubicBezTo>
                  <a:cubicBezTo>
                    <a:pt x="2956" y="6164"/>
                    <a:pt x="2994" y="6195"/>
                    <a:pt x="3025" y="6195"/>
                  </a:cubicBezTo>
                  <a:cubicBezTo>
                    <a:pt x="3055" y="6203"/>
                    <a:pt x="3093" y="6203"/>
                    <a:pt x="3124" y="6187"/>
                  </a:cubicBezTo>
                  <a:cubicBezTo>
                    <a:pt x="3147" y="6180"/>
                    <a:pt x="3155" y="6157"/>
                    <a:pt x="3178" y="6149"/>
                  </a:cubicBezTo>
                  <a:cubicBezTo>
                    <a:pt x="3200" y="6141"/>
                    <a:pt x="3231" y="6157"/>
                    <a:pt x="3246" y="6149"/>
                  </a:cubicBezTo>
                  <a:cubicBezTo>
                    <a:pt x="3269" y="6141"/>
                    <a:pt x="3277" y="6103"/>
                    <a:pt x="3300" y="6096"/>
                  </a:cubicBezTo>
                  <a:cubicBezTo>
                    <a:pt x="3330" y="6080"/>
                    <a:pt x="3376" y="6080"/>
                    <a:pt x="3414" y="6073"/>
                  </a:cubicBezTo>
                  <a:lnTo>
                    <a:pt x="3414" y="6073"/>
                  </a:lnTo>
                  <a:cubicBezTo>
                    <a:pt x="3414" y="6042"/>
                    <a:pt x="3437" y="5996"/>
                    <a:pt x="3414" y="5966"/>
                  </a:cubicBezTo>
                  <a:cubicBezTo>
                    <a:pt x="3399" y="5951"/>
                    <a:pt x="3368" y="5996"/>
                    <a:pt x="3345" y="6004"/>
                  </a:cubicBezTo>
                  <a:cubicBezTo>
                    <a:pt x="3322" y="6004"/>
                    <a:pt x="3284" y="6012"/>
                    <a:pt x="3261" y="5989"/>
                  </a:cubicBezTo>
                  <a:cubicBezTo>
                    <a:pt x="3246" y="5966"/>
                    <a:pt x="3239" y="5920"/>
                    <a:pt x="3261" y="5905"/>
                  </a:cubicBezTo>
                  <a:cubicBezTo>
                    <a:pt x="3292" y="5882"/>
                    <a:pt x="3338" y="5905"/>
                    <a:pt x="3376" y="5897"/>
                  </a:cubicBezTo>
                  <a:cubicBezTo>
                    <a:pt x="3414" y="5889"/>
                    <a:pt x="3445" y="5882"/>
                    <a:pt x="3475" y="5866"/>
                  </a:cubicBezTo>
                  <a:cubicBezTo>
                    <a:pt x="3483" y="5859"/>
                    <a:pt x="3475" y="5844"/>
                    <a:pt x="3475" y="5828"/>
                  </a:cubicBezTo>
                  <a:cubicBezTo>
                    <a:pt x="3468" y="5821"/>
                    <a:pt x="3445" y="5821"/>
                    <a:pt x="3452" y="5813"/>
                  </a:cubicBezTo>
                  <a:cubicBezTo>
                    <a:pt x="3452" y="5782"/>
                    <a:pt x="3475" y="5767"/>
                    <a:pt x="3483" y="5737"/>
                  </a:cubicBezTo>
                  <a:cubicBezTo>
                    <a:pt x="3491" y="5714"/>
                    <a:pt x="3475" y="5691"/>
                    <a:pt x="3483" y="5668"/>
                  </a:cubicBezTo>
                  <a:cubicBezTo>
                    <a:pt x="3498" y="5645"/>
                    <a:pt x="3529" y="5653"/>
                    <a:pt x="3544" y="5637"/>
                  </a:cubicBezTo>
                  <a:cubicBezTo>
                    <a:pt x="3567" y="5614"/>
                    <a:pt x="3559" y="5561"/>
                    <a:pt x="3590" y="5546"/>
                  </a:cubicBezTo>
                  <a:cubicBezTo>
                    <a:pt x="3613" y="5538"/>
                    <a:pt x="3628" y="5576"/>
                    <a:pt x="3643" y="5592"/>
                  </a:cubicBezTo>
                  <a:cubicBezTo>
                    <a:pt x="3666" y="5607"/>
                    <a:pt x="3682" y="5653"/>
                    <a:pt x="3704" y="5637"/>
                  </a:cubicBezTo>
                  <a:cubicBezTo>
                    <a:pt x="3766" y="5599"/>
                    <a:pt x="3773" y="5515"/>
                    <a:pt x="3827" y="5477"/>
                  </a:cubicBezTo>
                  <a:cubicBezTo>
                    <a:pt x="3842" y="5462"/>
                    <a:pt x="3865" y="5507"/>
                    <a:pt x="3880" y="5500"/>
                  </a:cubicBezTo>
                  <a:cubicBezTo>
                    <a:pt x="3903" y="5485"/>
                    <a:pt x="3903" y="5446"/>
                    <a:pt x="3926" y="5424"/>
                  </a:cubicBezTo>
                  <a:cubicBezTo>
                    <a:pt x="3941" y="5408"/>
                    <a:pt x="3972" y="5408"/>
                    <a:pt x="3987" y="5408"/>
                  </a:cubicBezTo>
                  <a:cubicBezTo>
                    <a:pt x="4010" y="5408"/>
                    <a:pt x="4025" y="5416"/>
                    <a:pt x="4041" y="5408"/>
                  </a:cubicBezTo>
                  <a:cubicBezTo>
                    <a:pt x="4056" y="5401"/>
                    <a:pt x="4064" y="5385"/>
                    <a:pt x="4079" y="5370"/>
                  </a:cubicBezTo>
                  <a:cubicBezTo>
                    <a:pt x="4086" y="5362"/>
                    <a:pt x="4102" y="5362"/>
                    <a:pt x="4109" y="5347"/>
                  </a:cubicBezTo>
                  <a:cubicBezTo>
                    <a:pt x="4109" y="5332"/>
                    <a:pt x="4086" y="5324"/>
                    <a:pt x="4086" y="5309"/>
                  </a:cubicBezTo>
                  <a:cubicBezTo>
                    <a:pt x="4094" y="5294"/>
                    <a:pt x="4102" y="5271"/>
                    <a:pt x="4117" y="5271"/>
                  </a:cubicBezTo>
                  <a:cubicBezTo>
                    <a:pt x="4170" y="5271"/>
                    <a:pt x="4208" y="5309"/>
                    <a:pt x="4254" y="5309"/>
                  </a:cubicBezTo>
                  <a:cubicBezTo>
                    <a:pt x="4285" y="5317"/>
                    <a:pt x="4316" y="5294"/>
                    <a:pt x="4346" y="5294"/>
                  </a:cubicBezTo>
                  <a:cubicBezTo>
                    <a:pt x="4361" y="5294"/>
                    <a:pt x="4361" y="5324"/>
                    <a:pt x="4369" y="5324"/>
                  </a:cubicBezTo>
                  <a:cubicBezTo>
                    <a:pt x="4384" y="5324"/>
                    <a:pt x="4392" y="5301"/>
                    <a:pt x="4407" y="5294"/>
                  </a:cubicBezTo>
                  <a:cubicBezTo>
                    <a:pt x="4415" y="5294"/>
                    <a:pt x="4422" y="5317"/>
                    <a:pt x="4438" y="5309"/>
                  </a:cubicBezTo>
                  <a:cubicBezTo>
                    <a:pt x="4453" y="5301"/>
                    <a:pt x="4453" y="5278"/>
                    <a:pt x="4461" y="5255"/>
                  </a:cubicBezTo>
                  <a:cubicBezTo>
                    <a:pt x="4461" y="5232"/>
                    <a:pt x="4445" y="5210"/>
                    <a:pt x="4453" y="5187"/>
                  </a:cubicBezTo>
                  <a:cubicBezTo>
                    <a:pt x="4461" y="5171"/>
                    <a:pt x="4476" y="5156"/>
                    <a:pt x="4491" y="5156"/>
                  </a:cubicBezTo>
                  <a:cubicBezTo>
                    <a:pt x="4514" y="5164"/>
                    <a:pt x="4529" y="5187"/>
                    <a:pt x="4545" y="5202"/>
                  </a:cubicBezTo>
                  <a:cubicBezTo>
                    <a:pt x="4560" y="5210"/>
                    <a:pt x="4568" y="5225"/>
                    <a:pt x="4583" y="5232"/>
                  </a:cubicBezTo>
                  <a:cubicBezTo>
                    <a:pt x="4598" y="5232"/>
                    <a:pt x="4613" y="5232"/>
                    <a:pt x="4629" y="5225"/>
                  </a:cubicBezTo>
                  <a:cubicBezTo>
                    <a:pt x="4644" y="5217"/>
                    <a:pt x="4644" y="5187"/>
                    <a:pt x="4659" y="5187"/>
                  </a:cubicBezTo>
                  <a:cubicBezTo>
                    <a:pt x="4675" y="5179"/>
                    <a:pt x="4690" y="5194"/>
                    <a:pt x="4705" y="5202"/>
                  </a:cubicBezTo>
                  <a:lnTo>
                    <a:pt x="4705" y="5202"/>
                  </a:lnTo>
                  <a:cubicBezTo>
                    <a:pt x="4728" y="5156"/>
                    <a:pt x="4758" y="5126"/>
                    <a:pt x="4774" y="5080"/>
                  </a:cubicBezTo>
                  <a:cubicBezTo>
                    <a:pt x="4789" y="5042"/>
                    <a:pt x="4789" y="4996"/>
                    <a:pt x="4797" y="4957"/>
                  </a:cubicBezTo>
                  <a:cubicBezTo>
                    <a:pt x="4797" y="4942"/>
                    <a:pt x="4789" y="4927"/>
                    <a:pt x="4789" y="4912"/>
                  </a:cubicBezTo>
                  <a:cubicBezTo>
                    <a:pt x="4797" y="4896"/>
                    <a:pt x="4812" y="4881"/>
                    <a:pt x="4804" y="4874"/>
                  </a:cubicBezTo>
                  <a:cubicBezTo>
                    <a:pt x="4804" y="4851"/>
                    <a:pt x="4774" y="4828"/>
                    <a:pt x="4789" y="4805"/>
                  </a:cubicBezTo>
                  <a:cubicBezTo>
                    <a:pt x="4797" y="4782"/>
                    <a:pt x="4835" y="4782"/>
                    <a:pt x="4858" y="4774"/>
                  </a:cubicBezTo>
                  <a:cubicBezTo>
                    <a:pt x="4865" y="4767"/>
                    <a:pt x="4873" y="4759"/>
                    <a:pt x="4881" y="4751"/>
                  </a:cubicBezTo>
                  <a:lnTo>
                    <a:pt x="4881" y="4751"/>
                  </a:lnTo>
                  <a:cubicBezTo>
                    <a:pt x="4919" y="4705"/>
                    <a:pt x="4957" y="4652"/>
                    <a:pt x="5003" y="4621"/>
                  </a:cubicBezTo>
                  <a:cubicBezTo>
                    <a:pt x="5026" y="4606"/>
                    <a:pt x="5056" y="4629"/>
                    <a:pt x="5087" y="4614"/>
                  </a:cubicBezTo>
                  <a:cubicBezTo>
                    <a:pt x="5117" y="4606"/>
                    <a:pt x="5148" y="4583"/>
                    <a:pt x="5179" y="4553"/>
                  </a:cubicBezTo>
                  <a:cubicBezTo>
                    <a:pt x="5194" y="4530"/>
                    <a:pt x="5179" y="4492"/>
                    <a:pt x="5202" y="4476"/>
                  </a:cubicBezTo>
                  <a:cubicBezTo>
                    <a:pt x="5240" y="4446"/>
                    <a:pt x="5293" y="4476"/>
                    <a:pt x="5324" y="4453"/>
                  </a:cubicBezTo>
                  <a:cubicBezTo>
                    <a:pt x="5347" y="4438"/>
                    <a:pt x="5339" y="4400"/>
                    <a:pt x="5347" y="4377"/>
                  </a:cubicBezTo>
                  <a:cubicBezTo>
                    <a:pt x="5354" y="4346"/>
                    <a:pt x="5369" y="4316"/>
                    <a:pt x="5362" y="4285"/>
                  </a:cubicBezTo>
                  <a:cubicBezTo>
                    <a:pt x="5362" y="4270"/>
                    <a:pt x="5324" y="4285"/>
                    <a:pt x="5316" y="4263"/>
                  </a:cubicBezTo>
                  <a:cubicBezTo>
                    <a:pt x="5308" y="4224"/>
                    <a:pt x="5347" y="4171"/>
                    <a:pt x="5331" y="4125"/>
                  </a:cubicBezTo>
                  <a:cubicBezTo>
                    <a:pt x="5324" y="4102"/>
                    <a:pt x="5263" y="4117"/>
                    <a:pt x="5263" y="4087"/>
                  </a:cubicBezTo>
                  <a:cubicBezTo>
                    <a:pt x="5263" y="4049"/>
                    <a:pt x="5308" y="4026"/>
                    <a:pt x="5331" y="3988"/>
                  </a:cubicBezTo>
                  <a:cubicBezTo>
                    <a:pt x="5362" y="3942"/>
                    <a:pt x="5415" y="3904"/>
                    <a:pt x="5423" y="3850"/>
                  </a:cubicBezTo>
                  <a:cubicBezTo>
                    <a:pt x="5431" y="3804"/>
                    <a:pt x="5408" y="3766"/>
                    <a:pt x="5377" y="3728"/>
                  </a:cubicBezTo>
                  <a:cubicBezTo>
                    <a:pt x="5362" y="3705"/>
                    <a:pt x="5324" y="3713"/>
                    <a:pt x="5301" y="3697"/>
                  </a:cubicBezTo>
                  <a:cubicBezTo>
                    <a:pt x="5278" y="3674"/>
                    <a:pt x="5270" y="3629"/>
                    <a:pt x="5247" y="3621"/>
                  </a:cubicBezTo>
                  <a:cubicBezTo>
                    <a:pt x="5225" y="3613"/>
                    <a:pt x="5217" y="3644"/>
                    <a:pt x="5194" y="3652"/>
                  </a:cubicBezTo>
                  <a:cubicBezTo>
                    <a:pt x="5156" y="3659"/>
                    <a:pt x="5110" y="3644"/>
                    <a:pt x="5072" y="3659"/>
                  </a:cubicBezTo>
                  <a:cubicBezTo>
                    <a:pt x="5049" y="3667"/>
                    <a:pt x="5056" y="3713"/>
                    <a:pt x="5033" y="3713"/>
                  </a:cubicBezTo>
                  <a:cubicBezTo>
                    <a:pt x="5003" y="3720"/>
                    <a:pt x="4957" y="3713"/>
                    <a:pt x="4942" y="3690"/>
                  </a:cubicBezTo>
                  <a:cubicBezTo>
                    <a:pt x="4919" y="3667"/>
                    <a:pt x="4942" y="3636"/>
                    <a:pt x="4942" y="3613"/>
                  </a:cubicBezTo>
                  <a:cubicBezTo>
                    <a:pt x="4942" y="3552"/>
                    <a:pt x="4942" y="3491"/>
                    <a:pt x="4927" y="3438"/>
                  </a:cubicBezTo>
                  <a:cubicBezTo>
                    <a:pt x="4927" y="3422"/>
                    <a:pt x="4904" y="3415"/>
                    <a:pt x="4904" y="3399"/>
                  </a:cubicBezTo>
                  <a:cubicBezTo>
                    <a:pt x="4904" y="3369"/>
                    <a:pt x="4919" y="3331"/>
                    <a:pt x="4911" y="3300"/>
                  </a:cubicBezTo>
                  <a:cubicBezTo>
                    <a:pt x="4904" y="3269"/>
                    <a:pt x="4865" y="3254"/>
                    <a:pt x="4858" y="3231"/>
                  </a:cubicBezTo>
                  <a:cubicBezTo>
                    <a:pt x="4835" y="3178"/>
                    <a:pt x="4827" y="3117"/>
                    <a:pt x="4812" y="3056"/>
                  </a:cubicBez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28" name="Freeform 195">
              <a:extLst>
                <a:ext uri="{FF2B5EF4-FFF2-40B4-BE49-F238E27FC236}">
                  <a16:creationId xmlns:a16="http://schemas.microsoft.com/office/drawing/2014/main" id="{DE8783DC-DCE2-490A-A47E-0DC6AA159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994" y="2586251"/>
              <a:ext cx="436467" cy="859976"/>
            </a:xfrm>
            <a:custGeom>
              <a:avLst/>
              <a:gdLst>
                <a:gd name="T0" fmla="*/ 764 w 2407"/>
                <a:gd name="T1" fmla="*/ 2368 h 5127"/>
                <a:gd name="T2" fmla="*/ 772 w 2407"/>
                <a:gd name="T3" fmla="*/ 2429 h 5127"/>
                <a:gd name="T4" fmla="*/ 710 w 2407"/>
                <a:gd name="T5" fmla="*/ 2414 h 5127"/>
                <a:gd name="T6" fmla="*/ 191 w 2407"/>
                <a:gd name="T7" fmla="*/ 4645 h 5127"/>
                <a:gd name="T8" fmla="*/ 390 w 2407"/>
                <a:gd name="T9" fmla="*/ 4354 h 5127"/>
                <a:gd name="T10" fmla="*/ 275 w 2407"/>
                <a:gd name="T11" fmla="*/ 4698 h 5127"/>
                <a:gd name="T12" fmla="*/ 61 w 2407"/>
                <a:gd name="T13" fmla="*/ 5072 h 5127"/>
                <a:gd name="T14" fmla="*/ 46 w 2407"/>
                <a:gd name="T15" fmla="*/ 5019 h 5127"/>
                <a:gd name="T16" fmla="*/ 0 w 2407"/>
                <a:gd name="T17" fmla="*/ 5065 h 5127"/>
                <a:gd name="T18" fmla="*/ 53 w 2407"/>
                <a:gd name="T19" fmla="*/ 5110 h 5127"/>
                <a:gd name="T20" fmla="*/ 611 w 2407"/>
                <a:gd name="T21" fmla="*/ 4262 h 5127"/>
                <a:gd name="T22" fmla="*/ 558 w 2407"/>
                <a:gd name="T23" fmla="*/ 4285 h 5127"/>
                <a:gd name="T24" fmla="*/ 581 w 2407"/>
                <a:gd name="T25" fmla="*/ 4370 h 5127"/>
                <a:gd name="T26" fmla="*/ 611 w 2407"/>
                <a:gd name="T27" fmla="*/ 4262 h 5127"/>
                <a:gd name="T28" fmla="*/ 947 w 2407"/>
                <a:gd name="T29" fmla="*/ 2651 h 5127"/>
                <a:gd name="T30" fmla="*/ 833 w 2407"/>
                <a:gd name="T31" fmla="*/ 2926 h 5127"/>
                <a:gd name="T32" fmla="*/ 710 w 2407"/>
                <a:gd name="T33" fmla="*/ 3262 h 5127"/>
                <a:gd name="T34" fmla="*/ 710 w 2407"/>
                <a:gd name="T35" fmla="*/ 3568 h 5127"/>
                <a:gd name="T36" fmla="*/ 619 w 2407"/>
                <a:gd name="T37" fmla="*/ 3850 h 5127"/>
                <a:gd name="T38" fmla="*/ 703 w 2407"/>
                <a:gd name="T39" fmla="*/ 4194 h 5127"/>
                <a:gd name="T40" fmla="*/ 382 w 2407"/>
                <a:gd name="T41" fmla="*/ 3942 h 5127"/>
                <a:gd name="T42" fmla="*/ 390 w 2407"/>
                <a:gd name="T43" fmla="*/ 3476 h 5127"/>
                <a:gd name="T44" fmla="*/ 413 w 2407"/>
                <a:gd name="T45" fmla="*/ 3170 h 5127"/>
                <a:gd name="T46" fmla="*/ 298 w 2407"/>
                <a:gd name="T47" fmla="*/ 2597 h 5127"/>
                <a:gd name="T48" fmla="*/ 611 w 2407"/>
                <a:gd name="T49" fmla="*/ 2559 h 5127"/>
                <a:gd name="T50" fmla="*/ 657 w 2407"/>
                <a:gd name="T51" fmla="*/ 2300 h 5127"/>
                <a:gd name="T52" fmla="*/ 665 w 2407"/>
                <a:gd name="T53" fmla="*/ 2238 h 5127"/>
                <a:gd name="T54" fmla="*/ 718 w 2407"/>
                <a:gd name="T55" fmla="*/ 2300 h 5127"/>
                <a:gd name="T56" fmla="*/ 1031 w 2407"/>
                <a:gd name="T57" fmla="*/ 1834 h 5127"/>
                <a:gd name="T58" fmla="*/ 947 w 2407"/>
                <a:gd name="T59" fmla="*/ 1895 h 5127"/>
                <a:gd name="T60" fmla="*/ 978 w 2407"/>
                <a:gd name="T61" fmla="*/ 1917 h 5127"/>
                <a:gd name="T62" fmla="*/ 1054 w 2407"/>
                <a:gd name="T63" fmla="*/ 1849 h 5127"/>
                <a:gd name="T64" fmla="*/ 2047 w 2407"/>
                <a:gd name="T65" fmla="*/ 1543 h 5127"/>
                <a:gd name="T66" fmla="*/ 2039 w 2407"/>
                <a:gd name="T67" fmla="*/ 1177 h 5127"/>
                <a:gd name="T68" fmla="*/ 2169 w 2407"/>
                <a:gd name="T69" fmla="*/ 986 h 5127"/>
                <a:gd name="T70" fmla="*/ 2406 w 2407"/>
                <a:gd name="T71" fmla="*/ 810 h 5127"/>
                <a:gd name="T72" fmla="*/ 2208 w 2407"/>
                <a:gd name="T73" fmla="*/ 955 h 5127"/>
                <a:gd name="T74" fmla="*/ 2231 w 2407"/>
                <a:gd name="T75" fmla="*/ 718 h 5127"/>
                <a:gd name="T76" fmla="*/ 2337 w 2407"/>
                <a:gd name="T77" fmla="*/ 291 h 5127"/>
                <a:gd name="T78" fmla="*/ 2162 w 2407"/>
                <a:gd name="T79" fmla="*/ 130 h 5127"/>
                <a:gd name="T80" fmla="*/ 1619 w 2407"/>
                <a:gd name="T81" fmla="*/ 566 h 5127"/>
                <a:gd name="T82" fmla="*/ 1444 w 2407"/>
                <a:gd name="T83" fmla="*/ 963 h 5127"/>
                <a:gd name="T84" fmla="*/ 1314 w 2407"/>
                <a:gd name="T85" fmla="*/ 871 h 5127"/>
                <a:gd name="T86" fmla="*/ 1260 w 2407"/>
                <a:gd name="T87" fmla="*/ 963 h 5127"/>
                <a:gd name="T88" fmla="*/ 978 w 2407"/>
                <a:gd name="T89" fmla="*/ 909 h 5127"/>
                <a:gd name="T90" fmla="*/ 886 w 2407"/>
                <a:gd name="T91" fmla="*/ 1138 h 5127"/>
                <a:gd name="T92" fmla="*/ 939 w 2407"/>
                <a:gd name="T93" fmla="*/ 1429 h 5127"/>
                <a:gd name="T94" fmla="*/ 840 w 2407"/>
                <a:gd name="T95" fmla="*/ 1574 h 5127"/>
                <a:gd name="T96" fmla="*/ 1283 w 2407"/>
                <a:gd name="T97" fmla="*/ 1849 h 5127"/>
                <a:gd name="T98" fmla="*/ 886 w 2407"/>
                <a:gd name="T99" fmla="*/ 2093 h 5127"/>
                <a:gd name="T100" fmla="*/ 1085 w 2407"/>
                <a:gd name="T101" fmla="*/ 2391 h 5127"/>
                <a:gd name="T102" fmla="*/ 1360 w 2407"/>
                <a:gd name="T103" fmla="*/ 2162 h 5127"/>
                <a:gd name="T104" fmla="*/ 1398 w 2407"/>
                <a:gd name="T105" fmla="*/ 1979 h 5127"/>
                <a:gd name="T106" fmla="*/ 1551 w 2407"/>
                <a:gd name="T107" fmla="*/ 2017 h 5127"/>
                <a:gd name="T108" fmla="*/ 1658 w 2407"/>
                <a:gd name="T109" fmla="*/ 1811 h 5127"/>
                <a:gd name="T110" fmla="*/ 1902 w 2407"/>
                <a:gd name="T111" fmla="*/ 1612 h 5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7" h="5127">
                  <a:moveTo>
                    <a:pt x="710" y="2414"/>
                  </a:moveTo>
                  <a:lnTo>
                    <a:pt x="710" y="2414"/>
                  </a:lnTo>
                  <a:cubicBezTo>
                    <a:pt x="718" y="2407"/>
                    <a:pt x="749" y="2368"/>
                    <a:pt x="764" y="2368"/>
                  </a:cubicBezTo>
                  <a:cubicBezTo>
                    <a:pt x="779" y="2368"/>
                    <a:pt x="810" y="2368"/>
                    <a:pt x="810" y="2384"/>
                  </a:cubicBezTo>
                  <a:cubicBezTo>
                    <a:pt x="810" y="2399"/>
                    <a:pt x="817" y="2407"/>
                    <a:pt x="802" y="2414"/>
                  </a:cubicBezTo>
                  <a:cubicBezTo>
                    <a:pt x="795" y="2414"/>
                    <a:pt x="779" y="2422"/>
                    <a:pt x="772" y="2429"/>
                  </a:cubicBezTo>
                  <a:cubicBezTo>
                    <a:pt x="764" y="2437"/>
                    <a:pt x="764" y="2445"/>
                    <a:pt x="749" y="2452"/>
                  </a:cubicBezTo>
                  <a:cubicBezTo>
                    <a:pt x="733" y="2460"/>
                    <a:pt x="710" y="2475"/>
                    <a:pt x="695" y="2452"/>
                  </a:cubicBezTo>
                  <a:cubicBezTo>
                    <a:pt x="710" y="2414"/>
                    <a:pt x="710" y="2414"/>
                    <a:pt x="710" y="2414"/>
                  </a:cubicBezTo>
                  <a:close/>
                  <a:moveTo>
                    <a:pt x="191" y="4759"/>
                  </a:moveTo>
                  <a:lnTo>
                    <a:pt x="191" y="4759"/>
                  </a:lnTo>
                  <a:cubicBezTo>
                    <a:pt x="184" y="4721"/>
                    <a:pt x="153" y="4668"/>
                    <a:pt x="191" y="4645"/>
                  </a:cubicBezTo>
                  <a:cubicBezTo>
                    <a:pt x="245" y="4606"/>
                    <a:pt x="267" y="4522"/>
                    <a:pt x="313" y="4476"/>
                  </a:cubicBezTo>
                  <a:cubicBezTo>
                    <a:pt x="328" y="4461"/>
                    <a:pt x="336" y="4423"/>
                    <a:pt x="336" y="4393"/>
                  </a:cubicBezTo>
                  <a:cubicBezTo>
                    <a:pt x="336" y="4362"/>
                    <a:pt x="351" y="4362"/>
                    <a:pt x="390" y="4354"/>
                  </a:cubicBezTo>
                  <a:cubicBezTo>
                    <a:pt x="390" y="4400"/>
                    <a:pt x="336" y="4446"/>
                    <a:pt x="382" y="4484"/>
                  </a:cubicBezTo>
                  <a:cubicBezTo>
                    <a:pt x="481" y="4560"/>
                    <a:pt x="359" y="4583"/>
                    <a:pt x="328" y="4652"/>
                  </a:cubicBezTo>
                  <a:cubicBezTo>
                    <a:pt x="321" y="4683"/>
                    <a:pt x="290" y="4675"/>
                    <a:pt x="275" y="4698"/>
                  </a:cubicBezTo>
                  <a:cubicBezTo>
                    <a:pt x="267" y="4721"/>
                    <a:pt x="260" y="4744"/>
                    <a:pt x="237" y="4767"/>
                  </a:cubicBezTo>
                  <a:cubicBezTo>
                    <a:pt x="191" y="4759"/>
                    <a:pt x="191" y="4759"/>
                    <a:pt x="191" y="4759"/>
                  </a:cubicBezTo>
                  <a:close/>
                  <a:moveTo>
                    <a:pt x="61" y="5072"/>
                  </a:moveTo>
                  <a:lnTo>
                    <a:pt x="61" y="5072"/>
                  </a:lnTo>
                  <a:cubicBezTo>
                    <a:pt x="69" y="5057"/>
                    <a:pt x="69" y="5034"/>
                    <a:pt x="61" y="5011"/>
                  </a:cubicBezTo>
                  <a:cubicBezTo>
                    <a:pt x="61" y="5011"/>
                    <a:pt x="53" y="5019"/>
                    <a:pt x="46" y="5019"/>
                  </a:cubicBezTo>
                  <a:cubicBezTo>
                    <a:pt x="38" y="5019"/>
                    <a:pt x="38" y="5019"/>
                    <a:pt x="31" y="5026"/>
                  </a:cubicBezTo>
                  <a:cubicBezTo>
                    <a:pt x="15" y="5026"/>
                    <a:pt x="0" y="5034"/>
                    <a:pt x="0" y="5042"/>
                  </a:cubicBezTo>
                  <a:cubicBezTo>
                    <a:pt x="0" y="5049"/>
                    <a:pt x="0" y="5057"/>
                    <a:pt x="0" y="5065"/>
                  </a:cubicBezTo>
                  <a:cubicBezTo>
                    <a:pt x="0" y="5072"/>
                    <a:pt x="0" y="5072"/>
                    <a:pt x="8" y="5080"/>
                  </a:cubicBezTo>
                  <a:cubicBezTo>
                    <a:pt x="8" y="5087"/>
                    <a:pt x="8" y="5103"/>
                    <a:pt x="8" y="5110"/>
                  </a:cubicBezTo>
                  <a:cubicBezTo>
                    <a:pt x="15" y="5126"/>
                    <a:pt x="38" y="5110"/>
                    <a:pt x="53" y="5110"/>
                  </a:cubicBezTo>
                  <a:cubicBezTo>
                    <a:pt x="61" y="5072"/>
                    <a:pt x="61" y="5072"/>
                    <a:pt x="61" y="5072"/>
                  </a:cubicBezTo>
                  <a:close/>
                  <a:moveTo>
                    <a:pt x="611" y="4262"/>
                  </a:moveTo>
                  <a:lnTo>
                    <a:pt x="611" y="4262"/>
                  </a:lnTo>
                  <a:cubicBezTo>
                    <a:pt x="603" y="4262"/>
                    <a:pt x="596" y="4262"/>
                    <a:pt x="588" y="4262"/>
                  </a:cubicBezTo>
                  <a:cubicBezTo>
                    <a:pt x="581" y="4262"/>
                    <a:pt x="565" y="4262"/>
                    <a:pt x="558" y="4262"/>
                  </a:cubicBezTo>
                  <a:cubicBezTo>
                    <a:pt x="558" y="4270"/>
                    <a:pt x="558" y="4270"/>
                    <a:pt x="558" y="4285"/>
                  </a:cubicBezTo>
                  <a:cubicBezTo>
                    <a:pt x="558" y="4293"/>
                    <a:pt x="550" y="4293"/>
                    <a:pt x="558" y="4301"/>
                  </a:cubicBezTo>
                  <a:cubicBezTo>
                    <a:pt x="558" y="4316"/>
                    <a:pt x="565" y="4324"/>
                    <a:pt x="565" y="4339"/>
                  </a:cubicBezTo>
                  <a:cubicBezTo>
                    <a:pt x="565" y="4347"/>
                    <a:pt x="565" y="4377"/>
                    <a:pt x="581" y="4370"/>
                  </a:cubicBezTo>
                  <a:cubicBezTo>
                    <a:pt x="596" y="4370"/>
                    <a:pt x="596" y="4354"/>
                    <a:pt x="596" y="4347"/>
                  </a:cubicBezTo>
                  <a:cubicBezTo>
                    <a:pt x="603" y="4331"/>
                    <a:pt x="603" y="4316"/>
                    <a:pt x="611" y="4293"/>
                  </a:cubicBezTo>
                  <a:cubicBezTo>
                    <a:pt x="611" y="4262"/>
                    <a:pt x="611" y="4262"/>
                    <a:pt x="611" y="4262"/>
                  </a:cubicBezTo>
                  <a:close/>
                  <a:moveTo>
                    <a:pt x="833" y="2536"/>
                  </a:moveTo>
                  <a:lnTo>
                    <a:pt x="833" y="2536"/>
                  </a:lnTo>
                  <a:cubicBezTo>
                    <a:pt x="924" y="2582"/>
                    <a:pt x="1008" y="2529"/>
                    <a:pt x="947" y="2651"/>
                  </a:cubicBezTo>
                  <a:cubicBezTo>
                    <a:pt x="894" y="2742"/>
                    <a:pt x="924" y="2727"/>
                    <a:pt x="825" y="2758"/>
                  </a:cubicBezTo>
                  <a:cubicBezTo>
                    <a:pt x="833" y="2788"/>
                    <a:pt x="878" y="2788"/>
                    <a:pt x="871" y="2826"/>
                  </a:cubicBezTo>
                  <a:cubicBezTo>
                    <a:pt x="863" y="2857"/>
                    <a:pt x="856" y="2895"/>
                    <a:pt x="833" y="2926"/>
                  </a:cubicBezTo>
                  <a:cubicBezTo>
                    <a:pt x="810" y="2964"/>
                    <a:pt x="795" y="3094"/>
                    <a:pt x="787" y="3147"/>
                  </a:cubicBezTo>
                  <a:cubicBezTo>
                    <a:pt x="772" y="3216"/>
                    <a:pt x="710" y="3140"/>
                    <a:pt x="726" y="3209"/>
                  </a:cubicBezTo>
                  <a:cubicBezTo>
                    <a:pt x="733" y="3232"/>
                    <a:pt x="703" y="3254"/>
                    <a:pt x="710" y="3262"/>
                  </a:cubicBezTo>
                  <a:cubicBezTo>
                    <a:pt x="733" y="3315"/>
                    <a:pt x="779" y="3384"/>
                    <a:pt x="710" y="3430"/>
                  </a:cubicBezTo>
                  <a:cubicBezTo>
                    <a:pt x="695" y="3445"/>
                    <a:pt x="619" y="3430"/>
                    <a:pt x="634" y="3461"/>
                  </a:cubicBezTo>
                  <a:cubicBezTo>
                    <a:pt x="657" y="3491"/>
                    <a:pt x="703" y="3529"/>
                    <a:pt x="710" y="3568"/>
                  </a:cubicBezTo>
                  <a:cubicBezTo>
                    <a:pt x="687" y="3613"/>
                    <a:pt x="749" y="3636"/>
                    <a:pt x="741" y="3667"/>
                  </a:cubicBezTo>
                  <a:cubicBezTo>
                    <a:pt x="741" y="3690"/>
                    <a:pt x="680" y="3713"/>
                    <a:pt x="665" y="3743"/>
                  </a:cubicBezTo>
                  <a:cubicBezTo>
                    <a:pt x="649" y="3781"/>
                    <a:pt x="642" y="3820"/>
                    <a:pt x="619" y="3850"/>
                  </a:cubicBezTo>
                  <a:cubicBezTo>
                    <a:pt x="588" y="3896"/>
                    <a:pt x="581" y="3873"/>
                    <a:pt x="619" y="3911"/>
                  </a:cubicBezTo>
                  <a:cubicBezTo>
                    <a:pt x="657" y="3942"/>
                    <a:pt x="665" y="4049"/>
                    <a:pt x="642" y="4095"/>
                  </a:cubicBezTo>
                  <a:cubicBezTo>
                    <a:pt x="626" y="4110"/>
                    <a:pt x="695" y="4171"/>
                    <a:pt x="703" y="4194"/>
                  </a:cubicBezTo>
                  <a:cubicBezTo>
                    <a:pt x="726" y="4285"/>
                    <a:pt x="642" y="4217"/>
                    <a:pt x="611" y="4209"/>
                  </a:cubicBezTo>
                  <a:cubicBezTo>
                    <a:pt x="550" y="4194"/>
                    <a:pt x="443" y="4270"/>
                    <a:pt x="420" y="4163"/>
                  </a:cubicBezTo>
                  <a:cubicBezTo>
                    <a:pt x="405" y="4095"/>
                    <a:pt x="405" y="4010"/>
                    <a:pt x="382" y="3942"/>
                  </a:cubicBezTo>
                  <a:cubicBezTo>
                    <a:pt x="374" y="3919"/>
                    <a:pt x="367" y="3888"/>
                    <a:pt x="351" y="3873"/>
                  </a:cubicBezTo>
                  <a:cubicBezTo>
                    <a:pt x="344" y="3865"/>
                    <a:pt x="420" y="3629"/>
                    <a:pt x="428" y="3590"/>
                  </a:cubicBezTo>
                  <a:cubicBezTo>
                    <a:pt x="428" y="3552"/>
                    <a:pt x="413" y="3506"/>
                    <a:pt x="390" y="3476"/>
                  </a:cubicBezTo>
                  <a:cubicBezTo>
                    <a:pt x="336" y="3407"/>
                    <a:pt x="405" y="3438"/>
                    <a:pt x="428" y="3369"/>
                  </a:cubicBezTo>
                  <a:cubicBezTo>
                    <a:pt x="451" y="3346"/>
                    <a:pt x="458" y="3323"/>
                    <a:pt x="451" y="3300"/>
                  </a:cubicBezTo>
                  <a:cubicBezTo>
                    <a:pt x="420" y="3300"/>
                    <a:pt x="390" y="3193"/>
                    <a:pt x="413" y="3170"/>
                  </a:cubicBezTo>
                  <a:cubicBezTo>
                    <a:pt x="504" y="3094"/>
                    <a:pt x="451" y="2964"/>
                    <a:pt x="359" y="2911"/>
                  </a:cubicBezTo>
                  <a:cubicBezTo>
                    <a:pt x="336" y="2895"/>
                    <a:pt x="206" y="2804"/>
                    <a:pt x="214" y="2796"/>
                  </a:cubicBezTo>
                  <a:cubicBezTo>
                    <a:pt x="252" y="2750"/>
                    <a:pt x="260" y="2659"/>
                    <a:pt x="298" y="2597"/>
                  </a:cubicBezTo>
                  <a:cubicBezTo>
                    <a:pt x="344" y="2536"/>
                    <a:pt x="359" y="2590"/>
                    <a:pt x="413" y="2597"/>
                  </a:cubicBezTo>
                  <a:cubicBezTo>
                    <a:pt x="451" y="2605"/>
                    <a:pt x="474" y="2559"/>
                    <a:pt x="497" y="2536"/>
                  </a:cubicBezTo>
                  <a:cubicBezTo>
                    <a:pt x="542" y="2498"/>
                    <a:pt x="565" y="2613"/>
                    <a:pt x="611" y="2559"/>
                  </a:cubicBezTo>
                  <a:cubicBezTo>
                    <a:pt x="642" y="2536"/>
                    <a:pt x="726" y="2483"/>
                    <a:pt x="772" y="2521"/>
                  </a:cubicBezTo>
                  <a:cubicBezTo>
                    <a:pt x="833" y="2536"/>
                    <a:pt x="833" y="2536"/>
                    <a:pt x="833" y="2536"/>
                  </a:cubicBezTo>
                  <a:close/>
                  <a:moveTo>
                    <a:pt x="657" y="2300"/>
                  </a:moveTo>
                  <a:lnTo>
                    <a:pt x="657" y="2300"/>
                  </a:lnTo>
                  <a:cubicBezTo>
                    <a:pt x="649" y="2300"/>
                    <a:pt x="634" y="2277"/>
                    <a:pt x="634" y="2269"/>
                  </a:cubicBezTo>
                  <a:cubicBezTo>
                    <a:pt x="634" y="2246"/>
                    <a:pt x="642" y="2246"/>
                    <a:pt x="665" y="2238"/>
                  </a:cubicBezTo>
                  <a:cubicBezTo>
                    <a:pt x="672" y="2231"/>
                    <a:pt x="695" y="2223"/>
                    <a:pt x="703" y="2223"/>
                  </a:cubicBezTo>
                  <a:cubicBezTo>
                    <a:pt x="726" y="2231"/>
                    <a:pt x="733" y="2261"/>
                    <a:pt x="733" y="2277"/>
                  </a:cubicBezTo>
                  <a:cubicBezTo>
                    <a:pt x="733" y="2292"/>
                    <a:pt x="733" y="2292"/>
                    <a:pt x="718" y="2300"/>
                  </a:cubicBezTo>
                  <a:cubicBezTo>
                    <a:pt x="710" y="2300"/>
                    <a:pt x="687" y="2300"/>
                    <a:pt x="672" y="2300"/>
                  </a:cubicBezTo>
                  <a:cubicBezTo>
                    <a:pt x="657" y="2300"/>
                    <a:pt x="657" y="2300"/>
                    <a:pt x="657" y="2300"/>
                  </a:cubicBezTo>
                  <a:close/>
                  <a:moveTo>
                    <a:pt x="1031" y="1834"/>
                  </a:moveTo>
                  <a:lnTo>
                    <a:pt x="1031" y="1834"/>
                  </a:lnTo>
                  <a:cubicBezTo>
                    <a:pt x="1016" y="1841"/>
                    <a:pt x="993" y="1841"/>
                    <a:pt x="985" y="1864"/>
                  </a:cubicBezTo>
                  <a:cubicBezTo>
                    <a:pt x="978" y="1879"/>
                    <a:pt x="962" y="1887"/>
                    <a:pt x="947" y="1895"/>
                  </a:cubicBezTo>
                  <a:cubicBezTo>
                    <a:pt x="939" y="1902"/>
                    <a:pt x="924" y="1887"/>
                    <a:pt x="924" y="1910"/>
                  </a:cubicBezTo>
                  <a:cubicBezTo>
                    <a:pt x="917" y="1917"/>
                    <a:pt x="909" y="1979"/>
                    <a:pt x="932" y="1956"/>
                  </a:cubicBezTo>
                  <a:cubicBezTo>
                    <a:pt x="939" y="1940"/>
                    <a:pt x="955" y="1917"/>
                    <a:pt x="978" y="1917"/>
                  </a:cubicBezTo>
                  <a:cubicBezTo>
                    <a:pt x="993" y="1917"/>
                    <a:pt x="993" y="1917"/>
                    <a:pt x="1008" y="1933"/>
                  </a:cubicBezTo>
                  <a:cubicBezTo>
                    <a:pt x="1024" y="1956"/>
                    <a:pt x="1047" y="1940"/>
                    <a:pt x="1047" y="1917"/>
                  </a:cubicBezTo>
                  <a:cubicBezTo>
                    <a:pt x="1054" y="1895"/>
                    <a:pt x="1054" y="1879"/>
                    <a:pt x="1054" y="1849"/>
                  </a:cubicBezTo>
                  <a:cubicBezTo>
                    <a:pt x="1031" y="1834"/>
                    <a:pt x="1031" y="1834"/>
                    <a:pt x="1031" y="1834"/>
                  </a:cubicBezTo>
                  <a:close/>
                  <a:moveTo>
                    <a:pt x="2047" y="1543"/>
                  </a:moveTo>
                  <a:lnTo>
                    <a:pt x="2047" y="1543"/>
                  </a:lnTo>
                  <a:cubicBezTo>
                    <a:pt x="2047" y="1505"/>
                    <a:pt x="2047" y="1505"/>
                    <a:pt x="2047" y="1505"/>
                  </a:cubicBezTo>
                  <a:cubicBezTo>
                    <a:pt x="2070" y="1467"/>
                    <a:pt x="2024" y="1253"/>
                    <a:pt x="1986" y="1230"/>
                  </a:cubicBezTo>
                  <a:cubicBezTo>
                    <a:pt x="1978" y="1223"/>
                    <a:pt x="2032" y="1184"/>
                    <a:pt x="2039" y="1177"/>
                  </a:cubicBezTo>
                  <a:cubicBezTo>
                    <a:pt x="2062" y="1146"/>
                    <a:pt x="2039" y="1062"/>
                    <a:pt x="2032" y="1032"/>
                  </a:cubicBezTo>
                  <a:cubicBezTo>
                    <a:pt x="2017" y="963"/>
                    <a:pt x="2123" y="1100"/>
                    <a:pt x="2123" y="1009"/>
                  </a:cubicBezTo>
                  <a:cubicBezTo>
                    <a:pt x="2123" y="971"/>
                    <a:pt x="2139" y="986"/>
                    <a:pt x="2169" y="986"/>
                  </a:cubicBezTo>
                  <a:lnTo>
                    <a:pt x="2169" y="986"/>
                  </a:lnTo>
                  <a:cubicBezTo>
                    <a:pt x="2208" y="1138"/>
                    <a:pt x="2345" y="993"/>
                    <a:pt x="2368" y="909"/>
                  </a:cubicBezTo>
                  <a:cubicBezTo>
                    <a:pt x="2375" y="886"/>
                    <a:pt x="2406" y="825"/>
                    <a:pt x="2406" y="810"/>
                  </a:cubicBezTo>
                  <a:cubicBezTo>
                    <a:pt x="2406" y="802"/>
                    <a:pt x="2375" y="818"/>
                    <a:pt x="2368" y="810"/>
                  </a:cubicBezTo>
                  <a:cubicBezTo>
                    <a:pt x="2353" y="841"/>
                    <a:pt x="2307" y="841"/>
                    <a:pt x="2292" y="879"/>
                  </a:cubicBezTo>
                  <a:cubicBezTo>
                    <a:pt x="2276" y="917"/>
                    <a:pt x="2246" y="948"/>
                    <a:pt x="2208" y="955"/>
                  </a:cubicBezTo>
                  <a:cubicBezTo>
                    <a:pt x="2116" y="993"/>
                    <a:pt x="2085" y="909"/>
                    <a:pt x="2108" y="841"/>
                  </a:cubicBezTo>
                  <a:cubicBezTo>
                    <a:pt x="2108" y="779"/>
                    <a:pt x="2162" y="825"/>
                    <a:pt x="2169" y="779"/>
                  </a:cubicBezTo>
                  <a:cubicBezTo>
                    <a:pt x="2185" y="734"/>
                    <a:pt x="2177" y="734"/>
                    <a:pt x="2231" y="718"/>
                  </a:cubicBezTo>
                  <a:cubicBezTo>
                    <a:pt x="2253" y="718"/>
                    <a:pt x="2299" y="581"/>
                    <a:pt x="2353" y="566"/>
                  </a:cubicBezTo>
                  <a:cubicBezTo>
                    <a:pt x="2353" y="558"/>
                    <a:pt x="2353" y="558"/>
                    <a:pt x="2353" y="558"/>
                  </a:cubicBezTo>
                  <a:cubicBezTo>
                    <a:pt x="2185" y="520"/>
                    <a:pt x="2360" y="367"/>
                    <a:pt x="2337" y="291"/>
                  </a:cubicBezTo>
                  <a:cubicBezTo>
                    <a:pt x="2314" y="245"/>
                    <a:pt x="2337" y="252"/>
                    <a:pt x="2337" y="207"/>
                  </a:cubicBezTo>
                  <a:cubicBezTo>
                    <a:pt x="2330" y="176"/>
                    <a:pt x="2261" y="130"/>
                    <a:pt x="2246" y="92"/>
                  </a:cubicBezTo>
                  <a:cubicBezTo>
                    <a:pt x="2200" y="0"/>
                    <a:pt x="2192" y="92"/>
                    <a:pt x="2162" y="130"/>
                  </a:cubicBezTo>
                  <a:cubicBezTo>
                    <a:pt x="2100" y="207"/>
                    <a:pt x="1978" y="237"/>
                    <a:pt x="1910" y="306"/>
                  </a:cubicBezTo>
                  <a:cubicBezTo>
                    <a:pt x="1871" y="344"/>
                    <a:pt x="1803" y="459"/>
                    <a:pt x="1764" y="482"/>
                  </a:cubicBezTo>
                  <a:cubicBezTo>
                    <a:pt x="1742" y="512"/>
                    <a:pt x="1665" y="573"/>
                    <a:pt x="1619" y="566"/>
                  </a:cubicBezTo>
                  <a:cubicBezTo>
                    <a:pt x="1543" y="566"/>
                    <a:pt x="1566" y="573"/>
                    <a:pt x="1497" y="611"/>
                  </a:cubicBezTo>
                  <a:cubicBezTo>
                    <a:pt x="1398" y="665"/>
                    <a:pt x="1299" y="680"/>
                    <a:pt x="1345" y="818"/>
                  </a:cubicBezTo>
                  <a:cubicBezTo>
                    <a:pt x="1360" y="848"/>
                    <a:pt x="1444" y="955"/>
                    <a:pt x="1444" y="963"/>
                  </a:cubicBezTo>
                  <a:cubicBezTo>
                    <a:pt x="1428" y="963"/>
                    <a:pt x="1406" y="963"/>
                    <a:pt x="1390" y="963"/>
                  </a:cubicBezTo>
                  <a:cubicBezTo>
                    <a:pt x="1390" y="963"/>
                    <a:pt x="1390" y="963"/>
                    <a:pt x="1383" y="963"/>
                  </a:cubicBezTo>
                  <a:cubicBezTo>
                    <a:pt x="1383" y="940"/>
                    <a:pt x="1329" y="886"/>
                    <a:pt x="1314" y="871"/>
                  </a:cubicBezTo>
                  <a:cubicBezTo>
                    <a:pt x="1299" y="856"/>
                    <a:pt x="1245" y="764"/>
                    <a:pt x="1230" y="779"/>
                  </a:cubicBezTo>
                  <a:cubicBezTo>
                    <a:pt x="1222" y="787"/>
                    <a:pt x="1207" y="833"/>
                    <a:pt x="1214" y="848"/>
                  </a:cubicBezTo>
                  <a:cubicBezTo>
                    <a:pt x="1237" y="879"/>
                    <a:pt x="1260" y="925"/>
                    <a:pt x="1260" y="963"/>
                  </a:cubicBezTo>
                  <a:cubicBezTo>
                    <a:pt x="1237" y="963"/>
                    <a:pt x="1199" y="986"/>
                    <a:pt x="1192" y="986"/>
                  </a:cubicBezTo>
                  <a:cubicBezTo>
                    <a:pt x="1176" y="940"/>
                    <a:pt x="1153" y="902"/>
                    <a:pt x="1100" y="909"/>
                  </a:cubicBezTo>
                  <a:cubicBezTo>
                    <a:pt x="1024" y="925"/>
                    <a:pt x="1008" y="833"/>
                    <a:pt x="978" y="909"/>
                  </a:cubicBezTo>
                  <a:cubicBezTo>
                    <a:pt x="970" y="932"/>
                    <a:pt x="939" y="971"/>
                    <a:pt x="955" y="1001"/>
                  </a:cubicBezTo>
                  <a:cubicBezTo>
                    <a:pt x="993" y="1070"/>
                    <a:pt x="909" y="1024"/>
                    <a:pt x="894" y="1047"/>
                  </a:cubicBezTo>
                  <a:cubicBezTo>
                    <a:pt x="886" y="1070"/>
                    <a:pt x="894" y="1116"/>
                    <a:pt x="886" y="1138"/>
                  </a:cubicBezTo>
                  <a:cubicBezTo>
                    <a:pt x="878" y="1161"/>
                    <a:pt x="848" y="1192"/>
                    <a:pt x="848" y="1215"/>
                  </a:cubicBezTo>
                  <a:cubicBezTo>
                    <a:pt x="848" y="1246"/>
                    <a:pt x="886" y="1268"/>
                    <a:pt x="863" y="1307"/>
                  </a:cubicBezTo>
                  <a:cubicBezTo>
                    <a:pt x="833" y="1375"/>
                    <a:pt x="924" y="1398"/>
                    <a:pt x="939" y="1429"/>
                  </a:cubicBezTo>
                  <a:cubicBezTo>
                    <a:pt x="939" y="1429"/>
                    <a:pt x="978" y="1513"/>
                    <a:pt x="978" y="1536"/>
                  </a:cubicBezTo>
                  <a:cubicBezTo>
                    <a:pt x="978" y="1566"/>
                    <a:pt x="917" y="1528"/>
                    <a:pt x="901" y="1528"/>
                  </a:cubicBezTo>
                  <a:cubicBezTo>
                    <a:pt x="817" y="1490"/>
                    <a:pt x="733" y="1528"/>
                    <a:pt x="840" y="1574"/>
                  </a:cubicBezTo>
                  <a:cubicBezTo>
                    <a:pt x="901" y="1597"/>
                    <a:pt x="886" y="1589"/>
                    <a:pt x="917" y="1643"/>
                  </a:cubicBezTo>
                  <a:cubicBezTo>
                    <a:pt x="947" y="1711"/>
                    <a:pt x="1008" y="1734"/>
                    <a:pt x="1077" y="1750"/>
                  </a:cubicBezTo>
                  <a:cubicBezTo>
                    <a:pt x="1138" y="1757"/>
                    <a:pt x="1283" y="1765"/>
                    <a:pt x="1283" y="1849"/>
                  </a:cubicBezTo>
                  <a:cubicBezTo>
                    <a:pt x="1276" y="1917"/>
                    <a:pt x="1146" y="1788"/>
                    <a:pt x="1115" y="1948"/>
                  </a:cubicBezTo>
                  <a:cubicBezTo>
                    <a:pt x="1108" y="1986"/>
                    <a:pt x="1054" y="2025"/>
                    <a:pt x="1031" y="2055"/>
                  </a:cubicBezTo>
                  <a:cubicBezTo>
                    <a:pt x="993" y="2109"/>
                    <a:pt x="939" y="2147"/>
                    <a:pt x="886" y="2093"/>
                  </a:cubicBezTo>
                  <a:cubicBezTo>
                    <a:pt x="825" y="2032"/>
                    <a:pt x="863" y="2131"/>
                    <a:pt x="894" y="2170"/>
                  </a:cubicBezTo>
                  <a:cubicBezTo>
                    <a:pt x="1031" y="2330"/>
                    <a:pt x="1031" y="2330"/>
                    <a:pt x="1031" y="2330"/>
                  </a:cubicBezTo>
                  <a:cubicBezTo>
                    <a:pt x="1047" y="2345"/>
                    <a:pt x="1077" y="2376"/>
                    <a:pt x="1085" y="2391"/>
                  </a:cubicBezTo>
                  <a:cubicBezTo>
                    <a:pt x="1085" y="2391"/>
                    <a:pt x="1085" y="2399"/>
                    <a:pt x="1092" y="2399"/>
                  </a:cubicBezTo>
                  <a:cubicBezTo>
                    <a:pt x="1161" y="2399"/>
                    <a:pt x="1253" y="2185"/>
                    <a:pt x="1299" y="2147"/>
                  </a:cubicBezTo>
                  <a:cubicBezTo>
                    <a:pt x="1322" y="2131"/>
                    <a:pt x="1345" y="2170"/>
                    <a:pt x="1360" y="2162"/>
                  </a:cubicBezTo>
                  <a:cubicBezTo>
                    <a:pt x="1367" y="2147"/>
                    <a:pt x="1375" y="2131"/>
                    <a:pt x="1398" y="2116"/>
                  </a:cubicBezTo>
                  <a:cubicBezTo>
                    <a:pt x="1421" y="2101"/>
                    <a:pt x="1482" y="2124"/>
                    <a:pt x="1444" y="2078"/>
                  </a:cubicBezTo>
                  <a:cubicBezTo>
                    <a:pt x="1428" y="2063"/>
                    <a:pt x="1398" y="2002"/>
                    <a:pt x="1398" y="1979"/>
                  </a:cubicBezTo>
                  <a:cubicBezTo>
                    <a:pt x="1337" y="1971"/>
                    <a:pt x="1390" y="1925"/>
                    <a:pt x="1398" y="1902"/>
                  </a:cubicBezTo>
                  <a:cubicBezTo>
                    <a:pt x="1436" y="1902"/>
                    <a:pt x="1482" y="1940"/>
                    <a:pt x="1520" y="1940"/>
                  </a:cubicBezTo>
                  <a:cubicBezTo>
                    <a:pt x="1528" y="1971"/>
                    <a:pt x="1512" y="2002"/>
                    <a:pt x="1551" y="2017"/>
                  </a:cubicBezTo>
                  <a:cubicBezTo>
                    <a:pt x="1635" y="2055"/>
                    <a:pt x="1596" y="1956"/>
                    <a:pt x="1574" y="1902"/>
                  </a:cubicBezTo>
                  <a:cubicBezTo>
                    <a:pt x="1535" y="1795"/>
                    <a:pt x="1635" y="1887"/>
                    <a:pt x="1658" y="1811"/>
                  </a:cubicBezTo>
                  <a:lnTo>
                    <a:pt x="1658" y="1811"/>
                  </a:lnTo>
                  <a:cubicBezTo>
                    <a:pt x="1665" y="1818"/>
                    <a:pt x="1688" y="1834"/>
                    <a:pt x="1688" y="1849"/>
                  </a:cubicBezTo>
                  <a:cubicBezTo>
                    <a:pt x="1742" y="1849"/>
                    <a:pt x="1772" y="1895"/>
                    <a:pt x="1795" y="1811"/>
                  </a:cubicBezTo>
                  <a:cubicBezTo>
                    <a:pt x="1933" y="1788"/>
                    <a:pt x="1887" y="1696"/>
                    <a:pt x="1902" y="1612"/>
                  </a:cubicBezTo>
                  <a:cubicBezTo>
                    <a:pt x="1994" y="1589"/>
                    <a:pt x="1956" y="1658"/>
                    <a:pt x="2047" y="1543"/>
                  </a:cubicBez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29" name="Freeform 196">
              <a:extLst>
                <a:ext uri="{FF2B5EF4-FFF2-40B4-BE49-F238E27FC236}">
                  <a16:creationId xmlns:a16="http://schemas.microsoft.com/office/drawing/2014/main" id="{5DEE82A9-A6AC-4422-B52B-DF877128A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672" y="2147020"/>
              <a:ext cx="298972" cy="338667"/>
            </a:xfrm>
            <a:custGeom>
              <a:avLst/>
              <a:gdLst>
                <a:gd name="T0" fmla="*/ 207 w 1650"/>
                <a:gd name="T1" fmla="*/ 1482 h 2018"/>
                <a:gd name="T2" fmla="*/ 84 w 1650"/>
                <a:gd name="T3" fmla="*/ 1612 h 2018"/>
                <a:gd name="T4" fmla="*/ 321 w 1650"/>
                <a:gd name="T5" fmla="*/ 1887 h 2018"/>
                <a:gd name="T6" fmla="*/ 358 w 1650"/>
                <a:gd name="T7" fmla="*/ 1627 h 2018"/>
                <a:gd name="T8" fmla="*/ 442 w 1650"/>
                <a:gd name="T9" fmla="*/ 1857 h 2018"/>
                <a:gd name="T10" fmla="*/ 344 w 1650"/>
                <a:gd name="T11" fmla="*/ 1818 h 2018"/>
                <a:gd name="T12" fmla="*/ 534 w 1650"/>
                <a:gd name="T13" fmla="*/ 1666 h 2018"/>
                <a:gd name="T14" fmla="*/ 473 w 1650"/>
                <a:gd name="T15" fmla="*/ 1765 h 2018"/>
                <a:gd name="T16" fmla="*/ 534 w 1650"/>
                <a:gd name="T17" fmla="*/ 1734 h 2018"/>
                <a:gd name="T18" fmla="*/ 534 w 1650"/>
                <a:gd name="T19" fmla="*/ 1666 h 2018"/>
                <a:gd name="T20" fmla="*/ 763 w 1650"/>
                <a:gd name="T21" fmla="*/ 1742 h 2018"/>
                <a:gd name="T22" fmla="*/ 702 w 1650"/>
                <a:gd name="T23" fmla="*/ 1887 h 2018"/>
                <a:gd name="T24" fmla="*/ 809 w 1650"/>
                <a:gd name="T25" fmla="*/ 1941 h 2018"/>
                <a:gd name="T26" fmla="*/ 855 w 1650"/>
                <a:gd name="T27" fmla="*/ 1711 h 2018"/>
                <a:gd name="T28" fmla="*/ 801 w 1650"/>
                <a:gd name="T29" fmla="*/ 1612 h 2018"/>
                <a:gd name="T30" fmla="*/ 824 w 1650"/>
                <a:gd name="T31" fmla="*/ 1666 h 2018"/>
                <a:gd name="T32" fmla="*/ 855 w 1650"/>
                <a:gd name="T33" fmla="*/ 1589 h 2018"/>
                <a:gd name="T34" fmla="*/ 595 w 1650"/>
                <a:gd name="T35" fmla="*/ 1085 h 2018"/>
                <a:gd name="T36" fmla="*/ 824 w 1650"/>
                <a:gd name="T37" fmla="*/ 1291 h 2018"/>
                <a:gd name="T38" fmla="*/ 984 w 1650"/>
                <a:gd name="T39" fmla="*/ 1429 h 2018"/>
                <a:gd name="T40" fmla="*/ 641 w 1650"/>
                <a:gd name="T41" fmla="*/ 1406 h 2018"/>
                <a:gd name="T42" fmla="*/ 329 w 1650"/>
                <a:gd name="T43" fmla="*/ 1253 h 2018"/>
                <a:gd name="T44" fmla="*/ 229 w 1650"/>
                <a:gd name="T45" fmla="*/ 1146 h 2018"/>
                <a:gd name="T46" fmla="*/ 130 w 1650"/>
                <a:gd name="T47" fmla="*/ 1116 h 2018"/>
                <a:gd name="T48" fmla="*/ 321 w 1650"/>
                <a:gd name="T49" fmla="*/ 749 h 2018"/>
                <a:gd name="T50" fmla="*/ 618 w 1650"/>
                <a:gd name="T51" fmla="*/ 894 h 2018"/>
                <a:gd name="T52" fmla="*/ 1000 w 1650"/>
                <a:gd name="T53" fmla="*/ 1368 h 2018"/>
                <a:gd name="T54" fmla="*/ 1137 w 1650"/>
                <a:gd name="T55" fmla="*/ 1444 h 2018"/>
                <a:gd name="T56" fmla="*/ 1137 w 1650"/>
                <a:gd name="T57" fmla="*/ 1299 h 2018"/>
                <a:gd name="T58" fmla="*/ 954 w 1650"/>
                <a:gd name="T59" fmla="*/ 978 h 2018"/>
                <a:gd name="T60" fmla="*/ 817 w 1650"/>
                <a:gd name="T61" fmla="*/ 1032 h 2018"/>
                <a:gd name="T62" fmla="*/ 977 w 1650"/>
                <a:gd name="T63" fmla="*/ 1116 h 2018"/>
                <a:gd name="T64" fmla="*/ 992 w 1650"/>
                <a:gd name="T65" fmla="*/ 940 h 2018"/>
                <a:gd name="T66" fmla="*/ 1328 w 1650"/>
                <a:gd name="T67" fmla="*/ 787 h 2018"/>
                <a:gd name="T68" fmla="*/ 1259 w 1650"/>
                <a:gd name="T69" fmla="*/ 818 h 2018"/>
                <a:gd name="T70" fmla="*/ 1275 w 1650"/>
                <a:gd name="T71" fmla="*/ 894 h 2018"/>
                <a:gd name="T72" fmla="*/ 1389 w 1650"/>
                <a:gd name="T73" fmla="*/ 863 h 2018"/>
                <a:gd name="T74" fmla="*/ 610 w 1650"/>
                <a:gd name="T75" fmla="*/ 642 h 2018"/>
                <a:gd name="T76" fmla="*/ 580 w 1650"/>
                <a:gd name="T77" fmla="*/ 795 h 2018"/>
                <a:gd name="T78" fmla="*/ 740 w 1650"/>
                <a:gd name="T79" fmla="*/ 634 h 2018"/>
                <a:gd name="T80" fmla="*/ 824 w 1650"/>
                <a:gd name="T81" fmla="*/ 711 h 2018"/>
                <a:gd name="T82" fmla="*/ 786 w 1650"/>
                <a:gd name="T83" fmla="*/ 749 h 2018"/>
                <a:gd name="T84" fmla="*/ 832 w 1650"/>
                <a:gd name="T85" fmla="*/ 741 h 2018"/>
                <a:gd name="T86" fmla="*/ 1084 w 1650"/>
                <a:gd name="T87" fmla="*/ 505 h 2018"/>
                <a:gd name="T88" fmla="*/ 969 w 1650"/>
                <a:gd name="T89" fmla="*/ 619 h 2018"/>
                <a:gd name="T90" fmla="*/ 1069 w 1650"/>
                <a:gd name="T91" fmla="*/ 764 h 2018"/>
                <a:gd name="T92" fmla="*/ 809 w 1650"/>
                <a:gd name="T93" fmla="*/ 275 h 2018"/>
                <a:gd name="T94" fmla="*/ 679 w 1650"/>
                <a:gd name="T95" fmla="*/ 191 h 2018"/>
                <a:gd name="T96" fmla="*/ 717 w 1650"/>
                <a:gd name="T97" fmla="*/ 375 h 2018"/>
                <a:gd name="T98" fmla="*/ 900 w 1650"/>
                <a:gd name="T99" fmla="*/ 367 h 2018"/>
                <a:gd name="T100" fmla="*/ 878 w 1650"/>
                <a:gd name="T101" fmla="*/ 153 h 2018"/>
                <a:gd name="T102" fmla="*/ 839 w 1650"/>
                <a:gd name="T103" fmla="*/ 77 h 2018"/>
                <a:gd name="T104" fmla="*/ 878 w 1650"/>
                <a:gd name="T105" fmla="*/ 153 h 2018"/>
                <a:gd name="T106" fmla="*/ 1397 w 1650"/>
                <a:gd name="T107" fmla="*/ 283 h 2018"/>
                <a:gd name="T108" fmla="*/ 1214 w 1650"/>
                <a:gd name="T109" fmla="*/ 482 h 2018"/>
                <a:gd name="T110" fmla="*/ 1344 w 1650"/>
                <a:gd name="T111" fmla="*/ 466 h 2018"/>
                <a:gd name="T112" fmla="*/ 1588 w 1650"/>
                <a:gd name="T113" fmla="*/ 291 h 2018"/>
                <a:gd name="T114" fmla="*/ 1565 w 1650"/>
                <a:gd name="T115" fmla="*/ 62 h 2018"/>
                <a:gd name="T116" fmla="*/ 1634 w 1650"/>
                <a:gd name="T117" fmla="*/ 23 h 2018"/>
                <a:gd name="T118" fmla="*/ 1557 w 1650"/>
                <a:gd name="T119" fmla="*/ 77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0" h="2018">
                  <a:moveTo>
                    <a:pt x="358" y="1627"/>
                  </a:moveTo>
                  <a:lnTo>
                    <a:pt x="358" y="1627"/>
                  </a:lnTo>
                  <a:cubicBezTo>
                    <a:pt x="306" y="1597"/>
                    <a:pt x="344" y="1521"/>
                    <a:pt x="268" y="1498"/>
                  </a:cubicBezTo>
                  <a:cubicBezTo>
                    <a:pt x="252" y="1498"/>
                    <a:pt x="214" y="1498"/>
                    <a:pt x="207" y="1482"/>
                  </a:cubicBezTo>
                  <a:cubicBezTo>
                    <a:pt x="176" y="1467"/>
                    <a:pt x="168" y="1398"/>
                    <a:pt x="130" y="1413"/>
                  </a:cubicBezTo>
                  <a:cubicBezTo>
                    <a:pt x="99" y="1429"/>
                    <a:pt x="46" y="1444"/>
                    <a:pt x="31" y="1467"/>
                  </a:cubicBezTo>
                  <a:cubicBezTo>
                    <a:pt x="15" y="1490"/>
                    <a:pt x="0" y="1543"/>
                    <a:pt x="0" y="1574"/>
                  </a:cubicBezTo>
                  <a:cubicBezTo>
                    <a:pt x="0" y="1597"/>
                    <a:pt x="61" y="1589"/>
                    <a:pt x="84" y="1612"/>
                  </a:cubicBezTo>
                  <a:cubicBezTo>
                    <a:pt x="92" y="1627"/>
                    <a:pt x="92" y="1673"/>
                    <a:pt x="99" y="1696"/>
                  </a:cubicBezTo>
                  <a:cubicBezTo>
                    <a:pt x="107" y="1734"/>
                    <a:pt x="168" y="1765"/>
                    <a:pt x="191" y="1803"/>
                  </a:cubicBezTo>
                  <a:cubicBezTo>
                    <a:pt x="207" y="1826"/>
                    <a:pt x="214" y="1872"/>
                    <a:pt x="245" y="1872"/>
                  </a:cubicBezTo>
                  <a:cubicBezTo>
                    <a:pt x="260" y="1864"/>
                    <a:pt x="313" y="1895"/>
                    <a:pt x="321" y="1887"/>
                  </a:cubicBezTo>
                  <a:cubicBezTo>
                    <a:pt x="321" y="1857"/>
                    <a:pt x="290" y="1849"/>
                    <a:pt x="313" y="1811"/>
                  </a:cubicBezTo>
                  <a:cubicBezTo>
                    <a:pt x="329" y="1795"/>
                    <a:pt x="366" y="1788"/>
                    <a:pt x="381" y="1765"/>
                  </a:cubicBezTo>
                  <a:cubicBezTo>
                    <a:pt x="389" y="1734"/>
                    <a:pt x="366" y="1696"/>
                    <a:pt x="366" y="1666"/>
                  </a:cubicBezTo>
                  <a:cubicBezTo>
                    <a:pt x="358" y="1627"/>
                    <a:pt x="358" y="1627"/>
                    <a:pt x="358" y="1627"/>
                  </a:cubicBezTo>
                  <a:close/>
                  <a:moveTo>
                    <a:pt x="458" y="1795"/>
                  </a:moveTo>
                  <a:lnTo>
                    <a:pt x="458" y="1795"/>
                  </a:lnTo>
                  <a:cubicBezTo>
                    <a:pt x="465" y="1818"/>
                    <a:pt x="465" y="1818"/>
                    <a:pt x="465" y="1818"/>
                  </a:cubicBezTo>
                  <a:cubicBezTo>
                    <a:pt x="465" y="1834"/>
                    <a:pt x="458" y="1849"/>
                    <a:pt x="442" y="1857"/>
                  </a:cubicBezTo>
                  <a:cubicBezTo>
                    <a:pt x="427" y="1864"/>
                    <a:pt x="404" y="1857"/>
                    <a:pt x="396" y="1864"/>
                  </a:cubicBezTo>
                  <a:cubicBezTo>
                    <a:pt x="381" y="1872"/>
                    <a:pt x="373" y="1887"/>
                    <a:pt x="366" y="1872"/>
                  </a:cubicBezTo>
                  <a:cubicBezTo>
                    <a:pt x="358" y="1872"/>
                    <a:pt x="336" y="1849"/>
                    <a:pt x="336" y="1841"/>
                  </a:cubicBezTo>
                  <a:cubicBezTo>
                    <a:pt x="336" y="1834"/>
                    <a:pt x="344" y="1818"/>
                    <a:pt x="344" y="1818"/>
                  </a:cubicBezTo>
                  <a:cubicBezTo>
                    <a:pt x="358" y="1803"/>
                    <a:pt x="381" y="1811"/>
                    <a:pt x="404" y="1811"/>
                  </a:cubicBezTo>
                  <a:cubicBezTo>
                    <a:pt x="419" y="1811"/>
                    <a:pt x="427" y="1803"/>
                    <a:pt x="442" y="1803"/>
                  </a:cubicBezTo>
                  <a:cubicBezTo>
                    <a:pt x="450" y="1803"/>
                    <a:pt x="450" y="1803"/>
                    <a:pt x="458" y="1795"/>
                  </a:cubicBezTo>
                  <a:close/>
                  <a:moveTo>
                    <a:pt x="534" y="1666"/>
                  </a:moveTo>
                  <a:lnTo>
                    <a:pt x="534" y="1666"/>
                  </a:lnTo>
                  <a:cubicBezTo>
                    <a:pt x="519" y="1666"/>
                    <a:pt x="511" y="1673"/>
                    <a:pt x="503" y="1673"/>
                  </a:cubicBezTo>
                  <a:cubicBezTo>
                    <a:pt x="480" y="1681"/>
                    <a:pt x="465" y="1696"/>
                    <a:pt x="458" y="1719"/>
                  </a:cubicBezTo>
                  <a:cubicBezTo>
                    <a:pt x="450" y="1734"/>
                    <a:pt x="465" y="1750"/>
                    <a:pt x="473" y="1765"/>
                  </a:cubicBezTo>
                  <a:cubicBezTo>
                    <a:pt x="480" y="1773"/>
                    <a:pt x="503" y="1765"/>
                    <a:pt x="511" y="1773"/>
                  </a:cubicBezTo>
                  <a:cubicBezTo>
                    <a:pt x="519" y="1773"/>
                    <a:pt x="534" y="1773"/>
                    <a:pt x="542" y="1765"/>
                  </a:cubicBezTo>
                  <a:cubicBezTo>
                    <a:pt x="549" y="1765"/>
                    <a:pt x="549" y="1757"/>
                    <a:pt x="549" y="1750"/>
                  </a:cubicBezTo>
                  <a:cubicBezTo>
                    <a:pt x="557" y="1742"/>
                    <a:pt x="542" y="1734"/>
                    <a:pt x="534" y="1734"/>
                  </a:cubicBezTo>
                  <a:cubicBezTo>
                    <a:pt x="526" y="1734"/>
                    <a:pt x="519" y="1719"/>
                    <a:pt x="511" y="1719"/>
                  </a:cubicBezTo>
                  <a:cubicBezTo>
                    <a:pt x="511" y="1711"/>
                    <a:pt x="503" y="1711"/>
                    <a:pt x="511" y="1704"/>
                  </a:cubicBezTo>
                  <a:cubicBezTo>
                    <a:pt x="519" y="1696"/>
                    <a:pt x="526" y="1688"/>
                    <a:pt x="534" y="1681"/>
                  </a:cubicBezTo>
                  <a:cubicBezTo>
                    <a:pt x="534" y="1666"/>
                    <a:pt x="534" y="1666"/>
                    <a:pt x="534" y="1666"/>
                  </a:cubicBezTo>
                  <a:close/>
                  <a:moveTo>
                    <a:pt x="855" y="1711"/>
                  </a:moveTo>
                  <a:lnTo>
                    <a:pt x="855" y="1711"/>
                  </a:lnTo>
                  <a:cubicBezTo>
                    <a:pt x="839" y="1719"/>
                    <a:pt x="839" y="1704"/>
                    <a:pt x="824" y="1704"/>
                  </a:cubicBezTo>
                  <a:cubicBezTo>
                    <a:pt x="801" y="1711"/>
                    <a:pt x="794" y="1742"/>
                    <a:pt x="763" y="1742"/>
                  </a:cubicBezTo>
                  <a:cubicBezTo>
                    <a:pt x="755" y="1742"/>
                    <a:pt x="740" y="1727"/>
                    <a:pt x="732" y="1719"/>
                  </a:cubicBezTo>
                  <a:cubicBezTo>
                    <a:pt x="725" y="1719"/>
                    <a:pt x="679" y="1727"/>
                    <a:pt x="664" y="1727"/>
                  </a:cubicBezTo>
                  <a:cubicBezTo>
                    <a:pt x="648" y="1727"/>
                    <a:pt x="694" y="1765"/>
                    <a:pt x="694" y="1780"/>
                  </a:cubicBezTo>
                  <a:cubicBezTo>
                    <a:pt x="618" y="1803"/>
                    <a:pt x="702" y="1834"/>
                    <a:pt x="702" y="1887"/>
                  </a:cubicBezTo>
                  <a:cubicBezTo>
                    <a:pt x="702" y="1902"/>
                    <a:pt x="694" y="1910"/>
                    <a:pt x="702" y="1933"/>
                  </a:cubicBezTo>
                  <a:cubicBezTo>
                    <a:pt x="702" y="1948"/>
                    <a:pt x="717" y="1956"/>
                    <a:pt x="732" y="1963"/>
                  </a:cubicBezTo>
                  <a:cubicBezTo>
                    <a:pt x="755" y="1986"/>
                    <a:pt x="740" y="2017"/>
                    <a:pt x="786" y="2009"/>
                  </a:cubicBezTo>
                  <a:cubicBezTo>
                    <a:pt x="817" y="2009"/>
                    <a:pt x="809" y="1956"/>
                    <a:pt x="809" y="1941"/>
                  </a:cubicBezTo>
                  <a:cubicBezTo>
                    <a:pt x="809" y="1910"/>
                    <a:pt x="801" y="1902"/>
                    <a:pt x="794" y="1880"/>
                  </a:cubicBezTo>
                  <a:cubicBezTo>
                    <a:pt x="786" y="1857"/>
                    <a:pt x="809" y="1834"/>
                    <a:pt x="824" y="1811"/>
                  </a:cubicBezTo>
                  <a:cubicBezTo>
                    <a:pt x="839" y="1795"/>
                    <a:pt x="847" y="1773"/>
                    <a:pt x="855" y="1742"/>
                  </a:cubicBezTo>
                  <a:cubicBezTo>
                    <a:pt x="855" y="1711"/>
                    <a:pt x="855" y="1711"/>
                    <a:pt x="855" y="1711"/>
                  </a:cubicBezTo>
                  <a:close/>
                  <a:moveTo>
                    <a:pt x="855" y="1589"/>
                  </a:moveTo>
                  <a:lnTo>
                    <a:pt x="855" y="1589"/>
                  </a:lnTo>
                  <a:cubicBezTo>
                    <a:pt x="847" y="1597"/>
                    <a:pt x="839" y="1597"/>
                    <a:pt x="824" y="1605"/>
                  </a:cubicBezTo>
                  <a:cubicBezTo>
                    <a:pt x="817" y="1605"/>
                    <a:pt x="809" y="1605"/>
                    <a:pt x="801" y="1612"/>
                  </a:cubicBezTo>
                  <a:cubicBezTo>
                    <a:pt x="786" y="1627"/>
                    <a:pt x="763" y="1627"/>
                    <a:pt x="748" y="1643"/>
                  </a:cubicBezTo>
                  <a:cubicBezTo>
                    <a:pt x="748" y="1643"/>
                    <a:pt x="748" y="1650"/>
                    <a:pt x="748" y="1658"/>
                  </a:cubicBezTo>
                  <a:cubicBezTo>
                    <a:pt x="763" y="1666"/>
                    <a:pt x="778" y="1673"/>
                    <a:pt x="794" y="1673"/>
                  </a:cubicBezTo>
                  <a:cubicBezTo>
                    <a:pt x="801" y="1666"/>
                    <a:pt x="817" y="1666"/>
                    <a:pt x="824" y="1666"/>
                  </a:cubicBezTo>
                  <a:cubicBezTo>
                    <a:pt x="839" y="1666"/>
                    <a:pt x="847" y="1681"/>
                    <a:pt x="862" y="1673"/>
                  </a:cubicBezTo>
                  <a:cubicBezTo>
                    <a:pt x="870" y="1666"/>
                    <a:pt x="862" y="1658"/>
                    <a:pt x="862" y="1650"/>
                  </a:cubicBezTo>
                  <a:cubicBezTo>
                    <a:pt x="862" y="1635"/>
                    <a:pt x="862" y="1627"/>
                    <a:pt x="870" y="1627"/>
                  </a:cubicBezTo>
                  <a:cubicBezTo>
                    <a:pt x="855" y="1589"/>
                    <a:pt x="855" y="1589"/>
                    <a:pt x="855" y="1589"/>
                  </a:cubicBezTo>
                  <a:close/>
                  <a:moveTo>
                    <a:pt x="618" y="894"/>
                  </a:moveTo>
                  <a:lnTo>
                    <a:pt x="618" y="894"/>
                  </a:lnTo>
                  <a:cubicBezTo>
                    <a:pt x="641" y="948"/>
                    <a:pt x="679" y="971"/>
                    <a:pt x="664" y="1039"/>
                  </a:cubicBezTo>
                  <a:cubicBezTo>
                    <a:pt x="648" y="1131"/>
                    <a:pt x="587" y="1001"/>
                    <a:pt x="595" y="1085"/>
                  </a:cubicBezTo>
                  <a:cubicBezTo>
                    <a:pt x="595" y="1123"/>
                    <a:pt x="549" y="1138"/>
                    <a:pt x="519" y="1146"/>
                  </a:cubicBezTo>
                  <a:cubicBezTo>
                    <a:pt x="519" y="1184"/>
                    <a:pt x="641" y="1200"/>
                    <a:pt x="671" y="1192"/>
                  </a:cubicBezTo>
                  <a:cubicBezTo>
                    <a:pt x="732" y="1169"/>
                    <a:pt x="771" y="1161"/>
                    <a:pt x="832" y="1215"/>
                  </a:cubicBezTo>
                  <a:cubicBezTo>
                    <a:pt x="855" y="1238"/>
                    <a:pt x="817" y="1253"/>
                    <a:pt x="824" y="1291"/>
                  </a:cubicBezTo>
                  <a:cubicBezTo>
                    <a:pt x="824" y="1383"/>
                    <a:pt x="923" y="1261"/>
                    <a:pt x="939" y="1261"/>
                  </a:cubicBezTo>
                  <a:cubicBezTo>
                    <a:pt x="962" y="1261"/>
                    <a:pt x="1000" y="1238"/>
                    <a:pt x="992" y="1276"/>
                  </a:cubicBezTo>
                  <a:cubicBezTo>
                    <a:pt x="984" y="1314"/>
                    <a:pt x="946" y="1299"/>
                    <a:pt x="946" y="1345"/>
                  </a:cubicBezTo>
                  <a:cubicBezTo>
                    <a:pt x="946" y="1391"/>
                    <a:pt x="939" y="1413"/>
                    <a:pt x="984" y="1429"/>
                  </a:cubicBezTo>
                  <a:cubicBezTo>
                    <a:pt x="1030" y="1444"/>
                    <a:pt x="984" y="1658"/>
                    <a:pt x="916" y="1543"/>
                  </a:cubicBezTo>
                  <a:cubicBezTo>
                    <a:pt x="878" y="1475"/>
                    <a:pt x="817" y="1521"/>
                    <a:pt x="786" y="1490"/>
                  </a:cubicBezTo>
                  <a:cubicBezTo>
                    <a:pt x="732" y="1429"/>
                    <a:pt x="740" y="1375"/>
                    <a:pt x="725" y="1307"/>
                  </a:cubicBezTo>
                  <a:cubicBezTo>
                    <a:pt x="710" y="1314"/>
                    <a:pt x="671" y="1391"/>
                    <a:pt x="641" y="1406"/>
                  </a:cubicBezTo>
                  <a:cubicBezTo>
                    <a:pt x="595" y="1421"/>
                    <a:pt x="564" y="1406"/>
                    <a:pt x="519" y="1436"/>
                  </a:cubicBezTo>
                  <a:cubicBezTo>
                    <a:pt x="488" y="1459"/>
                    <a:pt x="458" y="1444"/>
                    <a:pt x="419" y="1444"/>
                  </a:cubicBezTo>
                  <a:cubicBezTo>
                    <a:pt x="343" y="1452"/>
                    <a:pt x="373" y="1452"/>
                    <a:pt x="336" y="1391"/>
                  </a:cubicBezTo>
                  <a:cubicBezTo>
                    <a:pt x="306" y="1352"/>
                    <a:pt x="298" y="1299"/>
                    <a:pt x="329" y="1253"/>
                  </a:cubicBezTo>
                  <a:cubicBezTo>
                    <a:pt x="350" y="1223"/>
                    <a:pt x="344" y="1200"/>
                    <a:pt x="358" y="1161"/>
                  </a:cubicBezTo>
                  <a:cubicBezTo>
                    <a:pt x="358" y="1146"/>
                    <a:pt x="321" y="1039"/>
                    <a:pt x="298" y="1055"/>
                  </a:cubicBezTo>
                  <a:cubicBezTo>
                    <a:pt x="275" y="1062"/>
                    <a:pt x="313" y="1169"/>
                    <a:pt x="313" y="1184"/>
                  </a:cubicBezTo>
                  <a:cubicBezTo>
                    <a:pt x="290" y="1184"/>
                    <a:pt x="245" y="1123"/>
                    <a:pt x="229" y="1146"/>
                  </a:cubicBezTo>
                  <a:cubicBezTo>
                    <a:pt x="222" y="1169"/>
                    <a:pt x="290" y="1261"/>
                    <a:pt x="268" y="1291"/>
                  </a:cubicBezTo>
                  <a:cubicBezTo>
                    <a:pt x="252" y="1322"/>
                    <a:pt x="207" y="1337"/>
                    <a:pt x="176" y="1337"/>
                  </a:cubicBezTo>
                  <a:cubicBezTo>
                    <a:pt x="115" y="1337"/>
                    <a:pt x="130" y="1314"/>
                    <a:pt x="122" y="1269"/>
                  </a:cubicBezTo>
                  <a:cubicBezTo>
                    <a:pt x="107" y="1207"/>
                    <a:pt x="122" y="1177"/>
                    <a:pt x="130" y="1116"/>
                  </a:cubicBezTo>
                  <a:cubicBezTo>
                    <a:pt x="138" y="1093"/>
                    <a:pt x="145" y="1070"/>
                    <a:pt x="145" y="1039"/>
                  </a:cubicBezTo>
                  <a:cubicBezTo>
                    <a:pt x="153" y="994"/>
                    <a:pt x="138" y="948"/>
                    <a:pt x="138" y="902"/>
                  </a:cubicBezTo>
                  <a:cubicBezTo>
                    <a:pt x="161" y="848"/>
                    <a:pt x="145" y="825"/>
                    <a:pt x="214" y="787"/>
                  </a:cubicBezTo>
                  <a:cubicBezTo>
                    <a:pt x="245" y="772"/>
                    <a:pt x="290" y="757"/>
                    <a:pt x="321" y="749"/>
                  </a:cubicBezTo>
                  <a:cubicBezTo>
                    <a:pt x="389" y="726"/>
                    <a:pt x="404" y="772"/>
                    <a:pt x="458" y="795"/>
                  </a:cubicBezTo>
                  <a:cubicBezTo>
                    <a:pt x="480" y="810"/>
                    <a:pt x="503" y="810"/>
                    <a:pt x="526" y="818"/>
                  </a:cubicBezTo>
                  <a:cubicBezTo>
                    <a:pt x="549" y="833"/>
                    <a:pt x="572" y="848"/>
                    <a:pt x="595" y="863"/>
                  </a:cubicBezTo>
                  <a:cubicBezTo>
                    <a:pt x="618" y="894"/>
                    <a:pt x="618" y="894"/>
                    <a:pt x="618" y="894"/>
                  </a:cubicBezTo>
                  <a:close/>
                  <a:moveTo>
                    <a:pt x="1122" y="1299"/>
                  </a:moveTo>
                  <a:lnTo>
                    <a:pt x="1122" y="1299"/>
                  </a:lnTo>
                  <a:cubicBezTo>
                    <a:pt x="1107" y="1314"/>
                    <a:pt x="1084" y="1322"/>
                    <a:pt x="1069" y="1337"/>
                  </a:cubicBezTo>
                  <a:cubicBezTo>
                    <a:pt x="1053" y="1345"/>
                    <a:pt x="984" y="1337"/>
                    <a:pt x="1000" y="1368"/>
                  </a:cubicBezTo>
                  <a:cubicBezTo>
                    <a:pt x="1023" y="1391"/>
                    <a:pt x="1030" y="1421"/>
                    <a:pt x="1038" y="1459"/>
                  </a:cubicBezTo>
                  <a:lnTo>
                    <a:pt x="1038" y="1459"/>
                  </a:lnTo>
                  <a:cubicBezTo>
                    <a:pt x="1046" y="1459"/>
                    <a:pt x="1053" y="1452"/>
                    <a:pt x="1061" y="1444"/>
                  </a:cubicBezTo>
                  <a:cubicBezTo>
                    <a:pt x="1084" y="1436"/>
                    <a:pt x="1114" y="1444"/>
                    <a:pt x="1137" y="1444"/>
                  </a:cubicBezTo>
                  <a:cubicBezTo>
                    <a:pt x="1137" y="1436"/>
                    <a:pt x="1137" y="1429"/>
                    <a:pt x="1137" y="1429"/>
                  </a:cubicBezTo>
                  <a:cubicBezTo>
                    <a:pt x="1145" y="1406"/>
                    <a:pt x="1130" y="1383"/>
                    <a:pt x="1130" y="1360"/>
                  </a:cubicBezTo>
                  <a:cubicBezTo>
                    <a:pt x="1130" y="1352"/>
                    <a:pt x="1137" y="1337"/>
                    <a:pt x="1137" y="1330"/>
                  </a:cubicBezTo>
                  <a:cubicBezTo>
                    <a:pt x="1145" y="1314"/>
                    <a:pt x="1137" y="1314"/>
                    <a:pt x="1137" y="1299"/>
                  </a:cubicBezTo>
                  <a:cubicBezTo>
                    <a:pt x="1122" y="1299"/>
                    <a:pt x="1122" y="1299"/>
                    <a:pt x="1122" y="1299"/>
                  </a:cubicBezTo>
                  <a:close/>
                  <a:moveTo>
                    <a:pt x="992" y="940"/>
                  </a:moveTo>
                  <a:lnTo>
                    <a:pt x="992" y="940"/>
                  </a:lnTo>
                  <a:cubicBezTo>
                    <a:pt x="969" y="940"/>
                    <a:pt x="969" y="963"/>
                    <a:pt x="954" y="978"/>
                  </a:cubicBezTo>
                  <a:cubicBezTo>
                    <a:pt x="946" y="1001"/>
                    <a:pt x="931" y="1024"/>
                    <a:pt x="900" y="1024"/>
                  </a:cubicBezTo>
                  <a:cubicBezTo>
                    <a:pt x="878" y="1024"/>
                    <a:pt x="839" y="1001"/>
                    <a:pt x="832" y="978"/>
                  </a:cubicBezTo>
                  <a:lnTo>
                    <a:pt x="832" y="978"/>
                  </a:lnTo>
                  <a:cubicBezTo>
                    <a:pt x="832" y="1001"/>
                    <a:pt x="824" y="1009"/>
                    <a:pt x="817" y="1032"/>
                  </a:cubicBezTo>
                  <a:cubicBezTo>
                    <a:pt x="809" y="1039"/>
                    <a:pt x="794" y="1062"/>
                    <a:pt x="809" y="1077"/>
                  </a:cubicBezTo>
                  <a:cubicBezTo>
                    <a:pt x="824" y="1085"/>
                    <a:pt x="839" y="1085"/>
                    <a:pt x="855" y="1093"/>
                  </a:cubicBezTo>
                  <a:cubicBezTo>
                    <a:pt x="885" y="1100"/>
                    <a:pt x="900" y="1108"/>
                    <a:pt x="923" y="1131"/>
                  </a:cubicBezTo>
                  <a:cubicBezTo>
                    <a:pt x="946" y="1146"/>
                    <a:pt x="962" y="1138"/>
                    <a:pt x="977" y="1116"/>
                  </a:cubicBezTo>
                  <a:cubicBezTo>
                    <a:pt x="992" y="1093"/>
                    <a:pt x="969" y="1062"/>
                    <a:pt x="969" y="1039"/>
                  </a:cubicBezTo>
                  <a:cubicBezTo>
                    <a:pt x="969" y="1024"/>
                    <a:pt x="977" y="1016"/>
                    <a:pt x="977" y="1009"/>
                  </a:cubicBezTo>
                  <a:cubicBezTo>
                    <a:pt x="984" y="1001"/>
                    <a:pt x="992" y="986"/>
                    <a:pt x="1000" y="971"/>
                  </a:cubicBezTo>
                  <a:cubicBezTo>
                    <a:pt x="992" y="940"/>
                    <a:pt x="992" y="940"/>
                    <a:pt x="992" y="940"/>
                  </a:cubicBezTo>
                  <a:close/>
                  <a:moveTo>
                    <a:pt x="1389" y="841"/>
                  </a:moveTo>
                  <a:lnTo>
                    <a:pt x="1389" y="841"/>
                  </a:lnTo>
                  <a:cubicBezTo>
                    <a:pt x="1367" y="856"/>
                    <a:pt x="1282" y="856"/>
                    <a:pt x="1298" y="818"/>
                  </a:cubicBezTo>
                  <a:cubicBezTo>
                    <a:pt x="1305" y="795"/>
                    <a:pt x="1305" y="802"/>
                    <a:pt x="1328" y="787"/>
                  </a:cubicBezTo>
                  <a:cubicBezTo>
                    <a:pt x="1336" y="780"/>
                    <a:pt x="1328" y="764"/>
                    <a:pt x="1321" y="764"/>
                  </a:cubicBezTo>
                  <a:cubicBezTo>
                    <a:pt x="1305" y="764"/>
                    <a:pt x="1282" y="772"/>
                    <a:pt x="1282" y="757"/>
                  </a:cubicBezTo>
                  <a:cubicBezTo>
                    <a:pt x="1282" y="734"/>
                    <a:pt x="1252" y="688"/>
                    <a:pt x="1244" y="734"/>
                  </a:cubicBezTo>
                  <a:cubicBezTo>
                    <a:pt x="1244" y="757"/>
                    <a:pt x="1252" y="795"/>
                    <a:pt x="1259" y="818"/>
                  </a:cubicBezTo>
                  <a:cubicBezTo>
                    <a:pt x="1275" y="879"/>
                    <a:pt x="1236" y="833"/>
                    <a:pt x="1206" y="871"/>
                  </a:cubicBezTo>
                  <a:cubicBezTo>
                    <a:pt x="1198" y="879"/>
                    <a:pt x="1175" y="932"/>
                    <a:pt x="1168" y="948"/>
                  </a:cubicBezTo>
                  <a:cubicBezTo>
                    <a:pt x="1168" y="971"/>
                    <a:pt x="1198" y="971"/>
                    <a:pt x="1206" y="948"/>
                  </a:cubicBezTo>
                  <a:cubicBezTo>
                    <a:pt x="1214" y="917"/>
                    <a:pt x="1236" y="886"/>
                    <a:pt x="1275" y="894"/>
                  </a:cubicBezTo>
                  <a:cubicBezTo>
                    <a:pt x="1321" y="894"/>
                    <a:pt x="1321" y="940"/>
                    <a:pt x="1313" y="971"/>
                  </a:cubicBezTo>
                  <a:cubicBezTo>
                    <a:pt x="1328" y="971"/>
                    <a:pt x="1336" y="955"/>
                    <a:pt x="1359" y="948"/>
                  </a:cubicBezTo>
                  <a:cubicBezTo>
                    <a:pt x="1367" y="948"/>
                    <a:pt x="1428" y="948"/>
                    <a:pt x="1405" y="932"/>
                  </a:cubicBezTo>
                  <a:cubicBezTo>
                    <a:pt x="1397" y="917"/>
                    <a:pt x="1367" y="879"/>
                    <a:pt x="1389" y="863"/>
                  </a:cubicBezTo>
                  <a:cubicBezTo>
                    <a:pt x="1389" y="841"/>
                    <a:pt x="1389" y="841"/>
                    <a:pt x="1389" y="841"/>
                  </a:cubicBezTo>
                  <a:close/>
                  <a:moveTo>
                    <a:pt x="710" y="642"/>
                  </a:moveTo>
                  <a:lnTo>
                    <a:pt x="710" y="642"/>
                  </a:lnTo>
                  <a:cubicBezTo>
                    <a:pt x="679" y="665"/>
                    <a:pt x="641" y="673"/>
                    <a:pt x="610" y="642"/>
                  </a:cubicBezTo>
                  <a:cubicBezTo>
                    <a:pt x="587" y="611"/>
                    <a:pt x="618" y="596"/>
                    <a:pt x="572" y="581"/>
                  </a:cubicBezTo>
                  <a:cubicBezTo>
                    <a:pt x="534" y="573"/>
                    <a:pt x="542" y="589"/>
                    <a:pt x="534" y="619"/>
                  </a:cubicBezTo>
                  <a:cubicBezTo>
                    <a:pt x="519" y="642"/>
                    <a:pt x="496" y="650"/>
                    <a:pt x="496" y="688"/>
                  </a:cubicBezTo>
                  <a:cubicBezTo>
                    <a:pt x="503" y="719"/>
                    <a:pt x="557" y="772"/>
                    <a:pt x="580" y="795"/>
                  </a:cubicBezTo>
                  <a:cubicBezTo>
                    <a:pt x="610" y="818"/>
                    <a:pt x="633" y="818"/>
                    <a:pt x="664" y="810"/>
                  </a:cubicBezTo>
                  <a:cubicBezTo>
                    <a:pt x="687" y="810"/>
                    <a:pt x="717" y="810"/>
                    <a:pt x="717" y="795"/>
                  </a:cubicBezTo>
                  <a:cubicBezTo>
                    <a:pt x="732" y="764"/>
                    <a:pt x="710" y="726"/>
                    <a:pt x="725" y="703"/>
                  </a:cubicBezTo>
                  <a:cubicBezTo>
                    <a:pt x="732" y="688"/>
                    <a:pt x="763" y="657"/>
                    <a:pt x="740" y="634"/>
                  </a:cubicBezTo>
                  <a:cubicBezTo>
                    <a:pt x="710" y="642"/>
                    <a:pt x="710" y="642"/>
                    <a:pt x="710" y="642"/>
                  </a:cubicBezTo>
                  <a:close/>
                  <a:moveTo>
                    <a:pt x="832" y="741"/>
                  </a:moveTo>
                  <a:lnTo>
                    <a:pt x="832" y="741"/>
                  </a:lnTo>
                  <a:cubicBezTo>
                    <a:pt x="832" y="734"/>
                    <a:pt x="824" y="719"/>
                    <a:pt x="824" y="711"/>
                  </a:cubicBezTo>
                  <a:cubicBezTo>
                    <a:pt x="817" y="703"/>
                    <a:pt x="824" y="696"/>
                    <a:pt x="817" y="688"/>
                  </a:cubicBezTo>
                  <a:cubicBezTo>
                    <a:pt x="809" y="680"/>
                    <a:pt x="794" y="673"/>
                    <a:pt x="778" y="680"/>
                  </a:cubicBezTo>
                  <a:cubicBezTo>
                    <a:pt x="771" y="688"/>
                    <a:pt x="763" y="711"/>
                    <a:pt x="771" y="719"/>
                  </a:cubicBezTo>
                  <a:cubicBezTo>
                    <a:pt x="771" y="734"/>
                    <a:pt x="778" y="741"/>
                    <a:pt x="786" y="749"/>
                  </a:cubicBezTo>
                  <a:cubicBezTo>
                    <a:pt x="786" y="764"/>
                    <a:pt x="794" y="780"/>
                    <a:pt x="794" y="787"/>
                  </a:cubicBezTo>
                  <a:cubicBezTo>
                    <a:pt x="794" y="795"/>
                    <a:pt x="794" y="802"/>
                    <a:pt x="801" y="802"/>
                  </a:cubicBezTo>
                  <a:cubicBezTo>
                    <a:pt x="809" y="802"/>
                    <a:pt x="824" y="787"/>
                    <a:pt x="824" y="780"/>
                  </a:cubicBezTo>
                  <a:cubicBezTo>
                    <a:pt x="832" y="741"/>
                    <a:pt x="832" y="741"/>
                    <a:pt x="832" y="741"/>
                  </a:cubicBezTo>
                  <a:close/>
                  <a:moveTo>
                    <a:pt x="1069" y="657"/>
                  </a:moveTo>
                  <a:lnTo>
                    <a:pt x="1069" y="657"/>
                  </a:lnTo>
                  <a:cubicBezTo>
                    <a:pt x="1053" y="611"/>
                    <a:pt x="1076" y="581"/>
                    <a:pt x="1084" y="543"/>
                  </a:cubicBezTo>
                  <a:cubicBezTo>
                    <a:pt x="1092" y="520"/>
                    <a:pt x="1107" y="520"/>
                    <a:pt x="1084" y="505"/>
                  </a:cubicBezTo>
                  <a:cubicBezTo>
                    <a:pt x="1076" y="489"/>
                    <a:pt x="1061" y="466"/>
                    <a:pt x="1061" y="451"/>
                  </a:cubicBezTo>
                  <a:cubicBezTo>
                    <a:pt x="1023" y="451"/>
                    <a:pt x="1038" y="535"/>
                    <a:pt x="1038" y="558"/>
                  </a:cubicBezTo>
                  <a:cubicBezTo>
                    <a:pt x="1030" y="573"/>
                    <a:pt x="1023" y="627"/>
                    <a:pt x="1023" y="634"/>
                  </a:cubicBezTo>
                  <a:cubicBezTo>
                    <a:pt x="1007" y="650"/>
                    <a:pt x="977" y="634"/>
                    <a:pt x="969" y="619"/>
                  </a:cubicBezTo>
                  <a:cubicBezTo>
                    <a:pt x="954" y="596"/>
                    <a:pt x="962" y="634"/>
                    <a:pt x="962" y="642"/>
                  </a:cubicBezTo>
                  <a:cubicBezTo>
                    <a:pt x="969" y="665"/>
                    <a:pt x="984" y="680"/>
                    <a:pt x="992" y="696"/>
                  </a:cubicBezTo>
                  <a:cubicBezTo>
                    <a:pt x="1000" y="711"/>
                    <a:pt x="1000" y="741"/>
                    <a:pt x="1000" y="757"/>
                  </a:cubicBezTo>
                  <a:cubicBezTo>
                    <a:pt x="1023" y="757"/>
                    <a:pt x="1046" y="764"/>
                    <a:pt x="1069" y="764"/>
                  </a:cubicBezTo>
                  <a:cubicBezTo>
                    <a:pt x="1069" y="734"/>
                    <a:pt x="1061" y="711"/>
                    <a:pt x="1061" y="680"/>
                  </a:cubicBezTo>
                  <a:cubicBezTo>
                    <a:pt x="1069" y="657"/>
                    <a:pt x="1069" y="657"/>
                    <a:pt x="1069" y="657"/>
                  </a:cubicBezTo>
                  <a:close/>
                  <a:moveTo>
                    <a:pt x="809" y="275"/>
                  </a:moveTo>
                  <a:lnTo>
                    <a:pt x="809" y="275"/>
                  </a:lnTo>
                  <a:cubicBezTo>
                    <a:pt x="786" y="260"/>
                    <a:pt x="732" y="237"/>
                    <a:pt x="717" y="214"/>
                  </a:cubicBezTo>
                  <a:cubicBezTo>
                    <a:pt x="710" y="207"/>
                    <a:pt x="732" y="199"/>
                    <a:pt x="740" y="184"/>
                  </a:cubicBezTo>
                  <a:cubicBezTo>
                    <a:pt x="740" y="169"/>
                    <a:pt x="740" y="146"/>
                    <a:pt x="740" y="130"/>
                  </a:cubicBezTo>
                  <a:cubicBezTo>
                    <a:pt x="725" y="130"/>
                    <a:pt x="694" y="184"/>
                    <a:pt x="679" y="191"/>
                  </a:cubicBezTo>
                  <a:cubicBezTo>
                    <a:pt x="641" y="207"/>
                    <a:pt x="618" y="184"/>
                    <a:pt x="580" y="184"/>
                  </a:cubicBezTo>
                  <a:cubicBezTo>
                    <a:pt x="580" y="199"/>
                    <a:pt x="625" y="230"/>
                    <a:pt x="625" y="252"/>
                  </a:cubicBezTo>
                  <a:cubicBezTo>
                    <a:pt x="641" y="298"/>
                    <a:pt x="610" y="321"/>
                    <a:pt x="656" y="352"/>
                  </a:cubicBezTo>
                  <a:cubicBezTo>
                    <a:pt x="687" y="367"/>
                    <a:pt x="710" y="428"/>
                    <a:pt x="717" y="375"/>
                  </a:cubicBezTo>
                  <a:cubicBezTo>
                    <a:pt x="732" y="306"/>
                    <a:pt x="786" y="329"/>
                    <a:pt x="824" y="359"/>
                  </a:cubicBezTo>
                  <a:cubicBezTo>
                    <a:pt x="862" y="390"/>
                    <a:pt x="855" y="428"/>
                    <a:pt x="870" y="474"/>
                  </a:cubicBezTo>
                  <a:cubicBezTo>
                    <a:pt x="878" y="474"/>
                    <a:pt x="885" y="436"/>
                    <a:pt x="893" y="428"/>
                  </a:cubicBezTo>
                  <a:cubicBezTo>
                    <a:pt x="908" y="413"/>
                    <a:pt x="939" y="390"/>
                    <a:pt x="900" y="367"/>
                  </a:cubicBezTo>
                  <a:cubicBezTo>
                    <a:pt x="878" y="352"/>
                    <a:pt x="855" y="321"/>
                    <a:pt x="847" y="291"/>
                  </a:cubicBezTo>
                  <a:cubicBezTo>
                    <a:pt x="809" y="275"/>
                    <a:pt x="809" y="275"/>
                    <a:pt x="809" y="275"/>
                  </a:cubicBezTo>
                  <a:close/>
                  <a:moveTo>
                    <a:pt x="878" y="153"/>
                  </a:moveTo>
                  <a:lnTo>
                    <a:pt x="878" y="153"/>
                  </a:lnTo>
                  <a:cubicBezTo>
                    <a:pt x="870" y="184"/>
                    <a:pt x="870" y="184"/>
                    <a:pt x="870" y="184"/>
                  </a:cubicBezTo>
                  <a:cubicBezTo>
                    <a:pt x="839" y="230"/>
                    <a:pt x="847" y="138"/>
                    <a:pt x="817" y="130"/>
                  </a:cubicBezTo>
                  <a:cubicBezTo>
                    <a:pt x="817" y="123"/>
                    <a:pt x="809" y="115"/>
                    <a:pt x="817" y="107"/>
                  </a:cubicBezTo>
                  <a:cubicBezTo>
                    <a:pt x="824" y="92"/>
                    <a:pt x="832" y="85"/>
                    <a:pt x="839" y="77"/>
                  </a:cubicBezTo>
                  <a:cubicBezTo>
                    <a:pt x="847" y="62"/>
                    <a:pt x="855" y="31"/>
                    <a:pt x="878" y="31"/>
                  </a:cubicBezTo>
                  <a:lnTo>
                    <a:pt x="878" y="31"/>
                  </a:lnTo>
                  <a:cubicBezTo>
                    <a:pt x="885" y="54"/>
                    <a:pt x="885" y="69"/>
                    <a:pt x="870" y="85"/>
                  </a:cubicBezTo>
                  <a:cubicBezTo>
                    <a:pt x="862" y="100"/>
                    <a:pt x="862" y="138"/>
                    <a:pt x="878" y="153"/>
                  </a:cubicBezTo>
                  <a:close/>
                  <a:moveTo>
                    <a:pt x="1580" y="260"/>
                  </a:moveTo>
                  <a:lnTo>
                    <a:pt x="1580" y="260"/>
                  </a:lnTo>
                  <a:cubicBezTo>
                    <a:pt x="1527" y="275"/>
                    <a:pt x="1450" y="405"/>
                    <a:pt x="1397" y="405"/>
                  </a:cubicBezTo>
                  <a:cubicBezTo>
                    <a:pt x="1290" y="405"/>
                    <a:pt x="1397" y="344"/>
                    <a:pt x="1397" y="283"/>
                  </a:cubicBezTo>
                  <a:cubicBezTo>
                    <a:pt x="1374" y="291"/>
                    <a:pt x="1367" y="314"/>
                    <a:pt x="1328" y="314"/>
                  </a:cubicBezTo>
                  <a:cubicBezTo>
                    <a:pt x="1313" y="314"/>
                    <a:pt x="1328" y="344"/>
                    <a:pt x="1328" y="359"/>
                  </a:cubicBezTo>
                  <a:cubicBezTo>
                    <a:pt x="1321" y="390"/>
                    <a:pt x="1305" y="390"/>
                    <a:pt x="1282" y="398"/>
                  </a:cubicBezTo>
                  <a:cubicBezTo>
                    <a:pt x="1236" y="421"/>
                    <a:pt x="1229" y="451"/>
                    <a:pt x="1214" y="482"/>
                  </a:cubicBezTo>
                  <a:cubicBezTo>
                    <a:pt x="1206" y="512"/>
                    <a:pt x="1160" y="520"/>
                    <a:pt x="1160" y="535"/>
                  </a:cubicBezTo>
                  <a:cubicBezTo>
                    <a:pt x="1160" y="550"/>
                    <a:pt x="1160" y="627"/>
                    <a:pt x="1175" y="604"/>
                  </a:cubicBezTo>
                  <a:cubicBezTo>
                    <a:pt x="1191" y="566"/>
                    <a:pt x="1244" y="466"/>
                    <a:pt x="1298" y="482"/>
                  </a:cubicBezTo>
                  <a:cubicBezTo>
                    <a:pt x="1321" y="489"/>
                    <a:pt x="1328" y="474"/>
                    <a:pt x="1344" y="466"/>
                  </a:cubicBezTo>
                  <a:cubicBezTo>
                    <a:pt x="1382" y="444"/>
                    <a:pt x="1389" y="497"/>
                    <a:pt x="1420" y="444"/>
                  </a:cubicBezTo>
                  <a:cubicBezTo>
                    <a:pt x="1443" y="413"/>
                    <a:pt x="1450" y="413"/>
                    <a:pt x="1481" y="398"/>
                  </a:cubicBezTo>
                  <a:cubicBezTo>
                    <a:pt x="1519" y="375"/>
                    <a:pt x="1519" y="344"/>
                    <a:pt x="1565" y="344"/>
                  </a:cubicBezTo>
                  <a:cubicBezTo>
                    <a:pt x="1641" y="344"/>
                    <a:pt x="1603" y="337"/>
                    <a:pt x="1588" y="291"/>
                  </a:cubicBezTo>
                  <a:cubicBezTo>
                    <a:pt x="1580" y="260"/>
                    <a:pt x="1580" y="260"/>
                    <a:pt x="1580" y="260"/>
                  </a:cubicBezTo>
                  <a:close/>
                  <a:moveTo>
                    <a:pt x="1557" y="77"/>
                  </a:moveTo>
                  <a:lnTo>
                    <a:pt x="1557" y="77"/>
                  </a:lnTo>
                  <a:cubicBezTo>
                    <a:pt x="1565" y="77"/>
                    <a:pt x="1565" y="69"/>
                    <a:pt x="1565" y="62"/>
                  </a:cubicBezTo>
                  <a:cubicBezTo>
                    <a:pt x="1573" y="54"/>
                    <a:pt x="1573" y="16"/>
                    <a:pt x="1588" y="16"/>
                  </a:cubicBezTo>
                  <a:cubicBezTo>
                    <a:pt x="1603" y="16"/>
                    <a:pt x="1611" y="16"/>
                    <a:pt x="1626" y="8"/>
                  </a:cubicBezTo>
                  <a:cubicBezTo>
                    <a:pt x="1626" y="8"/>
                    <a:pt x="1649" y="0"/>
                    <a:pt x="1649" y="8"/>
                  </a:cubicBezTo>
                  <a:cubicBezTo>
                    <a:pt x="1649" y="8"/>
                    <a:pt x="1641" y="16"/>
                    <a:pt x="1634" y="23"/>
                  </a:cubicBezTo>
                  <a:cubicBezTo>
                    <a:pt x="1626" y="31"/>
                    <a:pt x="1611" y="39"/>
                    <a:pt x="1611" y="46"/>
                  </a:cubicBezTo>
                  <a:cubicBezTo>
                    <a:pt x="1611" y="62"/>
                    <a:pt x="1634" y="85"/>
                    <a:pt x="1619" y="100"/>
                  </a:cubicBezTo>
                  <a:cubicBezTo>
                    <a:pt x="1603" y="123"/>
                    <a:pt x="1588" y="92"/>
                    <a:pt x="1565" y="100"/>
                  </a:cubicBezTo>
                  <a:lnTo>
                    <a:pt x="1557" y="77"/>
                  </a:lnTo>
                  <a:close/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231" name="Freeform 198">
              <a:extLst>
                <a:ext uri="{FF2B5EF4-FFF2-40B4-BE49-F238E27FC236}">
                  <a16:creationId xmlns:a16="http://schemas.microsoft.com/office/drawing/2014/main" id="{4A9F5AAC-4944-4BFD-BC02-651CBD423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538" y="2986292"/>
              <a:ext cx="318157" cy="326835"/>
            </a:xfrm>
            <a:custGeom>
              <a:avLst/>
              <a:gdLst>
                <a:gd name="T0" fmla="*/ 69 w 1757"/>
                <a:gd name="T1" fmla="*/ 1947 h 1948"/>
                <a:gd name="T2" fmla="*/ 199 w 1757"/>
                <a:gd name="T3" fmla="*/ 1932 h 1948"/>
                <a:gd name="T4" fmla="*/ 367 w 1757"/>
                <a:gd name="T5" fmla="*/ 1909 h 1948"/>
                <a:gd name="T6" fmla="*/ 580 w 1757"/>
                <a:gd name="T7" fmla="*/ 1856 h 1948"/>
                <a:gd name="T8" fmla="*/ 718 w 1757"/>
                <a:gd name="T9" fmla="*/ 1810 h 1948"/>
                <a:gd name="T10" fmla="*/ 688 w 1757"/>
                <a:gd name="T11" fmla="*/ 1626 h 1948"/>
                <a:gd name="T12" fmla="*/ 900 w 1757"/>
                <a:gd name="T13" fmla="*/ 1390 h 1948"/>
                <a:gd name="T14" fmla="*/ 1191 w 1757"/>
                <a:gd name="T15" fmla="*/ 1374 h 1948"/>
                <a:gd name="T16" fmla="*/ 1267 w 1757"/>
                <a:gd name="T17" fmla="*/ 1206 h 1948"/>
                <a:gd name="T18" fmla="*/ 1298 w 1757"/>
                <a:gd name="T19" fmla="*/ 1038 h 1948"/>
                <a:gd name="T20" fmla="*/ 1290 w 1757"/>
                <a:gd name="T21" fmla="*/ 855 h 1948"/>
                <a:gd name="T22" fmla="*/ 1259 w 1757"/>
                <a:gd name="T23" fmla="*/ 710 h 1948"/>
                <a:gd name="T24" fmla="*/ 1404 w 1757"/>
                <a:gd name="T25" fmla="*/ 603 h 1948"/>
                <a:gd name="T26" fmla="*/ 1542 w 1757"/>
                <a:gd name="T27" fmla="*/ 656 h 1948"/>
                <a:gd name="T28" fmla="*/ 1656 w 1757"/>
                <a:gd name="T29" fmla="*/ 672 h 1948"/>
                <a:gd name="T30" fmla="*/ 1756 w 1757"/>
                <a:gd name="T31" fmla="*/ 588 h 1948"/>
                <a:gd name="T32" fmla="*/ 1664 w 1757"/>
                <a:gd name="T33" fmla="*/ 573 h 1948"/>
                <a:gd name="T34" fmla="*/ 1603 w 1757"/>
                <a:gd name="T35" fmla="*/ 442 h 1948"/>
                <a:gd name="T36" fmla="*/ 1550 w 1757"/>
                <a:gd name="T37" fmla="*/ 221 h 1948"/>
                <a:gd name="T38" fmla="*/ 1534 w 1757"/>
                <a:gd name="T39" fmla="*/ 137 h 1948"/>
                <a:gd name="T40" fmla="*/ 1175 w 1757"/>
                <a:gd name="T41" fmla="*/ 183 h 1948"/>
                <a:gd name="T42" fmla="*/ 611 w 1757"/>
                <a:gd name="T43" fmla="*/ 23 h 1948"/>
                <a:gd name="T44" fmla="*/ 290 w 1757"/>
                <a:gd name="T45" fmla="*/ 213 h 1948"/>
                <a:gd name="T46" fmla="*/ 145 w 1757"/>
                <a:gd name="T47" fmla="*/ 213 h 1948"/>
                <a:gd name="T48" fmla="*/ 0 w 1757"/>
                <a:gd name="T49" fmla="*/ 252 h 1948"/>
                <a:gd name="T50" fmla="*/ 46 w 1757"/>
                <a:gd name="T51" fmla="*/ 427 h 1948"/>
                <a:gd name="T52" fmla="*/ 92 w 1757"/>
                <a:gd name="T53" fmla="*/ 595 h 1948"/>
                <a:gd name="T54" fmla="*/ 130 w 1757"/>
                <a:gd name="T55" fmla="*/ 809 h 1948"/>
                <a:gd name="T56" fmla="*/ 221 w 1757"/>
                <a:gd name="T57" fmla="*/ 909 h 1948"/>
                <a:gd name="T58" fmla="*/ 382 w 1757"/>
                <a:gd name="T59" fmla="*/ 848 h 1948"/>
                <a:gd name="T60" fmla="*/ 489 w 1757"/>
                <a:gd name="T61" fmla="*/ 893 h 1948"/>
                <a:gd name="T62" fmla="*/ 611 w 1757"/>
                <a:gd name="T63" fmla="*/ 1046 h 1948"/>
                <a:gd name="T64" fmla="*/ 451 w 1757"/>
                <a:gd name="T65" fmla="*/ 1283 h 1948"/>
                <a:gd name="T66" fmla="*/ 504 w 1757"/>
                <a:gd name="T67" fmla="*/ 1459 h 1948"/>
                <a:gd name="T68" fmla="*/ 535 w 1757"/>
                <a:gd name="T69" fmla="*/ 1573 h 1948"/>
                <a:gd name="T70" fmla="*/ 390 w 1757"/>
                <a:gd name="T71" fmla="*/ 1672 h 1948"/>
                <a:gd name="T72" fmla="*/ 275 w 1757"/>
                <a:gd name="T73" fmla="*/ 1810 h 1948"/>
                <a:gd name="T74" fmla="*/ 69 w 1757"/>
                <a:gd name="T75" fmla="*/ 19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7" h="1948">
                  <a:moveTo>
                    <a:pt x="69" y="1947"/>
                  </a:moveTo>
                  <a:lnTo>
                    <a:pt x="69" y="1947"/>
                  </a:lnTo>
                  <a:cubicBezTo>
                    <a:pt x="107" y="1940"/>
                    <a:pt x="138" y="1917"/>
                    <a:pt x="176" y="1917"/>
                  </a:cubicBezTo>
                  <a:cubicBezTo>
                    <a:pt x="183" y="1917"/>
                    <a:pt x="191" y="1932"/>
                    <a:pt x="199" y="1932"/>
                  </a:cubicBezTo>
                  <a:cubicBezTo>
                    <a:pt x="252" y="1924"/>
                    <a:pt x="290" y="1894"/>
                    <a:pt x="336" y="1886"/>
                  </a:cubicBezTo>
                  <a:cubicBezTo>
                    <a:pt x="351" y="1886"/>
                    <a:pt x="351" y="1909"/>
                    <a:pt x="367" y="1909"/>
                  </a:cubicBezTo>
                  <a:cubicBezTo>
                    <a:pt x="405" y="1917"/>
                    <a:pt x="443" y="1909"/>
                    <a:pt x="481" y="1901"/>
                  </a:cubicBezTo>
                  <a:cubicBezTo>
                    <a:pt x="512" y="1894"/>
                    <a:pt x="542" y="1863"/>
                    <a:pt x="580" y="1856"/>
                  </a:cubicBezTo>
                  <a:cubicBezTo>
                    <a:pt x="603" y="1848"/>
                    <a:pt x="634" y="1863"/>
                    <a:pt x="657" y="1856"/>
                  </a:cubicBezTo>
                  <a:cubicBezTo>
                    <a:pt x="680" y="1848"/>
                    <a:pt x="710" y="1833"/>
                    <a:pt x="718" y="1810"/>
                  </a:cubicBezTo>
                  <a:cubicBezTo>
                    <a:pt x="733" y="1772"/>
                    <a:pt x="703" y="1734"/>
                    <a:pt x="695" y="1695"/>
                  </a:cubicBezTo>
                  <a:cubicBezTo>
                    <a:pt x="695" y="1672"/>
                    <a:pt x="672" y="1642"/>
                    <a:pt x="688" y="1626"/>
                  </a:cubicBezTo>
                  <a:cubicBezTo>
                    <a:pt x="733" y="1596"/>
                    <a:pt x="802" y="1611"/>
                    <a:pt x="839" y="1565"/>
                  </a:cubicBezTo>
                  <a:cubicBezTo>
                    <a:pt x="885" y="1520"/>
                    <a:pt x="854" y="1436"/>
                    <a:pt x="900" y="1390"/>
                  </a:cubicBezTo>
                  <a:cubicBezTo>
                    <a:pt x="946" y="1344"/>
                    <a:pt x="1023" y="1336"/>
                    <a:pt x="1084" y="1336"/>
                  </a:cubicBezTo>
                  <a:cubicBezTo>
                    <a:pt x="1122" y="1329"/>
                    <a:pt x="1160" y="1382"/>
                    <a:pt x="1191" y="1374"/>
                  </a:cubicBezTo>
                  <a:cubicBezTo>
                    <a:pt x="1229" y="1367"/>
                    <a:pt x="1244" y="1321"/>
                    <a:pt x="1267" y="1290"/>
                  </a:cubicBezTo>
                  <a:cubicBezTo>
                    <a:pt x="1267" y="1290"/>
                    <a:pt x="1267" y="1222"/>
                    <a:pt x="1267" y="1206"/>
                  </a:cubicBezTo>
                  <a:cubicBezTo>
                    <a:pt x="1267" y="1191"/>
                    <a:pt x="1267" y="1092"/>
                    <a:pt x="1267" y="1092"/>
                  </a:cubicBezTo>
                  <a:cubicBezTo>
                    <a:pt x="1275" y="1069"/>
                    <a:pt x="1305" y="1054"/>
                    <a:pt x="1298" y="1038"/>
                  </a:cubicBezTo>
                  <a:cubicBezTo>
                    <a:pt x="1275" y="1000"/>
                    <a:pt x="1191" y="1000"/>
                    <a:pt x="1191" y="954"/>
                  </a:cubicBezTo>
                  <a:cubicBezTo>
                    <a:pt x="1183" y="909"/>
                    <a:pt x="1282" y="901"/>
                    <a:pt x="1290" y="855"/>
                  </a:cubicBezTo>
                  <a:cubicBezTo>
                    <a:pt x="1290" y="825"/>
                    <a:pt x="1206" y="848"/>
                    <a:pt x="1198" y="817"/>
                  </a:cubicBezTo>
                  <a:cubicBezTo>
                    <a:pt x="1191" y="779"/>
                    <a:pt x="1229" y="740"/>
                    <a:pt x="1259" y="710"/>
                  </a:cubicBezTo>
                  <a:cubicBezTo>
                    <a:pt x="1282" y="695"/>
                    <a:pt x="1320" y="717"/>
                    <a:pt x="1343" y="702"/>
                  </a:cubicBezTo>
                  <a:cubicBezTo>
                    <a:pt x="1374" y="679"/>
                    <a:pt x="1374" y="626"/>
                    <a:pt x="1404" y="603"/>
                  </a:cubicBezTo>
                  <a:cubicBezTo>
                    <a:pt x="1427" y="588"/>
                    <a:pt x="1458" y="573"/>
                    <a:pt x="1481" y="580"/>
                  </a:cubicBezTo>
                  <a:cubicBezTo>
                    <a:pt x="1511" y="595"/>
                    <a:pt x="1511" y="641"/>
                    <a:pt x="1542" y="656"/>
                  </a:cubicBezTo>
                  <a:cubicBezTo>
                    <a:pt x="1557" y="664"/>
                    <a:pt x="1557" y="626"/>
                    <a:pt x="1565" y="626"/>
                  </a:cubicBezTo>
                  <a:cubicBezTo>
                    <a:pt x="1603" y="626"/>
                    <a:pt x="1626" y="672"/>
                    <a:pt x="1656" y="672"/>
                  </a:cubicBezTo>
                  <a:cubicBezTo>
                    <a:pt x="1687" y="672"/>
                    <a:pt x="1702" y="634"/>
                    <a:pt x="1725" y="618"/>
                  </a:cubicBezTo>
                  <a:cubicBezTo>
                    <a:pt x="1733" y="611"/>
                    <a:pt x="1756" y="603"/>
                    <a:pt x="1756" y="588"/>
                  </a:cubicBezTo>
                  <a:cubicBezTo>
                    <a:pt x="1756" y="573"/>
                    <a:pt x="1733" y="565"/>
                    <a:pt x="1717" y="565"/>
                  </a:cubicBezTo>
                  <a:cubicBezTo>
                    <a:pt x="1702" y="557"/>
                    <a:pt x="1679" y="580"/>
                    <a:pt x="1664" y="573"/>
                  </a:cubicBezTo>
                  <a:cubicBezTo>
                    <a:pt x="1641" y="565"/>
                    <a:pt x="1611" y="557"/>
                    <a:pt x="1595" y="534"/>
                  </a:cubicBezTo>
                  <a:cubicBezTo>
                    <a:pt x="1580" y="504"/>
                    <a:pt x="1618" y="473"/>
                    <a:pt x="1603" y="442"/>
                  </a:cubicBezTo>
                  <a:cubicBezTo>
                    <a:pt x="1580" y="404"/>
                    <a:pt x="1519" y="404"/>
                    <a:pt x="1511" y="366"/>
                  </a:cubicBezTo>
                  <a:cubicBezTo>
                    <a:pt x="1496" y="313"/>
                    <a:pt x="1542" y="267"/>
                    <a:pt x="1550" y="221"/>
                  </a:cubicBezTo>
                  <a:cubicBezTo>
                    <a:pt x="1550" y="175"/>
                    <a:pt x="1542" y="183"/>
                    <a:pt x="1534" y="137"/>
                  </a:cubicBezTo>
                  <a:lnTo>
                    <a:pt x="1534" y="137"/>
                  </a:lnTo>
                  <a:cubicBezTo>
                    <a:pt x="1481" y="122"/>
                    <a:pt x="1420" y="91"/>
                    <a:pt x="1374" y="91"/>
                  </a:cubicBezTo>
                  <a:cubicBezTo>
                    <a:pt x="1290" y="122"/>
                    <a:pt x="1252" y="122"/>
                    <a:pt x="1175" y="183"/>
                  </a:cubicBezTo>
                  <a:cubicBezTo>
                    <a:pt x="1114" y="229"/>
                    <a:pt x="1015" y="175"/>
                    <a:pt x="954" y="152"/>
                  </a:cubicBezTo>
                  <a:cubicBezTo>
                    <a:pt x="877" y="129"/>
                    <a:pt x="672" y="0"/>
                    <a:pt x="611" y="23"/>
                  </a:cubicBezTo>
                  <a:cubicBezTo>
                    <a:pt x="535" y="61"/>
                    <a:pt x="443" y="91"/>
                    <a:pt x="367" y="91"/>
                  </a:cubicBezTo>
                  <a:cubicBezTo>
                    <a:pt x="382" y="145"/>
                    <a:pt x="367" y="213"/>
                    <a:pt x="290" y="213"/>
                  </a:cubicBezTo>
                  <a:cubicBezTo>
                    <a:pt x="206" y="213"/>
                    <a:pt x="183" y="183"/>
                    <a:pt x="183" y="275"/>
                  </a:cubicBezTo>
                  <a:cubicBezTo>
                    <a:pt x="168" y="275"/>
                    <a:pt x="168" y="213"/>
                    <a:pt x="145" y="213"/>
                  </a:cubicBezTo>
                  <a:cubicBezTo>
                    <a:pt x="99" y="213"/>
                    <a:pt x="61" y="221"/>
                    <a:pt x="15" y="244"/>
                  </a:cubicBezTo>
                  <a:cubicBezTo>
                    <a:pt x="15" y="244"/>
                    <a:pt x="8" y="252"/>
                    <a:pt x="0" y="252"/>
                  </a:cubicBezTo>
                  <a:lnTo>
                    <a:pt x="0" y="252"/>
                  </a:lnTo>
                  <a:cubicBezTo>
                    <a:pt x="15" y="313"/>
                    <a:pt x="23" y="374"/>
                    <a:pt x="46" y="427"/>
                  </a:cubicBezTo>
                  <a:cubicBezTo>
                    <a:pt x="53" y="450"/>
                    <a:pt x="92" y="465"/>
                    <a:pt x="99" y="496"/>
                  </a:cubicBezTo>
                  <a:cubicBezTo>
                    <a:pt x="107" y="527"/>
                    <a:pt x="92" y="565"/>
                    <a:pt x="92" y="595"/>
                  </a:cubicBezTo>
                  <a:cubicBezTo>
                    <a:pt x="92" y="611"/>
                    <a:pt x="115" y="618"/>
                    <a:pt x="115" y="634"/>
                  </a:cubicBezTo>
                  <a:cubicBezTo>
                    <a:pt x="130" y="687"/>
                    <a:pt x="130" y="748"/>
                    <a:pt x="130" y="809"/>
                  </a:cubicBezTo>
                  <a:cubicBezTo>
                    <a:pt x="130" y="832"/>
                    <a:pt x="107" y="863"/>
                    <a:pt x="130" y="886"/>
                  </a:cubicBezTo>
                  <a:cubicBezTo>
                    <a:pt x="145" y="909"/>
                    <a:pt x="191" y="916"/>
                    <a:pt x="221" y="909"/>
                  </a:cubicBezTo>
                  <a:cubicBezTo>
                    <a:pt x="244" y="909"/>
                    <a:pt x="237" y="863"/>
                    <a:pt x="260" y="855"/>
                  </a:cubicBezTo>
                  <a:cubicBezTo>
                    <a:pt x="298" y="840"/>
                    <a:pt x="344" y="855"/>
                    <a:pt x="382" y="848"/>
                  </a:cubicBezTo>
                  <a:cubicBezTo>
                    <a:pt x="405" y="840"/>
                    <a:pt x="413" y="809"/>
                    <a:pt x="435" y="817"/>
                  </a:cubicBezTo>
                  <a:cubicBezTo>
                    <a:pt x="458" y="825"/>
                    <a:pt x="466" y="870"/>
                    <a:pt x="489" y="893"/>
                  </a:cubicBezTo>
                  <a:cubicBezTo>
                    <a:pt x="512" y="909"/>
                    <a:pt x="550" y="901"/>
                    <a:pt x="565" y="924"/>
                  </a:cubicBezTo>
                  <a:cubicBezTo>
                    <a:pt x="596" y="962"/>
                    <a:pt x="619" y="1000"/>
                    <a:pt x="611" y="1046"/>
                  </a:cubicBezTo>
                  <a:cubicBezTo>
                    <a:pt x="603" y="1100"/>
                    <a:pt x="550" y="1138"/>
                    <a:pt x="519" y="1184"/>
                  </a:cubicBezTo>
                  <a:cubicBezTo>
                    <a:pt x="496" y="1222"/>
                    <a:pt x="451" y="1245"/>
                    <a:pt x="451" y="1283"/>
                  </a:cubicBezTo>
                  <a:cubicBezTo>
                    <a:pt x="451" y="1313"/>
                    <a:pt x="512" y="1298"/>
                    <a:pt x="519" y="1321"/>
                  </a:cubicBezTo>
                  <a:cubicBezTo>
                    <a:pt x="535" y="1367"/>
                    <a:pt x="496" y="1420"/>
                    <a:pt x="504" y="1459"/>
                  </a:cubicBezTo>
                  <a:cubicBezTo>
                    <a:pt x="512" y="1481"/>
                    <a:pt x="550" y="1466"/>
                    <a:pt x="550" y="1481"/>
                  </a:cubicBezTo>
                  <a:cubicBezTo>
                    <a:pt x="557" y="1512"/>
                    <a:pt x="542" y="1542"/>
                    <a:pt x="535" y="1573"/>
                  </a:cubicBezTo>
                  <a:cubicBezTo>
                    <a:pt x="527" y="1596"/>
                    <a:pt x="535" y="1634"/>
                    <a:pt x="512" y="1649"/>
                  </a:cubicBezTo>
                  <a:cubicBezTo>
                    <a:pt x="481" y="1672"/>
                    <a:pt x="428" y="1642"/>
                    <a:pt x="390" y="1672"/>
                  </a:cubicBezTo>
                  <a:cubicBezTo>
                    <a:pt x="367" y="1688"/>
                    <a:pt x="382" y="1726"/>
                    <a:pt x="367" y="1749"/>
                  </a:cubicBezTo>
                  <a:cubicBezTo>
                    <a:pt x="336" y="1779"/>
                    <a:pt x="305" y="1802"/>
                    <a:pt x="275" y="1810"/>
                  </a:cubicBezTo>
                  <a:cubicBezTo>
                    <a:pt x="244" y="1825"/>
                    <a:pt x="214" y="1802"/>
                    <a:pt x="191" y="1817"/>
                  </a:cubicBezTo>
                  <a:cubicBezTo>
                    <a:pt x="145" y="1848"/>
                    <a:pt x="107" y="1901"/>
                    <a:pt x="69" y="1947"/>
                  </a:cubicBezTo>
                </a:path>
              </a:pathLst>
            </a:custGeom>
            <a:solidFill>
              <a:schemeClr val="bg2"/>
            </a:solidFill>
            <a:ln w="31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E86894-C8B9-4121-B850-79DCFB266049}"/>
                </a:ext>
              </a:extLst>
            </p:cNvPr>
            <p:cNvSpPr/>
            <p:nvPr/>
          </p:nvSpPr>
          <p:spPr>
            <a:xfrm>
              <a:off x="7860256" y="3249040"/>
              <a:ext cx="648000" cy="64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9F4FD169-172E-424F-BF2E-8F7B423160E5}"/>
                </a:ext>
              </a:extLst>
            </p:cNvPr>
            <p:cNvSpPr/>
            <p:nvPr/>
          </p:nvSpPr>
          <p:spPr>
            <a:xfrm>
              <a:off x="8901874" y="5343045"/>
              <a:ext cx="648000" cy="64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BA1D2BF2-C33B-43CD-8AD8-4BFD2211FA65}"/>
                </a:ext>
              </a:extLst>
            </p:cNvPr>
            <p:cNvSpPr/>
            <p:nvPr/>
          </p:nvSpPr>
          <p:spPr>
            <a:xfrm>
              <a:off x="7899551" y="5157192"/>
              <a:ext cx="648000" cy="64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C0001D2-1AD2-4467-AB9E-C49BC3E1DF33}"/>
              </a:ext>
            </a:extLst>
          </p:cNvPr>
          <p:cNvSpPr/>
          <p:nvPr/>
        </p:nvSpPr>
        <p:spPr>
          <a:xfrm>
            <a:off x="9336360" y="2228293"/>
            <a:ext cx="2618332" cy="2392206"/>
          </a:xfrm>
          <a:prstGeom prst="wedgeRoundRectCallout">
            <a:avLst>
              <a:gd name="adj1" fmla="val -59899"/>
              <a:gd name="adj2" fmla="val 35925"/>
              <a:gd name="adj3" fmla="val 16667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North East: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North West: 11%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Yorkshire &amp; Humber: 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West Midlands: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East Midlands: 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East of England: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London: 13%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South East: 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South West: 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2120B-20C8-45E5-911A-0EEBF2B8B009}"/>
              </a:ext>
            </a:extLst>
          </p:cNvPr>
          <p:cNvSpPr txBox="1"/>
          <p:nvPr/>
        </p:nvSpPr>
        <p:spPr>
          <a:xfrm>
            <a:off x="7805229" y="3312326"/>
            <a:ext cx="748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8</a:t>
            </a:r>
            <a:r>
              <a:rPr lang="en-US" sz="900" b="1" dirty="0">
                <a:solidFill>
                  <a:schemeClr val="bg2"/>
                </a:solidFill>
              </a:rPr>
              <a:t>%</a:t>
            </a:r>
            <a:endParaRPr lang="en-GB" sz="3600" b="1" dirty="0">
              <a:solidFill>
                <a:schemeClr val="bg2"/>
              </a:solidFill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E54589D-3E4C-4DC5-BDFE-DCB5A0589194}"/>
              </a:ext>
            </a:extLst>
          </p:cNvPr>
          <p:cNvSpPr txBox="1"/>
          <p:nvPr/>
        </p:nvSpPr>
        <p:spPr>
          <a:xfrm>
            <a:off x="7848860" y="5219468"/>
            <a:ext cx="748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5</a:t>
            </a:r>
            <a:r>
              <a:rPr lang="en-US" sz="900" b="1" dirty="0">
                <a:solidFill>
                  <a:schemeClr val="accent1"/>
                </a:solidFill>
              </a:rPr>
              <a:t>%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21B1474-37E7-4C7F-BAA7-E0BA541669E8}"/>
              </a:ext>
            </a:extLst>
          </p:cNvPr>
          <p:cNvSpPr txBox="1"/>
          <p:nvPr/>
        </p:nvSpPr>
        <p:spPr>
          <a:xfrm>
            <a:off x="8846009" y="5410046"/>
            <a:ext cx="748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87</a:t>
            </a:r>
            <a:r>
              <a:rPr lang="en-US" sz="900" b="1" dirty="0">
                <a:solidFill>
                  <a:schemeClr val="tx2"/>
                </a:solidFill>
              </a:rPr>
              <a:t>%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9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BC14110-6A9E-40DA-BB7A-7A91C0940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 b="37220"/>
          <a:stretch/>
        </p:blipFill>
        <p:spPr>
          <a:xfrm>
            <a:off x="0" y="0"/>
            <a:ext cx="12200590" cy="17047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710FBF-64A8-4907-8C50-7304FF53BC85}"/>
              </a:ext>
            </a:extLst>
          </p:cNvPr>
          <p:cNvSpPr txBox="1"/>
          <p:nvPr/>
        </p:nvSpPr>
        <p:spPr>
          <a:xfrm>
            <a:off x="-626" y="6646539"/>
            <a:ext cx="9741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Q9: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Which of these best describes your living arrangement?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Q13: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Please think about the highest income earner in your household or family unit. This could be you or someone you live with. What kind of job do they do? Base: 2,880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0" name="Parallelogram 229">
            <a:extLst>
              <a:ext uri="{FF2B5EF4-FFF2-40B4-BE49-F238E27FC236}">
                <a16:creationId xmlns:a16="http://schemas.microsoft.com/office/drawing/2014/main" id="{99AED79B-445E-441A-82E6-0B2A5D377B73}"/>
              </a:ext>
            </a:extLst>
          </p:cNvPr>
          <p:cNvSpPr/>
          <p:nvPr/>
        </p:nvSpPr>
        <p:spPr bwMode="gray">
          <a:xfrm>
            <a:off x="1271263" y="1548000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Social grade</a:t>
            </a:r>
          </a:p>
        </p:txBody>
      </p:sp>
      <p:sp>
        <p:nvSpPr>
          <p:cNvPr id="232" name="Parallelogram 231">
            <a:extLst>
              <a:ext uri="{FF2B5EF4-FFF2-40B4-BE49-F238E27FC236}">
                <a16:creationId xmlns:a16="http://schemas.microsoft.com/office/drawing/2014/main" id="{1CC85AD6-34AD-4DD0-98BC-E164466BDA54}"/>
              </a:ext>
            </a:extLst>
          </p:cNvPr>
          <p:cNvSpPr/>
          <p:nvPr/>
        </p:nvSpPr>
        <p:spPr bwMode="gray">
          <a:xfrm>
            <a:off x="7609491" y="1552628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Housing (%)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C42D116-ED92-493B-B017-C92FA0916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681101"/>
              </p:ext>
            </p:extLst>
          </p:nvPr>
        </p:nvGraphicFramePr>
        <p:xfrm>
          <a:off x="191344" y="2384256"/>
          <a:ext cx="2604023" cy="241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7B2F56D-C088-4EED-B795-67D7187E7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887801"/>
              </p:ext>
            </p:extLst>
          </p:nvPr>
        </p:nvGraphicFramePr>
        <p:xfrm>
          <a:off x="2965505" y="3645232"/>
          <a:ext cx="26028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9931972-E1C0-4B19-B34C-F225B4D3C4FE}"/>
              </a:ext>
            </a:extLst>
          </p:cNvPr>
          <p:cNvSpPr/>
          <p:nvPr/>
        </p:nvSpPr>
        <p:spPr bwMode="gray">
          <a:xfrm>
            <a:off x="3667151" y="5519141"/>
            <a:ext cx="1139396" cy="538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2538" algn="l"/>
              </a:tabLst>
              <a:defRPr/>
            </a:pPr>
            <a:r>
              <a:rPr lang="en-GB" sz="3600" b="1" kern="0" dirty="0">
                <a:solidFill>
                  <a:srgbClr val="00B6ED"/>
                </a:solidFill>
                <a:ea typeface="Open Sans Extrabold" pitchFamily="34" charset="0"/>
                <a:cs typeface="Segoe UI Semibold" panose="020B0702040204020203" pitchFamily="34" charset="0"/>
              </a:rPr>
              <a:t>46</a:t>
            </a:r>
            <a:r>
              <a:rPr lang="en-GB" sz="1600" b="1" kern="0" dirty="0">
                <a:solidFill>
                  <a:srgbClr val="00B6ED"/>
                </a:solidFill>
                <a:ea typeface="Open Sans Extrabold" pitchFamily="34" charset="0"/>
                <a:cs typeface="Segoe UI Semibold" panose="020B0702040204020203" pitchFamily="34" charset="0"/>
              </a:rPr>
              <a:t>%</a:t>
            </a:r>
            <a:endParaRPr kumimoji="0" lang="en-GB" sz="3600" b="1" i="0" u="none" strike="noStrike" kern="0" cap="none" spc="-100" normalizeH="0" baseline="0" noProof="0" dirty="0">
              <a:ln>
                <a:noFill/>
              </a:ln>
              <a:solidFill>
                <a:srgbClr val="00B6ED"/>
              </a:solidFill>
              <a:effectLst/>
              <a:uLnTx/>
              <a:uFillTx/>
              <a:ea typeface="Open Sans Condensed Light" panose="020B03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26A674-19AB-4D47-8756-3CFCE8E9FB7E}"/>
              </a:ext>
            </a:extLst>
          </p:cNvPr>
          <p:cNvSpPr/>
          <p:nvPr/>
        </p:nvSpPr>
        <p:spPr bwMode="gray">
          <a:xfrm>
            <a:off x="399544" y="4148538"/>
            <a:ext cx="1139396" cy="538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2538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B6ED"/>
                </a:solidFill>
                <a:effectLst/>
                <a:uLnTx/>
                <a:uFillTx/>
                <a:ea typeface="Open Sans Extrabold" pitchFamily="34" charset="0"/>
                <a:cs typeface="Segoe UI Semibold" panose="020B0702040204020203" pitchFamily="34" charset="0"/>
              </a:rPr>
              <a:t>52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B6ED"/>
                </a:solidFill>
                <a:effectLst/>
                <a:uLnTx/>
                <a:uFillTx/>
                <a:ea typeface="Open Sans Extrabold" pitchFamily="34" charset="0"/>
                <a:cs typeface="Segoe UI Semibold" panose="020B0702040204020203" pitchFamily="34" charset="0"/>
              </a:rPr>
              <a:t>%</a:t>
            </a:r>
            <a:endParaRPr kumimoji="0" lang="en-GB" sz="3600" b="1" i="0" u="none" strike="noStrike" kern="0" cap="none" spc="-100" normalizeH="0" baseline="0" noProof="0" dirty="0">
              <a:ln>
                <a:noFill/>
              </a:ln>
              <a:solidFill>
                <a:srgbClr val="00B6ED"/>
              </a:solidFill>
              <a:effectLst/>
              <a:uLnTx/>
              <a:uFillTx/>
              <a:ea typeface="Open Sans Condensed Light" panose="020B03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0AEB87-6605-401B-8B67-4BF6306F8E7D}"/>
              </a:ext>
            </a:extLst>
          </p:cNvPr>
          <p:cNvSpPr txBox="1"/>
          <p:nvPr/>
        </p:nvSpPr>
        <p:spPr>
          <a:xfrm>
            <a:off x="673802" y="3142921"/>
            <a:ext cx="163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</a:rPr>
              <a:t>ABC1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BAD32F-7E6F-417F-AED0-D5FC4B14E18B}"/>
              </a:ext>
            </a:extLst>
          </p:cNvPr>
          <p:cNvSpPr txBox="1"/>
          <p:nvPr/>
        </p:nvSpPr>
        <p:spPr>
          <a:xfrm>
            <a:off x="3567100" y="4412431"/>
            <a:ext cx="1396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</a:rPr>
              <a:t>C2DE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4C2E51-CDF3-44E1-93F1-03F8B7AF2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26737"/>
              </p:ext>
            </p:extLst>
          </p:nvPr>
        </p:nvGraphicFramePr>
        <p:xfrm>
          <a:off x="6600055" y="1916831"/>
          <a:ext cx="5400601" cy="472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itle 3">
            <a:extLst>
              <a:ext uri="{FF2B5EF4-FFF2-40B4-BE49-F238E27FC236}">
                <a16:creationId xmlns:a16="http://schemas.microsoft.com/office/drawing/2014/main" id="{BFB082F8-0A56-4150-B5BE-118F4CF62E21}"/>
              </a:ext>
            </a:extLst>
          </p:cNvPr>
          <p:cNvSpPr txBox="1">
            <a:spLocks/>
          </p:cNvSpPr>
          <p:nvPr/>
        </p:nvSpPr>
        <p:spPr>
          <a:xfrm>
            <a:off x="256424" y="125510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chemeClr val="bg1"/>
                </a:solidFill>
                <a:latin typeface="Calibri"/>
              </a:rPr>
              <a:t>Demographic dashboard 2</a:t>
            </a:r>
            <a:endParaRPr lang="en-GB" sz="2800" b="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331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2553D1-2338-463E-8A12-FB3635AF0A6D}"/>
              </a:ext>
            </a:extLst>
          </p:cNvPr>
          <p:cNvSpPr/>
          <p:nvPr/>
        </p:nvSpPr>
        <p:spPr>
          <a:xfrm>
            <a:off x="8212059" y="4311358"/>
            <a:ext cx="2232000" cy="22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4" name="Picture 233">
            <a:extLst>
              <a:ext uri="{FF2B5EF4-FFF2-40B4-BE49-F238E27FC236}">
                <a16:creationId xmlns:a16="http://schemas.microsoft.com/office/drawing/2014/main" id="{0FE22262-64AD-4063-B73E-1964BD787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 b="37220"/>
          <a:stretch/>
        </p:blipFill>
        <p:spPr>
          <a:xfrm>
            <a:off x="0" y="0"/>
            <a:ext cx="12200590" cy="17047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710FBF-64A8-4907-8C50-7304FF53BC85}"/>
              </a:ext>
            </a:extLst>
          </p:cNvPr>
          <p:cNvSpPr txBox="1"/>
          <p:nvPr/>
        </p:nvSpPr>
        <p:spPr>
          <a:xfrm>
            <a:off x="-626" y="6646539"/>
            <a:ext cx="70679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Q3: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Which of these best describes your ethnicity?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Q7: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What is the main language spoken at home?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Q11: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How many years have you been living in the UK? Base: 2,880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0" name="Parallelogram 229">
            <a:extLst>
              <a:ext uri="{FF2B5EF4-FFF2-40B4-BE49-F238E27FC236}">
                <a16:creationId xmlns:a16="http://schemas.microsoft.com/office/drawing/2014/main" id="{99AED79B-445E-441A-82E6-0B2A5D377B73}"/>
              </a:ext>
            </a:extLst>
          </p:cNvPr>
          <p:cNvSpPr/>
          <p:nvPr/>
        </p:nvSpPr>
        <p:spPr bwMode="gray">
          <a:xfrm>
            <a:off x="7752586" y="3628286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Main language</a:t>
            </a:r>
          </a:p>
        </p:txBody>
      </p:sp>
      <p:sp>
        <p:nvSpPr>
          <p:cNvPr id="232" name="Parallelogram 231">
            <a:extLst>
              <a:ext uri="{FF2B5EF4-FFF2-40B4-BE49-F238E27FC236}">
                <a16:creationId xmlns:a16="http://schemas.microsoft.com/office/drawing/2014/main" id="{1CC85AD6-34AD-4DD0-98BC-E164466BDA54}"/>
              </a:ext>
            </a:extLst>
          </p:cNvPr>
          <p:cNvSpPr/>
          <p:nvPr/>
        </p:nvSpPr>
        <p:spPr bwMode="gray">
          <a:xfrm>
            <a:off x="982628" y="3628286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Ethnicity (%) </a:t>
            </a:r>
          </a:p>
        </p:txBody>
      </p:sp>
      <p:sp>
        <p:nvSpPr>
          <p:cNvPr id="233" name="Parallelogram 232">
            <a:extLst>
              <a:ext uri="{FF2B5EF4-FFF2-40B4-BE49-F238E27FC236}">
                <a16:creationId xmlns:a16="http://schemas.microsoft.com/office/drawing/2014/main" id="{4DCE9894-39FD-44A2-B9BE-337A75151264}"/>
              </a:ext>
            </a:extLst>
          </p:cNvPr>
          <p:cNvSpPr/>
          <p:nvPr/>
        </p:nvSpPr>
        <p:spPr bwMode="gray">
          <a:xfrm>
            <a:off x="4439414" y="1556132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Length of time lived in UK</a:t>
            </a: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1EC54AC5-EDC5-4661-96AC-E1A42F38E1F6}"/>
              </a:ext>
            </a:extLst>
          </p:cNvPr>
          <p:cNvCxnSpPr>
            <a:cxnSpLocks/>
          </p:cNvCxnSpPr>
          <p:nvPr/>
        </p:nvCxnSpPr>
        <p:spPr>
          <a:xfrm>
            <a:off x="4382" y="2618888"/>
            <a:ext cx="1219620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3BD6E-CA0A-49FE-A83D-2786A6DEA7E9}"/>
              </a:ext>
            </a:extLst>
          </p:cNvPr>
          <p:cNvGrpSpPr/>
          <p:nvPr/>
        </p:nvGrpSpPr>
        <p:grpSpPr>
          <a:xfrm>
            <a:off x="1252208" y="2438888"/>
            <a:ext cx="360000" cy="360000"/>
            <a:chOff x="1604312" y="2564083"/>
            <a:chExt cx="360000" cy="360000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01DDBC4-884E-41C3-A3DC-99124CDF35F9}"/>
                </a:ext>
              </a:extLst>
            </p:cNvPr>
            <p:cNvSpPr/>
            <p:nvPr/>
          </p:nvSpPr>
          <p:spPr>
            <a:xfrm>
              <a:off x="1604312" y="2564083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677B74D7-1604-4696-9C36-4B1CD3266727}"/>
                </a:ext>
              </a:extLst>
            </p:cNvPr>
            <p:cNvSpPr/>
            <p:nvPr/>
          </p:nvSpPr>
          <p:spPr>
            <a:xfrm>
              <a:off x="1667508" y="2636071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2701A3-92B1-43B7-8863-F38F7D015B72}"/>
              </a:ext>
            </a:extLst>
          </p:cNvPr>
          <p:cNvGrpSpPr/>
          <p:nvPr/>
        </p:nvGrpSpPr>
        <p:grpSpPr>
          <a:xfrm>
            <a:off x="10606168" y="2438888"/>
            <a:ext cx="360000" cy="360000"/>
            <a:chOff x="10236480" y="2564083"/>
            <a:chExt cx="360000" cy="36000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1A6FCA85-4275-40B1-89A4-9883922866CF}"/>
                </a:ext>
              </a:extLst>
            </p:cNvPr>
            <p:cNvSpPr/>
            <p:nvPr/>
          </p:nvSpPr>
          <p:spPr>
            <a:xfrm>
              <a:off x="10236480" y="2564083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57BBB69F-9683-4EEE-9E8B-504741BA7D41}"/>
                </a:ext>
              </a:extLst>
            </p:cNvPr>
            <p:cNvSpPr/>
            <p:nvPr/>
          </p:nvSpPr>
          <p:spPr>
            <a:xfrm>
              <a:off x="10308468" y="2636071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B9F31F-A3FE-4BCA-906F-EDA6E686182C}"/>
              </a:ext>
            </a:extLst>
          </p:cNvPr>
          <p:cNvGrpSpPr/>
          <p:nvPr/>
        </p:nvGrpSpPr>
        <p:grpSpPr>
          <a:xfrm>
            <a:off x="3584104" y="2438888"/>
            <a:ext cx="360000" cy="360000"/>
            <a:chOff x="4475840" y="2564083"/>
            <a:chExt cx="360000" cy="360000"/>
          </a:xfrm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CF2872B6-3D89-441C-9490-BBF8B0590C4D}"/>
                </a:ext>
              </a:extLst>
            </p:cNvPr>
            <p:cNvSpPr/>
            <p:nvPr/>
          </p:nvSpPr>
          <p:spPr>
            <a:xfrm>
              <a:off x="4475840" y="2564083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2ED0082D-6E34-4D24-B4AF-54E3661E8DA2}"/>
                </a:ext>
              </a:extLst>
            </p:cNvPr>
            <p:cNvSpPr/>
            <p:nvPr/>
          </p:nvSpPr>
          <p:spPr>
            <a:xfrm>
              <a:off x="4547828" y="2636071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65584E-2862-43CD-8C78-C0A4ADAA9253}"/>
              </a:ext>
            </a:extLst>
          </p:cNvPr>
          <p:cNvGrpSpPr/>
          <p:nvPr/>
        </p:nvGrpSpPr>
        <p:grpSpPr>
          <a:xfrm>
            <a:off x="8265480" y="2438888"/>
            <a:ext cx="360000" cy="360000"/>
            <a:chOff x="7356160" y="2564083"/>
            <a:chExt cx="360000" cy="360000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860D4-380B-483D-B4B0-5317B3AC2F7B}"/>
                </a:ext>
              </a:extLst>
            </p:cNvPr>
            <p:cNvSpPr/>
            <p:nvPr/>
          </p:nvSpPr>
          <p:spPr>
            <a:xfrm>
              <a:off x="7356160" y="2564083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6F2A1E5-A891-422E-B4AD-8A77472A25EF}"/>
                </a:ext>
              </a:extLst>
            </p:cNvPr>
            <p:cNvSpPr/>
            <p:nvPr/>
          </p:nvSpPr>
          <p:spPr>
            <a:xfrm>
              <a:off x="7428148" y="2636071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96199-109B-4E19-9E9E-17E22F1B1B2D}"/>
              </a:ext>
            </a:extLst>
          </p:cNvPr>
          <p:cNvGrpSpPr/>
          <p:nvPr/>
        </p:nvGrpSpPr>
        <p:grpSpPr>
          <a:xfrm>
            <a:off x="5924792" y="2438888"/>
            <a:ext cx="360000" cy="360000"/>
            <a:chOff x="5920865" y="2564083"/>
            <a:chExt cx="360000" cy="360000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29DB8E62-985B-4A70-AD9E-EC3CD6F330A9}"/>
                </a:ext>
              </a:extLst>
            </p:cNvPr>
            <p:cNvSpPr/>
            <p:nvPr/>
          </p:nvSpPr>
          <p:spPr>
            <a:xfrm>
              <a:off x="5920865" y="2564083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E446974C-B9C7-4B2A-B8E7-C5C6CD1E8F3D}"/>
                </a:ext>
              </a:extLst>
            </p:cNvPr>
            <p:cNvSpPr/>
            <p:nvPr/>
          </p:nvSpPr>
          <p:spPr>
            <a:xfrm>
              <a:off x="5992853" y="2636071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5" name="TextBox 264">
            <a:extLst>
              <a:ext uri="{FF2B5EF4-FFF2-40B4-BE49-F238E27FC236}">
                <a16:creationId xmlns:a16="http://schemas.microsoft.com/office/drawing/2014/main" id="{ADF8D648-1F75-4620-A9C9-874CFF439AAD}"/>
              </a:ext>
            </a:extLst>
          </p:cNvPr>
          <p:cNvSpPr txBox="1"/>
          <p:nvPr/>
        </p:nvSpPr>
        <p:spPr>
          <a:xfrm>
            <a:off x="533800" y="2079669"/>
            <a:ext cx="17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Less than a year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2E0D9DD-65C2-4A35-920A-D4DEB7725851}"/>
              </a:ext>
            </a:extLst>
          </p:cNvPr>
          <p:cNvSpPr txBox="1"/>
          <p:nvPr/>
        </p:nvSpPr>
        <p:spPr>
          <a:xfrm>
            <a:off x="2847691" y="2079669"/>
            <a:ext cx="18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1-5 years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F514B73F-DC6A-4978-AE80-4157AD691365}"/>
              </a:ext>
            </a:extLst>
          </p:cNvPr>
          <p:cNvSpPr txBox="1"/>
          <p:nvPr/>
        </p:nvSpPr>
        <p:spPr>
          <a:xfrm>
            <a:off x="5212648" y="2065202"/>
            <a:ext cx="17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6-10 years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2F1B057-DFC5-4EDC-B842-AC190B8865FF}"/>
              </a:ext>
            </a:extLst>
          </p:cNvPr>
          <p:cNvSpPr txBox="1"/>
          <p:nvPr/>
        </p:nvSpPr>
        <p:spPr>
          <a:xfrm>
            <a:off x="7526539" y="2065202"/>
            <a:ext cx="18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Over 10 years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16ECCE26-1E0A-4EA9-981B-1510F2EA1B27}"/>
              </a:ext>
            </a:extLst>
          </p:cNvPr>
          <p:cNvSpPr txBox="1"/>
          <p:nvPr/>
        </p:nvSpPr>
        <p:spPr>
          <a:xfrm>
            <a:off x="9868069" y="2060848"/>
            <a:ext cx="183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All my life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40F0A2A3-3E46-47FD-9722-B91B9180D666}"/>
              </a:ext>
            </a:extLst>
          </p:cNvPr>
          <p:cNvSpPr txBox="1"/>
          <p:nvPr/>
        </p:nvSpPr>
        <p:spPr>
          <a:xfrm>
            <a:off x="543259" y="2870520"/>
            <a:ext cx="17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0.2%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42EBF452-3D21-4000-8DC7-B4DCF496A67A}"/>
              </a:ext>
            </a:extLst>
          </p:cNvPr>
          <p:cNvSpPr txBox="1"/>
          <p:nvPr/>
        </p:nvSpPr>
        <p:spPr>
          <a:xfrm>
            <a:off x="9904071" y="2870520"/>
            <a:ext cx="17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88%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EA488730-474E-4027-9ABA-FAC14EE2D9F3}"/>
              </a:ext>
            </a:extLst>
          </p:cNvPr>
          <p:cNvSpPr txBox="1"/>
          <p:nvPr/>
        </p:nvSpPr>
        <p:spPr>
          <a:xfrm>
            <a:off x="2883462" y="2870520"/>
            <a:ext cx="17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2%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E545E64-8069-47CB-AF4C-1F194F8C88FA}"/>
              </a:ext>
            </a:extLst>
          </p:cNvPr>
          <p:cNvSpPr txBox="1"/>
          <p:nvPr/>
        </p:nvSpPr>
        <p:spPr>
          <a:xfrm>
            <a:off x="5223665" y="2870520"/>
            <a:ext cx="17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2%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65B895DE-D025-42F3-8AE9-E984F5D21EBA}"/>
              </a:ext>
            </a:extLst>
          </p:cNvPr>
          <p:cNvSpPr txBox="1"/>
          <p:nvPr/>
        </p:nvSpPr>
        <p:spPr>
          <a:xfrm>
            <a:off x="7563868" y="2870520"/>
            <a:ext cx="17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8%</a:t>
            </a:r>
            <a:endParaRPr lang="en-GB" b="1" dirty="0">
              <a:solidFill>
                <a:schemeClr val="tx2"/>
              </a:solidFill>
            </a:endParaRPr>
          </a:p>
        </p:txBody>
      </p:sp>
      <p:graphicFrame>
        <p:nvGraphicFramePr>
          <p:cNvPr id="275" name="Chart 274">
            <a:extLst>
              <a:ext uri="{FF2B5EF4-FFF2-40B4-BE49-F238E27FC236}">
                <a16:creationId xmlns:a16="http://schemas.microsoft.com/office/drawing/2014/main" id="{2653AD85-48C4-41E0-BE2D-A896C2094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630669"/>
              </p:ext>
            </p:extLst>
          </p:nvPr>
        </p:nvGraphicFramePr>
        <p:xfrm>
          <a:off x="335360" y="4143539"/>
          <a:ext cx="4681645" cy="240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A140116-19B2-4777-B3F7-98A561DEB32D}"/>
              </a:ext>
            </a:extLst>
          </p:cNvPr>
          <p:cNvSpPr txBox="1"/>
          <p:nvPr/>
        </p:nvSpPr>
        <p:spPr>
          <a:xfrm>
            <a:off x="128108" y="5562606"/>
            <a:ext cx="1359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White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D43BF8-A768-4213-85D9-655C80B554D9}"/>
              </a:ext>
            </a:extLst>
          </p:cNvPr>
          <p:cNvSpPr txBox="1"/>
          <p:nvPr/>
        </p:nvSpPr>
        <p:spPr>
          <a:xfrm>
            <a:off x="2098791" y="5562606"/>
            <a:ext cx="1150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Mixed / multiple ethnic groups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57175-DD2F-4775-A9DD-E3B69512E186}"/>
              </a:ext>
            </a:extLst>
          </p:cNvPr>
          <p:cNvSpPr txBox="1"/>
          <p:nvPr/>
        </p:nvSpPr>
        <p:spPr>
          <a:xfrm>
            <a:off x="1178688" y="5562605"/>
            <a:ext cx="1159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Asian / Asian British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A8BE22-EB1A-4E02-87E3-F2692760DD22}"/>
              </a:ext>
            </a:extLst>
          </p:cNvPr>
          <p:cNvSpPr txBox="1"/>
          <p:nvPr/>
        </p:nvSpPr>
        <p:spPr>
          <a:xfrm>
            <a:off x="2928324" y="5562606"/>
            <a:ext cx="1359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Black / African / Caribbean / Black British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981362-18D9-4BAA-BD2C-7995779E8B07}"/>
              </a:ext>
            </a:extLst>
          </p:cNvPr>
          <p:cNvSpPr txBox="1"/>
          <p:nvPr/>
        </p:nvSpPr>
        <p:spPr>
          <a:xfrm>
            <a:off x="3954810" y="5562606"/>
            <a:ext cx="115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Other ethnic group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E107F00-5B68-4815-A85D-A5CDAF3F3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68" y="4220483"/>
            <a:ext cx="1931173" cy="1931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6604B-0150-4F85-AB52-32D2E3DADE45}"/>
              </a:ext>
            </a:extLst>
          </p:cNvPr>
          <p:cNvSpPr txBox="1"/>
          <p:nvPr/>
        </p:nvSpPr>
        <p:spPr>
          <a:xfrm>
            <a:off x="8821957" y="4842583"/>
            <a:ext cx="96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97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3D496C-3A5B-4D00-888E-9C2FD34D724C}"/>
              </a:ext>
            </a:extLst>
          </p:cNvPr>
          <p:cNvSpPr txBox="1"/>
          <p:nvPr/>
        </p:nvSpPr>
        <p:spPr>
          <a:xfrm>
            <a:off x="8337468" y="5740508"/>
            <a:ext cx="193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English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C1581B3B-9A3A-43A2-AFA4-249D3D4A633C}"/>
              </a:ext>
            </a:extLst>
          </p:cNvPr>
          <p:cNvSpPr txBox="1">
            <a:spLocks/>
          </p:cNvSpPr>
          <p:nvPr/>
        </p:nvSpPr>
        <p:spPr>
          <a:xfrm>
            <a:off x="256424" y="125510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chemeClr val="bg1"/>
                </a:solidFill>
                <a:latin typeface="Calibri"/>
              </a:rPr>
              <a:t>Demographic dashboard 4</a:t>
            </a:r>
            <a:endParaRPr lang="en-GB" sz="2800" b="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736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BC14110-6A9E-40DA-BB7A-7A91C0940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 b="37220"/>
          <a:stretch/>
        </p:blipFill>
        <p:spPr>
          <a:xfrm>
            <a:off x="0" y="0"/>
            <a:ext cx="12200590" cy="17047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710FBF-64A8-4907-8C50-7304FF53BC85}"/>
              </a:ext>
            </a:extLst>
          </p:cNvPr>
          <p:cNvSpPr txBox="1"/>
          <p:nvPr/>
        </p:nvSpPr>
        <p:spPr>
          <a:xfrm>
            <a:off x="-626" y="6646539"/>
            <a:ext cx="63450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Q4: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Which of these best describes your highest educational qualification?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Q12: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Which of these best describes your occupational status? Base: 2,880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3" name="Parallelogram 232">
            <a:extLst>
              <a:ext uri="{FF2B5EF4-FFF2-40B4-BE49-F238E27FC236}">
                <a16:creationId xmlns:a16="http://schemas.microsoft.com/office/drawing/2014/main" id="{4DCE9894-39FD-44A2-B9BE-337A75151264}"/>
              </a:ext>
            </a:extLst>
          </p:cNvPr>
          <p:cNvSpPr/>
          <p:nvPr/>
        </p:nvSpPr>
        <p:spPr bwMode="gray">
          <a:xfrm>
            <a:off x="4390333" y="1552355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Education (%) 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C6932DA-F09E-40BA-A31E-F102E9FA263E}"/>
              </a:ext>
            </a:extLst>
          </p:cNvPr>
          <p:cNvSpPr/>
          <p:nvPr/>
        </p:nvSpPr>
        <p:spPr bwMode="gray">
          <a:xfrm>
            <a:off x="4439414" y="4320480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Employment (%)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FF76891-9251-4B16-A19D-15A54AC86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45790"/>
              </p:ext>
            </p:extLst>
          </p:nvPr>
        </p:nvGraphicFramePr>
        <p:xfrm>
          <a:off x="335359" y="1772816"/>
          <a:ext cx="11555323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EA9E0F8-AF01-4DB3-8119-D339AC989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312102"/>
              </p:ext>
            </p:extLst>
          </p:nvPr>
        </p:nvGraphicFramePr>
        <p:xfrm>
          <a:off x="335359" y="4536504"/>
          <a:ext cx="11555324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61EF4A7-14A4-4F96-9CB9-4886885329F8}"/>
              </a:ext>
            </a:extLst>
          </p:cNvPr>
          <p:cNvSpPr txBox="1"/>
          <p:nvPr/>
        </p:nvSpPr>
        <p:spPr>
          <a:xfrm>
            <a:off x="479376" y="3079593"/>
            <a:ext cx="1159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Degree / Higher Degree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F95D24-EC3C-4A53-A2FC-CAC9C250F794}"/>
              </a:ext>
            </a:extLst>
          </p:cNvPr>
          <p:cNvSpPr txBox="1"/>
          <p:nvPr/>
        </p:nvSpPr>
        <p:spPr>
          <a:xfrm>
            <a:off x="6196583" y="3079593"/>
            <a:ext cx="1159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O Level or GCSE equivalent (D-G)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751DC-0E93-40A2-86B4-099965C3D483}"/>
              </a:ext>
            </a:extLst>
          </p:cNvPr>
          <p:cNvSpPr txBox="1"/>
          <p:nvPr/>
        </p:nvSpPr>
        <p:spPr>
          <a:xfrm>
            <a:off x="4744595" y="3079593"/>
            <a:ext cx="1243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Higher education qualification 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7C0A9F-A770-4DBD-AE39-0CD0F6D75184}"/>
              </a:ext>
            </a:extLst>
          </p:cNvPr>
          <p:cNvSpPr txBox="1"/>
          <p:nvPr/>
        </p:nvSpPr>
        <p:spPr>
          <a:xfrm>
            <a:off x="9049121" y="3079593"/>
            <a:ext cx="1159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ONC / BTEC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C90BB9-626E-4B7D-9C53-8498E5AB4107}"/>
              </a:ext>
            </a:extLst>
          </p:cNvPr>
          <p:cNvSpPr txBox="1"/>
          <p:nvPr/>
        </p:nvSpPr>
        <p:spPr>
          <a:xfrm>
            <a:off x="3350171" y="3079593"/>
            <a:ext cx="115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 Levels or </a:t>
            </a:r>
            <a:r>
              <a:rPr lang="en-US" sz="1600" dirty="0" err="1">
                <a:solidFill>
                  <a:schemeClr val="accent6">
                    <a:lumMod val="10000"/>
                  </a:schemeClr>
                </a:solidFill>
              </a:rPr>
              <a:t>highers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C0B5B8-AD0F-4CFE-ACE2-F7742AC85120}"/>
              </a:ext>
            </a:extLst>
          </p:cNvPr>
          <p:cNvSpPr txBox="1"/>
          <p:nvPr/>
        </p:nvSpPr>
        <p:spPr>
          <a:xfrm>
            <a:off x="10479951" y="3079593"/>
            <a:ext cx="115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Still studying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5058E-460B-49BE-B42C-D0A53334DC5B}"/>
              </a:ext>
            </a:extLst>
          </p:cNvPr>
          <p:cNvSpPr txBox="1"/>
          <p:nvPr/>
        </p:nvSpPr>
        <p:spPr>
          <a:xfrm>
            <a:off x="1913215" y="3079593"/>
            <a:ext cx="1159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O Level or GCSE equivalent (A-C)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8DEEE2-B75E-41D5-9026-8279A8573791}"/>
              </a:ext>
            </a:extLst>
          </p:cNvPr>
          <p:cNvSpPr txBox="1"/>
          <p:nvPr/>
        </p:nvSpPr>
        <p:spPr>
          <a:xfrm>
            <a:off x="7555331" y="307959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No formal qualifications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500EE8-B304-4888-921B-8F3F599A33EE}"/>
              </a:ext>
            </a:extLst>
          </p:cNvPr>
          <p:cNvSpPr txBox="1"/>
          <p:nvPr/>
        </p:nvSpPr>
        <p:spPr>
          <a:xfrm>
            <a:off x="483146" y="5843564"/>
            <a:ext cx="115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Employed full-time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79BC7D-0D4C-4B14-BB5F-304D712E96F4}"/>
              </a:ext>
            </a:extLst>
          </p:cNvPr>
          <p:cNvSpPr txBox="1"/>
          <p:nvPr/>
        </p:nvSpPr>
        <p:spPr>
          <a:xfrm>
            <a:off x="4764588" y="5843564"/>
            <a:ext cx="12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Full-time homemaker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BCE64D-8328-4FD7-8832-544EF4AB2060}"/>
              </a:ext>
            </a:extLst>
          </p:cNvPr>
          <p:cNvSpPr txBox="1"/>
          <p:nvPr/>
        </p:nvSpPr>
        <p:spPr>
          <a:xfrm>
            <a:off x="3308435" y="5843564"/>
            <a:ext cx="124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Employed part-time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966E04-474A-48A2-91BB-D636670583F2}"/>
              </a:ext>
            </a:extLst>
          </p:cNvPr>
          <p:cNvSpPr txBox="1"/>
          <p:nvPr/>
        </p:nvSpPr>
        <p:spPr>
          <a:xfrm>
            <a:off x="1923255" y="5843564"/>
            <a:ext cx="1159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Retired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8B57DA-C274-4F73-937E-FBABC1C976AB}"/>
              </a:ext>
            </a:extLst>
          </p:cNvPr>
          <p:cNvSpPr txBox="1"/>
          <p:nvPr/>
        </p:nvSpPr>
        <p:spPr>
          <a:xfrm>
            <a:off x="7621083" y="5843564"/>
            <a:ext cx="131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Unemployed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5DABD3-D0D4-4784-A9E5-53F7C82A7C41}"/>
              </a:ext>
            </a:extLst>
          </p:cNvPr>
          <p:cNvSpPr txBox="1"/>
          <p:nvPr/>
        </p:nvSpPr>
        <p:spPr>
          <a:xfrm>
            <a:off x="10592300" y="5843564"/>
            <a:ext cx="115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Still studying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AE71EE-194E-4D74-81D3-932C96BF21BD}"/>
              </a:ext>
            </a:extLst>
          </p:cNvPr>
          <p:cNvSpPr txBox="1"/>
          <p:nvPr/>
        </p:nvSpPr>
        <p:spPr>
          <a:xfrm>
            <a:off x="9148771" y="5843564"/>
            <a:ext cx="115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Self-employed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92356B-A1B0-4B78-9365-3126643A3001}"/>
              </a:ext>
            </a:extLst>
          </p:cNvPr>
          <p:cNvSpPr txBox="1"/>
          <p:nvPr/>
        </p:nvSpPr>
        <p:spPr>
          <a:xfrm>
            <a:off x="6178641" y="584356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Disabled / too ill to work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D0B34445-3047-431A-A512-A1642EDC2F62}"/>
              </a:ext>
            </a:extLst>
          </p:cNvPr>
          <p:cNvSpPr txBox="1">
            <a:spLocks/>
          </p:cNvSpPr>
          <p:nvPr/>
        </p:nvSpPr>
        <p:spPr>
          <a:xfrm>
            <a:off x="256424" y="125510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chemeClr val="bg1"/>
                </a:solidFill>
                <a:latin typeface="Calibri"/>
              </a:rPr>
              <a:t>Demographic dashboard 5</a:t>
            </a:r>
            <a:endParaRPr lang="en-GB" sz="2800" b="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973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EC38DC4-249E-4328-AF40-2C5B34FC5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 b="37220"/>
          <a:stretch/>
        </p:blipFill>
        <p:spPr>
          <a:xfrm>
            <a:off x="0" y="0"/>
            <a:ext cx="12200590" cy="1704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CC155-6150-43B5-AF00-9F899828351D}"/>
              </a:ext>
            </a:extLst>
          </p:cNvPr>
          <p:cNvSpPr txBox="1"/>
          <p:nvPr/>
        </p:nvSpPr>
        <p:spPr>
          <a:xfrm>
            <a:off x="-626" y="6646539"/>
            <a:ext cx="37000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Q30: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Have you, anyone in your family or any of your friends had cancer?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Base: 2,880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ACE4C58A-EACD-4EE6-9070-B31D299353BD}"/>
              </a:ext>
            </a:extLst>
          </p:cNvPr>
          <p:cNvSpPr txBox="1">
            <a:spLocks/>
          </p:cNvSpPr>
          <p:nvPr/>
        </p:nvSpPr>
        <p:spPr>
          <a:xfrm>
            <a:off x="259861" y="128582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chemeClr val="bg1"/>
                </a:solidFill>
                <a:latin typeface="Calibri"/>
              </a:rPr>
              <a:t>Cancer has impacted almost everyone in some way. More than half have had someone in their immediate family diagnosed with the disease. </a:t>
            </a:r>
            <a:endParaRPr lang="en-GB" sz="2800" b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AE01E819-3D54-4D3F-813B-E283637B3592}"/>
              </a:ext>
            </a:extLst>
          </p:cNvPr>
          <p:cNvSpPr/>
          <p:nvPr/>
        </p:nvSpPr>
        <p:spPr bwMode="gray">
          <a:xfrm>
            <a:off x="2954787" y="1547616"/>
            <a:ext cx="6309565" cy="30600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Experience of cancer (%)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E7A7514-A76A-48AA-BAF7-5C6D5B1C6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658518"/>
              </p:ext>
            </p:extLst>
          </p:nvPr>
        </p:nvGraphicFramePr>
        <p:xfrm>
          <a:off x="53838" y="1226281"/>
          <a:ext cx="12172336" cy="306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600C8E9-341D-4BD2-9AF1-E5BDE0F06E55}"/>
              </a:ext>
            </a:extLst>
          </p:cNvPr>
          <p:cNvSpPr txBox="1"/>
          <p:nvPr/>
        </p:nvSpPr>
        <p:spPr>
          <a:xfrm>
            <a:off x="6524640" y="447251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Me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F117A-3D68-475A-983B-54D2F4ECC361}"/>
              </a:ext>
            </a:extLst>
          </p:cNvPr>
          <p:cNvSpPr txBox="1"/>
          <p:nvPr/>
        </p:nvSpPr>
        <p:spPr>
          <a:xfrm>
            <a:off x="7801702" y="4466579"/>
            <a:ext cx="104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My partner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2BE83B-243F-4263-B8F7-94EF04533CF1}"/>
              </a:ext>
            </a:extLst>
          </p:cNvPr>
          <p:cNvSpPr txBox="1"/>
          <p:nvPr/>
        </p:nvSpPr>
        <p:spPr>
          <a:xfrm>
            <a:off x="1029116" y="4441055"/>
            <a:ext cx="113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Someone in my immediate family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245C4C-DE31-4B71-8EA8-5F4EAF22AC75}"/>
              </a:ext>
            </a:extLst>
          </p:cNvPr>
          <p:cNvSpPr txBox="1"/>
          <p:nvPr/>
        </p:nvSpPr>
        <p:spPr>
          <a:xfrm>
            <a:off x="2155904" y="4466579"/>
            <a:ext cx="113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Someone in my wider family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C77DBC-368C-4B8A-96BD-19AF69EE868E}"/>
              </a:ext>
            </a:extLst>
          </p:cNvPr>
          <p:cNvSpPr txBox="1"/>
          <p:nvPr/>
        </p:nvSpPr>
        <p:spPr>
          <a:xfrm>
            <a:off x="3257956" y="4466579"/>
            <a:ext cx="113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 close friend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D667CB-75E3-4DBE-B550-5313F7895B1F}"/>
              </a:ext>
            </a:extLst>
          </p:cNvPr>
          <p:cNvSpPr txBox="1"/>
          <p:nvPr/>
        </p:nvSpPr>
        <p:spPr>
          <a:xfrm>
            <a:off x="4295800" y="4451747"/>
            <a:ext cx="149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An acquaintance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9D0C4F-9663-40BC-9AEE-1C29E8A0E443}"/>
              </a:ext>
            </a:extLst>
          </p:cNvPr>
          <p:cNvSpPr txBox="1"/>
          <p:nvPr/>
        </p:nvSpPr>
        <p:spPr>
          <a:xfrm>
            <a:off x="5577578" y="4433540"/>
            <a:ext cx="105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 colleague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B73869-C64A-4A72-AD1D-8235C934F9EC}"/>
              </a:ext>
            </a:extLst>
          </p:cNvPr>
          <p:cNvSpPr txBox="1"/>
          <p:nvPr/>
        </p:nvSpPr>
        <p:spPr>
          <a:xfrm>
            <a:off x="8921636" y="4409191"/>
            <a:ext cx="104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Someone else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71AD03-8B10-4822-B042-612B76BE5A6B}"/>
              </a:ext>
            </a:extLst>
          </p:cNvPr>
          <p:cNvSpPr txBox="1"/>
          <p:nvPr/>
        </p:nvSpPr>
        <p:spPr>
          <a:xfrm>
            <a:off x="10118796" y="4466579"/>
            <a:ext cx="104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None of these</a:t>
            </a:r>
            <a:endParaRPr lang="en-GB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5077-16A6-473C-B8C5-271BA5C2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</p:spPr>
        <p:txBody>
          <a:bodyPr/>
          <a:lstStyle/>
          <a:p>
            <a:r>
              <a:rPr lang="en-GB" dirty="0"/>
              <a:t>Survey development approach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14C09-511E-4A28-902E-8838641D263A}"/>
              </a:ext>
            </a:extLst>
          </p:cNvPr>
          <p:cNvSpPr/>
          <p:nvPr/>
        </p:nvSpPr>
        <p:spPr>
          <a:xfrm>
            <a:off x="830489" y="1538564"/>
            <a:ext cx="3541304" cy="43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200" b="1" dirty="0"/>
              <a:t>Question development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6C9FB-DEA4-4E98-813C-55D225587501}"/>
              </a:ext>
            </a:extLst>
          </p:cNvPr>
          <p:cNvSpPr/>
          <p:nvPr/>
        </p:nvSpPr>
        <p:spPr>
          <a:xfrm>
            <a:off x="8414819" y="2692076"/>
            <a:ext cx="2762906" cy="430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200" b="1" dirty="0"/>
              <a:t>Quantitative survey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AB37D8-6331-4643-899A-0AAAAD185017}"/>
              </a:ext>
            </a:extLst>
          </p:cNvPr>
          <p:cNvCxnSpPr>
            <a:cxnSpLocks/>
          </p:cNvCxnSpPr>
          <p:nvPr/>
        </p:nvCxnSpPr>
        <p:spPr>
          <a:xfrm>
            <a:off x="1127448" y="1954516"/>
            <a:ext cx="0" cy="55766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5524CA-6747-4D4C-9D0E-398B3756E56A}"/>
              </a:ext>
            </a:extLst>
          </p:cNvPr>
          <p:cNvCxnSpPr>
            <a:cxnSpLocks/>
          </p:cNvCxnSpPr>
          <p:nvPr/>
        </p:nvCxnSpPr>
        <p:spPr>
          <a:xfrm>
            <a:off x="8760296" y="3122964"/>
            <a:ext cx="0" cy="557663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60BAFE-FDE0-4CEC-BCCE-5BDDE32E619A}"/>
              </a:ext>
            </a:extLst>
          </p:cNvPr>
          <p:cNvSpPr txBox="1"/>
          <p:nvPr/>
        </p:nvSpPr>
        <p:spPr>
          <a:xfrm>
            <a:off x="480074" y="2510400"/>
            <a:ext cx="4159892" cy="35394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Questions updated based on previously validated CAM and new items added based on: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 Literature review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Consultation with CRUK patient sounding board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 stakeholder meeting, attended by CRUK heads, UCL academics and people affected by cancer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Prioritization exercises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Stakeholder review of items</a:t>
            </a:r>
          </a:p>
          <a:p>
            <a:pPr lvl="0">
              <a:defRPr/>
            </a:pPr>
            <a:endParaRPr lang="en-US" sz="1600" dirty="0">
              <a:solidFill>
                <a:srgbClr val="58595B">
                  <a:lumMod val="50000"/>
                </a:srgbClr>
              </a:solidFill>
            </a:endParaRPr>
          </a:p>
          <a:p>
            <a:r>
              <a:rPr lang="en-GB" sz="1600" dirty="0"/>
              <a:t>Validation using qualitative testing of questionnaire with 8 diverse respondents</a:t>
            </a:r>
          </a:p>
          <a:p>
            <a:r>
              <a:rPr lang="en-GB" sz="1600" dirty="0"/>
              <a:t>Fieldwork: April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5BD19-FD25-41A6-9107-B2C77BC7DE46}"/>
              </a:ext>
            </a:extLst>
          </p:cNvPr>
          <p:cNvSpPr txBox="1"/>
          <p:nvPr/>
        </p:nvSpPr>
        <p:spPr>
          <a:xfrm>
            <a:off x="8526986" y="3680628"/>
            <a:ext cx="2762910" cy="126188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defTabSz="1219170" fontAlgn="base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lr>
                <a:srgbClr val="EA008B"/>
              </a:buClr>
              <a:defRPr/>
            </a:pPr>
            <a:r>
              <a:rPr lang="en-US" sz="1600" dirty="0"/>
              <a:t>An online survey of GB representative sample (2880 adults)</a:t>
            </a:r>
            <a:endParaRPr lang="en-US" sz="1600" dirty="0">
              <a:solidFill>
                <a:schemeClr val="tx2"/>
              </a:solidFill>
              <a:ea typeface="Microsoft Himalaya" panose="01010100010101010101" pitchFamily="2" charset="0"/>
              <a:cs typeface="Segoe UI" panose="020B0502040204020203" pitchFamily="34" charset="0"/>
            </a:endParaRPr>
          </a:p>
          <a:p>
            <a:r>
              <a:rPr lang="en-US" sz="1600" dirty="0"/>
              <a:t>Fieldwork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21</a:t>
            </a:r>
            <a:r>
              <a:rPr lang="en-US" sz="1600" baseline="30000" dirty="0">
                <a:solidFill>
                  <a:schemeClr val="accent2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st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 – 30</a:t>
            </a:r>
            <a:r>
              <a:rPr lang="en-US" sz="1600" baseline="30000" dirty="0">
                <a:solidFill>
                  <a:schemeClr val="accent2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th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 June</a:t>
            </a: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0679F6-444D-4C6A-B74D-56EA7928503F}"/>
              </a:ext>
            </a:extLst>
          </p:cNvPr>
          <p:cNvSpPr/>
          <p:nvPr/>
        </p:nvSpPr>
        <p:spPr>
          <a:xfrm>
            <a:off x="3655046" y="1692961"/>
            <a:ext cx="844061" cy="759655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GB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C754F2-47CB-40EC-8918-B693BC56C3B8}"/>
              </a:ext>
            </a:extLst>
          </p:cNvPr>
          <p:cNvSpPr/>
          <p:nvPr/>
        </p:nvSpPr>
        <p:spPr>
          <a:xfrm>
            <a:off x="10867865" y="2804852"/>
            <a:ext cx="844061" cy="759655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6F4772-EA7C-4225-82BB-DDC6914CF98E}"/>
              </a:ext>
            </a:extLst>
          </p:cNvPr>
          <p:cNvSpPr/>
          <p:nvPr/>
        </p:nvSpPr>
        <p:spPr>
          <a:xfrm>
            <a:off x="4760740" y="2134414"/>
            <a:ext cx="3330321" cy="430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200" b="1" dirty="0"/>
              <a:t>Pilot</a:t>
            </a:r>
            <a:endParaRPr lang="en-GB" sz="2200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D7E7EE-44B7-4EB2-9EFD-D9D74EF8F405}"/>
              </a:ext>
            </a:extLst>
          </p:cNvPr>
          <p:cNvCxnSpPr>
            <a:cxnSpLocks/>
          </p:cNvCxnSpPr>
          <p:nvPr/>
        </p:nvCxnSpPr>
        <p:spPr>
          <a:xfrm>
            <a:off x="4943872" y="2565301"/>
            <a:ext cx="0" cy="5576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3C97207-2C5F-4FBF-8D29-E1BE0806DFB2}"/>
              </a:ext>
            </a:extLst>
          </p:cNvPr>
          <p:cNvSpPr txBox="1"/>
          <p:nvPr/>
        </p:nvSpPr>
        <p:spPr>
          <a:xfrm>
            <a:off x="4760734" y="3122964"/>
            <a:ext cx="333032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Sample of ~300 respondents. </a:t>
            </a:r>
          </a:p>
          <a:p>
            <a:r>
              <a:rPr lang="en-US" sz="1600" dirty="0"/>
              <a:t>Question format tweaked based on pilot</a:t>
            </a:r>
          </a:p>
          <a:p>
            <a:r>
              <a:rPr lang="en-US" sz="1600" dirty="0"/>
              <a:t>Fieldwork: June</a:t>
            </a:r>
            <a:endParaRPr lang="en-GB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969777-D2DD-4660-9914-751E7E5BCE6F}"/>
              </a:ext>
            </a:extLst>
          </p:cNvPr>
          <p:cNvSpPr/>
          <p:nvPr/>
        </p:nvSpPr>
        <p:spPr>
          <a:xfrm>
            <a:off x="7350761" y="2233988"/>
            <a:ext cx="844061" cy="75965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C07390-D556-4004-999F-546861B19D4C}"/>
              </a:ext>
            </a:extLst>
          </p:cNvPr>
          <p:cNvSpPr/>
          <p:nvPr/>
        </p:nvSpPr>
        <p:spPr>
          <a:xfrm>
            <a:off x="0" y="6098345"/>
            <a:ext cx="12192000" cy="759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The survey has been supported and shaped by CRUK stakeholders, external academics and patients</a:t>
            </a:r>
          </a:p>
        </p:txBody>
      </p:sp>
    </p:spTree>
    <p:extLst>
      <p:ext uri="{BB962C8B-B14F-4D97-AF65-F5344CB8AC3E}">
        <p14:creationId xmlns:p14="http://schemas.microsoft.com/office/powerpoint/2010/main" val="3509255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88788E-CF48-4CFF-BE7E-141B63EE9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 b="37220"/>
          <a:stretch/>
        </p:blipFill>
        <p:spPr>
          <a:xfrm>
            <a:off x="0" y="0"/>
            <a:ext cx="12200590" cy="170474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719BD67-AD74-4AD3-B2D2-EA76A92B4B15}"/>
              </a:ext>
            </a:extLst>
          </p:cNvPr>
          <p:cNvSpPr txBox="1">
            <a:spLocks/>
          </p:cNvSpPr>
          <p:nvPr/>
        </p:nvSpPr>
        <p:spPr>
          <a:xfrm>
            <a:off x="256424" y="125510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chemeClr val="bg1"/>
                </a:solidFill>
                <a:latin typeface="Calibri"/>
              </a:rPr>
              <a:t>Demographic dashboard 3</a:t>
            </a:r>
            <a:endParaRPr lang="en-GB" sz="2800" b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710FBF-64A8-4907-8C50-7304FF53BC85}"/>
              </a:ext>
            </a:extLst>
          </p:cNvPr>
          <p:cNvSpPr txBox="1"/>
          <p:nvPr/>
        </p:nvSpPr>
        <p:spPr>
          <a:xfrm>
            <a:off x="-626" y="6646539"/>
            <a:ext cx="65662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Q5: Do you consider yourself to have a disability? Q6:Which of these best describes your sexual orientation? Q8:What is your marital status? Base: 2,880 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0" name="Parallelogram 229">
            <a:extLst>
              <a:ext uri="{FF2B5EF4-FFF2-40B4-BE49-F238E27FC236}">
                <a16:creationId xmlns:a16="http://schemas.microsoft.com/office/drawing/2014/main" id="{99AED79B-445E-441A-82E6-0B2A5D377B73}"/>
              </a:ext>
            </a:extLst>
          </p:cNvPr>
          <p:cNvSpPr/>
          <p:nvPr/>
        </p:nvSpPr>
        <p:spPr bwMode="gray">
          <a:xfrm>
            <a:off x="263352" y="1544682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Marital status (%)</a:t>
            </a:r>
          </a:p>
        </p:txBody>
      </p:sp>
      <p:sp>
        <p:nvSpPr>
          <p:cNvPr id="232" name="Parallelogram 231">
            <a:extLst>
              <a:ext uri="{FF2B5EF4-FFF2-40B4-BE49-F238E27FC236}">
                <a16:creationId xmlns:a16="http://schemas.microsoft.com/office/drawing/2014/main" id="{1CC85AD6-34AD-4DD0-98BC-E164466BDA54}"/>
              </a:ext>
            </a:extLst>
          </p:cNvPr>
          <p:cNvSpPr/>
          <p:nvPr/>
        </p:nvSpPr>
        <p:spPr bwMode="gray">
          <a:xfrm>
            <a:off x="4439012" y="1544682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Sexuality (%)</a:t>
            </a:r>
          </a:p>
        </p:txBody>
      </p:sp>
      <p:sp>
        <p:nvSpPr>
          <p:cNvPr id="233" name="Parallelogram 232">
            <a:extLst>
              <a:ext uri="{FF2B5EF4-FFF2-40B4-BE49-F238E27FC236}">
                <a16:creationId xmlns:a16="http://schemas.microsoft.com/office/drawing/2014/main" id="{4DCE9894-39FD-44A2-B9BE-337A75151264}"/>
              </a:ext>
            </a:extLst>
          </p:cNvPr>
          <p:cNvSpPr/>
          <p:nvPr/>
        </p:nvSpPr>
        <p:spPr bwMode="gray">
          <a:xfrm>
            <a:off x="8609709" y="1543102"/>
            <a:ext cx="3313172" cy="30477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Disability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650B16F-0EAF-47CC-90AE-A9583F1AD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598658"/>
              </p:ext>
            </p:extLst>
          </p:nvPr>
        </p:nvGraphicFramePr>
        <p:xfrm>
          <a:off x="119336" y="2195386"/>
          <a:ext cx="3819964" cy="435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8BC62CA-445E-4916-8F73-311A5D38C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202446"/>
              </p:ext>
            </p:extLst>
          </p:nvPr>
        </p:nvGraphicFramePr>
        <p:xfrm>
          <a:off x="3939300" y="2575367"/>
          <a:ext cx="4244932" cy="366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C85CE3F-EF86-4155-BE96-C9AC34E91825}"/>
              </a:ext>
            </a:extLst>
          </p:cNvPr>
          <p:cNvGrpSpPr/>
          <p:nvPr/>
        </p:nvGrpSpPr>
        <p:grpSpPr>
          <a:xfrm>
            <a:off x="8880347" y="3467938"/>
            <a:ext cx="2880320" cy="2520280"/>
            <a:chOff x="7054915" y="3572970"/>
            <a:chExt cx="1876784" cy="144016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5A24C29-C369-4A81-850E-C72B79631A91}"/>
                </a:ext>
              </a:extLst>
            </p:cNvPr>
            <p:cNvSpPr/>
            <p:nvPr/>
          </p:nvSpPr>
          <p:spPr>
            <a:xfrm>
              <a:off x="7210957" y="3685691"/>
              <a:ext cx="1188000" cy="1188000"/>
            </a:xfrm>
            <a:prstGeom prst="ellips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98852D-C409-40A9-9211-ECD1BFE955AA}"/>
                </a:ext>
              </a:extLst>
            </p:cNvPr>
            <p:cNvGrpSpPr/>
            <p:nvPr/>
          </p:nvGrpSpPr>
          <p:grpSpPr>
            <a:xfrm>
              <a:off x="7054915" y="3572970"/>
              <a:ext cx="1876784" cy="1440160"/>
              <a:chOff x="6602105" y="1071100"/>
              <a:chExt cx="1876784" cy="1440160"/>
            </a:xfrm>
          </p:grpSpPr>
          <p:graphicFrame>
            <p:nvGraphicFramePr>
              <p:cNvPr id="18" name="Chart 17">
                <a:extLst>
                  <a:ext uri="{FF2B5EF4-FFF2-40B4-BE49-F238E27FC236}">
                    <a16:creationId xmlns:a16="http://schemas.microsoft.com/office/drawing/2014/main" id="{B13A6034-6DD1-43B1-9EBD-17A99D8F7F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09228366"/>
                  </p:ext>
                </p:extLst>
              </p:nvPr>
            </p:nvGraphicFramePr>
            <p:xfrm>
              <a:off x="6602105" y="1071100"/>
              <a:ext cx="1876784" cy="14401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F271C74-BE6B-4F46-A8AA-BF30C806BB8D}"/>
                  </a:ext>
                </a:extLst>
              </p:cNvPr>
              <p:cNvSpPr/>
              <p:nvPr/>
            </p:nvSpPr>
            <p:spPr bwMode="gray">
              <a:xfrm>
                <a:off x="7813709" y="1513022"/>
                <a:ext cx="511038" cy="26479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91436" tIns="45718" rIns="91436" bIns="45718" rtlCol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252538" algn="l"/>
                  </a:tabLst>
                  <a:defRPr/>
                </a:pPr>
                <a:r>
                  <a:rPr kumimoji="0" lang="en-GB" sz="2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Segoe UI Semibold"/>
                    <a:ea typeface="Open Sans Extrabold" pitchFamily="34" charset="0"/>
                    <a:cs typeface="Segoe UI Semibold" panose="020B0702040204020203" pitchFamily="34" charset="0"/>
                  </a:rPr>
                  <a:t>17</a:t>
                </a:r>
                <a:r>
                  <a:rPr kumimoji="0" lang="en-GB" sz="9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Segoe UI Semibold"/>
                    <a:ea typeface="Open Sans Extrabold" pitchFamily="34" charset="0"/>
                    <a:cs typeface="Segoe UI Semibold" panose="020B0702040204020203" pitchFamily="34" charset="0"/>
                  </a:rPr>
                  <a:t>%</a:t>
                </a:r>
                <a:endParaRPr kumimoji="0" lang="en-GB" sz="700" i="0" u="none" strike="noStrike" kern="0" cap="none" spc="-10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Segoe UI Semibold"/>
                  <a:ea typeface="Open Sans Condensed Light" panose="020B0306030504020204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40E9A18-092A-419F-982B-DED8C16FB7A9}"/>
              </a:ext>
            </a:extLst>
          </p:cNvPr>
          <p:cNvSpPr txBox="1"/>
          <p:nvPr/>
        </p:nvSpPr>
        <p:spPr>
          <a:xfrm>
            <a:off x="9183202" y="432619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% With disability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331A5A6E-9609-4FA2-85B2-5E2B56B4C084}"/>
              </a:ext>
            </a:extLst>
          </p:cNvPr>
          <p:cNvSpPr>
            <a:spLocks noChangeAspect="1"/>
          </p:cNvSpPr>
          <p:nvPr/>
        </p:nvSpPr>
        <p:spPr>
          <a:xfrm>
            <a:off x="8872646" y="3481385"/>
            <a:ext cx="2448272" cy="2448272"/>
          </a:xfrm>
          <a:prstGeom prst="arc">
            <a:avLst>
              <a:gd name="adj1" fmla="val 16200000"/>
              <a:gd name="adj2" fmla="val 19770552"/>
            </a:avLst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3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5D4C36-430B-48C8-A9C2-EA2635B3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1988840"/>
            <a:ext cx="11773307" cy="2215991"/>
          </a:xfrm>
        </p:spPr>
        <p:txBody>
          <a:bodyPr/>
          <a:lstStyle/>
          <a:p>
            <a:r>
              <a:rPr lang="en-GB" dirty="0"/>
              <a:t>The CAM </a:t>
            </a:r>
            <a:r>
              <a:rPr lang="en-GB"/>
              <a:t>Plus 2019 results </a:t>
            </a:r>
            <a:r>
              <a:rPr lang="en-GB" dirty="0"/>
              <a:t>are only being shared internally and are embargoed until further notice -</a:t>
            </a:r>
            <a:br>
              <a:rPr lang="en-GB" dirty="0"/>
            </a:br>
            <a:r>
              <a:rPr lang="en-GB" dirty="0"/>
              <a:t>please do not share externally at present</a:t>
            </a:r>
            <a:br>
              <a:rPr lang="en-GB" dirty="0"/>
            </a:br>
            <a:endParaRPr lang="en-GB" b="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330A559-111D-4B86-995E-6C1E3446310B}"/>
              </a:ext>
            </a:extLst>
          </p:cNvPr>
          <p:cNvSpPr txBox="1">
            <a:spLocks/>
          </p:cNvSpPr>
          <p:nvPr/>
        </p:nvSpPr>
        <p:spPr>
          <a:xfrm>
            <a:off x="227348" y="6021288"/>
            <a:ext cx="11737303" cy="10525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For more information contact </a:t>
            </a:r>
            <a:r>
              <a:rPr lang="en-GB" sz="3600" dirty="0">
                <a:solidFill>
                  <a:schemeClr val="accent1"/>
                </a:solidFill>
              </a:rPr>
              <a:t>carina.crawford@cancer.org.uk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8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D63A1F8-4C46-4422-A244-9CA4D19DF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48425" r="39" b="25422"/>
          <a:stretch/>
        </p:blipFill>
        <p:spPr>
          <a:xfrm>
            <a:off x="0" y="4626502"/>
            <a:ext cx="12192000" cy="22322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8D5567-BFCC-425E-BC02-826C631D8229}"/>
              </a:ext>
            </a:extLst>
          </p:cNvPr>
          <p:cNvSpPr txBox="1"/>
          <p:nvPr/>
        </p:nvSpPr>
        <p:spPr>
          <a:xfrm>
            <a:off x="2135560" y="5157192"/>
            <a:ext cx="2283382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en-GB" sz="4800" dirty="0">
                <a:solidFill>
                  <a:schemeClr val="bg1"/>
                </a:solidFill>
                <a:latin typeface="+mj-lt"/>
                <a:cs typeface="+mn-cs"/>
              </a:rPr>
              <a:t>2,880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en-GB" sz="2400" dirty="0">
                <a:solidFill>
                  <a:schemeClr val="bg1"/>
                </a:solidFill>
                <a:latin typeface="+mj-lt"/>
                <a:cs typeface="+mn-cs"/>
              </a:rPr>
              <a:t>Total sample size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F203C4-19B3-44F8-8E82-4C2E8102DF5D}"/>
              </a:ext>
            </a:extLst>
          </p:cNvPr>
          <p:cNvSpPr txBox="1"/>
          <p:nvPr/>
        </p:nvSpPr>
        <p:spPr>
          <a:xfrm>
            <a:off x="8111498" y="5157192"/>
            <a:ext cx="3317575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en-GB" sz="4800" dirty="0">
                <a:solidFill>
                  <a:schemeClr val="bg1"/>
                </a:solidFill>
                <a:latin typeface="+mj-lt"/>
                <a:cs typeface="+mn-cs"/>
              </a:rPr>
              <a:t>12 minutes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Average completion time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5D96337-5D54-43C5-BB1F-63594037D142}"/>
              </a:ext>
            </a:extLst>
          </p:cNvPr>
          <p:cNvSpPr txBox="1">
            <a:spLocks/>
          </p:cNvSpPr>
          <p:nvPr/>
        </p:nvSpPr>
        <p:spPr>
          <a:xfrm>
            <a:off x="551383" y="0"/>
            <a:ext cx="11640617" cy="11967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0" dirty="0">
              <a:solidFill>
                <a:schemeClr val="bg1"/>
              </a:solidFill>
              <a:latin typeface="Calibri"/>
            </a:endParaRPr>
          </a:p>
          <a:p>
            <a:pPr>
              <a:defRPr/>
            </a:pPr>
            <a:r>
              <a:rPr lang="en-US" sz="2800" b="0" dirty="0">
                <a:latin typeface="Calibri"/>
              </a:rPr>
              <a:t>Method</a:t>
            </a:r>
            <a:endParaRPr lang="en-GB" sz="2800" b="0" dirty="0"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3D6BD-165B-4351-B820-C94B43BC9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5445224"/>
            <a:ext cx="857250" cy="85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798A3-9788-48C3-A1F2-F8D0DF25E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74" y="5365664"/>
            <a:ext cx="857250" cy="857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ED9747-105D-4FAC-8AD1-A226466525C1}"/>
              </a:ext>
            </a:extLst>
          </p:cNvPr>
          <p:cNvSpPr txBox="1"/>
          <p:nvPr/>
        </p:nvSpPr>
        <p:spPr>
          <a:xfrm>
            <a:off x="1125938" y="1583258"/>
            <a:ext cx="10818230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219170" fontAlgn="base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Quotas were set against age, gender, region and SEG amongst a sample of adults (18+) in Great Britain</a:t>
            </a:r>
          </a:p>
          <a:p>
            <a:pPr marL="285750" indent="-285750" defTabSz="1219170" fontAlgn="base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Weighting was also applied to ensure a nationally representative sample (age, gender, region, social grade) </a:t>
            </a:r>
          </a:p>
          <a:p>
            <a:pPr marL="285750" indent="-285750" defTabSz="1219170" fontAlgn="base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Multivariable regression analysis to investigate socio-demographic differences in survey responses (age, gender, social grade, country, education, ethnicity)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354C6-B5D6-47A3-AED0-3BCDF203F5C5}"/>
              </a:ext>
            </a:extLst>
          </p:cNvPr>
          <p:cNvGrpSpPr/>
          <p:nvPr/>
        </p:nvGrpSpPr>
        <p:grpSpPr>
          <a:xfrm>
            <a:off x="132112" y="2592334"/>
            <a:ext cx="838541" cy="646331"/>
            <a:chOff x="-384720" y="1863082"/>
            <a:chExt cx="838541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037470-8A2C-4B64-9245-88BB007F5AEC}"/>
                </a:ext>
              </a:extLst>
            </p:cNvPr>
            <p:cNvSpPr txBox="1"/>
            <p:nvPr/>
          </p:nvSpPr>
          <p:spPr>
            <a:xfrm>
              <a:off x="-384720" y="186308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R</a:t>
              </a:r>
              <a:endParaRPr lang="en-GB" sz="3600" b="1" dirty="0">
                <a:solidFill>
                  <a:schemeClr val="tx2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0B9D47-0723-464C-92E6-D8D66FA6F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" y="1948158"/>
              <a:ext cx="449453" cy="449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35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E58EC-17A5-44B6-8200-16B74C6E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2744233"/>
            <a:ext cx="7993063" cy="747897"/>
          </a:xfrm>
        </p:spPr>
        <p:txBody>
          <a:bodyPr/>
          <a:lstStyle/>
          <a:p>
            <a:r>
              <a:rPr lang="en-US" dirty="0"/>
              <a:t> Prevention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38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B02A72C-47F7-4C9A-B948-66D75CEBB4F3}"/>
              </a:ext>
            </a:extLst>
          </p:cNvPr>
          <p:cNvGrpSpPr>
            <a:grpSpLocks noChangeAspect="1"/>
          </p:cNvGrpSpPr>
          <p:nvPr/>
        </p:nvGrpSpPr>
        <p:grpSpPr>
          <a:xfrm>
            <a:off x="2569517" y="2692369"/>
            <a:ext cx="4011701" cy="3276406"/>
            <a:chOff x="1720738" y="1870578"/>
            <a:chExt cx="678652" cy="682005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810EB8DE-2397-410A-8383-75110B828421}"/>
                </a:ext>
              </a:extLst>
            </p:cNvPr>
            <p:cNvGraphicFramePr/>
            <p:nvPr/>
          </p:nvGraphicFramePr>
          <p:xfrm>
            <a:off x="1720738" y="1877583"/>
            <a:ext cx="678652" cy="67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AE6557-C968-4E32-941A-3095BB667C38}"/>
                </a:ext>
              </a:extLst>
            </p:cNvPr>
            <p:cNvSpPr/>
            <p:nvPr/>
          </p:nvSpPr>
          <p:spPr>
            <a:xfrm>
              <a:off x="1811570" y="1870578"/>
              <a:ext cx="249671" cy="768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28428" algn="l"/>
                </a:tabLst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Agree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091C6D6-99AF-4D9D-8253-E67CF796E6BB}"/>
              </a:ext>
            </a:extLst>
          </p:cNvPr>
          <p:cNvSpPr txBox="1"/>
          <p:nvPr/>
        </p:nvSpPr>
        <p:spPr>
          <a:xfrm>
            <a:off x="0" y="6645881"/>
            <a:ext cx="79682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Q21: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To what extent do you agree or disagree with the following statements? Base: 2,880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4B592-C454-4F04-80A9-294C5B9F5A8F}"/>
              </a:ext>
            </a:extLst>
          </p:cNvPr>
          <p:cNvSpPr txBox="1"/>
          <p:nvPr/>
        </p:nvSpPr>
        <p:spPr>
          <a:xfrm>
            <a:off x="3837431" y="3722008"/>
            <a:ext cx="1475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“There are things I can do to reduce my chances of developing cancer”</a:t>
            </a:r>
            <a:endParaRPr lang="en-GB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9110434-176B-4D31-91EE-055E23A6759F}"/>
              </a:ext>
            </a:extLst>
          </p:cNvPr>
          <p:cNvSpPr txBox="1">
            <a:spLocks/>
          </p:cNvSpPr>
          <p:nvPr/>
        </p:nvSpPr>
        <p:spPr>
          <a:xfrm>
            <a:off x="191344" y="294676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0" dirty="0"/>
              <a:t>The majority of people believe they have an element of control when it comes to developing cancer</a:t>
            </a:r>
          </a:p>
          <a:p>
            <a:pPr algn="ctr">
              <a:defRPr/>
            </a:pPr>
            <a:r>
              <a:rPr lang="en-US" sz="2800" b="0" dirty="0">
                <a:solidFill>
                  <a:schemeClr val="bg2"/>
                </a:solidFill>
                <a:latin typeface="Calibri"/>
              </a:rPr>
              <a:t>This is higher in those more educated and lower in C2DE groups</a:t>
            </a:r>
            <a:endParaRPr lang="en-GB" sz="2800" b="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EB75D669-C253-47B2-BA67-E9BC6C2368A4}"/>
              </a:ext>
            </a:extLst>
          </p:cNvPr>
          <p:cNvSpPr/>
          <p:nvPr/>
        </p:nvSpPr>
        <p:spPr bwMode="gray">
          <a:xfrm>
            <a:off x="2941217" y="2068200"/>
            <a:ext cx="6309565" cy="30600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Agreement with statements on cancer </a:t>
            </a:r>
            <a:r>
              <a:rPr lang="en-GB" b="1" dirty="0">
                <a:solidFill>
                  <a:srgbClr val="FFFFFF"/>
                </a:solidFill>
              </a:rPr>
              <a:t>(%)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86265C-1AE7-48C3-94A3-3764CB1697C8}"/>
              </a:ext>
            </a:extLst>
          </p:cNvPr>
          <p:cNvSpPr/>
          <p:nvPr/>
        </p:nvSpPr>
        <p:spPr>
          <a:xfrm>
            <a:off x="3099493" y="2938224"/>
            <a:ext cx="1475875" cy="3693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8428" algn="l"/>
              </a:tabLst>
              <a:defRPr/>
            </a:pPr>
            <a:r>
              <a:rPr lang="en-GB" b="1" kern="0" dirty="0" err="1">
                <a:solidFill>
                  <a:schemeClr val="accent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Disa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gree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A19A4F-D47B-49D9-A065-C77821B4E22E}"/>
              </a:ext>
            </a:extLst>
          </p:cNvPr>
          <p:cNvSpPr/>
          <p:nvPr/>
        </p:nvSpPr>
        <p:spPr>
          <a:xfrm>
            <a:off x="3106452" y="3215160"/>
            <a:ext cx="1475875" cy="3693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8428" algn="l"/>
              </a:tabLst>
              <a:defRPr/>
            </a:pPr>
            <a:r>
              <a:rPr lang="en-GB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Don’t know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19A3B93-D58B-44AC-92D5-21CB8558228C}"/>
              </a:ext>
            </a:extLst>
          </p:cNvPr>
          <p:cNvSpPr/>
          <p:nvPr/>
        </p:nvSpPr>
        <p:spPr>
          <a:xfrm>
            <a:off x="7104542" y="3512803"/>
            <a:ext cx="1727330" cy="123140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375022-1B7F-4A3F-95BA-F53671EA00AB}"/>
              </a:ext>
            </a:extLst>
          </p:cNvPr>
          <p:cNvSpPr txBox="1"/>
          <p:nvPr/>
        </p:nvSpPr>
        <p:spPr>
          <a:xfrm>
            <a:off x="7176120" y="3654398"/>
            <a:ext cx="182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Nation breakdown:</a:t>
            </a:r>
          </a:p>
          <a:p>
            <a:endParaRPr lang="en-GB" sz="1200" b="1" dirty="0">
              <a:solidFill>
                <a:schemeClr val="bg2"/>
              </a:solidFill>
            </a:endParaRPr>
          </a:p>
          <a:p>
            <a:r>
              <a:rPr lang="en-GB" sz="1200" b="1" dirty="0">
                <a:solidFill>
                  <a:schemeClr val="bg2"/>
                </a:solidFill>
              </a:rPr>
              <a:t>England: 77%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Scotland: 76%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Wales: 81%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7B7D30AA-D72D-4763-97E8-DF81C7642D56}"/>
              </a:ext>
            </a:extLst>
          </p:cNvPr>
          <p:cNvGraphicFramePr/>
          <p:nvPr/>
        </p:nvGraphicFramePr>
        <p:xfrm>
          <a:off x="335360" y="2348880"/>
          <a:ext cx="115212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8" name="Picture 67">
            <a:extLst>
              <a:ext uri="{FF2B5EF4-FFF2-40B4-BE49-F238E27FC236}">
                <a16:creationId xmlns:a16="http://schemas.microsoft.com/office/drawing/2014/main" id="{5F3B81DC-46CE-4829-AFB0-9F7036810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55" y="5600539"/>
            <a:ext cx="1067043" cy="106882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7E5F60F-3C2C-4433-BF8B-D42F6EFD1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54" y="5600539"/>
            <a:ext cx="1067043" cy="106882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AEA4CAC-EB92-491C-A718-1B4BBD242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86" y="5740364"/>
            <a:ext cx="928996" cy="92899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1433F29-175F-4525-948B-12DA5B145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36" y="5738816"/>
            <a:ext cx="928996" cy="93054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4818DD3-0B2F-46F1-8548-03B90F7DE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2" y="5633361"/>
            <a:ext cx="1034276" cy="10359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041EA38-A860-4F13-9240-D7BC21FBA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70" y="5668149"/>
            <a:ext cx="999545" cy="100121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E65AB8F-8212-4B0A-91F0-9211E3EA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6000" y1="50416" x2="59167" y2="49584"/>
                        <a14:foregroundMark x1="36833" y1="54077" x2="36833" y2="54077"/>
                        <a14:foregroundMark x1="32333" y1="54077" x2="43667" y2="52745"/>
                        <a14:foregroundMark x1="61333" y1="45923" x2="63167" y2="43261"/>
                        <a14:foregroundMark x1="63667" y1="42263" x2="61000" y2="38270"/>
                        <a14:foregroundMark x1="61000" y1="35441" x2="61000" y2="35441"/>
                        <a14:foregroundMark x1="60500" y1="38602" x2="60500" y2="38602"/>
                        <a14:foregroundMark x1="61333" y1="46755" x2="61333" y2="46755"/>
                        <a14:foregroundMark x1="61333" y1="45424" x2="61333" y2="45424"/>
                        <a14:backgroundMark x1="38667" y1="26955" x2="63500" y2="31780"/>
                        <a14:backgroundMark x1="55833" y1="71714" x2="55833" y2="71714"/>
                        <a14:backgroundMark x1="53000" y1="70715" x2="44333" y2="65058"/>
                        <a14:backgroundMark x1="49167" y1="73544" x2="49167" y2="73544"/>
                        <a14:backgroundMark x1="66833" y1="30449" x2="27333" y2="44093"/>
                        <a14:backgroundMark x1="64714" y1="44919" x2="73667" y2="42263"/>
                        <a14:backgroundMark x1="63010" y1="45424" x2="64709" y2="44920"/>
                        <a14:backgroundMark x1="62221" y1="45658" x2="63010" y2="45424"/>
                        <a14:backgroundMark x1="58523" y1="46755" x2="61334" y2="45921"/>
                        <a14:backgroundMark x1="56170" y1="47453" x2="58523" y2="46755"/>
                        <a14:backgroundMark x1="44808" y1="50823" x2="45960" y2="50481"/>
                        <a14:backgroundMark x1="27667" y1="55907" x2="32011" y2="54618"/>
                        <a14:backgroundMark x1="73667" y1="42263" x2="68167" y2="3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20" y="5738815"/>
            <a:ext cx="928997" cy="9305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091C6D6-99AF-4D9D-8253-E67CF796E6BB}"/>
              </a:ext>
            </a:extLst>
          </p:cNvPr>
          <p:cNvSpPr txBox="1"/>
          <p:nvPr/>
        </p:nvSpPr>
        <p:spPr>
          <a:xfrm>
            <a:off x="0" y="6525344"/>
            <a:ext cx="7968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Q20: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Are you currently trying to do any of the following? Base: 2,880 </a:t>
            </a:r>
          </a:p>
          <a:p>
            <a:pPr lvl="0">
              <a:defRPr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NOTE: Statements marked with ‘*’ only asked of those who currently smoke (663)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03C4C0A-D242-49FF-A0EA-8EE3B342D22E}"/>
              </a:ext>
            </a:extLst>
          </p:cNvPr>
          <p:cNvSpPr txBox="1">
            <a:spLocks/>
          </p:cNvSpPr>
          <p:nvPr/>
        </p:nvSpPr>
        <p:spPr>
          <a:xfrm>
            <a:off x="256424" y="125510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0" dirty="0">
                <a:latin typeface="Calibri"/>
              </a:rPr>
              <a:t>The majority of those overweight/obese are attempting to lose weight currently</a:t>
            </a:r>
          </a:p>
          <a:p>
            <a:pPr algn="ctr">
              <a:defRPr/>
            </a:pPr>
            <a:r>
              <a:rPr lang="en-US" sz="2800" b="0" dirty="0">
                <a:latin typeface="Calibri"/>
              </a:rPr>
              <a:t>Regular smokers less intention to quit smoking</a:t>
            </a:r>
            <a:endParaRPr lang="en-GB" sz="2800" b="0" dirty="0">
              <a:latin typeface="Calibri"/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99C68E1A-8DE2-493B-B3B6-BD4FA077A8ED}"/>
              </a:ext>
            </a:extLst>
          </p:cNvPr>
          <p:cNvSpPr/>
          <p:nvPr/>
        </p:nvSpPr>
        <p:spPr bwMode="gray">
          <a:xfrm>
            <a:off x="2954787" y="1538824"/>
            <a:ext cx="6309565" cy="306000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Health behaviour changes</a:t>
            </a:r>
            <a:r>
              <a:rPr lang="en-GB" b="1" dirty="0">
                <a:solidFill>
                  <a:srgbClr val="FFFFFF"/>
                </a:solidFill>
              </a:rPr>
              <a:t> (%)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457518-9404-448E-ACC3-CD58B5DBB305}"/>
              </a:ext>
            </a:extLst>
          </p:cNvPr>
          <p:cNvSpPr/>
          <p:nvPr/>
        </p:nvSpPr>
        <p:spPr>
          <a:xfrm>
            <a:off x="407369" y="2053551"/>
            <a:ext cx="1541228" cy="1612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C566D0-3A91-4677-A80F-7A9E193E5314}"/>
              </a:ext>
            </a:extLst>
          </p:cNvPr>
          <p:cNvSpPr txBox="1"/>
          <p:nvPr/>
        </p:nvSpPr>
        <p:spPr>
          <a:xfrm>
            <a:off x="362656" y="2103013"/>
            <a:ext cx="172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Fruit &amp; Veg status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(days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 eat 5 a day)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bg2"/>
                </a:solidFill>
              </a:rPr>
              <a:t>Not at all - 0 (42%)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Now &amp; then - 1-2 (68%)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A few times - 3-4 (72%)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Most days - 5-6 (62%)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Every day - 7 (41%)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A3F12AF-5319-446E-9175-5EF11AF0DA34}"/>
              </a:ext>
            </a:extLst>
          </p:cNvPr>
          <p:cNvSpPr/>
          <p:nvPr/>
        </p:nvSpPr>
        <p:spPr>
          <a:xfrm>
            <a:off x="2039078" y="2054359"/>
            <a:ext cx="1541228" cy="12336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95B1B4-19EB-428D-94C0-39164E1EBD2B}"/>
              </a:ext>
            </a:extLst>
          </p:cNvPr>
          <p:cNvSpPr txBox="1"/>
          <p:nvPr/>
        </p:nvSpPr>
        <p:spPr>
          <a:xfrm>
            <a:off x="2036615" y="2103820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Exercise status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(days exercise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)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bg2"/>
                </a:solidFill>
              </a:rPr>
              <a:t>Low - 0-1 (39%)</a:t>
            </a:r>
            <a:endParaRPr lang="en-GB" sz="1200" b="1" dirty="0">
              <a:solidFill>
                <a:schemeClr val="bg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Med - 2,3,4 (64%)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High - 5+ (57%)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12E936F-B986-45E2-ADDF-9BC264824C09}"/>
              </a:ext>
            </a:extLst>
          </p:cNvPr>
          <p:cNvSpPr/>
          <p:nvPr/>
        </p:nvSpPr>
        <p:spPr>
          <a:xfrm>
            <a:off x="3670787" y="2047896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9CBB0B-FA4F-4188-B0F6-5C1587B802C9}"/>
              </a:ext>
            </a:extLst>
          </p:cNvPr>
          <p:cNvSpPr txBox="1"/>
          <p:nvPr/>
        </p:nvSpPr>
        <p:spPr>
          <a:xfrm>
            <a:off x="3634080" y="2097358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Smoking status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Smoke - but not every day (59%)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Smoke - every day (50%)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E3222B4-88DD-4F3E-B22D-7E3C22526501}"/>
              </a:ext>
            </a:extLst>
          </p:cNvPr>
          <p:cNvSpPr/>
          <p:nvPr/>
        </p:nvSpPr>
        <p:spPr>
          <a:xfrm>
            <a:off x="8565914" y="2054358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201BB7A-E19C-46A1-8580-9C4D6E815391}"/>
              </a:ext>
            </a:extLst>
          </p:cNvPr>
          <p:cNvSpPr/>
          <p:nvPr/>
        </p:nvSpPr>
        <p:spPr>
          <a:xfrm>
            <a:off x="5302496" y="2047662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A67DD3-4FF6-479D-8263-6B9852D95242}"/>
              </a:ext>
            </a:extLst>
          </p:cNvPr>
          <p:cNvSpPr txBox="1"/>
          <p:nvPr/>
        </p:nvSpPr>
        <p:spPr>
          <a:xfrm>
            <a:off x="5320627" y="2097124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BMI band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Underweight (19%)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Healthy (32%)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Overweight (58%)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Obese (74%)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1D61108-F271-474A-A511-BCD986949F53}"/>
              </a:ext>
            </a:extLst>
          </p:cNvPr>
          <p:cNvSpPr/>
          <p:nvPr/>
        </p:nvSpPr>
        <p:spPr>
          <a:xfrm>
            <a:off x="6934205" y="2036517"/>
            <a:ext cx="1541228" cy="12319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566004C-9E4F-42D1-A365-F42924037D06}"/>
              </a:ext>
            </a:extLst>
          </p:cNvPr>
          <p:cNvSpPr txBox="1"/>
          <p:nvPr/>
        </p:nvSpPr>
        <p:spPr>
          <a:xfrm>
            <a:off x="6938830" y="2085979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BMI band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Underweight (33%)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Healthy (39%)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Overweight (33%)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Obese (37%)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BC3CC47-09A0-43AC-AACC-06978910E321}"/>
              </a:ext>
            </a:extLst>
          </p:cNvPr>
          <p:cNvSpPr/>
          <p:nvPr/>
        </p:nvSpPr>
        <p:spPr>
          <a:xfrm>
            <a:off x="10197624" y="2047150"/>
            <a:ext cx="1541228" cy="1434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126D213-0A92-420B-91AA-C4226C3C593A}"/>
              </a:ext>
            </a:extLst>
          </p:cNvPr>
          <p:cNvSpPr txBox="1"/>
          <p:nvPr/>
        </p:nvSpPr>
        <p:spPr>
          <a:xfrm>
            <a:off x="10197623" y="2096612"/>
            <a:ext cx="1725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Alcohol status 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(units drunk </a:t>
            </a:r>
            <a:r>
              <a:rPr lang="en-US" sz="1200" b="1" dirty="0" err="1">
                <a:solidFill>
                  <a:schemeClr val="tx2"/>
                </a:solidFill>
              </a:rPr>
              <a:t>p.w</a:t>
            </a:r>
            <a:r>
              <a:rPr lang="en-US" sz="1200" b="1" dirty="0">
                <a:solidFill>
                  <a:schemeClr val="tx2"/>
                </a:solidFill>
              </a:rPr>
              <a:t>)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None - 0 (11%)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Light - 1-6 (27%)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Moderate - 7-20 (34%)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Heavy - &gt;20 (34%)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F6A8840-D502-4563-8EE5-C7CA4B6FA1DA}"/>
              </a:ext>
            </a:extLst>
          </p:cNvPr>
          <p:cNvSpPr txBox="1"/>
          <p:nvPr/>
        </p:nvSpPr>
        <p:spPr>
          <a:xfrm>
            <a:off x="8529737" y="2100211"/>
            <a:ext cx="17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Smoking status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Smoke - but not every day (43%)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Smoke - every day (23%)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7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85073B4-6118-4CF6-A524-DCAD846B9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156877"/>
              </p:ext>
            </p:extLst>
          </p:nvPr>
        </p:nvGraphicFramePr>
        <p:xfrm>
          <a:off x="-6505" y="5091074"/>
          <a:ext cx="12192000" cy="140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B54BBED9-FEB1-4110-A3CE-FC070104D991}"/>
              </a:ext>
            </a:extLst>
          </p:cNvPr>
          <p:cNvSpPr txBox="1">
            <a:spLocks/>
          </p:cNvSpPr>
          <p:nvPr/>
        </p:nvSpPr>
        <p:spPr>
          <a:xfrm>
            <a:off x="256424" y="125311"/>
            <a:ext cx="11687527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0" dirty="0"/>
              <a:t>Recall of overweight/obesity is low </a:t>
            </a:r>
          </a:p>
          <a:p>
            <a:pPr algn="ctr">
              <a:defRPr/>
            </a:pPr>
            <a:r>
              <a:rPr lang="en-US" sz="2800" b="0" dirty="0"/>
              <a:t>Awareness of risk factors related to maintaining healthy weight are also low</a:t>
            </a:r>
          </a:p>
          <a:p>
            <a:pPr algn="ctr">
              <a:defRPr/>
            </a:pPr>
            <a:endParaRPr lang="en-US" sz="2800" b="0" dirty="0"/>
          </a:p>
          <a:p>
            <a:pPr algn="ctr">
              <a:defRPr/>
            </a:pPr>
            <a:r>
              <a:rPr lang="en-US" sz="2800" b="0" dirty="0"/>
              <a:t>In general, recall higher in those more educated and </a:t>
            </a:r>
          </a:p>
          <a:p>
            <a:pPr algn="ctr">
              <a:defRPr/>
            </a:pPr>
            <a:r>
              <a:rPr lang="en-US" sz="2800" b="0" dirty="0"/>
              <a:t>lower in men and non-white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D19CC9E-EA7F-4930-BAC2-D3E14366DAF2}"/>
              </a:ext>
            </a:extLst>
          </p:cNvPr>
          <p:cNvSpPr/>
          <p:nvPr/>
        </p:nvSpPr>
        <p:spPr bwMode="gray">
          <a:xfrm>
            <a:off x="1801013" y="2254622"/>
            <a:ext cx="8539476" cy="646331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Awareness of risk factors related to cancer </a:t>
            </a:r>
            <a:r>
              <a:rPr lang="en-GB" b="1" dirty="0">
                <a:solidFill>
                  <a:srgbClr val="FFFFFF"/>
                </a:solidFill>
              </a:rPr>
              <a:t>(%)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(unprompted)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69BEC908-738C-43E2-A726-8AA477C14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255727"/>
              </p:ext>
            </p:extLst>
          </p:nvPr>
        </p:nvGraphicFramePr>
        <p:xfrm>
          <a:off x="0" y="3566176"/>
          <a:ext cx="12192000" cy="209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407EB49-C701-45B4-B0BD-6CDBCFD39BCE}"/>
              </a:ext>
            </a:extLst>
          </p:cNvPr>
          <p:cNvSpPr txBox="1"/>
          <p:nvPr/>
        </p:nvSpPr>
        <p:spPr>
          <a:xfrm>
            <a:off x="5531863" y="5107112"/>
            <a:ext cx="1058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Being overweight/obese/</a:t>
            </a:r>
          </a:p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excess weight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DC58EB-F466-4B6E-B984-00023C916B41}"/>
              </a:ext>
            </a:extLst>
          </p:cNvPr>
          <p:cNvSpPr txBox="1"/>
          <p:nvPr/>
        </p:nvSpPr>
        <p:spPr>
          <a:xfrm>
            <a:off x="3734974" y="5070320"/>
            <a:ext cx="116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Diet (unspecified)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B62E43-87F0-4051-931F-69CFE0F280D5}"/>
              </a:ext>
            </a:extLst>
          </p:cNvPr>
          <p:cNvSpPr txBox="1"/>
          <p:nvPr/>
        </p:nvSpPr>
        <p:spPr>
          <a:xfrm>
            <a:off x="428634" y="5108584"/>
            <a:ext cx="106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Smoking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C462DA-7641-4804-8E93-C08169CDDC31}"/>
              </a:ext>
            </a:extLst>
          </p:cNvPr>
          <p:cNvSpPr txBox="1"/>
          <p:nvPr/>
        </p:nvSpPr>
        <p:spPr>
          <a:xfrm>
            <a:off x="2266045" y="5146272"/>
            <a:ext cx="88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Drinking alcohol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FB2695-F3DE-42FE-AC71-422339ABF9A3}"/>
              </a:ext>
            </a:extLst>
          </p:cNvPr>
          <p:cNvSpPr txBox="1"/>
          <p:nvPr/>
        </p:nvSpPr>
        <p:spPr>
          <a:xfrm>
            <a:off x="10724593" y="5165268"/>
            <a:ext cx="959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10000"/>
                  </a:schemeClr>
                </a:solidFill>
              </a:rPr>
              <a:t>Genetics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8CE57-585F-445F-8796-F75FB7D2C00F}"/>
              </a:ext>
            </a:extLst>
          </p:cNvPr>
          <p:cNvCxnSpPr>
            <a:cxnSpLocks/>
          </p:cNvCxnSpPr>
          <p:nvPr/>
        </p:nvCxnSpPr>
        <p:spPr>
          <a:xfrm>
            <a:off x="1815629" y="4581328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E7FC63-B408-4207-A629-5E01816E306F}"/>
              </a:ext>
            </a:extLst>
          </p:cNvPr>
          <p:cNvCxnSpPr>
            <a:cxnSpLocks/>
          </p:cNvCxnSpPr>
          <p:nvPr/>
        </p:nvCxnSpPr>
        <p:spPr>
          <a:xfrm>
            <a:off x="5231904" y="4581328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F96F68-F2E1-4E19-BEA1-77CCE05378BA}"/>
              </a:ext>
            </a:extLst>
          </p:cNvPr>
          <p:cNvCxnSpPr>
            <a:cxnSpLocks/>
          </p:cNvCxnSpPr>
          <p:nvPr/>
        </p:nvCxnSpPr>
        <p:spPr>
          <a:xfrm>
            <a:off x="6938830" y="4581328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02133-A2E9-4125-A0F7-305D84DB8656}"/>
              </a:ext>
            </a:extLst>
          </p:cNvPr>
          <p:cNvCxnSpPr>
            <a:cxnSpLocks/>
          </p:cNvCxnSpPr>
          <p:nvPr/>
        </p:nvCxnSpPr>
        <p:spPr>
          <a:xfrm>
            <a:off x="8656389" y="4581328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CEC32A-ACDC-442C-8C3D-8AD85D101EFF}"/>
              </a:ext>
            </a:extLst>
          </p:cNvPr>
          <p:cNvCxnSpPr>
            <a:cxnSpLocks/>
          </p:cNvCxnSpPr>
          <p:nvPr/>
        </p:nvCxnSpPr>
        <p:spPr>
          <a:xfrm>
            <a:off x="10355105" y="4581328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B7FF81-3C83-489D-9199-4AFBF1FA6AB8}"/>
              </a:ext>
            </a:extLst>
          </p:cNvPr>
          <p:cNvCxnSpPr>
            <a:cxnSpLocks/>
          </p:cNvCxnSpPr>
          <p:nvPr/>
        </p:nvCxnSpPr>
        <p:spPr>
          <a:xfrm>
            <a:off x="3503712" y="4581328"/>
            <a:ext cx="0" cy="180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3092C22-9157-4B14-A3FB-98CE9F1ABA6A}"/>
              </a:ext>
            </a:extLst>
          </p:cNvPr>
          <p:cNvSpPr/>
          <p:nvPr/>
        </p:nvSpPr>
        <p:spPr>
          <a:xfrm>
            <a:off x="-1" y="6515819"/>
            <a:ext cx="88873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Q28. What things do you think could increase a person’s chance of developing cancer? Base: 2,880 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3E30C28-AE49-4A89-80BA-794B39D2C383}"/>
              </a:ext>
            </a:extLst>
          </p:cNvPr>
          <p:cNvSpPr/>
          <p:nvPr/>
        </p:nvSpPr>
        <p:spPr>
          <a:xfrm>
            <a:off x="4799864" y="2974749"/>
            <a:ext cx="802887" cy="7858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F3ABC65-149B-401C-9A12-2312257B74DB}"/>
              </a:ext>
            </a:extLst>
          </p:cNvPr>
          <p:cNvSpPr txBox="1"/>
          <p:nvPr/>
        </p:nvSpPr>
        <p:spPr>
          <a:xfrm>
            <a:off x="5606003" y="3114297"/>
            <a:ext cx="245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number of risk factors recalled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A852B-A1FC-4198-8FCA-11488A05D07A}"/>
              </a:ext>
            </a:extLst>
          </p:cNvPr>
          <p:cNvSpPr txBox="1"/>
          <p:nvPr/>
        </p:nvSpPr>
        <p:spPr>
          <a:xfrm>
            <a:off x="8656389" y="2869038"/>
            <a:ext cx="16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sure = 24%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C87480-4CD7-467F-88A9-020046F52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86" y="3850227"/>
            <a:ext cx="928996" cy="9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40214"/>
      </p:ext>
    </p:extLst>
  </p:cSld>
  <p:clrMapOvr>
    <a:masterClrMapping/>
  </p:clrMapOvr>
</p:sld>
</file>

<file path=ppt/theme/theme1.xml><?xml version="1.0" encoding="utf-8"?>
<a:theme xmlns:a="http://schemas.openxmlformats.org/drawingml/2006/main" name="Cancer Research UK">
  <a:themeElements>
    <a:clrScheme name="Cancer Research 2">
      <a:dk1>
        <a:srgbClr val="58595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AB99D1"/>
      </a:hlink>
      <a:folHlink>
        <a:srgbClr val="99E2F8"/>
      </a:folHlink>
    </a:clrScheme>
    <a:fontScheme name="Cancer Research UK - co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cer Research UK (Core)_16x9 template_draft5" id="{9C31A059-EFA4-46FD-A925-1650D6FE654B}" vid="{37F5E9B0-F89A-46E6-909A-F71D28554936}"/>
    </a:ext>
  </a:extLst>
</a:theme>
</file>

<file path=ppt/theme/theme2.xml><?xml version="1.0" encoding="utf-8"?>
<a:theme xmlns:a="http://schemas.openxmlformats.org/drawingml/2006/main" name="1_Custom Design">
  <a:themeElements>
    <a:clrScheme name="Custom 6">
      <a:dk1>
        <a:srgbClr val="1D2A4A"/>
      </a:dk1>
      <a:lt1>
        <a:srgbClr val="FFFFFF"/>
      </a:lt1>
      <a:dk2>
        <a:srgbClr val="E64417"/>
      </a:dk2>
      <a:lt2>
        <a:srgbClr val="E3DFE2"/>
      </a:lt2>
      <a:accent1>
        <a:srgbClr val="E64417"/>
      </a:accent1>
      <a:accent2>
        <a:srgbClr val="F59C00"/>
      </a:accent2>
      <a:accent3>
        <a:srgbClr val="7B95AB"/>
      </a:accent3>
      <a:accent4>
        <a:srgbClr val="A5C5DF"/>
      </a:accent4>
      <a:accent5>
        <a:srgbClr val="3D3D3D"/>
      </a:accent5>
      <a:accent6>
        <a:srgbClr val="8DB628"/>
      </a:accent6>
      <a:hlink>
        <a:srgbClr val="0000FF"/>
      </a:hlink>
      <a:folHlink>
        <a:srgbClr val="800080"/>
      </a:folHlink>
    </a:clrScheme>
    <a:fontScheme name="TM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6">
    <a:dk1>
      <a:srgbClr val="1D2A4A"/>
    </a:dk1>
    <a:lt1>
      <a:srgbClr val="FFFFFF"/>
    </a:lt1>
    <a:dk2>
      <a:srgbClr val="E64417"/>
    </a:dk2>
    <a:lt2>
      <a:srgbClr val="E3DFE2"/>
    </a:lt2>
    <a:accent1>
      <a:srgbClr val="E64417"/>
    </a:accent1>
    <a:accent2>
      <a:srgbClr val="F59C00"/>
    </a:accent2>
    <a:accent3>
      <a:srgbClr val="7B95AB"/>
    </a:accent3>
    <a:accent4>
      <a:srgbClr val="A5C5DF"/>
    </a:accent4>
    <a:accent5>
      <a:srgbClr val="3D3D3D"/>
    </a:accent5>
    <a:accent6>
      <a:srgbClr val="8DB628"/>
    </a:accent6>
    <a:hlink>
      <a:srgbClr val="0000FF"/>
    </a:hlink>
    <a:folHlink>
      <a:srgbClr val="800080"/>
    </a:folHlink>
  </a:clrScheme>
  <a:fontScheme name="TMc">
    <a:majorFont>
      <a:latin typeface="Segoe UI Semibold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ost Office 2015">
    <a:dk1>
      <a:srgbClr val="58595B"/>
    </a:dk1>
    <a:lt1>
      <a:sysClr val="window" lastClr="FFFFFF"/>
    </a:lt1>
    <a:dk2>
      <a:srgbClr val="000000"/>
    </a:dk2>
    <a:lt2>
      <a:srgbClr val="D71440"/>
    </a:lt2>
    <a:accent1>
      <a:srgbClr val="BBD976"/>
    </a:accent1>
    <a:accent2>
      <a:srgbClr val="7ACCC8"/>
    </a:accent2>
    <a:accent3>
      <a:srgbClr val="95B6DF"/>
    </a:accent3>
    <a:accent4>
      <a:srgbClr val="FBAE50"/>
    </a:accent4>
    <a:accent5>
      <a:srgbClr val="DCCBBF"/>
    </a:accent5>
    <a:accent6>
      <a:srgbClr val="D1C29A"/>
    </a:accent6>
    <a:hlink>
      <a:srgbClr val="A7B6BF"/>
    </a:hlink>
    <a:folHlink>
      <a:srgbClr val="58595B"/>
    </a:folHlink>
  </a:clrScheme>
  <a:fontScheme name="Post Office 2015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ost Office 2015">
    <a:dk1>
      <a:srgbClr val="58595B"/>
    </a:dk1>
    <a:lt1>
      <a:sysClr val="window" lastClr="FFFFFF"/>
    </a:lt1>
    <a:dk2>
      <a:srgbClr val="000000"/>
    </a:dk2>
    <a:lt2>
      <a:srgbClr val="D71440"/>
    </a:lt2>
    <a:accent1>
      <a:srgbClr val="BBD976"/>
    </a:accent1>
    <a:accent2>
      <a:srgbClr val="7ACCC8"/>
    </a:accent2>
    <a:accent3>
      <a:srgbClr val="95B6DF"/>
    </a:accent3>
    <a:accent4>
      <a:srgbClr val="FBAE50"/>
    </a:accent4>
    <a:accent5>
      <a:srgbClr val="DCCBBF"/>
    </a:accent5>
    <a:accent6>
      <a:srgbClr val="D1C29A"/>
    </a:accent6>
    <a:hlink>
      <a:srgbClr val="A7B6BF"/>
    </a:hlink>
    <a:folHlink>
      <a:srgbClr val="58595B"/>
    </a:folHlink>
  </a:clrScheme>
  <a:fontScheme name="Post Office 2015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ost Office 2015">
    <a:dk1>
      <a:srgbClr val="58595B"/>
    </a:dk1>
    <a:lt1>
      <a:sysClr val="window" lastClr="FFFFFF"/>
    </a:lt1>
    <a:dk2>
      <a:srgbClr val="000000"/>
    </a:dk2>
    <a:lt2>
      <a:srgbClr val="D71440"/>
    </a:lt2>
    <a:accent1>
      <a:srgbClr val="BBD976"/>
    </a:accent1>
    <a:accent2>
      <a:srgbClr val="7ACCC8"/>
    </a:accent2>
    <a:accent3>
      <a:srgbClr val="95B6DF"/>
    </a:accent3>
    <a:accent4>
      <a:srgbClr val="FBAE50"/>
    </a:accent4>
    <a:accent5>
      <a:srgbClr val="DCCBBF"/>
    </a:accent5>
    <a:accent6>
      <a:srgbClr val="D1C29A"/>
    </a:accent6>
    <a:hlink>
      <a:srgbClr val="A7B6BF"/>
    </a:hlink>
    <a:folHlink>
      <a:srgbClr val="58595B"/>
    </a:folHlink>
  </a:clrScheme>
  <a:fontScheme name="Post Office 2015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ost Office 2015">
    <a:dk1>
      <a:srgbClr val="58595B"/>
    </a:dk1>
    <a:lt1>
      <a:sysClr val="window" lastClr="FFFFFF"/>
    </a:lt1>
    <a:dk2>
      <a:srgbClr val="000000"/>
    </a:dk2>
    <a:lt2>
      <a:srgbClr val="D71440"/>
    </a:lt2>
    <a:accent1>
      <a:srgbClr val="BBD976"/>
    </a:accent1>
    <a:accent2>
      <a:srgbClr val="7ACCC8"/>
    </a:accent2>
    <a:accent3>
      <a:srgbClr val="95B6DF"/>
    </a:accent3>
    <a:accent4>
      <a:srgbClr val="FBAE50"/>
    </a:accent4>
    <a:accent5>
      <a:srgbClr val="DCCBBF"/>
    </a:accent5>
    <a:accent6>
      <a:srgbClr val="D1C29A"/>
    </a:accent6>
    <a:hlink>
      <a:srgbClr val="A7B6BF"/>
    </a:hlink>
    <a:folHlink>
      <a:srgbClr val="58595B"/>
    </a:folHlink>
  </a:clrScheme>
  <a:fontScheme name="Post Office 2015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ost Office 2015">
    <a:dk1>
      <a:srgbClr val="58595B"/>
    </a:dk1>
    <a:lt1>
      <a:sysClr val="window" lastClr="FFFFFF"/>
    </a:lt1>
    <a:dk2>
      <a:srgbClr val="000000"/>
    </a:dk2>
    <a:lt2>
      <a:srgbClr val="D71440"/>
    </a:lt2>
    <a:accent1>
      <a:srgbClr val="BBD976"/>
    </a:accent1>
    <a:accent2>
      <a:srgbClr val="7ACCC8"/>
    </a:accent2>
    <a:accent3>
      <a:srgbClr val="95B6DF"/>
    </a:accent3>
    <a:accent4>
      <a:srgbClr val="FBAE50"/>
    </a:accent4>
    <a:accent5>
      <a:srgbClr val="DCCBBF"/>
    </a:accent5>
    <a:accent6>
      <a:srgbClr val="D1C29A"/>
    </a:accent6>
    <a:hlink>
      <a:srgbClr val="A7B6BF"/>
    </a:hlink>
    <a:folHlink>
      <a:srgbClr val="58595B"/>
    </a:folHlink>
  </a:clrScheme>
  <a:fontScheme name="Post Office 2015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ost Office 2015">
    <a:dk1>
      <a:srgbClr val="58595B"/>
    </a:dk1>
    <a:lt1>
      <a:sysClr val="window" lastClr="FFFFFF"/>
    </a:lt1>
    <a:dk2>
      <a:srgbClr val="000000"/>
    </a:dk2>
    <a:lt2>
      <a:srgbClr val="D71440"/>
    </a:lt2>
    <a:accent1>
      <a:srgbClr val="BBD976"/>
    </a:accent1>
    <a:accent2>
      <a:srgbClr val="7ACCC8"/>
    </a:accent2>
    <a:accent3>
      <a:srgbClr val="95B6DF"/>
    </a:accent3>
    <a:accent4>
      <a:srgbClr val="FBAE50"/>
    </a:accent4>
    <a:accent5>
      <a:srgbClr val="DCCBBF"/>
    </a:accent5>
    <a:accent6>
      <a:srgbClr val="D1C29A"/>
    </a:accent6>
    <a:hlink>
      <a:srgbClr val="A7B6BF"/>
    </a:hlink>
    <a:folHlink>
      <a:srgbClr val="58595B"/>
    </a:folHlink>
  </a:clrScheme>
  <a:fontScheme name="Post Office 2015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ost Office 2015">
    <a:dk1>
      <a:srgbClr val="58595B"/>
    </a:dk1>
    <a:lt1>
      <a:sysClr val="window" lastClr="FFFFFF"/>
    </a:lt1>
    <a:dk2>
      <a:srgbClr val="000000"/>
    </a:dk2>
    <a:lt2>
      <a:srgbClr val="D71440"/>
    </a:lt2>
    <a:accent1>
      <a:srgbClr val="BBD976"/>
    </a:accent1>
    <a:accent2>
      <a:srgbClr val="7ACCC8"/>
    </a:accent2>
    <a:accent3>
      <a:srgbClr val="95B6DF"/>
    </a:accent3>
    <a:accent4>
      <a:srgbClr val="FBAE50"/>
    </a:accent4>
    <a:accent5>
      <a:srgbClr val="DCCBBF"/>
    </a:accent5>
    <a:accent6>
      <a:srgbClr val="D1C29A"/>
    </a:accent6>
    <a:hlink>
      <a:srgbClr val="A7B6BF"/>
    </a:hlink>
    <a:folHlink>
      <a:srgbClr val="58595B"/>
    </a:folHlink>
  </a:clrScheme>
  <a:fontScheme name="Post Office 2015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b14516-1e58-4598-a212-dd83c99018dd" xsi:nil="true"/>
    <lcf76f155ced4ddcb4097134ff3c332f xmlns="9f7385d4-8048-4f9f-8792-f87daca76ce3">
      <Terms xmlns="http://schemas.microsoft.com/office/infopath/2007/PartnerControls"/>
    </lcf76f155ced4ddcb4097134ff3c332f>
    <MediaLengthInSeconds xmlns="9f7385d4-8048-4f9f-8792-f87daca76ce3" xsi:nil="true"/>
    <SharedWithUsers xmlns="c2b14516-1e58-4598-a212-dd83c99018dd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6082543E2F6642A35CCBD1A661698E" ma:contentTypeVersion="14" ma:contentTypeDescription="Create a new document." ma:contentTypeScope="" ma:versionID="14ae9c730cf05070ef68caca292b7ce3">
  <xsd:schema xmlns:xsd="http://www.w3.org/2001/XMLSchema" xmlns:xs="http://www.w3.org/2001/XMLSchema" xmlns:p="http://schemas.microsoft.com/office/2006/metadata/properties" xmlns:ns2="9f7385d4-8048-4f9f-8792-f87daca76ce3" xmlns:ns3="c2b14516-1e58-4598-a212-dd83c99018dd" targetNamespace="http://schemas.microsoft.com/office/2006/metadata/properties" ma:root="true" ma:fieldsID="cc6c9fa133b188bccd1f2a4fad924dc8" ns2:_="" ns3:_="">
    <xsd:import namespace="9f7385d4-8048-4f9f-8792-f87daca76ce3"/>
    <xsd:import namespace="c2b14516-1e58-4598-a212-dd83c99018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385d4-8048-4f9f-8792-f87daca7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a3b5967-77d0-45db-b979-ce510a0c87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14516-1e58-4598-a212-dd83c99018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4aa645-7165-47ce-b74e-24c521d4da9d}" ma:internalName="TaxCatchAll" ma:showField="CatchAllData" ma:web="c2b14516-1e58-4598-a212-dd83c99018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1D305C-24B8-447D-81AF-FF959453A03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3751755-d851-462a-b4bd-3e5ab81bdaa6"/>
    <ds:schemaRef ds:uri="436f6454-1dbf-4242-b06d-52b7d8e61203"/>
    <ds:schemaRef ds:uri="91f9e3e7-906b-44a8-a94b-0765f19ff260"/>
    <ds:schemaRef ds:uri="18415cfc-0a4c-41f0-9ce9-6505409c621e"/>
    <ds:schemaRef ds:uri="c2b14516-1e58-4598-a212-dd83c99018dd"/>
    <ds:schemaRef ds:uri="9f7385d4-8048-4f9f-8792-f87daca76ce3"/>
  </ds:schemaRefs>
</ds:datastoreItem>
</file>

<file path=customXml/itemProps2.xml><?xml version="1.0" encoding="utf-8"?>
<ds:datastoreItem xmlns:ds="http://schemas.openxmlformats.org/officeDocument/2006/customXml" ds:itemID="{59169DE1-D6BB-468D-8AAC-766AD3117B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7385d4-8048-4f9f-8792-f87daca76ce3"/>
    <ds:schemaRef ds:uri="c2b14516-1e58-4598-a212-dd83c99018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8C6035-575F-4662-A12F-85F397A30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19419</TotalTime>
  <Words>5081</Words>
  <Application>Microsoft Office PowerPoint</Application>
  <PresentationFormat>Widescreen</PresentationFormat>
  <Paragraphs>935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Black</vt:lpstr>
      <vt:lpstr>Calibri</vt:lpstr>
      <vt:lpstr>Microsoft Himalaya</vt:lpstr>
      <vt:lpstr>Museo Sans Rounded 100</vt:lpstr>
      <vt:lpstr>Museo Sans Rounded 300</vt:lpstr>
      <vt:lpstr>Open Sans Condensed Light</vt:lpstr>
      <vt:lpstr>Open Sans Extrabold</vt:lpstr>
      <vt:lpstr>Poppins Light</vt:lpstr>
      <vt:lpstr>Segoe UI</vt:lpstr>
      <vt:lpstr>Segoe UI Semibold</vt:lpstr>
      <vt:lpstr>Webdings</vt:lpstr>
      <vt:lpstr>Cancer Research UK</vt:lpstr>
      <vt:lpstr>1_Custom Design</vt:lpstr>
      <vt:lpstr>CAM + </vt:lpstr>
      <vt:lpstr>Background &amp;  methodology</vt:lpstr>
      <vt:lpstr>PowerPoint Presentation</vt:lpstr>
      <vt:lpstr>Survey development approach</vt:lpstr>
      <vt:lpstr>PowerPoint Presentation</vt:lpstr>
      <vt:lpstr> Prevention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Screening</vt:lpstr>
      <vt:lpstr>87%   Have been to a cervical cancer screening   </vt:lpstr>
      <vt:lpstr>PowerPoint Presentation</vt:lpstr>
      <vt:lpstr>PowerPoint Presentation</vt:lpstr>
      <vt:lpstr>81%   Have completed a bowel cancer screening kit  </vt:lpstr>
      <vt:lpstr>PowerPoint Presentation</vt:lpstr>
      <vt:lpstr>PowerPoint Presentation</vt:lpstr>
      <vt:lpstr>Early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Information</vt:lpstr>
      <vt:lpstr>PowerPoint Presentation</vt:lpstr>
      <vt:lpstr>PowerPoint Presentation</vt:lpstr>
      <vt:lpstr>PowerPoint Presentation</vt:lpstr>
      <vt:lpstr>The CAM Plus 2019 results are only being shared internally and are embargoed until further notice - please do not share externally at present </vt:lpstr>
      <vt:lpstr>Appendix</vt:lpstr>
      <vt:lpstr>Who we spoke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CAM Plus 2019 results are only being shared internally and are embargoed until further notice - please do not share externally at present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formatting instructions</dc:title>
  <dc:creator>Alex Allaway</dc:creator>
  <cp:lastModifiedBy>Victoria Whitelock</cp:lastModifiedBy>
  <cp:revision>875</cp:revision>
  <cp:lastPrinted>2020-01-24T17:52:34Z</cp:lastPrinted>
  <dcterms:created xsi:type="dcterms:W3CDTF">2018-10-09T12:28:49Z</dcterms:created>
  <dcterms:modified xsi:type="dcterms:W3CDTF">2024-05-13T16:35:44Z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0x010100776082543E2F6642A35CCBD1A661698E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