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6"/>
  </p:notesMasterIdLst>
  <p:sldIdLst>
    <p:sldId id="256" r:id="rId4"/>
    <p:sldId id="265" r:id="rId5"/>
    <p:sldId id="257" r:id="rId6"/>
    <p:sldId id="258" r:id="rId7"/>
    <p:sldId id="266" r:id="rId8"/>
    <p:sldId id="259" r:id="rId9"/>
    <p:sldId id="267" r:id="rId10"/>
    <p:sldId id="260" r:id="rId11"/>
    <p:sldId id="261" r:id="rId12"/>
    <p:sldId id="263" r:id="rId13"/>
    <p:sldId id="264"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07F79F90-06B3-7D46-B934-F5046A7E9D71}">
          <p14:sldIdLst>
            <p14:sldId id="256"/>
            <p14:sldId id="265"/>
            <p14:sldId id="257"/>
          </p14:sldIdLst>
        </p14:section>
        <p14:section name="EXAMPLE LAYOUTS" id="{3E0CD17D-A65E-DA4B-99CF-1621C2BA026F}">
          <p14:sldIdLst>
            <p14:sldId id="258"/>
            <p14:sldId id="266"/>
            <p14:sldId id="259"/>
            <p14:sldId id="267"/>
            <p14:sldId id="260"/>
            <p14:sldId id="261"/>
          </p14:sldIdLst>
        </p14:section>
        <p14:section name="Significant Moment" id="{01ACFE6B-99A1-594F-B0B3-2F8E9A7BE9D6}">
          <p14:sldIdLst>
            <p14:sldId id="263"/>
            <p14:sldId id="264"/>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0075"/>
    <a:srgbClr val="6A2383"/>
    <a:srgbClr val="009CEE"/>
    <a:srgbClr val="FF0087"/>
    <a:srgbClr val="00007E"/>
    <a:srgbClr val="BBC7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5787D-7E0A-774B-9209-C72D33456D48}" v="36" dt="2023-08-23T14:22:25.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5"/>
  </p:normalViewPr>
  <p:slideViewPr>
    <p:cSldViewPr snapToGrid="0">
      <p:cViewPr>
        <p:scale>
          <a:sx n="140" d="100"/>
          <a:sy n="140" d="100"/>
        </p:scale>
        <p:origin x="14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 Jones" userId="8d0b6a45-5133-4f17-833e-0bac8f16fb78" providerId="ADAL" clId="{3C55787D-7E0A-774B-9209-C72D33456D48}"/>
    <pc:docChg chg="undo custSel addSld modSld modSection">
      <pc:chgData name="Frank Jones" userId="8d0b6a45-5133-4f17-833e-0bac8f16fb78" providerId="ADAL" clId="{3C55787D-7E0A-774B-9209-C72D33456D48}" dt="2023-08-23T14:23:51.402" v="173" actId="1036"/>
      <pc:docMkLst>
        <pc:docMk/>
      </pc:docMkLst>
      <pc:sldChg chg="modSp mod">
        <pc:chgData name="Frank Jones" userId="8d0b6a45-5133-4f17-833e-0bac8f16fb78" providerId="ADAL" clId="{3C55787D-7E0A-774B-9209-C72D33456D48}" dt="2023-08-23T14:16:06.159" v="26" actId="207"/>
        <pc:sldMkLst>
          <pc:docMk/>
          <pc:sldMk cId="342678413" sldId="257"/>
        </pc:sldMkLst>
        <pc:spChg chg="mod">
          <ac:chgData name="Frank Jones" userId="8d0b6a45-5133-4f17-833e-0bac8f16fb78" providerId="ADAL" clId="{3C55787D-7E0A-774B-9209-C72D33456D48}" dt="2023-08-23T14:16:06.159" v="26" actId="207"/>
          <ac:spMkLst>
            <pc:docMk/>
            <pc:sldMk cId="342678413" sldId="257"/>
            <ac:spMk id="20" creationId="{75A57681-5AFE-9542-A470-B9DF20B5E463}"/>
          </ac:spMkLst>
        </pc:spChg>
        <pc:spChg chg="mod">
          <ac:chgData name="Frank Jones" userId="8d0b6a45-5133-4f17-833e-0bac8f16fb78" providerId="ADAL" clId="{3C55787D-7E0A-774B-9209-C72D33456D48}" dt="2023-08-23T14:15:33.687" v="23" actId="20577"/>
          <ac:spMkLst>
            <pc:docMk/>
            <pc:sldMk cId="342678413" sldId="257"/>
            <ac:spMk id="28" creationId="{7310FF05-BA7A-B6F4-1BDC-70D1653C9722}"/>
          </ac:spMkLst>
        </pc:spChg>
      </pc:sldChg>
      <pc:sldChg chg="addSp delSp modSp mod">
        <pc:chgData name="Frank Jones" userId="8d0b6a45-5133-4f17-833e-0bac8f16fb78" providerId="ADAL" clId="{3C55787D-7E0A-774B-9209-C72D33456D48}" dt="2023-08-23T14:23:51.402" v="173" actId="1036"/>
        <pc:sldMkLst>
          <pc:docMk/>
          <pc:sldMk cId="2104308454" sldId="262"/>
        </pc:sldMkLst>
        <pc:spChg chg="add del mod">
          <ac:chgData name="Frank Jones" userId="8d0b6a45-5133-4f17-833e-0bac8f16fb78" providerId="ADAL" clId="{3C55787D-7E0A-774B-9209-C72D33456D48}" dt="2023-08-23T14:21:41.912" v="120" actId="478"/>
          <ac:spMkLst>
            <pc:docMk/>
            <pc:sldMk cId="2104308454" sldId="262"/>
            <ac:spMk id="2" creationId="{F2F60208-E676-CB36-EAEF-C35071072415}"/>
          </ac:spMkLst>
        </pc:spChg>
        <pc:spChg chg="add mod">
          <ac:chgData name="Frank Jones" userId="8d0b6a45-5133-4f17-833e-0bac8f16fb78" providerId="ADAL" clId="{3C55787D-7E0A-774B-9209-C72D33456D48}" dt="2023-08-23T14:22:11.179" v="125" actId="1076"/>
          <ac:spMkLst>
            <pc:docMk/>
            <pc:sldMk cId="2104308454" sldId="262"/>
            <ac:spMk id="3" creationId="{C9640867-DB89-E0CE-1D48-511F2651EE37}"/>
          </ac:spMkLst>
        </pc:spChg>
        <pc:spChg chg="add mod">
          <ac:chgData name="Frank Jones" userId="8d0b6a45-5133-4f17-833e-0bac8f16fb78" providerId="ADAL" clId="{3C55787D-7E0A-774B-9209-C72D33456D48}" dt="2023-08-23T14:22:16.468" v="126" actId="1076"/>
          <ac:spMkLst>
            <pc:docMk/>
            <pc:sldMk cId="2104308454" sldId="262"/>
            <ac:spMk id="5" creationId="{4098897D-D4A4-DFC8-C5B3-E19147DE01A8}"/>
          </ac:spMkLst>
        </pc:spChg>
        <pc:spChg chg="add mod">
          <ac:chgData name="Frank Jones" userId="8d0b6a45-5133-4f17-833e-0bac8f16fb78" providerId="ADAL" clId="{3C55787D-7E0A-774B-9209-C72D33456D48}" dt="2023-08-23T14:23:51.402" v="173" actId="1036"/>
          <ac:spMkLst>
            <pc:docMk/>
            <pc:sldMk cId="2104308454" sldId="262"/>
            <ac:spMk id="10" creationId="{B8DD2CD4-A0A9-09B9-A81D-94D570F115EC}"/>
          </ac:spMkLst>
        </pc:spChg>
      </pc:sldChg>
      <pc:sldChg chg="modSp mod">
        <pc:chgData name="Frank Jones" userId="8d0b6a45-5133-4f17-833e-0bac8f16fb78" providerId="ADAL" clId="{3C55787D-7E0A-774B-9209-C72D33456D48}" dt="2023-08-23T14:19:16.306" v="118" actId="1035"/>
        <pc:sldMkLst>
          <pc:docMk/>
          <pc:sldMk cId="1229585576" sldId="264"/>
        </pc:sldMkLst>
        <pc:spChg chg="mod">
          <ac:chgData name="Frank Jones" userId="8d0b6a45-5133-4f17-833e-0bac8f16fb78" providerId="ADAL" clId="{3C55787D-7E0A-774B-9209-C72D33456D48}" dt="2023-08-23T14:19:06.299" v="97" actId="1037"/>
          <ac:spMkLst>
            <pc:docMk/>
            <pc:sldMk cId="1229585576" sldId="264"/>
            <ac:spMk id="13" creationId="{31C15E5C-D6CD-8AEF-414A-3D2A0B6EE24E}"/>
          </ac:spMkLst>
        </pc:spChg>
        <pc:spChg chg="mod">
          <ac:chgData name="Frank Jones" userId="8d0b6a45-5133-4f17-833e-0bac8f16fb78" providerId="ADAL" clId="{3C55787D-7E0A-774B-9209-C72D33456D48}" dt="2023-08-23T14:19:06.299" v="97" actId="1037"/>
          <ac:spMkLst>
            <pc:docMk/>
            <pc:sldMk cId="1229585576" sldId="264"/>
            <ac:spMk id="16" creationId="{707D48E5-92CC-70CC-5DFE-B5B77F2E022B}"/>
          </ac:spMkLst>
        </pc:spChg>
        <pc:spChg chg="mod">
          <ac:chgData name="Frank Jones" userId="8d0b6a45-5133-4f17-833e-0bac8f16fb78" providerId="ADAL" clId="{3C55787D-7E0A-774B-9209-C72D33456D48}" dt="2023-08-23T14:19:06.299" v="97" actId="1037"/>
          <ac:spMkLst>
            <pc:docMk/>
            <pc:sldMk cId="1229585576" sldId="264"/>
            <ac:spMk id="18" creationId="{3D69239D-E358-E348-C44F-BCA82E2585CC}"/>
          </ac:spMkLst>
        </pc:spChg>
        <pc:picChg chg="mod">
          <ac:chgData name="Frank Jones" userId="8d0b6a45-5133-4f17-833e-0bac8f16fb78" providerId="ADAL" clId="{3C55787D-7E0A-774B-9209-C72D33456D48}" dt="2023-08-23T14:19:16.306" v="118" actId="1035"/>
          <ac:picMkLst>
            <pc:docMk/>
            <pc:sldMk cId="1229585576" sldId="264"/>
            <ac:picMk id="19" creationId="{8FB2DB1E-4845-7C98-17C0-03749BA98DF9}"/>
          </ac:picMkLst>
        </pc:picChg>
        <pc:picChg chg="mod">
          <ac:chgData name="Frank Jones" userId="8d0b6a45-5133-4f17-833e-0bac8f16fb78" providerId="ADAL" clId="{3C55787D-7E0A-774B-9209-C72D33456D48}" dt="2023-08-23T14:19:16.306" v="118" actId="1035"/>
          <ac:picMkLst>
            <pc:docMk/>
            <pc:sldMk cId="1229585576" sldId="264"/>
            <ac:picMk id="20" creationId="{80E98793-65A5-23A8-DCC9-E32449658E61}"/>
          </ac:picMkLst>
        </pc:picChg>
      </pc:sldChg>
      <pc:sldChg chg="addSp delSp modSp add mod">
        <pc:chgData name="Frank Jones" userId="8d0b6a45-5133-4f17-833e-0bac8f16fb78" providerId="ADAL" clId="{3C55787D-7E0A-774B-9209-C72D33456D48}" dt="2023-08-23T14:16:13.998" v="27" actId="207"/>
        <pc:sldMkLst>
          <pc:docMk/>
          <pc:sldMk cId="3120709601" sldId="265"/>
        </pc:sldMkLst>
        <pc:spChg chg="add mod">
          <ac:chgData name="Frank Jones" userId="8d0b6a45-5133-4f17-833e-0bac8f16fb78" providerId="ADAL" clId="{3C55787D-7E0A-774B-9209-C72D33456D48}" dt="2023-08-23T14:16:13.998" v="27" actId="207"/>
          <ac:spMkLst>
            <pc:docMk/>
            <pc:sldMk cId="3120709601" sldId="265"/>
            <ac:spMk id="2" creationId="{EE4F4E4A-E965-B0CA-9276-115112D8928F}"/>
          </ac:spMkLst>
        </pc:spChg>
        <pc:spChg chg="mod">
          <ac:chgData name="Frank Jones" userId="8d0b6a45-5133-4f17-833e-0bac8f16fb78" providerId="ADAL" clId="{3C55787D-7E0A-774B-9209-C72D33456D48}" dt="2023-08-23T14:13:39.529" v="6" actId="207"/>
          <ac:spMkLst>
            <pc:docMk/>
            <pc:sldMk cId="3120709601" sldId="265"/>
            <ac:spMk id="4" creationId="{49065E1B-3556-E55A-8285-2E5F2CD5242B}"/>
          </ac:spMkLst>
        </pc:spChg>
        <pc:picChg chg="add mod">
          <ac:chgData name="Frank Jones" userId="8d0b6a45-5133-4f17-833e-0bac8f16fb78" providerId="ADAL" clId="{3C55787D-7E0A-774B-9209-C72D33456D48}" dt="2023-08-23T14:14:35.052" v="17" actId="14100"/>
          <ac:picMkLst>
            <pc:docMk/>
            <pc:sldMk cId="3120709601" sldId="265"/>
            <ac:picMk id="5" creationId="{A835BF7A-911B-0AAA-6624-167032595A2A}"/>
          </ac:picMkLst>
        </pc:picChg>
        <pc:picChg chg="mod">
          <ac:chgData name="Frank Jones" userId="8d0b6a45-5133-4f17-833e-0bac8f16fb78" providerId="ADAL" clId="{3C55787D-7E0A-774B-9209-C72D33456D48}" dt="2023-08-23T14:14:20.780" v="14" actId="1076"/>
          <ac:picMkLst>
            <pc:docMk/>
            <pc:sldMk cId="3120709601" sldId="265"/>
            <ac:picMk id="6" creationId="{23A20B6C-1E78-CEB3-05EC-3EF2D78E60F4}"/>
          </ac:picMkLst>
        </pc:picChg>
        <pc:picChg chg="del">
          <ac:chgData name="Frank Jones" userId="8d0b6a45-5133-4f17-833e-0bac8f16fb78" providerId="ADAL" clId="{3C55787D-7E0A-774B-9209-C72D33456D48}" dt="2023-08-23T14:13:44.195" v="7" actId="478"/>
          <ac:picMkLst>
            <pc:docMk/>
            <pc:sldMk cId="3120709601" sldId="265"/>
            <ac:picMk id="8" creationId="{81115E6A-88DC-329F-A932-61FCF13F1792}"/>
          </ac:picMkLst>
        </pc:picChg>
      </pc:sldChg>
      <pc:sldChg chg="addSp delSp modSp add mod">
        <pc:chgData name="Frank Jones" userId="8d0b6a45-5133-4f17-833e-0bac8f16fb78" providerId="ADAL" clId="{3C55787D-7E0A-774B-9209-C72D33456D48}" dt="2023-08-23T14:17:01.302" v="35" actId="1076"/>
        <pc:sldMkLst>
          <pc:docMk/>
          <pc:sldMk cId="3467473066" sldId="266"/>
        </pc:sldMkLst>
        <pc:spChg chg="add mod">
          <ac:chgData name="Frank Jones" userId="8d0b6a45-5133-4f17-833e-0bac8f16fb78" providerId="ADAL" clId="{3C55787D-7E0A-774B-9209-C72D33456D48}" dt="2023-08-23T14:16:43.871" v="30" actId="167"/>
          <ac:spMkLst>
            <pc:docMk/>
            <pc:sldMk cId="3467473066" sldId="266"/>
            <ac:spMk id="2" creationId="{46440C28-05C8-A95B-671B-D0D9975FEF06}"/>
          </ac:spMkLst>
        </pc:spChg>
        <pc:spChg chg="mod">
          <ac:chgData name="Frank Jones" userId="8d0b6a45-5133-4f17-833e-0bac8f16fb78" providerId="ADAL" clId="{3C55787D-7E0A-774B-9209-C72D33456D48}" dt="2023-08-23T14:16:50.045" v="32" actId="207"/>
          <ac:spMkLst>
            <pc:docMk/>
            <pc:sldMk cId="3467473066" sldId="266"/>
            <ac:spMk id="7" creationId="{1F5ED420-8455-E90B-2833-38C1AAFB1828}"/>
          </ac:spMkLst>
        </pc:spChg>
        <pc:spChg chg="mod">
          <ac:chgData name="Frank Jones" userId="8d0b6a45-5133-4f17-833e-0bac8f16fb78" providerId="ADAL" clId="{3C55787D-7E0A-774B-9209-C72D33456D48}" dt="2023-08-23T14:16:47.407" v="31" actId="207"/>
          <ac:spMkLst>
            <pc:docMk/>
            <pc:sldMk cId="3467473066" sldId="266"/>
            <ac:spMk id="8" creationId="{14A2CB7C-A91C-BB71-0AB5-5519CB2D563D}"/>
          </ac:spMkLst>
        </pc:spChg>
        <pc:picChg chg="add mod">
          <ac:chgData name="Frank Jones" userId="8d0b6a45-5133-4f17-833e-0bac8f16fb78" providerId="ADAL" clId="{3C55787D-7E0A-774B-9209-C72D33456D48}" dt="2023-08-23T14:17:01.302" v="35" actId="1076"/>
          <ac:picMkLst>
            <pc:docMk/>
            <pc:sldMk cId="3467473066" sldId="266"/>
            <ac:picMk id="3" creationId="{7CFBE109-4952-A756-4F9D-3CE576697798}"/>
          </ac:picMkLst>
        </pc:picChg>
        <pc:picChg chg="del">
          <ac:chgData name="Frank Jones" userId="8d0b6a45-5133-4f17-833e-0bac8f16fb78" providerId="ADAL" clId="{3C55787D-7E0A-774B-9209-C72D33456D48}" dt="2023-08-23T14:16:58.364" v="34" actId="478"/>
          <ac:picMkLst>
            <pc:docMk/>
            <pc:sldMk cId="3467473066" sldId="266"/>
            <ac:picMk id="4" creationId="{4BE98765-29FD-9475-A878-FD73B33EF167}"/>
          </ac:picMkLst>
        </pc:picChg>
      </pc:sldChg>
      <pc:sldChg chg="addSp delSp modSp add mod">
        <pc:chgData name="Frank Jones" userId="8d0b6a45-5133-4f17-833e-0bac8f16fb78" providerId="ADAL" clId="{3C55787D-7E0A-774B-9209-C72D33456D48}" dt="2023-08-23T14:17:41.867" v="45" actId="207"/>
        <pc:sldMkLst>
          <pc:docMk/>
          <pc:sldMk cId="3713473420" sldId="267"/>
        </pc:sldMkLst>
        <pc:spChg chg="add mod">
          <ac:chgData name="Frank Jones" userId="8d0b6a45-5133-4f17-833e-0bac8f16fb78" providerId="ADAL" clId="{3C55787D-7E0A-774B-9209-C72D33456D48}" dt="2023-08-23T14:17:35.976" v="43" actId="167"/>
          <ac:spMkLst>
            <pc:docMk/>
            <pc:sldMk cId="3713473420" sldId="267"/>
            <ac:spMk id="3" creationId="{AB04A511-703F-B0C5-AF2A-B124C828A43E}"/>
          </ac:spMkLst>
        </pc:spChg>
        <pc:spChg chg="mod">
          <ac:chgData name="Frank Jones" userId="8d0b6a45-5133-4f17-833e-0bac8f16fb78" providerId="ADAL" clId="{3C55787D-7E0A-774B-9209-C72D33456D48}" dt="2023-08-23T14:17:41.867" v="45" actId="207"/>
          <ac:spMkLst>
            <pc:docMk/>
            <pc:sldMk cId="3713473420" sldId="267"/>
            <ac:spMk id="7" creationId="{1F5ED420-8455-E90B-2833-38C1AAFB1828}"/>
          </ac:spMkLst>
        </pc:spChg>
        <pc:spChg chg="mod">
          <ac:chgData name="Frank Jones" userId="8d0b6a45-5133-4f17-833e-0bac8f16fb78" providerId="ADAL" clId="{3C55787D-7E0A-774B-9209-C72D33456D48}" dt="2023-08-23T14:17:40.024" v="44" actId="207"/>
          <ac:spMkLst>
            <pc:docMk/>
            <pc:sldMk cId="3713473420" sldId="267"/>
            <ac:spMk id="8" creationId="{14A2CB7C-A91C-BB71-0AB5-5519CB2D563D}"/>
          </ac:spMkLst>
        </pc:spChg>
        <pc:picChg chg="add mod">
          <ac:chgData name="Frank Jones" userId="8d0b6a45-5133-4f17-833e-0bac8f16fb78" providerId="ADAL" clId="{3C55787D-7E0A-774B-9209-C72D33456D48}" dt="2023-08-23T14:17:17.739" v="40" actId="1076"/>
          <ac:picMkLst>
            <pc:docMk/>
            <pc:sldMk cId="3713473420" sldId="267"/>
            <ac:picMk id="2" creationId="{33282288-C572-EEE4-6E68-6E555E6A88F0}"/>
          </ac:picMkLst>
        </pc:picChg>
        <pc:picChg chg="del">
          <ac:chgData name="Frank Jones" userId="8d0b6a45-5133-4f17-833e-0bac8f16fb78" providerId="ADAL" clId="{3C55787D-7E0A-774B-9209-C72D33456D48}" dt="2023-08-23T14:17:15.314" v="39" actId="478"/>
          <ac:picMkLst>
            <pc:docMk/>
            <pc:sldMk cId="3713473420" sldId="267"/>
            <ac:picMk id="4" creationId="{4BE98765-29FD-9475-A878-FD73B33EF167}"/>
          </ac:picMkLst>
        </pc:picChg>
      </pc:sldChg>
    </pc:docChg>
  </pc:docChgLst>
  <pc:docChgLst>
    <pc:chgData name="Frank Jones" userId="8d0b6a45-5133-4f17-833e-0bac8f16fb78" providerId="ADAL" clId="{6F4617B2-7A0F-7E4B-9B31-C6CE5B296D7B}"/>
    <pc:docChg chg="undo custSel addSld modSld sldOrd addSection modSection">
      <pc:chgData name="Frank Jones" userId="8d0b6a45-5133-4f17-833e-0bac8f16fb78" providerId="ADAL" clId="{6F4617B2-7A0F-7E4B-9B31-C6CE5B296D7B}" dt="2023-08-18T14:20:57.152" v="599" actId="1076"/>
      <pc:docMkLst>
        <pc:docMk/>
      </pc:docMkLst>
      <pc:sldChg chg="modSp add mod">
        <pc:chgData name="Frank Jones" userId="8d0b6a45-5133-4f17-833e-0bac8f16fb78" providerId="ADAL" clId="{6F4617B2-7A0F-7E4B-9B31-C6CE5B296D7B}" dt="2023-08-17T14:23:33.480" v="27" actId="1076"/>
        <pc:sldMkLst>
          <pc:docMk/>
          <pc:sldMk cId="2986329458" sldId="259"/>
        </pc:sldMkLst>
        <pc:spChg chg="mod">
          <ac:chgData name="Frank Jones" userId="8d0b6a45-5133-4f17-833e-0bac8f16fb78" providerId="ADAL" clId="{6F4617B2-7A0F-7E4B-9B31-C6CE5B296D7B}" dt="2023-08-17T14:23:25.091" v="25" actId="1076"/>
          <ac:spMkLst>
            <pc:docMk/>
            <pc:sldMk cId="2986329458" sldId="259"/>
            <ac:spMk id="7" creationId="{1F5ED420-8455-E90B-2833-38C1AAFB1828}"/>
          </ac:spMkLst>
        </pc:spChg>
        <pc:spChg chg="mod">
          <ac:chgData name="Frank Jones" userId="8d0b6a45-5133-4f17-833e-0bac8f16fb78" providerId="ADAL" clId="{6F4617B2-7A0F-7E4B-9B31-C6CE5B296D7B}" dt="2023-08-17T14:23:27.138" v="26" actId="1076"/>
          <ac:spMkLst>
            <pc:docMk/>
            <pc:sldMk cId="2986329458" sldId="259"/>
            <ac:spMk id="8" creationId="{14A2CB7C-A91C-BB71-0AB5-5519CB2D563D}"/>
          </ac:spMkLst>
        </pc:spChg>
        <pc:picChg chg="mod">
          <ac:chgData name="Frank Jones" userId="8d0b6a45-5133-4f17-833e-0bac8f16fb78" providerId="ADAL" clId="{6F4617B2-7A0F-7E4B-9B31-C6CE5B296D7B}" dt="2023-08-17T14:23:33.480" v="27" actId="1076"/>
          <ac:picMkLst>
            <pc:docMk/>
            <pc:sldMk cId="2986329458" sldId="259"/>
            <ac:picMk id="4" creationId="{4BE98765-29FD-9475-A878-FD73B33EF167}"/>
          </ac:picMkLst>
        </pc:picChg>
        <pc:picChg chg="mod">
          <ac:chgData name="Frank Jones" userId="8d0b6a45-5133-4f17-833e-0bac8f16fb78" providerId="ADAL" clId="{6F4617B2-7A0F-7E4B-9B31-C6CE5B296D7B}" dt="2023-08-17T14:22:53.380" v="4" actId="1076"/>
          <ac:picMkLst>
            <pc:docMk/>
            <pc:sldMk cId="2986329458" sldId="259"/>
            <ac:picMk id="6" creationId="{E918D62A-6CC4-DE7C-FCC4-08E503534A7B}"/>
          </ac:picMkLst>
        </pc:picChg>
      </pc:sldChg>
      <pc:sldChg chg="modSp add mod">
        <pc:chgData name="Frank Jones" userId="8d0b6a45-5133-4f17-833e-0bac8f16fb78" providerId="ADAL" clId="{6F4617B2-7A0F-7E4B-9B31-C6CE5B296D7B}" dt="2023-08-18T10:14:21.541" v="45" actId="18131"/>
        <pc:sldMkLst>
          <pc:docMk/>
          <pc:sldMk cId="3605146161" sldId="260"/>
        </pc:sldMkLst>
        <pc:spChg chg="mod">
          <ac:chgData name="Frank Jones" userId="8d0b6a45-5133-4f17-833e-0bac8f16fb78" providerId="ADAL" clId="{6F4617B2-7A0F-7E4B-9B31-C6CE5B296D7B}" dt="2023-08-18T10:13:40.744" v="39" actId="1076"/>
          <ac:spMkLst>
            <pc:docMk/>
            <pc:sldMk cId="3605146161" sldId="260"/>
            <ac:spMk id="7" creationId="{1F5ED420-8455-E90B-2833-38C1AAFB1828}"/>
          </ac:spMkLst>
        </pc:spChg>
        <pc:spChg chg="mod">
          <ac:chgData name="Frank Jones" userId="8d0b6a45-5133-4f17-833e-0bac8f16fb78" providerId="ADAL" clId="{6F4617B2-7A0F-7E4B-9B31-C6CE5B296D7B}" dt="2023-08-18T10:13:44.052" v="40" actId="1076"/>
          <ac:spMkLst>
            <pc:docMk/>
            <pc:sldMk cId="3605146161" sldId="260"/>
            <ac:spMk id="8" creationId="{14A2CB7C-A91C-BB71-0AB5-5519CB2D563D}"/>
          </ac:spMkLst>
        </pc:spChg>
        <pc:picChg chg="mod">
          <ac:chgData name="Frank Jones" userId="8d0b6a45-5133-4f17-833e-0bac8f16fb78" providerId="ADAL" clId="{6F4617B2-7A0F-7E4B-9B31-C6CE5B296D7B}" dt="2023-08-18T10:13:01.007" v="29" actId="1076"/>
          <ac:picMkLst>
            <pc:docMk/>
            <pc:sldMk cId="3605146161" sldId="260"/>
            <ac:picMk id="4" creationId="{4BE98765-29FD-9475-A878-FD73B33EF167}"/>
          </ac:picMkLst>
        </pc:picChg>
        <pc:picChg chg="mod modCrop">
          <ac:chgData name="Frank Jones" userId="8d0b6a45-5133-4f17-833e-0bac8f16fb78" providerId="ADAL" clId="{6F4617B2-7A0F-7E4B-9B31-C6CE5B296D7B}" dt="2023-08-18T10:14:21.541" v="45" actId="18131"/>
          <ac:picMkLst>
            <pc:docMk/>
            <pc:sldMk cId="3605146161" sldId="260"/>
            <ac:picMk id="6" creationId="{E918D62A-6CC4-DE7C-FCC4-08E503534A7B}"/>
          </ac:picMkLst>
        </pc:picChg>
      </pc:sldChg>
      <pc:sldChg chg="modSp add mod">
        <pc:chgData name="Frank Jones" userId="8d0b6a45-5133-4f17-833e-0bac8f16fb78" providerId="ADAL" clId="{6F4617B2-7A0F-7E4B-9B31-C6CE5B296D7B}" dt="2023-08-18T13:02:31.459" v="61" actId="1076"/>
        <pc:sldMkLst>
          <pc:docMk/>
          <pc:sldMk cId="1066126500" sldId="261"/>
        </pc:sldMkLst>
        <pc:spChg chg="mod">
          <ac:chgData name="Frank Jones" userId="8d0b6a45-5133-4f17-833e-0bac8f16fb78" providerId="ADAL" clId="{6F4617B2-7A0F-7E4B-9B31-C6CE5B296D7B}" dt="2023-08-18T13:02:25.940" v="60" actId="14100"/>
          <ac:spMkLst>
            <pc:docMk/>
            <pc:sldMk cId="1066126500" sldId="261"/>
            <ac:spMk id="7" creationId="{1F5ED420-8455-E90B-2833-38C1AAFB1828}"/>
          </ac:spMkLst>
        </pc:spChg>
        <pc:spChg chg="mod">
          <ac:chgData name="Frank Jones" userId="8d0b6a45-5133-4f17-833e-0bac8f16fb78" providerId="ADAL" clId="{6F4617B2-7A0F-7E4B-9B31-C6CE5B296D7B}" dt="2023-08-18T13:02:31.459" v="61" actId="1076"/>
          <ac:spMkLst>
            <pc:docMk/>
            <pc:sldMk cId="1066126500" sldId="261"/>
            <ac:spMk id="8" creationId="{14A2CB7C-A91C-BB71-0AB5-5519CB2D563D}"/>
          </ac:spMkLst>
        </pc:spChg>
        <pc:picChg chg="mod">
          <ac:chgData name="Frank Jones" userId="8d0b6a45-5133-4f17-833e-0bac8f16fb78" providerId="ADAL" clId="{6F4617B2-7A0F-7E4B-9B31-C6CE5B296D7B}" dt="2023-08-18T13:02:05.951" v="50" actId="1076"/>
          <ac:picMkLst>
            <pc:docMk/>
            <pc:sldMk cId="1066126500" sldId="261"/>
            <ac:picMk id="4" creationId="{4BE98765-29FD-9475-A878-FD73B33EF167}"/>
          </ac:picMkLst>
        </pc:picChg>
        <pc:picChg chg="mod">
          <ac:chgData name="Frank Jones" userId="8d0b6a45-5133-4f17-833e-0bac8f16fb78" providerId="ADAL" clId="{6F4617B2-7A0F-7E4B-9B31-C6CE5B296D7B}" dt="2023-08-18T13:02:11.776" v="57" actId="1036"/>
          <ac:picMkLst>
            <pc:docMk/>
            <pc:sldMk cId="1066126500" sldId="261"/>
            <ac:picMk id="6" creationId="{E918D62A-6CC4-DE7C-FCC4-08E503534A7B}"/>
          </ac:picMkLst>
        </pc:picChg>
      </pc:sldChg>
      <pc:sldChg chg="addSp delSp modSp new mod ord">
        <pc:chgData name="Frank Jones" userId="8d0b6a45-5133-4f17-833e-0bac8f16fb78" providerId="ADAL" clId="{6F4617B2-7A0F-7E4B-9B31-C6CE5B296D7B}" dt="2023-08-18T14:20:57.152" v="599" actId="1076"/>
        <pc:sldMkLst>
          <pc:docMk/>
          <pc:sldMk cId="2104308454" sldId="262"/>
        </pc:sldMkLst>
        <pc:spChg chg="del">
          <ac:chgData name="Frank Jones" userId="8d0b6a45-5133-4f17-833e-0bac8f16fb78" providerId="ADAL" clId="{6F4617B2-7A0F-7E4B-9B31-C6CE5B296D7B}" dt="2023-08-18T13:35:47.628" v="67" actId="478"/>
          <ac:spMkLst>
            <pc:docMk/>
            <pc:sldMk cId="2104308454" sldId="262"/>
            <ac:spMk id="2" creationId="{C35F9C0F-5AF6-C9C5-9961-30375ABFB104}"/>
          </ac:spMkLst>
        </pc:spChg>
        <pc:spChg chg="del mod">
          <ac:chgData name="Frank Jones" userId="8d0b6a45-5133-4f17-833e-0bac8f16fb78" providerId="ADAL" clId="{6F4617B2-7A0F-7E4B-9B31-C6CE5B296D7B}" dt="2023-08-18T13:35:46.168" v="66" actId="478"/>
          <ac:spMkLst>
            <pc:docMk/>
            <pc:sldMk cId="2104308454" sldId="262"/>
            <ac:spMk id="3" creationId="{1B7FDA9A-37CF-B2C7-3BCB-121875111BCE}"/>
          </ac:spMkLst>
        </pc:spChg>
        <pc:spChg chg="add mod">
          <ac:chgData name="Frank Jones" userId="8d0b6a45-5133-4f17-833e-0bac8f16fb78" providerId="ADAL" clId="{6F4617B2-7A0F-7E4B-9B31-C6CE5B296D7B}" dt="2023-08-18T14:18:59.802" v="571" actId="14100"/>
          <ac:spMkLst>
            <pc:docMk/>
            <pc:sldMk cId="2104308454" sldId="262"/>
            <ac:spMk id="4" creationId="{8B2DB22A-FEDE-8D32-34DF-EACD2123FD35}"/>
          </ac:spMkLst>
        </pc:spChg>
        <pc:spChg chg="add mod">
          <ac:chgData name="Frank Jones" userId="8d0b6a45-5133-4f17-833e-0bac8f16fb78" providerId="ADAL" clId="{6F4617B2-7A0F-7E4B-9B31-C6CE5B296D7B}" dt="2023-08-18T14:20:25.233" v="589" actId="20577"/>
          <ac:spMkLst>
            <pc:docMk/>
            <pc:sldMk cId="2104308454" sldId="262"/>
            <ac:spMk id="6" creationId="{5C0B039A-0FB4-4146-CAC7-2399D9A05B6B}"/>
          </ac:spMkLst>
        </pc:spChg>
        <pc:picChg chg="add mod">
          <ac:chgData name="Frank Jones" userId="8d0b6a45-5133-4f17-833e-0bac8f16fb78" providerId="ADAL" clId="{6F4617B2-7A0F-7E4B-9B31-C6CE5B296D7B}" dt="2023-08-18T14:20:37.213" v="592" actId="1076"/>
          <ac:picMkLst>
            <pc:docMk/>
            <pc:sldMk cId="2104308454" sldId="262"/>
            <ac:picMk id="7" creationId="{99AC0A7A-AA63-40B2-4F9C-1B5A666A4EE7}"/>
          </ac:picMkLst>
        </pc:picChg>
        <pc:picChg chg="add mod">
          <ac:chgData name="Frank Jones" userId="8d0b6a45-5133-4f17-833e-0bac8f16fb78" providerId="ADAL" clId="{6F4617B2-7A0F-7E4B-9B31-C6CE5B296D7B}" dt="2023-08-18T14:20:54.169" v="598" actId="1076"/>
          <ac:picMkLst>
            <pc:docMk/>
            <pc:sldMk cId="2104308454" sldId="262"/>
            <ac:picMk id="8" creationId="{6C43BB93-176C-3AEC-F94F-9A7AC1DCE4E7}"/>
          </ac:picMkLst>
        </pc:picChg>
        <pc:picChg chg="add mod">
          <ac:chgData name="Frank Jones" userId="8d0b6a45-5133-4f17-833e-0bac8f16fb78" providerId="ADAL" clId="{6F4617B2-7A0F-7E4B-9B31-C6CE5B296D7B}" dt="2023-08-18T14:20:57.152" v="599" actId="1076"/>
          <ac:picMkLst>
            <pc:docMk/>
            <pc:sldMk cId="2104308454" sldId="262"/>
            <ac:picMk id="9" creationId="{8E293863-F425-58E0-6CD6-BC806CA577F5}"/>
          </ac:picMkLst>
        </pc:picChg>
        <pc:picChg chg="add mod">
          <ac:chgData name="Frank Jones" userId="8d0b6a45-5133-4f17-833e-0bac8f16fb78" providerId="ADAL" clId="{6F4617B2-7A0F-7E4B-9B31-C6CE5B296D7B}" dt="2023-08-18T14:17:51.136" v="550" actId="1076"/>
          <ac:picMkLst>
            <pc:docMk/>
            <pc:sldMk cId="2104308454" sldId="262"/>
            <ac:picMk id="1026" creationId="{F2EB7DB0-1A85-922A-911E-B235F6DE6D01}"/>
          </ac:picMkLst>
        </pc:picChg>
        <pc:picChg chg="add mod">
          <ac:chgData name="Frank Jones" userId="8d0b6a45-5133-4f17-833e-0bac8f16fb78" providerId="ADAL" clId="{6F4617B2-7A0F-7E4B-9B31-C6CE5B296D7B}" dt="2023-08-18T14:17:53.555" v="551" actId="1076"/>
          <ac:picMkLst>
            <pc:docMk/>
            <pc:sldMk cId="2104308454" sldId="262"/>
            <ac:picMk id="1027" creationId="{D7915AB2-9FC0-3885-4692-3B1A95CBACE9}"/>
          </ac:picMkLst>
        </pc:picChg>
        <pc:picChg chg="add del mod">
          <ac:chgData name="Frank Jones" userId="8d0b6a45-5133-4f17-833e-0bac8f16fb78" providerId="ADAL" clId="{6F4617B2-7A0F-7E4B-9B31-C6CE5B296D7B}" dt="2023-08-18T14:20:42.110" v="595" actId="478"/>
          <ac:picMkLst>
            <pc:docMk/>
            <pc:sldMk cId="2104308454" sldId="262"/>
            <ac:picMk id="1028" creationId="{46B809B3-79CB-E92B-1113-389BFB4BF2BE}"/>
          </ac:picMkLst>
        </pc:picChg>
        <pc:picChg chg="add mod">
          <ac:chgData name="Frank Jones" userId="8d0b6a45-5133-4f17-833e-0bac8f16fb78" providerId="ADAL" clId="{6F4617B2-7A0F-7E4B-9B31-C6CE5B296D7B}" dt="2023-08-18T14:18:08.142" v="555" actId="14100"/>
          <ac:picMkLst>
            <pc:docMk/>
            <pc:sldMk cId="2104308454" sldId="262"/>
            <ac:picMk id="1029" creationId="{DEA48116-327B-3E7E-EBC9-0ADCCB8CD40C}"/>
          </ac:picMkLst>
        </pc:picChg>
        <pc:picChg chg="add mod">
          <ac:chgData name="Frank Jones" userId="8d0b6a45-5133-4f17-833e-0bac8f16fb78" providerId="ADAL" clId="{6F4617B2-7A0F-7E4B-9B31-C6CE5B296D7B}" dt="2023-08-18T14:18:05.577" v="554" actId="14100"/>
          <ac:picMkLst>
            <pc:docMk/>
            <pc:sldMk cId="2104308454" sldId="262"/>
            <ac:picMk id="1030" creationId="{196C8E22-7F3A-A462-005B-5F1916C6C478}"/>
          </ac:picMkLst>
        </pc:picChg>
        <pc:picChg chg="add del mod">
          <ac:chgData name="Frank Jones" userId="8d0b6a45-5133-4f17-833e-0bac8f16fb78" providerId="ADAL" clId="{6F4617B2-7A0F-7E4B-9B31-C6CE5B296D7B}" dt="2023-08-18T14:20:40.861" v="594" actId="478"/>
          <ac:picMkLst>
            <pc:docMk/>
            <pc:sldMk cId="2104308454" sldId="262"/>
            <ac:picMk id="1031" creationId="{7612C7B0-948A-5A51-3FAC-2DDF3EC69220}"/>
          </ac:picMkLst>
        </pc:picChg>
      </pc:sldChg>
      <pc:sldChg chg="addSp delSp modSp new mod">
        <pc:chgData name="Frank Jones" userId="8d0b6a45-5133-4f17-833e-0bac8f16fb78" providerId="ADAL" clId="{6F4617B2-7A0F-7E4B-9B31-C6CE5B296D7B}" dt="2023-08-18T13:47:04.384" v="118" actId="1076"/>
        <pc:sldMkLst>
          <pc:docMk/>
          <pc:sldMk cId="3251042471" sldId="263"/>
        </pc:sldMkLst>
        <pc:spChg chg="del">
          <ac:chgData name="Frank Jones" userId="8d0b6a45-5133-4f17-833e-0bac8f16fb78" providerId="ADAL" clId="{6F4617B2-7A0F-7E4B-9B31-C6CE5B296D7B}" dt="2023-08-18T13:42:33.222" v="77" actId="478"/>
          <ac:spMkLst>
            <pc:docMk/>
            <pc:sldMk cId="3251042471" sldId="263"/>
            <ac:spMk id="2" creationId="{E40FF232-B397-2438-0B5B-77F3BE8D59BF}"/>
          </ac:spMkLst>
        </pc:spChg>
        <pc:spChg chg="del">
          <ac:chgData name="Frank Jones" userId="8d0b6a45-5133-4f17-833e-0bac8f16fb78" providerId="ADAL" clId="{6F4617B2-7A0F-7E4B-9B31-C6CE5B296D7B}" dt="2023-08-18T13:42:34.428" v="78" actId="478"/>
          <ac:spMkLst>
            <pc:docMk/>
            <pc:sldMk cId="3251042471" sldId="263"/>
            <ac:spMk id="3" creationId="{83CBF27C-B033-A486-4E4C-A1C31FA25BD9}"/>
          </ac:spMkLst>
        </pc:spChg>
        <pc:spChg chg="add mod">
          <ac:chgData name="Frank Jones" userId="8d0b6a45-5133-4f17-833e-0bac8f16fb78" providerId="ADAL" clId="{6F4617B2-7A0F-7E4B-9B31-C6CE5B296D7B}" dt="2023-08-18T13:47:04.384" v="118" actId="1076"/>
          <ac:spMkLst>
            <pc:docMk/>
            <pc:sldMk cId="3251042471" sldId="263"/>
            <ac:spMk id="5" creationId="{2EB5FBCD-05A6-8F47-BA8B-7DBAB9D8C046}"/>
          </ac:spMkLst>
        </pc:spChg>
        <pc:spChg chg="add mod">
          <ac:chgData name="Frank Jones" userId="8d0b6a45-5133-4f17-833e-0bac8f16fb78" providerId="ADAL" clId="{6F4617B2-7A0F-7E4B-9B31-C6CE5B296D7B}" dt="2023-08-18T13:47:01.730" v="117" actId="1076"/>
          <ac:spMkLst>
            <pc:docMk/>
            <pc:sldMk cId="3251042471" sldId="263"/>
            <ac:spMk id="7" creationId="{879577AE-219A-C8A3-CD12-3F961F5FCA30}"/>
          </ac:spMkLst>
        </pc:spChg>
      </pc:sldChg>
      <pc:sldChg chg="addSp delSp modSp new mod">
        <pc:chgData name="Frank Jones" userId="8d0b6a45-5133-4f17-833e-0bac8f16fb78" providerId="ADAL" clId="{6F4617B2-7A0F-7E4B-9B31-C6CE5B296D7B}" dt="2023-08-18T14:18:51.048" v="569" actId="1076"/>
        <pc:sldMkLst>
          <pc:docMk/>
          <pc:sldMk cId="1229585576" sldId="264"/>
        </pc:sldMkLst>
        <pc:spChg chg="del">
          <ac:chgData name="Frank Jones" userId="8d0b6a45-5133-4f17-833e-0bac8f16fb78" providerId="ADAL" clId="{6F4617B2-7A0F-7E4B-9B31-C6CE5B296D7B}" dt="2023-08-18T13:49:24.151" v="121" actId="478"/>
          <ac:spMkLst>
            <pc:docMk/>
            <pc:sldMk cId="1229585576" sldId="264"/>
            <ac:spMk id="2" creationId="{74C05444-C1AC-A297-AF45-4F97EB732978}"/>
          </ac:spMkLst>
        </pc:spChg>
        <pc:spChg chg="del">
          <ac:chgData name="Frank Jones" userId="8d0b6a45-5133-4f17-833e-0bac8f16fb78" providerId="ADAL" clId="{6F4617B2-7A0F-7E4B-9B31-C6CE5B296D7B}" dt="2023-08-18T13:49:22.755" v="120" actId="478"/>
          <ac:spMkLst>
            <pc:docMk/>
            <pc:sldMk cId="1229585576" sldId="264"/>
            <ac:spMk id="3" creationId="{34BD1AE6-401D-8A8E-1DE1-E7E5B4E757D4}"/>
          </ac:spMkLst>
        </pc:spChg>
        <pc:spChg chg="add mod">
          <ac:chgData name="Frank Jones" userId="8d0b6a45-5133-4f17-833e-0bac8f16fb78" providerId="ADAL" clId="{6F4617B2-7A0F-7E4B-9B31-C6CE5B296D7B}" dt="2023-08-18T14:18:51.048" v="569" actId="1076"/>
          <ac:spMkLst>
            <pc:docMk/>
            <pc:sldMk cId="1229585576" sldId="264"/>
            <ac:spMk id="5" creationId="{33E41DCC-44A8-F2CA-348F-9BA6568B10EE}"/>
          </ac:spMkLst>
        </pc:spChg>
        <pc:spChg chg="add del mod">
          <ac:chgData name="Frank Jones" userId="8d0b6a45-5133-4f17-833e-0bac8f16fb78" providerId="ADAL" clId="{6F4617B2-7A0F-7E4B-9B31-C6CE5B296D7B}" dt="2023-08-18T13:50:11.448" v="131"/>
          <ac:spMkLst>
            <pc:docMk/>
            <pc:sldMk cId="1229585576" sldId="264"/>
            <ac:spMk id="6" creationId="{AB40CAFD-BD63-656B-E199-5CCF6032C8E2}"/>
          </ac:spMkLst>
        </pc:spChg>
        <pc:spChg chg="add del">
          <ac:chgData name="Frank Jones" userId="8d0b6a45-5133-4f17-833e-0bac8f16fb78" providerId="ADAL" clId="{6F4617B2-7A0F-7E4B-9B31-C6CE5B296D7B}" dt="2023-08-18T13:50:11.438" v="129" actId="478"/>
          <ac:spMkLst>
            <pc:docMk/>
            <pc:sldMk cId="1229585576" sldId="264"/>
            <ac:spMk id="8" creationId="{26E3863D-0602-B08A-8466-3D7590E937D3}"/>
          </ac:spMkLst>
        </pc:spChg>
        <pc:spChg chg="add mod">
          <ac:chgData name="Frank Jones" userId="8d0b6a45-5133-4f17-833e-0bac8f16fb78" providerId="ADAL" clId="{6F4617B2-7A0F-7E4B-9B31-C6CE5B296D7B}" dt="2023-08-18T14:18:51.048" v="569" actId="1076"/>
          <ac:spMkLst>
            <pc:docMk/>
            <pc:sldMk cId="1229585576" sldId="264"/>
            <ac:spMk id="9" creationId="{31524061-D7CC-6341-545C-78D1A2A4B93D}"/>
          </ac:spMkLst>
        </pc:spChg>
        <pc:spChg chg="add mod">
          <ac:chgData name="Frank Jones" userId="8d0b6a45-5133-4f17-833e-0bac8f16fb78" providerId="ADAL" clId="{6F4617B2-7A0F-7E4B-9B31-C6CE5B296D7B}" dt="2023-08-18T14:14:37.069" v="403" actId="1076"/>
          <ac:spMkLst>
            <pc:docMk/>
            <pc:sldMk cId="1229585576" sldId="264"/>
            <ac:spMk id="11" creationId="{2D233F57-0A45-2652-0FBF-53E647DAA1AF}"/>
          </ac:spMkLst>
        </pc:spChg>
        <pc:spChg chg="add mod">
          <ac:chgData name="Frank Jones" userId="8d0b6a45-5133-4f17-833e-0bac8f16fb78" providerId="ADAL" clId="{6F4617B2-7A0F-7E4B-9B31-C6CE5B296D7B}" dt="2023-08-18T14:14:33.608" v="402" actId="1076"/>
          <ac:spMkLst>
            <pc:docMk/>
            <pc:sldMk cId="1229585576" sldId="264"/>
            <ac:spMk id="13" creationId="{31C15E5C-D6CD-8AEF-414A-3D2A0B6EE24E}"/>
          </ac:spMkLst>
        </pc:spChg>
        <pc:spChg chg="add mod">
          <ac:chgData name="Frank Jones" userId="8d0b6a45-5133-4f17-833e-0bac8f16fb78" providerId="ADAL" clId="{6F4617B2-7A0F-7E4B-9B31-C6CE5B296D7B}" dt="2023-08-18T14:14:37.069" v="403" actId="1076"/>
          <ac:spMkLst>
            <pc:docMk/>
            <pc:sldMk cId="1229585576" sldId="264"/>
            <ac:spMk id="14" creationId="{F1CDAE37-FCEF-F0BA-BBFC-ED5406668A3A}"/>
          </ac:spMkLst>
        </pc:spChg>
        <pc:spChg chg="add del mod">
          <ac:chgData name="Frank Jones" userId="8d0b6a45-5133-4f17-833e-0bac8f16fb78" providerId="ADAL" clId="{6F4617B2-7A0F-7E4B-9B31-C6CE5B296D7B}" dt="2023-08-18T13:52:50.900" v="153" actId="478"/>
          <ac:spMkLst>
            <pc:docMk/>
            <pc:sldMk cId="1229585576" sldId="264"/>
            <ac:spMk id="15" creationId="{7489D3B7-F538-6006-2145-5FA8FC9294A9}"/>
          </ac:spMkLst>
        </pc:spChg>
        <pc:spChg chg="add mod">
          <ac:chgData name="Frank Jones" userId="8d0b6a45-5133-4f17-833e-0bac8f16fb78" providerId="ADAL" clId="{6F4617B2-7A0F-7E4B-9B31-C6CE5B296D7B}" dt="2023-08-18T14:14:33.608" v="402" actId="1076"/>
          <ac:spMkLst>
            <pc:docMk/>
            <pc:sldMk cId="1229585576" sldId="264"/>
            <ac:spMk id="16" creationId="{707D48E5-92CC-70CC-5DFE-B5B77F2E022B}"/>
          </ac:spMkLst>
        </pc:spChg>
        <pc:spChg chg="add mod">
          <ac:chgData name="Frank Jones" userId="8d0b6a45-5133-4f17-833e-0bac8f16fb78" providerId="ADAL" clId="{6F4617B2-7A0F-7E4B-9B31-C6CE5B296D7B}" dt="2023-08-18T14:14:33.608" v="402" actId="1076"/>
          <ac:spMkLst>
            <pc:docMk/>
            <pc:sldMk cId="1229585576" sldId="264"/>
            <ac:spMk id="18" creationId="{3D69239D-E358-E348-C44F-BCA82E2585CC}"/>
          </ac:spMkLst>
        </pc:spChg>
        <pc:spChg chg="add del">
          <ac:chgData name="Frank Jones" userId="8d0b6a45-5133-4f17-833e-0bac8f16fb78" providerId="ADAL" clId="{6F4617B2-7A0F-7E4B-9B31-C6CE5B296D7B}" dt="2023-08-18T14:04:11.633" v="385" actId="478"/>
          <ac:spMkLst>
            <pc:docMk/>
            <pc:sldMk cId="1229585576" sldId="264"/>
            <ac:spMk id="22" creationId="{F427CA3A-5679-872A-7158-122C63DA26CE}"/>
          </ac:spMkLst>
        </pc:spChg>
        <pc:spChg chg="add mod">
          <ac:chgData name="Frank Jones" userId="8d0b6a45-5133-4f17-833e-0bac8f16fb78" providerId="ADAL" clId="{6F4617B2-7A0F-7E4B-9B31-C6CE5B296D7B}" dt="2023-08-18T14:17:15.362" v="546" actId="1076"/>
          <ac:spMkLst>
            <pc:docMk/>
            <pc:sldMk cId="1229585576" sldId="264"/>
            <ac:spMk id="23" creationId="{5345AC43-1969-E975-2D59-79D5FFB69ABB}"/>
          </ac:spMkLst>
        </pc:spChg>
        <pc:spChg chg="add mod">
          <ac:chgData name="Frank Jones" userId="8d0b6a45-5133-4f17-833e-0bac8f16fb78" providerId="ADAL" clId="{6F4617B2-7A0F-7E4B-9B31-C6CE5B296D7B}" dt="2023-08-18T14:17:15.362" v="546" actId="1076"/>
          <ac:spMkLst>
            <pc:docMk/>
            <pc:sldMk cId="1229585576" sldId="264"/>
            <ac:spMk id="24" creationId="{BBB75A58-CA29-5614-2746-F7ADBF12F7D4}"/>
          </ac:spMkLst>
        </pc:spChg>
        <pc:spChg chg="add mod">
          <ac:chgData name="Frank Jones" userId="8d0b6a45-5133-4f17-833e-0bac8f16fb78" providerId="ADAL" clId="{6F4617B2-7A0F-7E4B-9B31-C6CE5B296D7B}" dt="2023-08-18T14:17:15.362" v="546" actId="1076"/>
          <ac:spMkLst>
            <pc:docMk/>
            <pc:sldMk cId="1229585576" sldId="264"/>
            <ac:spMk id="28" creationId="{8D8BFF8D-DBA1-11FA-B670-6AFE3B58386A}"/>
          </ac:spMkLst>
        </pc:spChg>
        <pc:spChg chg="add mod">
          <ac:chgData name="Frank Jones" userId="8d0b6a45-5133-4f17-833e-0bac8f16fb78" providerId="ADAL" clId="{6F4617B2-7A0F-7E4B-9B31-C6CE5B296D7B}" dt="2023-08-18T14:17:15.362" v="546" actId="1076"/>
          <ac:spMkLst>
            <pc:docMk/>
            <pc:sldMk cId="1229585576" sldId="264"/>
            <ac:spMk id="29" creationId="{39B2C413-35F1-853E-845D-C273BF33A91C}"/>
          </ac:spMkLst>
        </pc:spChg>
        <pc:picChg chg="add mod">
          <ac:chgData name="Frank Jones" userId="8d0b6a45-5133-4f17-833e-0bac8f16fb78" providerId="ADAL" clId="{6F4617B2-7A0F-7E4B-9B31-C6CE5B296D7B}" dt="2023-08-18T14:18:51.048" v="569" actId="1076"/>
          <ac:picMkLst>
            <pc:docMk/>
            <pc:sldMk cId="1229585576" sldId="264"/>
            <ac:picMk id="19" creationId="{8FB2DB1E-4845-7C98-17C0-03749BA98DF9}"/>
          </ac:picMkLst>
        </pc:picChg>
        <pc:picChg chg="add mod">
          <ac:chgData name="Frank Jones" userId="8d0b6a45-5133-4f17-833e-0bac8f16fb78" providerId="ADAL" clId="{6F4617B2-7A0F-7E4B-9B31-C6CE5B296D7B}" dt="2023-08-18T14:18:51.048" v="569" actId="1076"/>
          <ac:picMkLst>
            <pc:docMk/>
            <pc:sldMk cId="1229585576" sldId="264"/>
            <ac:picMk id="20" creationId="{80E98793-65A5-23A8-DCC9-E32449658E61}"/>
          </ac:picMkLst>
        </pc:picChg>
        <pc:picChg chg="add mod">
          <ac:chgData name="Frank Jones" userId="8d0b6a45-5133-4f17-833e-0bac8f16fb78" providerId="ADAL" clId="{6F4617B2-7A0F-7E4B-9B31-C6CE5B296D7B}" dt="2023-08-18T14:18:51.048" v="569" actId="1076"/>
          <ac:picMkLst>
            <pc:docMk/>
            <pc:sldMk cId="1229585576" sldId="264"/>
            <ac:picMk id="2050" creationId="{C2AE19BC-8F44-EC2A-3FCA-A5C0F0143E4E}"/>
          </ac:picMkLst>
        </pc:picChg>
        <pc:cxnChg chg="add mod">
          <ac:chgData name="Frank Jones" userId="8d0b6a45-5133-4f17-833e-0bac8f16fb78" providerId="ADAL" clId="{6F4617B2-7A0F-7E4B-9B31-C6CE5B296D7B}" dt="2023-08-18T14:17:15.362" v="546" actId="1076"/>
          <ac:cxnSpMkLst>
            <pc:docMk/>
            <pc:sldMk cId="1229585576" sldId="264"/>
            <ac:cxnSpMk id="26" creationId="{D4775194-6A16-34FF-9085-BBEE09812CE6}"/>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F986C-BCA2-1343-9877-CFFEEDD4FF3B}" type="datetimeFigureOut">
              <a:rPr lang="en-US" smtClean="0"/>
              <a:t>8/23/23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501C3-8FC9-264F-A1E4-7AA243A00FC9}" type="slidenum">
              <a:rPr lang="en-US" smtClean="0"/>
              <a:t>‹#›</a:t>
            </a:fld>
            <a:endParaRPr lang="en-US"/>
          </a:p>
        </p:txBody>
      </p:sp>
    </p:spTree>
    <p:extLst>
      <p:ext uri="{BB962C8B-B14F-4D97-AF65-F5344CB8AC3E}">
        <p14:creationId xmlns:p14="http://schemas.microsoft.com/office/powerpoint/2010/main" val="374820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501C3-8FC9-264F-A1E4-7AA243A00FC9}" type="slidenum">
              <a:rPr lang="en-US" smtClean="0"/>
              <a:t>3</a:t>
            </a:fld>
            <a:endParaRPr lang="en-US"/>
          </a:p>
        </p:txBody>
      </p:sp>
    </p:spTree>
    <p:extLst>
      <p:ext uri="{BB962C8B-B14F-4D97-AF65-F5344CB8AC3E}">
        <p14:creationId xmlns:p14="http://schemas.microsoft.com/office/powerpoint/2010/main" val="229988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8210-1B3B-BB52-A43A-559976349B7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C17CFB5-7E83-72BA-600B-ABAD14072A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7114A06-74C1-3AD3-37DA-762AA47175CB}"/>
              </a:ext>
            </a:extLst>
          </p:cNvPr>
          <p:cNvSpPr>
            <a:spLocks noGrp="1"/>
          </p:cNvSpPr>
          <p:nvPr>
            <p:ph type="dt" sz="half" idx="10"/>
          </p:nvPr>
        </p:nvSpPr>
        <p:spPr/>
        <p:txBody>
          <a:bodyPr/>
          <a:lstStyle/>
          <a:p>
            <a:fld id="{E2CAA2F0-7D3E-2044-89FA-216CAA105B69}" type="datetimeFigureOut">
              <a:rPr lang="en-US" smtClean="0"/>
              <a:t>8/23/23</a:t>
            </a:fld>
            <a:endParaRPr lang="en-US"/>
          </a:p>
        </p:txBody>
      </p:sp>
      <p:sp>
        <p:nvSpPr>
          <p:cNvPr id="5" name="Footer Placeholder 4">
            <a:extLst>
              <a:ext uri="{FF2B5EF4-FFF2-40B4-BE49-F238E27FC236}">
                <a16:creationId xmlns:a16="http://schemas.microsoft.com/office/drawing/2014/main" id="{899726F5-8FA3-D233-32A0-6A0FA829A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6CA53-1BA3-8D64-C409-5F5DD2A5BCB2}"/>
              </a:ext>
            </a:extLst>
          </p:cNvPr>
          <p:cNvSpPr>
            <a:spLocks noGrp="1"/>
          </p:cNvSpPr>
          <p:nvPr>
            <p:ph type="sldNum" sz="quarter" idx="12"/>
          </p:nvPr>
        </p:nvSpPr>
        <p:spPr/>
        <p:txBody>
          <a:bodyPr/>
          <a:lstStyle/>
          <a:p>
            <a:fld id="{8A1380B3-20E6-C64C-8C3C-9EAC4F4AAE2D}" type="slidenum">
              <a:rPr lang="en-US" smtClean="0"/>
              <a:t>‹#›</a:t>
            </a:fld>
            <a:endParaRPr lang="en-US"/>
          </a:p>
        </p:txBody>
      </p:sp>
    </p:spTree>
    <p:extLst>
      <p:ext uri="{BB962C8B-B14F-4D97-AF65-F5344CB8AC3E}">
        <p14:creationId xmlns:p14="http://schemas.microsoft.com/office/powerpoint/2010/main" val="1719845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0EE8-E6A0-51DF-6E1E-C72C4C6AD56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8423A6-AC8C-6A26-1E90-3FDE12E070E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1C9036-CD5F-5984-7C19-A9C6D3633304}"/>
              </a:ext>
            </a:extLst>
          </p:cNvPr>
          <p:cNvSpPr>
            <a:spLocks noGrp="1"/>
          </p:cNvSpPr>
          <p:nvPr>
            <p:ph type="dt" sz="half" idx="10"/>
          </p:nvPr>
        </p:nvSpPr>
        <p:spPr/>
        <p:txBody>
          <a:bodyPr/>
          <a:lstStyle/>
          <a:p>
            <a:fld id="{E2CAA2F0-7D3E-2044-89FA-216CAA105B69}" type="datetimeFigureOut">
              <a:rPr lang="en-US" smtClean="0"/>
              <a:t>8/23/23</a:t>
            </a:fld>
            <a:endParaRPr lang="en-US"/>
          </a:p>
        </p:txBody>
      </p:sp>
      <p:sp>
        <p:nvSpPr>
          <p:cNvPr id="5" name="Footer Placeholder 4">
            <a:extLst>
              <a:ext uri="{FF2B5EF4-FFF2-40B4-BE49-F238E27FC236}">
                <a16:creationId xmlns:a16="http://schemas.microsoft.com/office/drawing/2014/main" id="{8626E7A7-75D9-A4E9-74F2-4C1360811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0C274-90D2-3966-BA38-0095BBDB4325}"/>
              </a:ext>
            </a:extLst>
          </p:cNvPr>
          <p:cNvSpPr>
            <a:spLocks noGrp="1"/>
          </p:cNvSpPr>
          <p:nvPr>
            <p:ph type="sldNum" sz="quarter" idx="12"/>
          </p:nvPr>
        </p:nvSpPr>
        <p:spPr/>
        <p:txBody>
          <a:bodyPr/>
          <a:lstStyle/>
          <a:p>
            <a:fld id="{8A1380B3-20E6-C64C-8C3C-9EAC4F4AAE2D}" type="slidenum">
              <a:rPr lang="en-US" smtClean="0"/>
              <a:t>‹#›</a:t>
            </a:fld>
            <a:endParaRPr lang="en-US"/>
          </a:p>
        </p:txBody>
      </p:sp>
    </p:spTree>
    <p:extLst>
      <p:ext uri="{BB962C8B-B14F-4D97-AF65-F5344CB8AC3E}">
        <p14:creationId xmlns:p14="http://schemas.microsoft.com/office/powerpoint/2010/main" val="183797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E70868-3D8C-814D-AC01-9814DB1679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A277127-8A89-C633-B0C8-BF78D45CB88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C58E30-5E54-951C-0650-7EBBC6940336}"/>
              </a:ext>
            </a:extLst>
          </p:cNvPr>
          <p:cNvSpPr>
            <a:spLocks noGrp="1"/>
          </p:cNvSpPr>
          <p:nvPr>
            <p:ph type="dt" sz="half" idx="10"/>
          </p:nvPr>
        </p:nvSpPr>
        <p:spPr/>
        <p:txBody>
          <a:bodyPr/>
          <a:lstStyle/>
          <a:p>
            <a:fld id="{E2CAA2F0-7D3E-2044-89FA-216CAA105B69}" type="datetimeFigureOut">
              <a:rPr lang="en-US" smtClean="0"/>
              <a:t>8/23/23</a:t>
            </a:fld>
            <a:endParaRPr lang="en-US"/>
          </a:p>
        </p:txBody>
      </p:sp>
      <p:sp>
        <p:nvSpPr>
          <p:cNvPr id="5" name="Footer Placeholder 4">
            <a:extLst>
              <a:ext uri="{FF2B5EF4-FFF2-40B4-BE49-F238E27FC236}">
                <a16:creationId xmlns:a16="http://schemas.microsoft.com/office/drawing/2014/main" id="{E3E8BBE3-B5BA-2183-77A9-97ECB46EF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DC6A1-90D8-208C-F784-708751E0EEFC}"/>
              </a:ext>
            </a:extLst>
          </p:cNvPr>
          <p:cNvSpPr>
            <a:spLocks noGrp="1"/>
          </p:cNvSpPr>
          <p:nvPr>
            <p:ph type="sldNum" sz="quarter" idx="12"/>
          </p:nvPr>
        </p:nvSpPr>
        <p:spPr/>
        <p:txBody>
          <a:bodyPr/>
          <a:lstStyle/>
          <a:p>
            <a:fld id="{8A1380B3-20E6-C64C-8C3C-9EAC4F4AAE2D}" type="slidenum">
              <a:rPr lang="en-US" smtClean="0"/>
              <a:t>‹#›</a:t>
            </a:fld>
            <a:endParaRPr lang="en-US"/>
          </a:p>
        </p:txBody>
      </p:sp>
    </p:spTree>
    <p:extLst>
      <p:ext uri="{BB962C8B-B14F-4D97-AF65-F5344CB8AC3E}">
        <p14:creationId xmlns:p14="http://schemas.microsoft.com/office/powerpoint/2010/main" val="224288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32B1-D62A-EBFA-F96C-2FC7B2A4BBA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EC8F25D-CDB1-2A25-97BA-E909B78066B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F153CE-6F79-5BE7-6847-5D62CBCDD13C}"/>
              </a:ext>
            </a:extLst>
          </p:cNvPr>
          <p:cNvSpPr>
            <a:spLocks noGrp="1"/>
          </p:cNvSpPr>
          <p:nvPr>
            <p:ph type="dt" sz="half" idx="10"/>
          </p:nvPr>
        </p:nvSpPr>
        <p:spPr/>
        <p:txBody>
          <a:bodyPr/>
          <a:lstStyle/>
          <a:p>
            <a:fld id="{E2CAA2F0-7D3E-2044-89FA-216CAA105B69}" type="datetimeFigureOut">
              <a:rPr lang="en-US" smtClean="0"/>
              <a:t>8/23/23</a:t>
            </a:fld>
            <a:endParaRPr lang="en-US"/>
          </a:p>
        </p:txBody>
      </p:sp>
      <p:sp>
        <p:nvSpPr>
          <p:cNvPr id="5" name="Footer Placeholder 4">
            <a:extLst>
              <a:ext uri="{FF2B5EF4-FFF2-40B4-BE49-F238E27FC236}">
                <a16:creationId xmlns:a16="http://schemas.microsoft.com/office/drawing/2014/main" id="{BB54C789-34C5-A3E3-CE18-2FEE89CED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5F774-4B00-B2A5-FD4E-5D32BFA7DC22}"/>
              </a:ext>
            </a:extLst>
          </p:cNvPr>
          <p:cNvSpPr>
            <a:spLocks noGrp="1"/>
          </p:cNvSpPr>
          <p:nvPr>
            <p:ph type="sldNum" sz="quarter" idx="12"/>
          </p:nvPr>
        </p:nvSpPr>
        <p:spPr/>
        <p:txBody>
          <a:bodyPr/>
          <a:lstStyle/>
          <a:p>
            <a:fld id="{8A1380B3-20E6-C64C-8C3C-9EAC4F4AAE2D}" type="slidenum">
              <a:rPr lang="en-US" smtClean="0"/>
              <a:t>‹#›</a:t>
            </a:fld>
            <a:endParaRPr lang="en-US"/>
          </a:p>
        </p:txBody>
      </p:sp>
    </p:spTree>
    <p:extLst>
      <p:ext uri="{BB962C8B-B14F-4D97-AF65-F5344CB8AC3E}">
        <p14:creationId xmlns:p14="http://schemas.microsoft.com/office/powerpoint/2010/main" val="401612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DC108-8441-2F70-021A-18F91264A7E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9C1E85-1D6B-5EB1-7696-EA7B4597EE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7807226-5358-74AD-CB30-5930EC3DC07A}"/>
              </a:ext>
            </a:extLst>
          </p:cNvPr>
          <p:cNvSpPr>
            <a:spLocks noGrp="1"/>
          </p:cNvSpPr>
          <p:nvPr>
            <p:ph type="dt" sz="half" idx="10"/>
          </p:nvPr>
        </p:nvSpPr>
        <p:spPr/>
        <p:txBody>
          <a:bodyPr/>
          <a:lstStyle/>
          <a:p>
            <a:fld id="{E2CAA2F0-7D3E-2044-89FA-216CAA105B69}" type="datetimeFigureOut">
              <a:rPr lang="en-US" smtClean="0"/>
              <a:t>8/23/23</a:t>
            </a:fld>
            <a:endParaRPr lang="en-US"/>
          </a:p>
        </p:txBody>
      </p:sp>
      <p:sp>
        <p:nvSpPr>
          <p:cNvPr id="5" name="Footer Placeholder 4">
            <a:extLst>
              <a:ext uri="{FF2B5EF4-FFF2-40B4-BE49-F238E27FC236}">
                <a16:creationId xmlns:a16="http://schemas.microsoft.com/office/drawing/2014/main" id="{307D0EE9-D6B8-1ECC-81E0-EE9E59640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54849-8B95-C0A4-5092-3D0E9BC10B83}"/>
              </a:ext>
            </a:extLst>
          </p:cNvPr>
          <p:cNvSpPr>
            <a:spLocks noGrp="1"/>
          </p:cNvSpPr>
          <p:nvPr>
            <p:ph type="sldNum" sz="quarter" idx="12"/>
          </p:nvPr>
        </p:nvSpPr>
        <p:spPr/>
        <p:txBody>
          <a:bodyPr/>
          <a:lstStyle/>
          <a:p>
            <a:fld id="{8A1380B3-20E6-C64C-8C3C-9EAC4F4AAE2D}" type="slidenum">
              <a:rPr lang="en-US" smtClean="0"/>
              <a:t>‹#›</a:t>
            </a:fld>
            <a:endParaRPr lang="en-US"/>
          </a:p>
        </p:txBody>
      </p:sp>
    </p:spTree>
    <p:extLst>
      <p:ext uri="{BB962C8B-B14F-4D97-AF65-F5344CB8AC3E}">
        <p14:creationId xmlns:p14="http://schemas.microsoft.com/office/powerpoint/2010/main" val="312567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72E8-8981-C847-DC09-731442E4CED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93EF8A-925A-E82A-9132-A4C86699F20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58DECF9-6082-9502-3D7C-82702E3B5B0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269E520-ABD8-6F64-8AA2-0A4AA20973B5}"/>
              </a:ext>
            </a:extLst>
          </p:cNvPr>
          <p:cNvSpPr>
            <a:spLocks noGrp="1"/>
          </p:cNvSpPr>
          <p:nvPr>
            <p:ph type="dt" sz="half" idx="10"/>
          </p:nvPr>
        </p:nvSpPr>
        <p:spPr/>
        <p:txBody>
          <a:bodyPr/>
          <a:lstStyle/>
          <a:p>
            <a:fld id="{E2CAA2F0-7D3E-2044-89FA-216CAA105B69}" type="datetimeFigureOut">
              <a:rPr lang="en-US" smtClean="0"/>
              <a:t>8/23/23</a:t>
            </a:fld>
            <a:endParaRPr lang="en-US"/>
          </a:p>
        </p:txBody>
      </p:sp>
      <p:sp>
        <p:nvSpPr>
          <p:cNvPr id="6" name="Footer Placeholder 5">
            <a:extLst>
              <a:ext uri="{FF2B5EF4-FFF2-40B4-BE49-F238E27FC236}">
                <a16:creationId xmlns:a16="http://schemas.microsoft.com/office/drawing/2014/main" id="{8FAD9CBF-DCA0-9A87-CA0B-B39D82DF3D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84862-2209-64C7-54E5-2BD272EE6D81}"/>
              </a:ext>
            </a:extLst>
          </p:cNvPr>
          <p:cNvSpPr>
            <a:spLocks noGrp="1"/>
          </p:cNvSpPr>
          <p:nvPr>
            <p:ph type="sldNum" sz="quarter" idx="12"/>
          </p:nvPr>
        </p:nvSpPr>
        <p:spPr/>
        <p:txBody>
          <a:bodyPr/>
          <a:lstStyle/>
          <a:p>
            <a:fld id="{8A1380B3-20E6-C64C-8C3C-9EAC4F4AAE2D}" type="slidenum">
              <a:rPr lang="en-US" smtClean="0"/>
              <a:t>‹#›</a:t>
            </a:fld>
            <a:endParaRPr lang="en-US"/>
          </a:p>
        </p:txBody>
      </p:sp>
    </p:spTree>
    <p:extLst>
      <p:ext uri="{BB962C8B-B14F-4D97-AF65-F5344CB8AC3E}">
        <p14:creationId xmlns:p14="http://schemas.microsoft.com/office/powerpoint/2010/main" val="300320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D29B4-89A8-5B60-FA36-5389A7F666C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F380C45-49E6-B141-CEF0-105E54716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F8FC5D8-F629-A466-8FBA-9914C934D5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EC1DB57-2214-B9D6-C11D-47D21FE3D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CED754E-7A5B-CA33-546A-CEADE91EE7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7F3AAD2-18A8-7FA6-ADDD-2C2F7DFF6A9D}"/>
              </a:ext>
            </a:extLst>
          </p:cNvPr>
          <p:cNvSpPr>
            <a:spLocks noGrp="1"/>
          </p:cNvSpPr>
          <p:nvPr>
            <p:ph type="dt" sz="half" idx="10"/>
          </p:nvPr>
        </p:nvSpPr>
        <p:spPr/>
        <p:txBody>
          <a:bodyPr/>
          <a:lstStyle/>
          <a:p>
            <a:fld id="{E2CAA2F0-7D3E-2044-89FA-216CAA105B69}" type="datetimeFigureOut">
              <a:rPr lang="en-US" smtClean="0"/>
              <a:t>8/23/23</a:t>
            </a:fld>
            <a:endParaRPr lang="en-US"/>
          </a:p>
        </p:txBody>
      </p:sp>
      <p:sp>
        <p:nvSpPr>
          <p:cNvPr id="8" name="Footer Placeholder 7">
            <a:extLst>
              <a:ext uri="{FF2B5EF4-FFF2-40B4-BE49-F238E27FC236}">
                <a16:creationId xmlns:a16="http://schemas.microsoft.com/office/drawing/2014/main" id="{84D50879-DEF2-B366-1BC3-094998E342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DA4942-EC0D-6361-EF56-9A906EFF926B}"/>
              </a:ext>
            </a:extLst>
          </p:cNvPr>
          <p:cNvSpPr>
            <a:spLocks noGrp="1"/>
          </p:cNvSpPr>
          <p:nvPr>
            <p:ph type="sldNum" sz="quarter" idx="12"/>
          </p:nvPr>
        </p:nvSpPr>
        <p:spPr/>
        <p:txBody>
          <a:bodyPr/>
          <a:lstStyle/>
          <a:p>
            <a:fld id="{8A1380B3-20E6-C64C-8C3C-9EAC4F4AAE2D}" type="slidenum">
              <a:rPr lang="en-US" smtClean="0"/>
              <a:t>‹#›</a:t>
            </a:fld>
            <a:endParaRPr lang="en-US"/>
          </a:p>
        </p:txBody>
      </p:sp>
    </p:spTree>
    <p:extLst>
      <p:ext uri="{BB962C8B-B14F-4D97-AF65-F5344CB8AC3E}">
        <p14:creationId xmlns:p14="http://schemas.microsoft.com/office/powerpoint/2010/main" val="344604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5D08A-10F6-7029-4EAD-2810E091E26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6ED0C93-093F-79A3-27E9-12575AB372FC}"/>
              </a:ext>
            </a:extLst>
          </p:cNvPr>
          <p:cNvSpPr>
            <a:spLocks noGrp="1"/>
          </p:cNvSpPr>
          <p:nvPr>
            <p:ph type="dt" sz="half" idx="10"/>
          </p:nvPr>
        </p:nvSpPr>
        <p:spPr/>
        <p:txBody>
          <a:bodyPr/>
          <a:lstStyle/>
          <a:p>
            <a:fld id="{E2CAA2F0-7D3E-2044-89FA-216CAA105B69}" type="datetimeFigureOut">
              <a:rPr lang="en-US" smtClean="0"/>
              <a:t>8/23/23</a:t>
            </a:fld>
            <a:endParaRPr lang="en-US"/>
          </a:p>
        </p:txBody>
      </p:sp>
      <p:sp>
        <p:nvSpPr>
          <p:cNvPr id="4" name="Footer Placeholder 3">
            <a:extLst>
              <a:ext uri="{FF2B5EF4-FFF2-40B4-BE49-F238E27FC236}">
                <a16:creationId xmlns:a16="http://schemas.microsoft.com/office/drawing/2014/main" id="{A25DBF9F-4AA2-CF1D-3443-3D2553DCB1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DB2186-8230-9717-B71E-AD16D365825A}"/>
              </a:ext>
            </a:extLst>
          </p:cNvPr>
          <p:cNvSpPr>
            <a:spLocks noGrp="1"/>
          </p:cNvSpPr>
          <p:nvPr>
            <p:ph type="sldNum" sz="quarter" idx="12"/>
          </p:nvPr>
        </p:nvSpPr>
        <p:spPr/>
        <p:txBody>
          <a:bodyPr/>
          <a:lstStyle/>
          <a:p>
            <a:fld id="{8A1380B3-20E6-C64C-8C3C-9EAC4F4AAE2D}" type="slidenum">
              <a:rPr lang="en-US" smtClean="0"/>
              <a:t>‹#›</a:t>
            </a:fld>
            <a:endParaRPr lang="en-US"/>
          </a:p>
        </p:txBody>
      </p:sp>
    </p:spTree>
    <p:extLst>
      <p:ext uri="{BB962C8B-B14F-4D97-AF65-F5344CB8AC3E}">
        <p14:creationId xmlns:p14="http://schemas.microsoft.com/office/powerpoint/2010/main" val="92728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DA5AD7-478E-3ED1-FB78-CC4C6CD60D5B}"/>
              </a:ext>
            </a:extLst>
          </p:cNvPr>
          <p:cNvSpPr>
            <a:spLocks noGrp="1"/>
          </p:cNvSpPr>
          <p:nvPr>
            <p:ph type="dt" sz="half" idx="10"/>
          </p:nvPr>
        </p:nvSpPr>
        <p:spPr/>
        <p:txBody>
          <a:bodyPr/>
          <a:lstStyle/>
          <a:p>
            <a:fld id="{E2CAA2F0-7D3E-2044-89FA-216CAA105B69}" type="datetimeFigureOut">
              <a:rPr lang="en-US" smtClean="0"/>
              <a:t>8/23/23</a:t>
            </a:fld>
            <a:endParaRPr lang="en-US"/>
          </a:p>
        </p:txBody>
      </p:sp>
      <p:sp>
        <p:nvSpPr>
          <p:cNvPr id="3" name="Footer Placeholder 2">
            <a:extLst>
              <a:ext uri="{FF2B5EF4-FFF2-40B4-BE49-F238E27FC236}">
                <a16:creationId xmlns:a16="http://schemas.microsoft.com/office/drawing/2014/main" id="{FEAF8E4E-36DA-4F31-A256-CAB7770B2C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FE85D6-0B0E-745B-9A37-10C87ECD284C}"/>
              </a:ext>
            </a:extLst>
          </p:cNvPr>
          <p:cNvSpPr>
            <a:spLocks noGrp="1"/>
          </p:cNvSpPr>
          <p:nvPr>
            <p:ph type="sldNum" sz="quarter" idx="12"/>
          </p:nvPr>
        </p:nvSpPr>
        <p:spPr/>
        <p:txBody>
          <a:bodyPr/>
          <a:lstStyle/>
          <a:p>
            <a:fld id="{8A1380B3-20E6-C64C-8C3C-9EAC4F4AAE2D}" type="slidenum">
              <a:rPr lang="en-US" smtClean="0"/>
              <a:t>‹#›</a:t>
            </a:fld>
            <a:endParaRPr lang="en-US"/>
          </a:p>
        </p:txBody>
      </p:sp>
    </p:spTree>
    <p:extLst>
      <p:ext uri="{BB962C8B-B14F-4D97-AF65-F5344CB8AC3E}">
        <p14:creationId xmlns:p14="http://schemas.microsoft.com/office/powerpoint/2010/main" val="229952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B72C-7462-4C82-5261-5DD0982235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E3C49A-0385-03A1-ABB1-3CBD4E76E9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F50582A-5F67-2C1B-D675-40AD71AB3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C7EAE2-F888-D1CA-79A5-8790FCE6C504}"/>
              </a:ext>
            </a:extLst>
          </p:cNvPr>
          <p:cNvSpPr>
            <a:spLocks noGrp="1"/>
          </p:cNvSpPr>
          <p:nvPr>
            <p:ph type="dt" sz="half" idx="10"/>
          </p:nvPr>
        </p:nvSpPr>
        <p:spPr/>
        <p:txBody>
          <a:bodyPr/>
          <a:lstStyle/>
          <a:p>
            <a:fld id="{E2CAA2F0-7D3E-2044-89FA-216CAA105B69}" type="datetimeFigureOut">
              <a:rPr lang="en-US" smtClean="0"/>
              <a:t>8/23/23</a:t>
            </a:fld>
            <a:endParaRPr lang="en-US"/>
          </a:p>
        </p:txBody>
      </p:sp>
      <p:sp>
        <p:nvSpPr>
          <p:cNvPr id="6" name="Footer Placeholder 5">
            <a:extLst>
              <a:ext uri="{FF2B5EF4-FFF2-40B4-BE49-F238E27FC236}">
                <a16:creationId xmlns:a16="http://schemas.microsoft.com/office/drawing/2014/main" id="{248651E2-11E2-2383-1C79-21FF4F00F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D01D5-FEC0-4467-20FD-4C0EFADC56F5}"/>
              </a:ext>
            </a:extLst>
          </p:cNvPr>
          <p:cNvSpPr>
            <a:spLocks noGrp="1"/>
          </p:cNvSpPr>
          <p:nvPr>
            <p:ph type="sldNum" sz="quarter" idx="12"/>
          </p:nvPr>
        </p:nvSpPr>
        <p:spPr/>
        <p:txBody>
          <a:bodyPr/>
          <a:lstStyle/>
          <a:p>
            <a:fld id="{8A1380B3-20E6-C64C-8C3C-9EAC4F4AAE2D}" type="slidenum">
              <a:rPr lang="en-US" smtClean="0"/>
              <a:t>‹#›</a:t>
            </a:fld>
            <a:endParaRPr lang="en-US"/>
          </a:p>
        </p:txBody>
      </p:sp>
    </p:spTree>
    <p:extLst>
      <p:ext uri="{BB962C8B-B14F-4D97-AF65-F5344CB8AC3E}">
        <p14:creationId xmlns:p14="http://schemas.microsoft.com/office/powerpoint/2010/main" val="230804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1451-A663-DE3B-6220-70F98CDF49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B242903-2962-1695-B520-3665E43E76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EA9D59-8FDF-161C-B3D7-5A0A34264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3A8484-C8F1-40E2-609D-6A75606BDDD3}"/>
              </a:ext>
            </a:extLst>
          </p:cNvPr>
          <p:cNvSpPr>
            <a:spLocks noGrp="1"/>
          </p:cNvSpPr>
          <p:nvPr>
            <p:ph type="dt" sz="half" idx="10"/>
          </p:nvPr>
        </p:nvSpPr>
        <p:spPr/>
        <p:txBody>
          <a:bodyPr/>
          <a:lstStyle/>
          <a:p>
            <a:fld id="{E2CAA2F0-7D3E-2044-89FA-216CAA105B69}" type="datetimeFigureOut">
              <a:rPr lang="en-US" smtClean="0"/>
              <a:t>8/23/23</a:t>
            </a:fld>
            <a:endParaRPr lang="en-US"/>
          </a:p>
        </p:txBody>
      </p:sp>
      <p:sp>
        <p:nvSpPr>
          <p:cNvPr id="6" name="Footer Placeholder 5">
            <a:extLst>
              <a:ext uri="{FF2B5EF4-FFF2-40B4-BE49-F238E27FC236}">
                <a16:creationId xmlns:a16="http://schemas.microsoft.com/office/drawing/2014/main" id="{7EA3A40D-E59C-CE3E-E8B6-AE52C07C16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0B94F0-6ABA-2467-9041-508D995BB8E5}"/>
              </a:ext>
            </a:extLst>
          </p:cNvPr>
          <p:cNvSpPr>
            <a:spLocks noGrp="1"/>
          </p:cNvSpPr>
          <p:nvPr>
            <p:ph type="sldNum" sz="quarter" idx="12"/>
          </p:nvPr>
        </p:nvSpPr>
        <p:spPr/>
        <p:txBody>
          <a:bodyPr/>
          <a:lstStyle/>
          <a:p>
            <a:fld id="{8A1380B3-20E6-C64C-8C3C-9EAC4F4AAE2D}" type="slidenum">
              <a:rPr lang="en-US" smtClean="0"/>
              <a:t>‹#›</a:t>
            </a:fld>
            <a:endParaRPr lang="en-US"/>
          </a:p>
        </p:txBody>
      </p:sp>
    </p:spTree>
    <p:extLst>
      <p:ext uri="{BB962C8B-B14F-4D97-AF65-F5344CB8AC3E}">
        <p14:creationId xmlns:p14="http://schemas.microsoft.com/office/powerpoint/2010/main" val="360428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5CAF9-DFDB-2889-DDD9-7374BAFB8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85EDC2D-49E2-810E-B024-33375CD414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92B751-0096-1E88-EC95-953BF8BEE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AA2F0-7D3E-2044-89FA-216CAA105B69}" type="datetimeFigureOut">
              <a:rPr lang="en-US" smtClean="0"/>
              <a:t>8/23/23</a:t>
            </a:fld>
            <a:endParaRPr lang="en-US"/>
          </a:p>
        </p:txBody>
      </p:sp>
      <p:sp>
        <p:nvSpPr>
          <p:cNvPr id="5" name="Footer Placeholder 4">
            <a:extLst>
              <a:ext uri="{FF2B5EF4-FFF2-40B4-BE49-F238E27FC236}">
                <a16:creationId xmlns:a16="http://schemas.microsoft.com/office/drawing/2014/main" id="{9C32C744-4956-DE75-7B2D-3ED6EA2143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6F9B01-60A3-BF48-CAFF-D485208833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380B3-20E6-C64C-8C3C-9EAC4F4AAE2D}" type="slidenum">
              <a:rPr lang="en-US" smtClean="0"/>
              <a:t>‹#›</a:t>
            </a:fld>
            <a:endParaRPr lang="en-US"/>
          </a:p>
        </p:txBody>
      </p:sp>
    </p:spTree>
    <p:extLst>
      <p:ext uri="{BB962C8B-B14F-4D97-AF65-F5344CB8AC3E}">
        <p14:creationId xmlns:p14="http://schemas.microsoft.com/office/powerpoint/2010/main" val="2057432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heassethub.cancerresearchuk.org/collections/view/36C3C1A8-7C32-446C-9C10C6285202615E/?mediaId=699BE5E7-339F-4A30-9B826A1B79F7155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065E1B-3556-E55A-8285-2E5F2CD5242B}"/>
              </a:ext>
            </a:extLst>
          </p:cNvPr>
          <p:cNvSpPr txBox="1"/>
          <p:nvPr/>
        </p:nvSpPr>
        <p:spPr>
          <a:xfrm>
            <a:off x="267398" y="205409"/>
            <a:ext cx="7288696" cy="2585323"/>
          </a:xfrm>
          <a:prstGeom prst="rect">
            <a:avLst/>
          </a:prstGeom>
          <a:noFill/>
        </p:spPr>
        <p:txBody>
          <a:bodyPr wrap="square" rtlCol="0">
            <a:spAutoFit/>
          </a:bodyPr>
          <a:lstStyle/>
          <a:p>
            <a:r>
              <a:rPr lang="en-US" sz="5400" dirty="0">
                <a:latin typeface="Progress Medium" pitchFamily="2" charset="77"/>
              </a:rPr>
              <a:t>Relay For Life</a:t>
            </a:r>
          </a:p>
          <a:p>
            <a:r>
              <a:rPr lang="en-US" sz="5400" dirty="0">
                <a:latin typeface="Progress Medium" pitchFamily="2" charset="77"/>
              </a:rPr>
              <a:t>PowerPoint</a:t>
            </a:r>
          </a:p>
          <a:p>
            <a:r>
              <a:rPr lang="en-US" sz="5400" dirty="0">
                <a:latin typeface="Progress Medium" pitchFamily="2" charset="77"/>
              </a:rPr>
              <a:t>Template </a:t>
            </a:r>
          </a:p>
        </p:txBody>
      </p:sp>
      <p:pic>
        <p:nvPicPr>
          <p:cNvPr id="6" name="Picture 5" descr="A group of people on a track&#10;&#10;Description automatically generated">
            <a:extLst>
              <a:ext uri="{FF2B5EF4-FFF2-40B4-BE49-F238E27FC236}">
                <a16:creationId xmlns:a16="http://schemas.microsoft.com/office/drawing/2014/main" id="{23A20B6C-1E78-CEB3-05EC-3EF2D78E60F4}"/>
              </a:ext>
            </a:extLst>
          </p:cNvPr>
          <p:cNvPicPr>
            <a:picLocks noChangeAspect="1"/>
          </p:cNvPicPr>
          <p:nvPr/>
        </p:nvPicPr>
        <p:blipFill rotWithShape="1">
          <a:blip r:embed="rId2"/>
          <a:srcRect l="1885"/>
          <a:stretch/>
        </p:blipFill>
        <p:spPr>
          <a:xfrm>
            <a:off x="5751442" y="304800"/>
            <a:ext cx="6173159" cy="6241774"/>
          </a:xfrm>
          <a:prstGeom prst="rect">
            <a:avLst/>
          </a:prstGeom>
        </p:spPr>
      </p:pic>
      <p:pic>
        <p:nvPicPr>
          <p:cNvPr id="8" name="Picture 7">
            <a:extLst>
              <a:ext uri="{FF2B5EF4-FFF2-40B4-BE49-F238E27FC236}">
                <a16:creationId xmlns:a16="http://schemas.microsoft.com/office/drawing/2014/main" id="{81115E6A-88DC-329F-A932-61FCF13F1792}"/>
              </a:ext>
            </a:extLst>
          </p:cNvPr>
          <p:cNvPicPr>
            <a:picLocks noChangeAspect="1"/>
          </p:cNvPicPr>
          <p:nvPr/>
        </p:nvPicPr>
        <p:blipFill>
          <a:blip r:embed="rId3"/>
          <a:stretch>
            <a:fillRect/>
          </a:stretch>
        </p:blipFill>
        <p:spPr>
          <a:xfrm>
            <a:off x="267398" y="4219164"/>
            <a:ext cx="2926376" cy="2327410"/>
          </a:xfrm>
          <a:prstGeom prst="rect">
            <a:avLst/>
          </a:prstGeom>
        </p:spPr>
      </p:pic>
    </p:spTree>
    <p:extLst>
      <p:ext uri="{BB962C8B-B14F-4D97-AF65-F5344CB8AC3E}">
        <p14:creationId xmlns:p14="http://schemas.microsoft.com/office/powerpoint/2010/main" val="824468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5FBCD-05A6-8F47-BA8B-7DBAB9D8C046}"/>
              </a:ext>
            </a:extLst>
          </p:cNvPr>
          <p:cNvSpPr txBox="1"/>
          <p:nvPr/>
        </p:nvSpPr>
        <p:spPr>
          <a:xfrm>
            <a:off x="377371" y="921824"/>
            <a:ext cx="6096000" cy="646331"/>
          </a:xfrm>
          <a:prstGeom prst="rect">
            <a:avLst/>
          </a:prstGeom>
          <a:noFill/>
        </p:spPr>
        <p:txBody>
          <a:bodyPr wrap="square">
            <a:spAutoFit/>
          </a:bodyPr>
          <a:lstStyle/>
          <a:p>
            <a:r>
              <a:rPr lang="en-GB" sz="3600" dirty="0">
                <a:solidFill>
                  <a:srgbClr val="000000"/>
                </a:solidFill>
                <a:effectLst/>
                <a:latin typeface="Progress Medium" pitchFamily="2" charset="77"/>
              </a:rPr>
              <a:t>Using our circles </a:t>
            </a:r>
            <a:endParaRPr lang="en-US" sz="3600" dirty="0">
              <a:latin typeface="Progress Medium" pitchFamily="2" charset="77"/>
            </a:endParaRPr>
          </a:p>
        </p:txBody>
      </p:sp>
      <p:sp>
        <p:nvSpPr>
          <p:cNvPr id="7" name="TextBox 6">
            <a:extLst>
              <a:ext uri="{FF2B5EF4-FFF2-40B4-BE49-F238E27FC236}">
                <a16:creationId xmlns:a16="http://schemas.microsoft.com/office/drawing/2014/main" id="{879577AE-219A-C8A3-CD12-3F961F5FCA30}"/>
              </a:ext>
            </a:extLst>
          </p:cNvPr>
          <p:cNvSpPr txBox="1"/>
          <p:nvPr/>
        </p:nvSpPr>
        <p:spPr>
          <a:xfrm>
            <a:off x="377371" y="2227468"/>
            <a:ext cx="10493830" cy="3385542"/>
          </a:xfrm>
          <a:prstGeom prst="rect">
            <a:avLst/>
          </a:prstGeom>
          <a:noFill/>
        </p:spPr>
        <p:txBody>
          <a:bodyPr wrap="square">
            <a:spAutoFit/>
          </a:bodyPr>
          <a:lstStyle/>
          <a:p>
            <a:pPr algn="l" rtl="0" fontAlgn="base"/>
            <a:r>
              <a:rPr lang="en-GB" sz="2400" b="0" i="0" u="none" strike="noStrike" dirty="0">
                <a:solidFill>
                  <a:srgbClr val="000000"/>
                </a:solidFill>
                <a:effectLst/>
                <a:latin typeface="Progress" pitchFamily="2" charset="77"/>
              </a:rPr>
              <a:t>We use our circles to represent significant moments in time. </a:t>
            </a:r>
            <a:r>
              <a:rPr lang="en-GB" sz="2400" b="0" i="0" dirty="0">
                <a:solidFill>
                  <a:srgbClr val="000000"/>
                </a:solidFill>
                <a:effectLst/>
                <a:latin typeface="Progress" pitchFamily="2" charset="77"/>
              </a:rPr>
              <a:t>​</a:t>
            </a:r>
            <a:endParaRPr lang="en-GB" sz="2400" b="0" i="0" dirty="0">
              <a:solidFill>
                <a:srgbClr val="000000"/>
              </a:solidFill>
              <a:effectLst/>
              <a:latin typeface="Segoe UI" panose="020F0502020204030204" pitchFamily="34" charset="0"/>
            </a:endParaRPr>
          </a:p>
          <a:p>
            <a:pPr algn="l" rtl="0" fontAlgn="base"/>
            <a:r>
              <a:rPr lang="en-GB" sz="1800" b="0" i="0" dirty="0">
                <a:solidFill>
                  <a:srgbClr val="000000"/>
                </a:solidFill>
                <a:effectLst/>
                <a:latin typeface="Poppins" pitchFamily="2" charset="77"/>
              </a:rPr>
              <a:t>​</a:t>
            </a:r>
            <a:endParaRPr lang="en-GB" b="0" i="0" dirty="0">
              <a:solidFill>
                <a:srgbClr val="000000"/>
              </a:solidFill>
              <a:effectLst/>
              <a:latin typeface="Segoe UI" panose="020B0502040204020203" pitchFamily="34" charset="0"/>
            </a:endParaRPr>
          </a:p>
          <a:p>
            <a:pPr algn="l" rtl="0" fontAlgn="base"/>
            <a:r>
              <a:rPr lang="en-GB" sz="2000" b="0" i="0" u="none" strike="noStrike" dirty="0">
                <a:solidFill>
                  <a:srgbClr val="000000"/>
                </a:solidFill>
                <a:effectLst/>
                <a:latin typeface="Poppins" pitchFamily="2" charset="77"/>
              </a:rPr>
              <a:t>Individually, these circles tell the stories of our supporters, researchers and people affected by cancer. They also highlight the key discoveries, markers and achievements that we have made along the way. These moments are naturally rooted in time and the more specific we can be with names, dates, locations and times, the more impactful the moments in our circles will be.</a:t>
            </a:r>
            <a:r>
              <a:rPr lang="en-US" sz="2000" b="0" i="0" dirty="0">
                <a:solidFill>
                  <a:srgbClr val="000000"/>
                </a:solidFill>
                <a:effectLst/>
                <a:latin typeface="Poppins" pitchFamily="2" charset="77"/>
              </a:rPr>
              <a:t>​</a:t>
            </a:r>
            <a:endParaRPr lang="en-US" sz="2000" b="0" i="0" dirty="0">
              <a:solidFill>
                <a:srgbClr val="000000"/>
              </a:solidFill>
              <a:effectLst/>
              <a:latin typeface="Segoe UI" panose="020B0502040204020203" pitchFamily="34" charset="0"/>
            </a:endParaRPr>
          </a:p>
          <a:p>
            <a:pPr algn="l" rtl="0" fontAlgn="base"/>
            <a:r>
              <a:rPr lang="en-GB" sz="2400" b="0" i="0" dirty="0">
                <a:solidFill>
                  <a:srgbClr val="000000"/>
                </a:solidFill>
                <a:effectLst/>
                <a:latin typeface="Poppins" pitchFamily="2" charset="77"/>
              </a:rPr>
              <a:t>​</a:t>
            </a:r>
            <a:endParaRPr lang="en-GB" sz="2400" b="0" i="0" dirty="0">
              <a:solidFill>
                <a:srgbClr val="000000"/>
              </a:solidFill>
              <a:effectLst/>
              <a:latin typeface="Segoe UI" panose="020B0502040204020203" pitchFamily="34" charset="0"/>
            </a:endParaRPr>
          </a:p>
          <a:p>
            <a:pPr algn="l" rtl="0" fontAlgn="base"/>
            <a:r>
              <a:rPr lang="en-GB" sz="2400" b="0" i="0" u="none" strike="noStrike" dirty="0">
                <a:solidFill>
                  <a:srgbClr val="000000"/>
                </a:solidFill>
                <a:effectLst/>
                <a:latin typeface="Poppins Medium" pitchFamily="2" charset="77"/>
              </a:rPr>
              <a:t>For further guidance on using our circles, </a:t>
            </a:r>
            <a:br>
              <a:rPr lang="en-GB" sz="2400" b="0" i="0" u="none" strike="noStrike" dirty="0">
                <a:solidFill>
                  <a:srgbClr val="000000"/>
                </a:solidFill>
                <a:effectLst/>
                <a:latin typeface="Poppins Medium" pitchFamily="2" charset="77"/>
              </a:rPr>
            </a:br>
            <a:r>
              <a:rPr lang="en-GB" sz="2400" b="0" i="0" u="none" strike="noStrike" dirty="0">
                <a:solidFill>
                  <a:srgbClr val="000000"/>
                </a:solidFill>
                <a:effectLst/>
                <a:latin typeface="Poppins Medium" pitchFamily="2" charset="77"/>
              </a:rPr>
              <a:t>please see our </a:t>
            </a:r>
            <a:r>
              <a:rPr lang="en-GB" sz="2400" b="1" i="0" u="sng" strike="noStrike" dirty="0">
                <a:effectLst/>
                <a:latin typeface="Poppins" pitchFamily="2" charset="77"/>
                <a:hlinkClick r:id="rId2">
                  <a:extLst>
                    <a:ext uri="{A12FA001-AC4F-418D-AE19-62706E023703}">
                      <ahyp:hlinkClr xmlns:ahyp="http://schemas.microsoft.com/office/drawing/2018/hyperlinkcolor" val="tx"/>
                    </a:ext>
                  </a:extLst>
                </a:hlinkClick>
              </a:rPr>
              <a:t>brand guidelines</a:t>
            </a:r>
            <a:r>
              <a:rPr lang="en-GB" sz="2400" b="1" i="0" u="none" strike="noStrike" dirty="0">
                <a:solidFill>
                  <a:srgbClr val="000000"/>
                </a:solidFill>
                <a:effectLst/>
                <a:latin typeface="Poppins" pitchFamily="2" charset="77"/>
              </a:rPr>
              <a:t>.</a:t>
            </a:r>
            <a:endParaRPr lang="en-US" sz="24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251042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D4775194-6A16-34FF-9085-BBEE09812CE6}"/>
              </a:ext>
            </a:extLst>
          </p:cNvPr>
          <p:cNvCxnSpPr>
            <a:cxnSpLocks/>
          </p:cNvCxnSpPr>
          <p:nvPr/>
        </p:nvCxnSpPr>
        <p:spPr>
          <a:xfrm>
            <a:off x="6734628" y="4230788"/>
            <a:ext cx="2797766" cy="0"/>
          </a:xfrm>
          <a:prstGeom prst="line">
            <a:avLst/>
          </a:prstGeom>
          <a:ln w="28575"/>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33E41DCC-44A8-F2CA-348F-9BA6568B10EE}"/>
              </a:ext>
            </a:extLst>
          </p:cNvPr>
          <p:cNvSpPr txBox="1"/>
          <p:nvPr/>
        </p:nvSpPr>
        <p:spPr>
          <a:xfrm>
            <a:off x="696686" y="1443841"/>
            <a:ext cx="4853582" cy="3970318"/>
          </a:xfrm>
          <a:prstGeom prst="rect">
            <a:avLst/>
          </a:prstGeom>
          <a:noFill/>
        </p:spPr>
        <p:txBody>
          <a:bodyPr wrap="square">
            <a:spAutoFit/>
          </a:bodyPr>
          <a:lstStyle/>
          <a:p>
            <a:pPr algn="l" rtl="0" fontAlgn="base"/>
            <a:r>
              <a:rPr lang="en-US" sz="1800" b="1" i="0" u="none" strike="noStrike" dirty="0">
                <a:solidFill>
                  <a:srgbClr val="000000"/>
                </a:solidFill>
                <a:effectLst/>
                <a:latin typeface="Poppins SemiBold" pitchFamily="2" charset="77"/>
              </a:rPr>
              <a:t>Make the message impactful by: </a:t>
            </a:r>
            <a:r>
              <a:rPr lang="en-US" sz="1800" b="0" i="0" dirty="0">
                <a:solidFill>
                  <a:srgbClr val="000000"/>
                </a:solidFill>
                <a:effectLst/>
                <a:latin typeface="Poppins SemiBold" pitchFamily="2" charset="77"/>
              </a:rPr>
              <a:t>​</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Poppins" pitchFamily="2" charset="77"/>
              </a:rPr>
              <a:t>using language that is specific, human, relatable and inspiring</a:t>
            </a:r>
            <a:r>
              <a:rPr lang="en-US" sz="1800" b="0" i="0" dirty="0">
                <a:solidFill>
                  <a:srgbClr val="000000"/>
                </a:solidFill>
                <a:effectLst/>
                <a:latin typeface="Poppins" pitchFamily="2" charset="77"/>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Poppins" pitchFamily="2" charset="77"/>
              </a:rPr>
              <a:t>including a date or time stamp and/or attribution to the person or team</a:t>
            </a:r>
            <a:r>
              <a:rPr lang="en-US" sz="1800" b="0" i="0" dirty="0">
                <a:solidFill>
                  <a:srgbClr val="000000"/>
                </a:solidFill>
                <a:effectLst/>
                <a:latin typeface="Poppins" pitchFamily="2" charset="77"/>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Poppins" pitchFamily="2" charset="77"/>
              </a:rPr>
              <a:t>making it a moment of action (</a:t>
            </a:r>
            <a:r>
              <a:rPr lang="en-US" sz="1800" b="0" i="0" u="none" strike="noStrike" dirty="0" err="1">
                <a:solidFill>
                  <a:srgbClr val="000000"/>
                </a:solidFill>
                <a:effectLst/>
                <a:latin typeface="Poppins" pitchFamily="2" charset="77"/>
              </a:rPr>
              <a:t>eg</a:t>
            </a:r>
            <a:r>
              <a:rPr lang="en-US" sz="1800" b="0" i="0" u="none" strike="noStrike" dirty="0">
                <a:solidFill>
                  <a:srgbClr val="000000"/>
                </a:solidFill>
                <a:effectLst/>
                <a:latin typeface="Poppins" pitchFamily="2" charset="77"/>
              </a:rPr>
              <a:t> a call to action)</a:t>
            </a:r>
            <a:r>
              <a:rPr lang="en-US" sz="1800" b="0" i="0" dirty="0">
                <a:solidFill>
                  <a:srgbClr val="000000"/>
                </a:solidFill>
                <a:effectLst/>
                <a:latin typeface="Poppins" pitchFamily="2" charset="77"/>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Poppins" pitchFamily="2" charset="77"/>
              </a:rPr>
              <a:t>linking two or more circles together to indicate a timeline of linear progression and forward momentum</a:t>
            </a:r>
            <a:r>
              <a:rPr lang="en-US" sz="1800" b="0" i="0" dirty="0">
                <a:solidFill>
                  <a:srgbClr val="000000"/>
                </a:solidFill>
                <a:effectLst/>
                <a:latin typeface="Poppins" pitchFamily="2" charset="77"/>
              </a:rPr>
              <a:t>​</a:t>
            </a:r>
            <a:endParaRPr lang="en-US" b="0" i="0" dirty="0">
              <a:solidFill>
                <a:srgbClr val="000000"/>
              </a:solidFill>
              <a:effectLst/>
              <a:latin typeface="Arial" panose="020B0604020202020204" pitchFamily="34" charset="0"/>
            </a:endParaRPr>
          </a:p>
          <a:p>
            <a:pPr algn="l" rtl="0" fontAlgn="base"/>
            <a:endParaRPr lang="en-US" sz="1800" b="1" i="0" u="none" strike="noStrike" dirty="0">
              <a:solidFill>
                <a:srgbClr val="000000"/>
              </a:solidFill>
              <a:effectLst/>
              <a:latin typeface="Poppins SemiBold" pitchFamily="2" charset="77"/>
            </a:endParaRPr>
          </a:p>
          <a:p>
            <a:pPr algn="l" rtl="0" fontAlgn="base"/>
            <a:r>
              <a:rPr lang="en-US" sz="1800" b="1" i="0" u="none" strike="noStrike" dirty="0">
                <a:solidFill>
                  <a:srgbClr val="000000"/>
                </a:solidFill>
                <a:effectLst/>
                <a:latin typeface="Poppins SemiBold" pitchFamily="2" charset="77"/>
              </a:rPr>
              <a:t>Feel free to place copy outside the circle</a:t>
            </a:r>
            <a:r>
              <a:rPr lang="en-US" sz="1800" b="0" i="0" dirty="0">
                <a:solidFill>
                  <a:srgbClr val="000000"/>
                </a:solidFill>
                <a:effectLst/>
                <a:latin typeface="Poppins SemiBold" pitchFamily="2" charset="77"/>
              </a:rPr>
              <a:t>​</a:t>
            </a:r>
            <a:endParaRPr lang="en-US" b="0" i="0" dirty="0">
              <a:solidFill>
                <a:srgbClr val="000000"/>
              </a:solidFill>
              <a:effectLst/>
              <a:latin typeface="Segoe UI" panose="020B0502040204020203" pitchFamily="34" charset="0"/>
            </a:endParaRPr>
          </a:p>
          <a:p>
            <a:pPr algn="l" rtl="0" fontAlgn="base"/>
            <a:endParaRPr lang="en-US" sz="1800" b="1" i="0" u="none" strike="noStrike" dirty="0">
              <a:solidFill>
                <a:srgbClr val="000000"/>
              </a:solidFill>
              <a:effectLst/>
              <a:latin typeface="Poppins SemiBold" pitchFamily="2" charset="77"/>
            </a:endParaRPr>
          </a:p>
          <a:p>
            <a:pPr algn="l" rtl="0" fontAlgn="base"/>
            <a:r>
              <a:rPr lang="en-US" sz="1800" b="1" i="0" u="none" strike="noStrike" dirty="0">
                <a:solidFill>
                  <a:srgbClr val="000000"/>
                </a:solidFill>
                <a:effectLst/>
                <a:latin typeface="Poppins SemiBold" pitchFamily="2" charset="77"/>
              </a:rPr>
              <a:t>Keep it short and snappy</a:t>
            </a:r>
            <a:endParaRPr lang="en-US" b="0" i="0" dirty="0">
              <a:solidFill>
                <a:srgbClr val="000000"/>
              </a:solidFill>
              <a:effectLst/>
              <a:latin typeface="Segoe UI" panose="020B0502040204020203" pitchFamily="34" charset="0"/>
            </a:endParaRPr>
          </a:p>
        </p:txBody>
      </p:sp>
      <p:sp>
        <p:nvSpPr>
          <p:cNvPr id="9" name="TextBox 8">
            <a:extLst>
              <a:ext uri="{FF2B5EF4-FFF2-40B4-BE49-F238E27FC236}">
                <a16:creationId xmlns:a16="http://schemas.microsoft.com/office/drawing/2014/main" id="{31524061-D7CC-6341-545C-78D1A2A4B93D}"/>
              </a:ext>
            </a:extLst>
          </p:cNvPr>
          <p:cNvSpPr txBox="1"/>
          <p:nvPr/>
        </p:nvSpPr>
        <p:spPr>
          <a:xfrm>
            <a:off x="203200" y="506326"/>
            <a:ext cx="6096000" cy="646331"/>
          </a:xfrm>
          <a:prstGeom prst="rect">
            <a:avLst/>
          </a:prstGeom>
          <a:noFill/>
        </p:spPr>
        <p:txBody>
          <a:bodyPr wrap="square">
            <a:spAutoFit/>
          </a:bodyPr>
          <a:lstStyle/>
          <a:p>
            <a:r>
              <a:rPr lang="en-GB" sz="3600" dirty="0">
                <a:solidFill>
                  <a:srgbClr val="000000"/>
                </a:solidFill>
                <a:latin typeface="Progress Medium" pitchFamily="2" charset="77"/>
              </a:rPr>
              <a:t>Do</a:t>
            </a:r>
            <a:endParaRPr lang="en-US" sz="3600" dirty="0">
              <a:latin typeface="Progress Medium" pitchFamily="2" charset="77"/>
            </a:endParaRPr>
          </a:p>
        </p:txBody>
      </p:sp>
      <p:sp>
        <p:nvSpPr>
          <p:cNvPr id="14" name="Oval 13">
            <a:extLst>
              <a:ext uri="{FF2B5EF4-FFF2-40B4-BE49-F238E27FC236}">
                <a16:creationId xmlns:a16="http://schemas.microsoft.com/office/drawing/2014/main" id="{F1CDAE37-FCEF-F0BA-BBFC-ED5406668A3A}"/>
              </a:ext>
            </a:extLst>
          </p:cNvPr>
          <p:cNvSpPr/>
          <p:nvPr/>
        </p:nvSpPr>
        <p:spPr>
          <a:xfrm>
            <a:off x="9096966" y="275003"/>
            <a:ext cx="2279986" cy="2279986"/>
          </a:xfrm>
          <a:prstGeom prst="ellipse">
            <a:avLst/>
          </a:prstGeom>
          <a:solidFill>
            <a:srgbClr val="FF0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233F57-0A45-2652-0FBF-53E647DAA1AF}"/>
              </a:ext>
            </a:extLst>
          </p:cNvPr>
          <p:cNvSpPr txBox="1"/>
          <p:nvPr/>
        </p:nvSpPr>
        <p:spPr>
          <a:xfrm>
            <a:off x="9648891" y="810659"/>
            <a:ext cx="2015290" cy="1169551"/>
          </a:xfrm>
          <a:prstGeom prst="rect">
            <a:avLst/>
          </a:prstGeom>
          <a:noFill/>
        </p:spPr>
        <p:txBody>
          <a:bodyPr wrap="square">
            <a:spAutoFit/>
          </a:bodyPr>
          <a:lstStyle/>
          <a:p>
            <a:pPr algn="l" rtl="0" fontAlgn="base"/>
            <a:r>
              <a:rPr lang="en-GB" sz="1400" b="0" i="0" u="none" strike="noStrike" dirty="0">
                <a:solidFill>
                  <a:srgbClr val="000000"/>
                </a:solidFill>
                <a:effectLst/>
                <a:latin typeface="Progress PPT Medium" pitchFamily="2" charset="77"/>
              </a:rPr>
              <a:t>Nicky Brown,</a:t>
            </a:r>
            <a:r>
              <a:rPr lang="en-US" sz="1400" b="0" i="0" dirty="0">
                <a:solidFill>
                  <a:srgbClr val="000000"/>
                </a:solidFill>
                <a:effectLst/>
                <a:latin typeface="Progress PPT Medium" pitchFamily="2" charset="77"/>
              </a:rPr>
              <a:t>​</a:t>
            </a:r>
            <a:endParaRPr lang="en-US" sz="1400" b="0" i="0" dirty="0">
              <a:solidFill>
                <a:srgbClr val="000000"/>
              </a:solidFill>
              <a:effectLst/>
              <a:latin typeface="Segoe UI" panose="020B0502040204020203" pitchFamily="34" charset="0"/>
            </a:endParaRPr>
          </a:p>
          <a:p>
            <a:pPr algn="l" rtl="0" fontAlgn="base"/>
            <a:r>
              <a:rPr lang="en-GB" sz="1400" b="0" i="0" u="none" strike="noStrike" dirty="0">
                <a:solidFill>
                  <a:srgbClr val="000000"/>
                </a:solidFill>
                <a:effectLst/>
                <a:latin typeface="Progress PPT Medium" pitchFamily="2" charset="77"/>
              </a:rPr>
              <a:t>born after her</a:t>
            </a:r>
            <a:r>
              <a:rPr lang="en-US" sz="1400" b="0" i="0" dirty="0">
                <a:solidFill>
                  <a:srgbClr val="000000"/>
                </a:solidFill>
                <a:effectLst/>
                <a:latin typeface="Progress PPT Medium" pitchFamily="2" charset="77"/>
              </a:rPr>
              <a:t>​</a:t>
            </a:r>
            <a:endParaRPr lang="en-US" sz="1400" b="0" i="0" dirty="0">
              <a:solidFill>
                <a:srgbClr val="000000"/>
              </a:solidFill>
              <a:effectLst/>
              <a:latin typeface="Segoe UI" panose="020B0502040204020203" pitchFamily="34" charset="0"/>
            </a:endParaRPr>
          </a:p>
          <a:p>
            <a:pPr algn="l" rtl="0" fontAlgn="base"/>
            <a:r>
              <a:rPr lang="en-GB" sz="1400" b="0" i="0" u="none" strike="noStrike" dirty="0">
                <a:solidFill>
                  <a:srgbClr val="000000"/>
                </a:solidFill>
                <a:effectLst/>
                <a:latin typeface="Progress PPT Medium" pitchFamily="2" charset="77"/>
              </a:rPr>
              <a:t>mother Louise</a:t>
            </a:r>
            <a:r>
              <a:rPr lang="en-US" sz="1400" b="0" i="0" dirty="0">
                <a:solidFill>
                  <a:srgbClr val="000000"/>
                </a:solidFill>
                <a:effectLst/>
                <a:latin typeface="Progress PPT Medium" pitchFamily="2" charset="77"/>
              </a:rPr>
              <a:t>​</a:t>
            </a:r>
            <a:endParaRPr lang="en-US" sz="1400" b="0" i="0" dirty="0">
              <a:solidFill>
                <a:srgbClr val="000000"/>
              </a:solidFill>
              <a:effectLst/>
              <a:latin typeface="Segoe UI" panose="020B0502040204020203" pitchFamily="34" charset="0"/>
            </a:endParaRPr>
          </a:p>
          <a:p>
            <a:pPr algn="l" rtl="0" fontAlgn="base"/>
            <a:r>
              <a:rPr lang="en-GB" sz="1400" b="0" i="0" u="none" strike="noStrike" dirty="0">
                <a:solidFill>
                  <a:srgbClr val="000000"/>
                </a:solidFill>
                <a:effectLst/>
                <a:latin typeface="Progress PPT Medium" pitchFamily="2" charset="77"/>
              </a:rPr>
              <a:t>survived bowel</a:t>
            </a:r>
            <a:r>
              <a:rPr lang="en-US" sz="1400" b="0" i="0" dirty="0">
                <a:solidFill>
                  <a:srgbClr val="000000"/>
                </a:solidFill>
                <a:effectLst/>
                <a:latin typeface="Progress PPT Medium" pitchFamily="2" charset="77"/>
              </a:rPr>
              <a:t>​</a:t>
            </a:r>
            <a:endParaRPr lang="en-US" sz="1400" b="0" i="0" dirty="0">
              <a:solidFill>
                <a:srgbClr val="000000"/>
              </a:solidFill>
              <a:effectLst/>
              <a:latin typeface="Segoe UI" panose="020B0502040204020203" pitchFamily="34" charset="0"/>
            </a:endParaRPr>
          </a:p>
          <a:p>
            <a:pPr algn="l" rtl="0" fontAlgn="base"/>
            <a:r>
              <a:rPr lang="en-GB" sz="1400" b="0" i="0" u="none" strike="noStrike" dirty="0">
                <a:solidFill>
                  <a:srgbClr val="000000"/>
                </a:solidFill>
                <a:effectLst/>
                <a:latin typeface="Progress PPT Medium" pitchFamily="2" charset="77"/>
              </a:rPr>
              <a:t>cancer</a:t>
            </a:r>
            <a:endParaRPr lang="en-US" sz="1400" b="0" i="0" dirty="0">
              <a:solidFill>
                <a:srgbClr val="000000"/>
              </a:solidFill>
              <a:effectLst/>
              <a:latin typeface="Segoe UI" panose="020B0502040204020203" pitchFamily="34" charset="0"/>
            </a:endParaRPr>
          </a:p>
        </p:txBody>
      </p:sp>
      <p:sp>
        <p:nvSpPr>
          <p:cNvPr id="16" name="Oval 15">
            <a:extLst>
              <a:ext uri="{FF2B5EF4-FFF2-40B4-BE49-F238E27FC236}">
                <a16:creationId xmlns:a16="http://schemas.microsoft.com/office/drawing/2014/main" id="{707D48E5-92CC-70CC-5DFE-B5B77F2E022B}"/>
              </a:ext>
            </a:extLst>
          </p:cNvPr>
          <p:cNvSpPr/>
          <p:nvPr/>
        </p:nvSpPr>
        <p:spPr>
          <a:xfrm>
            <a:off x="6122474" y="275003"/>
            <a:ext cx="2279986" cy="2279986"/>
          </a:xfrm>
          <a:prstGeom prst="ellipse">
            <a:avLst/>
          </a:prstGeom>
          <a:solidFill>
            <a:srgbClr val="00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1C15E5C-D6CD-8AEF-414A-3D2A0B6EE24E}"/>
              </a:ext>
            </a:extLst>
          </p:cNvPr>
          <p:cNvSpPr txBox="1"/>
          <p:nvPr/>
        </p:nvSpPr>
        <p:spPr>
          <a:xfrm>
            <a:off x="6632159" y="715623"/>
            <a:ext cx="1727571" cy="938719"/>
          </a:xfrm>
          <a:prstGeom prst="rect">
            <a:avLst/>
          </a:prstGeom>
          <a:noFill/>
        </p:spPr>
        <p:txBody>
          <a:bodyPr wrap="square">
            <a:spAutoFit/>
          </a:bodyPr>
          <a:lstStyle/>
          <a:p>
            <a:r>
              <a:rPr lang="en-US" sz="1100" b="0" i="0" u="none" strike="noStrike" dirty="0">
                <a:solidFill>
                  <a:srgbClr val="FFFFFF"/>
                </a:solidFill>
                <a:effectLst/>
                <a:latin typeface="Progress PPT Medium" pitchFamily="2" charset="77"/>
              </a:rPr>
              <a:t>“Well, we got to the beach after a long drive in the car. I lost it right there and then in that moment.”</a:t>
            </a:r>
            <a:endParaRPr lang="en-US" sz="1100" dirty="0"/>
          </a:p>
        </p:txBody>
      </p:sp>
      <p:sp>
        <p:nvSpPr>
          <p:cNvPr id="18" name="TextBox 17">
            <a:extLst>
              <a:ext uri="{FF2B5EF4-FFF2-40B4-BE49-F238E27FC236}">
                <a16:creationId xmlns:a16="http://schemas.microsoft.com/office/drawing/2014/main" id="{3D69239D-E358-E348-C44F-BCA82E2585CC}"/>
              </a:ext>
            </a:extLst>
          </p:cNvPr>
          <p:cNvSpPr txBox="1"/>
          <p:nvPr/>
        </p:nvSpPr>
        <p:spPr>
          <a:xfrm>
            <a:off x="6647583" y="1709551"/>
            <a:ext cx="1229767" cy="461665"/>
          </a:xfrm>
          <a:prstGeom prst="rect">
            <a:avLst/>
          </a:prstGeom>
          <a:noFill/>
        </p:spPr>
        <p:txBody>
          <a:bodyPr wrap="square">
            <a:spAutoFit/>
          </a:bodyPr>
          <a:lstStyle/>
          <a:p>
            <a:pPr algn="l" rtl="0" fontAlgn="base"/>
            <a:r>
              <a:rPr lang="en-US" sz="800" b="0" i="0" u="none" strike="noStrike" dirty="0">
                <a:solidFill>
                  <a:srgbClr val="FFFFFF"/>
                </a:solidFill>
                <a:effectLst/>
                <a:latin typeface="Progress PPT" pitchFamily="2" charset="77"/>
              </a:rPr>
              <a:t>Amy Shields, </a:t>
            </a:r>
            <a:r>
              <a:rPr lang="en-US" sz="800" b="0" i="0" dirty="0">
                <a:solidFill>
                  <a:srgbClr val="FFFFFF"/>
                </a:solidFill>
                <a:effectLst/>
                <a:latin typeface="Progress PPT" pitchFamily="2" charset="77"/>
              </a:rPr>
              <a:t>​</a:t>
            </a:r>
            <a:endParaRPr lang="en-US" sz="800" b="0" i="0" dirty="0">
              <a:solidFill>
                <a:srgbClr val="000000"/>
              </a:solidFill>
              <a:effectLst/>
              <a:latin typeface="Segoe UI" panose="020B0502040204020203" pitchFamily="34" charset="0"/>
            </a:endParaRPr>
          </a:p>
          <a:p>
            <a:pPr algn="l" rtl="0" fontAlgn="base"/>
            <a:r>
              <a:rPr lang="en-US" sz="800" b="0" i="0" u="none" strike="noStrike" dirty="0">
                <a:solidFill>
                  <a:srgbClr val="FFFFFF"/>
                </a:solidFill>
                <a:effectLst/>
                <a:latin typeface="Progress PPT" pitchFamily="2" charset="77"/>
              </a:rPr>
              <a:t>Liverpool,</a:t>
            </a:r>
            <a:r>
              <a:rPr lang="en-US" sz="800" b="0" i="0" dirty="0">
                <a:solidFill>
                  <a:srgbClr val="FFFFFF"/>
                </a:solidFill>
                <a:effectLst/>
                <a:latin typeface="Progress PPT" pitchFamily="2" charset="77"/>
              </a:rPr>
              <a:t>​</a:t>
            </a:r>
            <a:endParaRPr lang="en-US" sz="800" b="0" i="0" dirty="0">
              <a:solidFill>
                <a:srgbClr val="000000"/>
              </a:solidFill>
              <a:effectLst/>
              <a:latin typeface="Segoe UI" panose="020B0502040204020203" pitchFamily="34" charset="0"/>
            </a:endParaRPr>
          </a:p>
          <a:p>
            <a:pPr algn="l" rtl="0" fontAlgn="base"/>
            <a:r>
              <a:rPr lang="en-US" sz="800" b="0" i="0" u="none" strike="noStrike" dirty="0">
                <a:solidFill>
                  <a:srgbClr val="FFFFFF"/>
                </a:solidFill>
                <a:effectLst/>
                <a:latin typeface="Progress PPT" pitchFamily="2" charset="77"/>
              </a:rPr>
              <a:t>2003</a:t>
            </a:r>
            <a:endParaRPr lang="en-US" sz="800" b="0" i="0" dirty="0">
              <a:solidFill>
                <a:srgbClr val="000000"/>
              </a:solidFill>
              <a:effectLst/>
              <a:latin typeface="Segoe UI" panose="020B0502040204020203" pitchFamily="34" charset="0"/>
            </a:endParaRPr>
          </a:p>
        </p:txBody>
      </p:sp>
      <p:pic>
        <p:nvPicPr>
          <p:cNvPr id="2050" name="Picture 2" descr="A blue circle with a white check mark in it&#10;&#10;Description automatically generated with medium confidence">
            <a:extLst>
              <a:ext uri="{FF2B5EF4-FFF2-40B4-BE49-F238E27FC236}">
                <a16:creationId xmlns:a16="http://schemas.microsoft.com/office/drawing/2014/main" id="{C2AE19BC-8F44-EC2A-3FCA-A5C0F0143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07" y="1519051"/>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 blue circle with a white check mark in it&#10;&#10;Description automatically generated with medium confidence">
            <a:extLst>
              <a:ext uri="{FF2B5EF4-FFF2-40B4-BE49-F238E27FC236}">
                <a16:creationId xmlns:a16="http://schemas.microsoft.com/office/drawing/2014/main" id="{8FB2DB1E-4845-7C98-17C0-03749BA98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07" y="4538326"/>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A blue circle with a white check mark in it&#10;&#10;Description automatically generated with medium confidence">
            <a:extLst>
              <a:ext uri="{FF2B5EF4-FFF2-40B4-BE49-F238E27FC236}">
                <a16:creationId xmlns:a16="http://schemas.microsoft.com/office/drawing/2014/main" id="{80E98793-65A5-23A8-DCC9-E32449658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06" y="5104384"/>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5345AC43-1969-E975-2D59-79D5FFB69ABB}"/>
              </a:ext>
            </a:extLst>
          </p:cNvPr>
          <p:cNvSpPr/>
          <p:nvPr/>
        </p:nvSpPr>
        <p:spPr>
          <a:xfrm>
            <a:off x="6299200" y="3795360"/>
            <a:ext cx="870857" cy="870857"/>
          </a:xfrm>
          <a:prstGeom prst="ellipse">
            <a:avLst/>
          </a:prstGeom>
          <a:solidFill>
            <a:srgbClr val="FF0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BB75A58-CA29-5614-2746-F7ADBF12F7D4}"/>
              </a:ext>
            </a:extLst>
          </p:cNvPr>
          <p:cNvSpPr/>
          <p:nvPr/>
        </p:nvSpPr>
        <p:spPr>
          <a:xfrm>
            <a:off x="9096966" y="3795360"/>
            <a:ext cx="870857" cy="870857"/>
          </a:xfrm>
          <a:prstGeom prst="ellipse">
            <a:avLst/>
          </a:prstGeom>
          <a:solidFill>
            <a:srgbClr val="009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D8BFF8D-DBA1-11FA-B670-6AFE3B58386A}"/>
              </a:ext>
            </a:extLst>
          </p:cNvPr>
          <p:cNvSpPr txBox="1"/>
          <p:nvPr/>
        </p:nvSpPr>
        <p:spPr>
          <a:xfrm>
            <a:off x="6623563" y="4785457"/>
            <a:ext cx="1465423" cy="1261884"/>
          </a:xfrm>
          <a:prstGeom prst="rect">
            <a:avLst/>
          </a:prstGeom>
          <a:noFill/>
        </p:spPr>
        <p:txBody>
          <a:bodyPr wrap="square">
            <a:spAutoFit/>
          </a:bodyPr>
          <a:lstStyle/>
          <a:p>
            <a:pPr algn="l" rtl="0" fontAlgn="base"/>
            <a:r>
              <a:rPr lang="en-GB" sz="2000" b="0" i="0" u="none" strike="noStrike" dirty="0">
                <a:solidFill>
                  <a:srgbClr val="000000"/>
                </a:solidFill>
                <a:effectLst/>
                <a:latin typeface="Progress PPT Medium" pitchFamily="2" charset="77"/>
              </a:rPr>
              <a:t>1991</a:t>
            </a:r>
          </a:p>
          <a:p>
            <a:pPr algn="l" rtl="0" fontAlgn="base"/>
            <a:r>
              <a:rPr lang="en-GB" sz="1400" dirty="0">
                <a:solidFill>
                  <a:srgbClr val="000000"/>
                </a:solidFill>
                <a:latin typeface="Progress PPT Medium" pitchFamily="2" charset="77"/>
              </a:rPr>
              <a:t>Discovering the first bowel cancer drug for 35 years</a:t>
            </a:r>
            <a:endParaRPr lang="en-US" sz="1400" b="0" i="0" dirty="0">
              <a:solidFill>
                <a:srgbClr val="000000"/>
              </a:solidFill>
              <a:effectLst/>
              <a:latin typeface="Segoe UI" panose="020B0502040204020203" pitchFamily="34" charset="0"/>
            </a:endParaRPr>
          </a:p>
        </p:txBody>
      </p:sp>
      <p:sp>
        <p:nvSpPr>
          <p:cNvPr id="29" name="TextBox 28">
            <a:extLst>
              <a:ext uri="{FF2B5EF4-FFF2-40B4-BE49-F238E27FC236}">
                <a16:creationId xmlns:a16="http://schemas.microsoft.com/office/drawing/2014/main" id="{39B2C413-35F1-853E-845D-C273BF33A91C}"/>
              </a:ext>
            </a:extLst>
          </p:cNvPr>
          <p:cNvSpPr txBox="1"/>
          <p:nvPr/>
        </p:nvSpPr>
        <p:spPr>
          <a:xfrm>
            <a:off x="9421192" y="4785457"/>
            <a:ext cx="1465423" cy="1261884"/>
          </a:xfrm>
          <a:prstGeom prst="rect">
            <a:avLst/>
          </a:prstGeom>
          <a:noFill/>
        </p:spPr>
        <p:txBody>
          <a:bodyPr wrap="square">
            <a:spAutoFit/>
          </a:bodyPr>
          <a:lstStyle/>
          <a:p>
            <a:pPr algn="l" rtl="0" fontAlgn="base"/>
            <a:r>
              <a:rPr lang="en-GB" sz="2000" b="0" i="0" u="none" strike="noStrike" dirty="0">
                <a:solidFill>
                  <a:srgbClr val="000000"/>
                </a:solidFill>
                <a:effectLst/>
                <a:latin typeface="Progress PPT Medium" pitchFamily="2" charset="77"/>
              </a:rPr>
              <a:t>2023</a:t>
            </a:r>
          </a:p>
          <a:p>
            <a:pPr algn="l" rtl="0" fontAlgn="base"/>
            <a:r>
              <a:rPr lang="en-GB" sz="1400" dirty="0">
                <a:solidFill>
                  <a:srgbClr val="000000"/>
                </a:solidFill>
                <a:latin typeface="Progress PPT Medium" pitchFamily="2" charset="77"/>
              </a:rPr>
              <a:t>Lives still being changed daily</a:t>
            </a:r>
            <a:endParaRPr lang="en-US" sz="14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22958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erson running with a dog on a leash&#10;&#10;Description automatically generated">
            <a:extLst>
              <a:ext uri="{FF2B5EF4-FFF2-40B4-BE49-F238E27FC236}">
                <a16:creationId xmlns:a16="http://schemas.microsoft.com/office/drawing/2014/main" id="{F2EB7DB0-1A85-922A-911E-B235F6DE6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279" y="3691986"/>
            <a:ext cx="6768342" cy="27915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7915AB2-9FC0-3885-4692-3B1A95CBA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279" y="727390"/>
            <a:ext cx="6768342" cy="26291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 blue circle with a white x in it&#10;&#10;Description automatically generated with medium confidence">
            <a:extLst>
              <a:ext uri="{FF2B5EF4-FFF2-40B4-BE49-F238E27FC236}">
                <a16:creationId xmlns:a16="http://schemas.microsoft.com/office/drawing/2014/main" id="{DEA48116-327B-3E7E-EBC9-0ADCCB8CD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899" y="956103"/>
            <a:ext cx="478937" cy="469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blue circle with a white x in it&#10;&#10;Description automatically generated with medium confidence">
            <a:extLst>
              <a:ext uri="{FF2B5EF4-FFF2-40B4-BE49-F238E27FC236}">
                <a16:creationId xmlns:a16="http://schemas.microsoft.com/office/drawing/2014/main" id="{196C8E22-7F3A-A462-005B-5F1916C6C4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899" y="3909903"/>
            <a:ext cx="477415" cy="468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2DB22A-FEDE-8D32-34DF-EACD2123FD35}"/>
              </a:ext>
            </a:extLst>
          </p:cNvPr>
          <p:cNvSpPr txBox="1"/>
          <p:nvPr/>
        </p:nvSpPr>
        <p:spPr>
          <a:xfrm>
            <a:off x="203200" y="544722"/>
            <a:ext cx="2921000" cy="646331"/>
          </a:xfrm>
          <a:prstGeom prst="rect">
            <a:avLst/>
          </a:prstGeom>
          <a:noFill/>
        </p:spPr>
        <p:txBody>
          <a:bodyPr wrap="square">
            <a:spAutoFit/>
          </a:bodyPr>
          <a:lstStyle/>
          <a:p>
            <a:r>
              <a:rPr lang="en-GB" sz="3600" dirty="0">
                <a:solidFill>
                  <a:srgbClr val="000000"/>
                </a:solidFill>
                <a:latin typeface="Progress Medium" pitchFamily="2" charset="77"/>
              </a:rPr>
              <a:t>Don’t</a:t>
            </a:r>
          </a:p>
        </p:txBody>
      </p:sp>
      <p:sp>
        <p:nvSpPr>
          <p:cNvPr id="6" name="TextBox 5">
            <a:extLst>
              <a:ext uri="{FF2B5EF4-FFF2-40B4-BE49-F238E27FC236}">
                <a16:creationId xmlns:a16="http://schemas.microsoft.com/office/drawing/2014/main" id="{5C0B039A-0FB4-4146-CAC7-2399D9A05B6B}"/>
              </a:ext>
            </a:extLst>
          </p:cNvPr>
          <p:cNvSpPr txBox="1"/>
          <p:nvPr/>
        </p:nvSpPr>
        <p:spPr>
          <a:xfrm>
            <a:off x="551543" y="1526524"/>
            <a:ext cx="3650343" cy="2862322"/>
          </a:xfrm>
          <a:prstGeom prst="rect">
            <a:avLst/>
          </a:prstGeom>
          <a:noFill/>
        </p:spPr>
        <p:txBody>
          <a:bodyPr wrap="square">
            <a:spAutoFit/>
          </a:bodyPr>
          <a:lstStyle/>
          <a:p>
            <a:r>
              <a:rPr lang="en-US" b="1" dirty="0">
                <a:latin typeface="Poppins SemiBold" pitchFamily="2" charset="77"/>
                <a:cs typeface="Poppins SemiBold" pitchFamily="2" charset="77"/>
              </a:rPr>
              <a:t>Use a circle if there is no</a:t>
            </a:r>
          </a:p>
          <a:p>
            <a:r>
              <a:rPr lang="en-US" b="1" dirty="0">
                <a:latin typeface="Poppins SemiBold" pitchFamily="2" charset="77"/>
                <a:cs typeface="Poppins SemiBold" pitchFamily="2" charset="77"/>
              </a:rPr>
              <a:t>"moment', such as:</a:t>
            </a:r>
          </a:p>
          <a:p>
            <a:endParaRPr lang="en-US" dirty="0">
              <a:latin typeface="Poppins" pitchFamily="2" charset="77"/>
              <a:cs typeface="Poppins" pitchFamily="2" charset="77"/>
            </a:endParaRPr>
          </a:p>
          <a:p>
            <a:r>
              <a:rPr lang="en-US" dirty="0">
                <a:latin typeface="Poppins" pitchFamily="2" charset="77"/>
                <a:cs typeface="Poppins" pitchFamily="2" charset="77"/>
              </a:rPr>
              <a:t>on its own without text</a:t>
            </a:r>
          </a:p>
          <a:p>
            <a:r>
              <a:rPr lang="en-US" dirty="0">
                <a:latin typeface="Poppins" pitchFamily="2" charset="77"/>
                <a:cs typeface="Poppins" pitchFamily="2" charset="77"/>
              </a:rPr>
              <a:t>• for a generic heading or</a:t>
            </a:r>
          </a:p>
          <a:p>
            <a:r>
              <a:rPr lang="en-US" dirty="0">
                <a:latin typeface="Poppins" pitchFamily="2" charset="77"/>
                <a:cs typeface="Poppins" pitchFamily="2" charset="77"/>
              </a:rPr>
              <a:t>purely informational copy</a:t>
            </a:r>
          </a:p>
          <a:p>
            <a:r>
              <a:rPr lang="en-US" dirty="0">
                <a:latin typeface="Poppins" pitchFamily="2" charset="77"/>
                <a:cs typeface="Poppins" pitchFamily="2" charset="77"/>
              </a:rPr>
              <a:t>• our endline in a circle</a:t>
            </a:r>
          </a:p>
          <a:p>
            <a:endParaRPr lang="en-US" b="1" dirty="0">
              <a:latin typeface="Poppins SemiBold" pitchFamily="2" charset="77"/>
              <a:cs typeface="Poppins SemiBold" pitchFamily="2" charset="77"/>
            </a:endParaRPr>
          </a:p>
          <a:p>
            <a:r>
              <a:rPr lang="en-US" b="1" dirty="0">
                <a:latin typeface="Poppins SemiBold" pitchFamily="2" charset="77"/>
                <a:cs typeface="Poppins SemiBold" pitchFamily="2" charset="77"/>
              </a:rPr>
              <a:t>Put an image within </a:t>
            </a:r>
            <a:br>
              <a:rPr lang="en-US" b="1" dirty="0">
                <a:latin typeface="Poppins SemiBold" pitchFamily="2" charset="77"/>
                <a:cs typeface="Poppins SemiBold" pitchFamily="2" charset="77"/>
              </a:rPr>
            </a:br>
            <a:r>
              <a:rPr lang="en-US" b="1" dirty="0">
                <a:latin typeface="Poppins SemiBold" pitchFamily="2" charset="77"/>
                <a:cs typeface="Poppins SemiBold" pitchFamily="2" charset="77"/>
              </a:rPr>
              <a:t>a circle or crop</a:t>
            </a:r>
          </a:p>
        </p:txBody>
      </p:sp>
      <p:pic>
        <p:nvPicPr>
          <p:cNvPr id="7" name="Picture 4" descr="A blue circle with a white x in it&#10;&#10;Description automatically generated with medium confidence">
            <a:extLst>
              <a:ext uri="{FF2B5EF4-FFF2-40B4-BE49-F238E27FC236}">
                <a16:creationId xmlns:a16="http://schemas.microsoft.com/office/drawing/2014/main" id="{99AC0A7A-AA63-40B2-4F9C-1B5A666A4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665" y="1570016"/>
            <a:ext cx="240418" cy="2404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 blue circle with a white x in it&#10;&#10;Description automatically generated with medium confidence">
            <a:extLst>
              <a:ext uri="{FF2B5EF4-FFF2-40B4-BE49-F238E27FC236}">
                <a16:creationId xmlns:a16="http://schemas.microsoft.com/office/drawing/2014/main" id="{6C43BB93-176C-3AEC-F94F-9A7AC1DCE4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503" y="2423612"/>
            <a:ext cx="240418" cy="240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 blue circle with a white x in it&#10;&#10;Description automatically generated with medium confidence">
            <a:extLst>
              <a:ext uri="{FF2B5EF4-FFF2-40B4-BE49-F238E27FC236}">
                <a16:creationId xmlns:a16="http://schemas.microsoft.com/office/drawing/2014/main" id="{8E293863-F425-58E0-6CD6-BC806CA577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503" y="3776380"/>
            <a:ext cx="240418" cy="240418"/>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C9640867-DB89-E0CE-1D48-511F2651EE37}"/>
              </a:ext>
            </a:extLst>
          </p:cNvPr>
          <p:cNvSpPr/>
          <p:nvPr/>
        </p:nvSpPr>
        <p:spPr>
          <a:xfrm>
            <a:off x="10651744" y="4025418"/>
            <a:ext cx="870857" cy="870857"/>
          </a:xfrm>
          <a:prstGeom prst="ellipse">
            <a:avLst/>
          </a:prstGeom>
          <a:solidFill>
            <a:srgbClr val="FF0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098897D-D4A4-DFC8-C5B3-E19147DE01A8}"/>
              </a:ext>
            </a:extLst>
          </p:cNvPr>
          <p:cNvSpPr/>
          <p:nvPr/>
        </p:nvSpPr>
        <p:spPr>
          <a:xfrm>
            <a:off x="5302899" y="1347127"/>
            <a:ext cx="1866392" cy="1866392"/>
          </a:xfrm>
          <a:prstGeom prst="ellipse">
            <a:avLst/>
          </a:prstGeom>
          <a:solidFill>
            <a:srgbClr val="FF0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8DD2CD4-A0A9-09B9-A81D-94D570F115EC}"/>
              </a:ext>
            </a:extLst>
          </p:cNvPr>
          <p:cNvSpPr txBox="1"/>
          <p:nvPr/>
        </p:nvSpPr>
        <p:spPr>
          <a:xfrm>
            <a:off x="5670586" y="1892256"/>
            <a:ext cx="1516598" cy="830997"/>
          </a:xfrm>
          <a:prstGeom prst="rect">
            <a:avLst/>
          </a:prstGeom>
          <a:noFill/>
        </p:spPr>
        <p:txBody>
          <a:bodyPr wrap="square">
            <a:spAutoFit/>
          </a:bodyPr>
          <a:lstStyle/>
          <a:p>
            <a:pPr algn="l" rtl="0" fontAlgn="base"/>
            <a:r>
              <a:rPr lang="en-GB" sz="1600" b="0" i="0" u="none" strike="noStrike" dirty="0">
                <a:solidFill>
                  <a:srgbClr val="000000"/>
                </a:solidFill>
                <a:effectLst/>
                <a:latin typeface="Progress PPT Medium" pitchFamily="2" charset="77"/>
              </a:rPr>
              <a:t>Together we are beating cancer</a:t>
            </a:r>
            <a:endParaRPr lang="en-US" sz="16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10430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4F4E4A-E965-B0CA-9276-115112D8928F}"/>
              </a:ext>
            </a:extLst>
          </p:cNvPr>
          <p:cNvSpPr/>
          <p:nvPr/>
        </p:nvSpPr>
        <p:spPr>
          <a:xfrm>
            <a:off x="0" y="0"/>
            <a:ext cx="12192000" cy="6858000"/>
          </a:xfrm>
          <a:prstGeom prst="rect">
            <a:avLst/>
          </a:prstGeom>
          <a:solidFill>
            <a:srgbClr val="590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9065E1B-3556-E55A-8285-2E5F2CD5242B}"/>
              </a:ext>
            </a:extLst>
          </p:cNvPr>
          <p:cNvSpPr txBox="1"/>
          <p:nvPr/>
        </p:nvSpPr>
        <p:spPr>
          <a:xfrm>
            <a:off x="267398" y="205409"/>
            <a:ext cx="7288696" cy="2585323"/>
          </a:xfrm>
          <a:prstGeom prst="rect">
            <a:avLst/>
          </a:prstGeom>
          <a:noFill/>
        </p:spPr>
        <p:txBody>
          <a:bodyPr wrap="square" rtlCol="0">
            <a:spAutoFit/>
          </a:bodyPr>
          <a:lstStyle/>
          <a:p>
            <a:r>
              <a:rPr lang="en-US" sz="5400" dirty="0">
                <a:solidFill>
                  <a:schemeClr val="bg1"/>
                </a:solidFill>
                <a:latin typeface="Progress Medium" pitchFamily="2" charset="77"/>
              </a:rPr>
              <a:t>Relay For Life</a:t>
            </a:r>
          </a:p>
          <a:p>
            <a:r>
              <a:rPr lang="en-US" sz="5400" dirty="0">
                <a:solidFill>
                  <a:schemeClr val="bg1"/>
                </a:solidFill>
                <a:latin typeface="Progress Medium" pitchFamily="2" charset="77"/>
              </a:rPr>
              <a:t>PowerPoint</a:t>
            </a:r>
          </a:p>
          <a:p>
            <a:r>
              <a:rPr lang="en-US" sz="5400" dirty="0">
                <a:solidFill>
                  <a:schemeClr val="bg1"/>
                </a:solidFill>
                <a:latin typeface="Progress Medium" pitchFamily="2" charset="77"/>
              </a:rPr>
              <a:t>Template </a:t>
            </a:r>
          </a:p>
        </p:txBody>
      </p:sp>
      <p:pic>
        <p:nvPicPr>
          <p:cNvPr id="6" name="Picture 5" descr="A group of people on a track&#10;&#10;Description automatically generated">
            <a:extLst>
              <a:ext uri="{FF2B5EF4-FFF2-40B4-BE49-F238E27FC236}">
                <a16:creationId xmlns:a16="http://schemas.microsoft.com/office/drawing/2014/main" id="{23A20B6C-1E78-CEB3-05EC-3EF2D78E60F4}"/>
              </a:ext>
            </a:extLst>
          </p:cNvPr>
          <p:cNvPicPr>
            <a:picLocks noChangeAspect="1"/>
          </p:cNvPicPr>
          <p:nvPr/>
        </p:nvPicPr>
        <p:blipFill rotWithShape="1">
          <a:blip r:embed="rId2"/>
          <a:srcRect l="1885"/>
          <a:stretch/>
        </p:blipFill>
        <p:spPr>
          <a:xfrm>
            <a:off x="5751443" y="308113"/>
            <a:ext cx="6173159" cy="6241774"/>
          </a:xfrm>
          <a:prstGeom prst="rect">
            <a:avLst/>
          </a:prstGeom>
        </p:spPr>
      </p:pic>
      <p:pic>
        <p:nvPicPr>
          <p:cNvPr id="5" name="Picture 4">
            <a:extLst>
              <a:ext uri="{FF2B5EF4-FFF2-40B4-BE49-F238E27FC236}">
                <a16:creationId xmlns:a16="http://schemas.microsoft.com/office/drawing/2014/main" id="{A835BF7A-911B-0AAA-6624-167032595A2A}"/>
              </a:ext>
            </a:extLst>
          </p:cNvPr>
          <p:cNvPicPr>
            <a:picLocks noChangeAspect="1"/>
          </p:cNvPicPr>
          <p:nvPr/>
        </p:nvPicPr>
        <p:blipFill>
          <a:blip r:embed="rId3"/>
          <a:stretch>
            <a:fillRect/>
          </a:stretch>
        </p:blipFill>
        <p:spPr>
          <a:xfrm>
            <a:off x="263711" y="4161247"/>
            <a:ext cx="2925803" cy="2326954"/>
          </a:xfrm>
          <a:prstGeom prst="rect">
            <a:avLst/>
          </a:prstGeom>
        </p:spPr>
      </p:pic>
    </p:spTree>
    <p:extLst>
      <p:ext uri="{BB962C8B-B14F-4D97-AF65-F5344CB8AC3E}">
        <p14:creationId xmlns:p14="http://schemas.microsoft.com/office/powerpoint/2010/main" val="312070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879E29-5AD1-2686-4474-C0A75214DB41}"/>
              </a:ext>
            </a:extLst>
          </p:cNvPr>
          <p:cNvSpPr txBox="1"/>
          <p:nvPr/>
        </p:nvSpPr>
        <p:spPr>
          <a:xfrm>
            <a:off x="161382" y="205409"/>
            <a:ext cx="3216030" cy="1754326"/>
          </a:xfrm>
          <a:prstGeom prst="rect">
            <a:avLst/>
          </a:prstGeom>
          <a:noFill/>
        </p:spPr>
        <p:txBody>
          <a:bodyPr wrap="square" rtlCol="0">
            <a:spAutoFit/>
          </a:bodyPr>
          <a:lstStyle/>
          <a:p>
            <a:r>
              <a:rPr lang="en-US" sz="5400" dirty="0" err="1">
                <a:latin typeface="Progress Medium" pitchFamily="2" charset="77"/>
              </a:rPr>
              <a:t>Colour</a:t>
            </a:r>
            <a:endParaRPr lang="en-US" sz="5400" dirty="0">
              <a:latin typeface="Progress Medium" pitchFamily="2" charset="77"/>
            </a:endParaRPr>
          </a:p>
          <a:p>
            <a:r>
              <a:rPr lang="en-US" sz="5400" dirty="0">
                <a:latin typeface="Progress Medium" pitchFamily="2" charset="77"/>
              </a:rPr>
              <a:t>Palette</a:t>
            </a:r>
          </a:p>
        </p:txBody>
      </p:sp>
      <p:sp>
        <p:nvSpPr>
          <p:cNvPr id="5" name="TextBox 4">
            <a:extLst>
              <a:ext uri="{FF2B5EF4-FFF2-40B4-BE49-F238E27FC236}">
                <a16:creationId xmlns:a16="http://schemas.microsoft.com/office/drawing/2014/main" id="{1344F22C-E2D2-B94C-16DD-2B8E434EDE2F}"/>
              </a:ext>
            </a:extLst>
          </p:cNvPr>
          <p:cNvSpPr txBox="1"/>
          <p:nvPr/>
        </p:nvSpPr>
        <p:spPr>
          <a:xfrm>
            <a:off x="161383" y="2228671"/>
            <a:ext cx="3216030" cy="1477328"/>
          </a:xfrm>
          <a:prstGeom prst="rect">
            <a:avLst/>
          </a:prstGeom>
          <a:noFill/>
        </p:spPr>
        <p:txBody>
          <a:bodyPr wrap="square" rtlCol="0">
            <a:spAutoFit/>
          </a:bodyPr>
          <a:lstStyle/>
          <a:p>
            <a:r>
              <a:rPr lang="en-US" dirty="0">
                <a:latin typeface="Poppins" pitchFamily="2" charset="77"/>
                <a:cs typeface="Poppins" pitchFamily="2" charset="77"/>
              </a:rPr>
              <a:t>These are our brand </a:t>
            </a:r>
            <a:r>
              <a:rPr lang="en-US" dirty="0" err="1">
                <a:latin typeface="Poppins" pitchFamily="2" charset="77"/>
                <a:cs typeface="Poppins" pitchFamily="2" charset="77"/>
              </a:rPr>
              <a:t>colours</a:t>
            </a:r>
            <a:r>
              <a:rPr lang="en-US" dirty="0">
                <a:latin typeface="Poppins" pitchFamily="2" charset="77"/>
                <a:cs typeface="Poppins" pitchFamily="2" charset="77"/>
              </a:rPr>
              <a:t>. We use </a:t>
            </a:r>
            <a:r>
              <a:rPr lang="en-GB" sz="1800" u="none" strike="noStrike" dirty="0">
                <a:effectLst/>
                <a:latin typeface="Poppins" pitchFamily="2" charset="77"/>
                <a:cs typeface="Poppins" pitchFamily="2" charset="77"/>
              </a:rPr>
              <a:t>the Relay purple, along with all the other colours that make up the CRUK brand. </a:t>
            </a:r>
            <a:r>
              <a:rPr lang="en-GB" sz="1800" dirty="0">
                <a:effectLst/>
                <a:latin typeface="Poppins" pitchFamily="2" charset="77"/>
                <a:cs typeface="Poppins" pitchFamily="2" charset="77"/>
              </a:rPr>
              <a:t>​</a:t>
            </a:r>
            <a:endParaRPr lang="en-US" dirty="0">
              <a:latin typeface="Poppins" pitchFamily="2" charset="77"/>
              <a:cs typeface="Poppins" pitchFamily="2" charset="77"/>
            </a:endParaRPr>
          </a:p>
        </p:txBody>
      </p:sp>
      <p:sp>
        <p:nvSpPr>
          <p:cNvPr id="6" name="Rectangle 5">
            <a:extLst>
              <a:ext uri="{FF2B5EF4-FFF2-40B4-BE49-F238E27FC236}">
                <a16:creationId xmlns:a16="http://schemas.microsoft.com/office/drawing/2014/main" id="{9FD5B4EB-9F8C-3836-CEAD-35E874C965D3}"/>
              </a:ext>
            </a:extLst>
          </p:cNvPr>
          <p:cNvSpPr/>
          <p:nvPr/>
        </p:nvSpPr>
        <p:spPr>
          <a:xfrm>
            <a:off x="3809999" y="1605057"/>
            <a:ext cx="2634343" cy="2100942"/>
          </a:xfrm>
          <a:prstGeom prst="rect">
            <a:avLst/>
          </a:prstGeom>
          <a:solidFill>
            <a:srgbClr val="FF00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628AAD-3531-F417-A54F-E7151E1BBC8A}"/>
              </a:ext>
            </a:extLst>
          </p:cNvPr>
          <p:cNvSpPr/>
          <p:nvPr/>
        </p:nvSpPr>
        <p:spPr>
          <a:xfrm>
            <a:off x="6565492" y="1605057"/>
            <a:ext cx="2634343" cy="2100942"/>
          </a:xfrm>
          <a:prstGeom prst="rect">
            <a:avLst/>
          </a:prstGeom>
          <a:solidFill>
            <a:srgbClr val="009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44F0308-DC09-9144-B73F-0A9A815AA899}"/>
              </a:ext>
            </a:extLst>
          </p:cNvPr>
          <p:cNvSpPr/>
          <p:nvPr/>
        </p:nvSpPr>
        <p:spPr>
          <a:xfrm>
            <a:off x="9320983" y="1605057"/>
            <a:ext cx="2634343" cy="2100942"/>
          </a:xfrm>
          <a:prstGeom prst="rect">
            <a:avLst/>
          </a:prstGeom>
          <a:solidFill>
            <a:srgbClr val="0000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621071D-8572-5955-172B-774CA76AE6AB}"/>
              </a:ext>
            </a:extLst>
          </p:cNvPr>
          <p:cNvSpPr/>
          <p:nvPr/>
        </p:nvSpPr>
        <p:spPr>
          <a:xfrm>
            <a:off x="3810000" y="4495800"/>
            <a:ext cx="2634343" cy="210094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BDA0978-827A-119E-8B3F-0BE04DB75C8A}"/>
              </a:ext>
            </a:extLst>
          </p:cNvPr>
          <p:cNvSpPr/>
          <p:nvPr/>
        </p:nvSpPr>
        <p:spPr>
          <a:xfrm>
            <a:off x="6565492" y="4490357"/>
            <a:ext cx="2634343" cy="210094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1E9D690-79E6-DF7F-6951-39BFF96751A5}"/>
              </a:ext>
            </a:extLst>
          </p:cNvPr>
          <p:cNvSpPr/>
          <p:nvPr/>
        </p:nvSpPr>
        <p:spPr>
          <a:xfrm>
            <a:off x="9320984" y="4490357"/>
            <a:ext cx="2634343" cy="2100942"/>
          </a:xfrm>
          <a:prstGeom prst="rect">
            <a:avLst/>
          </a:prstGeom>
          <a:solidFill>
            <a:srgbClr val="BBC7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766AF1A-1036-E5C8-5E47-A7A029D0CD12}"/>
              </a:ext>
            </a:extLst>
          </p:cNvPr>
          <p:cNvSpPr txBox="1"/>
          <p:nvPr/>
        </p:nvSpPr>
        <p:spPr>
          <a:xfrm>
            <a:off x="3707286" y="1046565"/>
            <a:ext cx="2438399" cy="369332"/>
          </a:xfrm>
          <a:prstGeom prst="rect">
            <a:avLst/>
          </a:prstGeom>
          <a:noFill/>
        </p:spPr>
        <p:txBody>
          <a:bodyPr wrap="square" rtlCol="0">
            <a:spAutoFit/>
          </a:bodyPr>
          <a:lstStyle/>
          <a:p>
            <a:r>
              <a:rPr lang="en-US" dirty="0">
                <a:latin typeface="Progress Medium" pitchFamily="2" charset="77"/>
              </a:rPr>
              <a:t>Magenta</a:t>
            </a:r>
          </a:p>
        </p:txBody>
      </p:sp>
      <p:sp>
        <p:nvSpPr>
          <p:cNvPr id="15" name="TextBox 14">
            <a:extLst>
              <a:ext uri="{FF2B5EF4-FFF2-40B4-BE49-F238E27FC236}">
                <a16:creationId xmlns:a16="http://schemas.microsoft.com/office/drawing/2014/main" id="{14CBA471-3A37-92FC-D2A9-2880837548D0}"/>
              </a:ext>
            </a:extLst>
          </p:cNvPr>
          <p:cNvSpPr txBox="1"/>
          <p:nvPr/>
        </p:nvSpPr>
        <p:spPr>
          <a:xfrm>
            <a:off x="6466114" y="1027314"/>
            <a:ext cx="2438399" cy="369332"/>
          </a:xfrm>
          <a:prstGeom prst="rect">
            <a:avLst/>
          </a:prstGeom>
          <a:noFill/>
        </p:spPr>
        <p:txBody>
          <a:bodyPr wrap="square" rtlCol="0">
            <a:spAutoFit/>
          </a:bodyPr>
          <a:lstStyle/>
          <a:p>
            <a:r>
              <a:rPr lang="en-US" dirty="0">
                <a:latin typeface="Progress Medium" pitchFamily="2" charset="77"/>
              </a:rPr>
              <a:t>Cyan</a:t>
            </a:r>
          </a:p>
        </p:txBody>
      </p:sp>
      <p:sp>
        <p:nvSpPr>
          <p:cNvPr id="16" name="TextBox 15">
            <a:extLst>
              <a:ext uri="{FF2B5EF4-FFF2-40B4-BE49-F238E27FC236}">
                <a16:creationId xmlns:a16="http://schemas.microsoft.com/office/drawing/2014/main" id="{55DBBFEF-35B7-5B62-3DBB-48036A4BBDCC}"/>
              </a:ext>
            </a:extLst>
          </p:cNvPr>
          <p:cNvSpPr txBox="1"/>
          <p:nvPr/>
        </p:nvSpPr>
        <p:spPr>
          <a:xfrm>
            <a:off x="9223009" y="1027314"/>
            <a:ext cx="2438399" cy="369332"/>
          </a:xfrm>
          <a:prstGeom prst="rect">
            <a:avLst/>
          </a:prstGeom>
          <a:noFill/>
        </p:spPr>
        <p:txBody>
          <a:bodyPr wrap="square" rtlCol="0">
            <a:spAutoFit/>
          </a:bodyPr>
          <a:lstStyle/>
          <a:p>
            <a:r>
              <a:rPr lang="en-US" dirty="0">
                <a:latin typeface="Progress Medium" pitchFamily="2" charset="77"/>
              </a:rPr>
              <a:t>Navy</a:t>
            </a:r>
          </a:p>
        </p:txBody>
      </p:sp>
      <p:sp>
        <p:nvSpPr>
          <p:cNvPr id="17" name="TextBox 16">
            <a:extLst>
              <a:ext uri="{FF2B5EF4-FFF2-40B4-BE49-F238E27FC236}">
                <a16:creationId xmlns:a16="http://schemas.microsoft.com/office/drawing/2014/main" id="{27DE3881-0326-0BED-F6ED-117FF8AB7FFE}"/>
              </a:ext>
            </a:extLst>
          </p:cNvPr>
          <p:cNvSpPr txBox="1"/>
          <p:nvPr/>
        </p:nvSpPr>
        <p:spPr>
          <a:xfrm>
            <a:off x="3707286" y="3942166"/>
            <a:ext cx="2438399" cy="369332"/>
          </a:xfrm>
          <a:prstGeom prst="rect">
            <a:avLst/>
          </a:prstGeom>
          <a:noFill/>
        </p:spPr>
        <p:txBody>
          <a:bodyPr wrap="square" rtlCol="0">
            <a:spAutoFit/>
          </a:bodyPr>
          <a:lstStyle/>
          <a:p>
            <a:r>
              <a:rPr lang="en-US" dirty="0">
                <a:latin typeface="Progress Medium" pitchFamily="2" charset="77"/>
              </a:rPr>
              <a:t>Black</a:t>
            </a:r>
          </a:p>
        </p:txBody>
      </p:sp>
      <p:sp>
        <p:nvSpPr>
          <p:cNvPr id="18" name="TextBox 17">
            <a:extLst>
              <a:ext uri="{FF2B5EF4-FFF2-40B4-BE49-F238E27FC236}">
                <a16:creationId xmlns:a16="http://schemas.microsoft.com/office/drawing/2014/main" id="{A8DDF5A0-1448-D871-B33E-5D2A08C3F3BE}"/>
              </a:ext>
            </a:extLst>
          </p:cNvPr>
          <p:cNvSpPr txBox="1"/>
          <p:nvPr/>
        </p:nvSpPr>
        <p:spPr>
          <a:xfrm>
            <a:off x="6456633" y="3928914"/>
            <a:ext cx="2438399" cy="369332"/>
          </a:xfrm>
          <a:prstGeom prst="rect">
            <a:avLst/>
          </a:prstGeom>
          <a:noFill/>
        </p:spPr>
        <p:txBody>
          <a:bodyPr wrap="square" rtlCol="0">
            <a:spAutoFit/>
          </a:bodyPr>
          <a:lstStyle/>
          <a:p>
            <a:r>
              <a:rPr lang="en-US" dirty="0">
                <a:latin typeface="Progress Medium" pitchFamily="2" charset="77"/>
              </a:rPr>
              <a:t>White</a:t>
            </a:r>
          </a:p>
        </p:txBody>
      </p:sp>
      <p:sp>
        <p:nvSpPr>
          <p:cNvPr id="19" name="TextBox 18">
            <a:extLst>
              <a:ext uri="{FF2B5EF4-FFF2-40B4-BE49-F238E27FC236}">
                <a16:creationId xmlns:a16="http://schemas.microsoft.com/office/drawing/2014/main" id="{D154C315-2285-B984-299B-E95118B59F41}"/>
              </a:ext>
            </a:extLst>
          </p:cNvPr>
          <p:cNvSpPr txBox="1"/>
          <p:nvPr/>
        </p:nvSpPr>
        <p:spPr>
          <a:xfrm>
            <a:off x="9244781" y="3968670"/>
            <a:ext cx="2438399" cy="369332"/>
          </a:xfrm>
          <a:prstGeom prst="rect">
            <a:avLst/>
          </a:prstGeom>
          <a:noFill/>
        </p:spPr>
        <p:txBody>
          <a:bodyPr wrap="square" rtlCol="0">
            <a:spAutoFit/>
          </a:bodyPr>
          <a:lstStyle/>
          <a:p>
            <a:r>
              <a:rPr lang="en-US" dirty="0">
                <a:latin typeface="Progress Medium" pitchFamily="2" charset="77"/>
              </a:rPr>
              <a:t>Grey</a:t>
            </a:r>
          </a:p>
        </p:txBody>
      </p:sp>
      <p:sp>
        <p:nvSpPr>
          <p:cNvPr id="20" name="Rectangle 19">
            <a:extLst>
              <a:ext uri="{FF2B5EF4-FFF2-40B4-BE49-F238E27FC236}">
                <a16:creationId xmlns:a16="http://schemas.microsoft.com/office/drawing/2014/main" id="{75A57681-5AFE-9542-A470-B9DF20B5E463}"/>
              </a:ext>
            </a:extLst>
          </p:cNvPr>
          <p:cNvSpPr/>
          <p:nvPr/>
        </p:nvSpPr>
        <p:spPr>
          <a:xfrm>
            <a:off x="267398" y="4490357"/>
            <a:ext cx="2634343" cy="2100942"/>
          </a:xfrm>
          <a:prstGeom prst="rect">
            <a:avLst/>
          </a:prstGeom>
          <a:solidFill>
            <a:srgbClr val="590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FDF1C42-A8D5-C56F-0F08-73A72459F8CA}"/>
              </a:ext>
            </a:extLst>
          </p:cNvPr>
          <p:cNvSpPr txBox="1"/>
          <p:nvPr/>
        </p:nvSpPr>
        <p:spPr>
          <a:xfrm>
            <a:off x="158541" y="3928914"/>
            <a:ext cx="2438399" cy="369332"/>
          </a:xfrm>
          <a:prstGeom prst="rect">
            <a:avLst/>
          </a:prstGeom>
          <a:noFill/>
        </p:spPr>
        <p:txBody>
          <a:bodyPr wrap="square" rtlCol="0">
            <a:spAutoFit/>
          </a:bodyPr>
          <a:lstStyle/>
          <a:p>
            <a:r>
              <a:rPr lang="en-US" dirty="0">
                <a:latin typeface="Progress Medium" pitchFamily="2" charset="77"/>
              </a:rPr>
              <a:t>Relay Purple</a:t>
            </a:r>
          </a:p>
        </p:txBody>
      </p:sp>
      <p:sp>
        <p:nvSpPr>
          <p:cNvPr id="22" name="TextBox 21">
            <a:extLst>
              <a:ext uri="{FF2B5EF4-FFF2-40B4-BE49-F238E27FC236}">
                <a16:creationId xmlns:a16="http://schemas.microsoft.com/office/drawing/2014/main" id="{49CFD191-DE1E-87EB-22B4-2809602F0444}"/>
              </a:ext>
            </a:extLst>
          </p:cNvPr>
          <p:cNvSpPr txBox="1"/>
          <p:nvPr/>
        </p:nvSpPr>
        <p:spPr>
          <a:xfrm>
            <a:off x="3924999" y="2705020"/>
            <a:ext cx="2002971" cy="923330"/>
          </a:xfrm>
          <a:prstGeom prst="rect">
            <a:avLst/>
          </a:prstGeom>
          <a:noFill/>
        </p:spPr>
        <p:txBody>
          <a:bodyPr wrap="square" rtlCol="0">
            <a:spAutoFit/>
          </a:bodyPr>
          <a:lstStyle/>
          <a:p>
            <a:r>
              <a:rPr lang="en-US" dirty="0">
                <a:latin typeface="Poppins" pitchFamily="2" charset="77"/>
                <a:cs typeface="Poppins" pitchFamily="2" charset="77"/>
              </a:rPr>
              <a:t>R: 255</a:t>
            </a:r>
          </a:p>
          <a:p>
            <a:r>
              <a:rPr lang="en-US" dirty="0">
                <a:latin typeface="Poppins" pitchFamily="2" charset="77"/>
                <a:cs typeface="Poppins" pitchFamily="2" charset="77"/>
              </a:rPr>
              <a:t>G: 0</a:t>
            </a:r>
          </a:p>
          <a:p>
            <a:r>
              <a:rPr lang="en-US" dirty="0">
                <a:latin typeface="Poppins" pitchFamily="2" charset="77"/>
                <a:cs typeface="Poppins" pitchFamily="2" charset="77"/>
              </a:rPr>
              <a:t>B: 135</a:t>
            </a:r>
          </a:p>
        </p:txBody>
      </p:sp>
      <p:sp>
        <p:nvSpPr>
          <p:cNvPr id="23" name="TextBox 22">
            <a:extLst>
              <a:ext uri="{FF2B5EF4-FFF2-40B4-BE49-F238E27FC236}">
                <a16:creationId xmlns:a16="http://schemas.microsoft.com/office/drawing/2014/main" id="{9CA54DFC-87EA-BCEB-8C18-542CFB845A08}"/>
              </a:ext>
            </a:extLst>
          </p:cNvPr>
          <p:cNvSpPr txBox="1"/>
          <p:nvPr/>
        </p:nvSpPr>
        <p:spPr>
          <a:xfrm>
            <a:off x="6674346" y="2705020"/>
            <a:ext cx="2002971" cy="923330"/>
          </a:xfrm>
          <a:prstGeom prst="rect">
            <a:avLst/>
          </a:prstGeom>
          <a:noFill/>
        </p:spPr>
        <p:txBody>
          <a:bodyPr wrap="square" rtlCol="0">
            <a:spAutoFit/>
          </a:bodyPr>
          <a:lstStyle/>
          <a:p>
            <a:r>
              <a:rPr lang="en-US" dirty="0">
                <a:latin typeface="Poppins" pitchFamily="2" charset="77"/>
                <a:cs typeface="Poppins" pitchFamily="2" charset="77"/>
              </a:rPr>
              <a:t>R: 0</a:t>
            </a:r>
          </a:p>
          <a:p>
            <a:r>
              <a:rPr lang="en-US" dirty="0">
                <a:latin typeface="Poppins" pitchFamily="2" charset="77"/>
                <a:cs typeface="Poppins" pitchFamily="2" charset="77"/>
              </a:rPr>
              <a:t>G: 156</a:t>
            </a:r>
          </a:p>
          <a:p>
            <a:r>
              <a:rPr lang="en-US" dirty="0">
                <a:latin typeface="Poppins" pitchFamily="2" charset="77"/>
                <a:cs typeface="Poppins" pitchFamily="2" charset="77"/>
              </a:rPr>
              <a:t>B: 238</a:t>
            </a:r>
          </a:p>
        </p:txBody>
      </p:sp>
      <p:sp>
        <p:nvSpPr>
          <p:cNvPr id="24" name="TextBox 23">
            <a:extLst>
              <a:ext uri="{FF2B5EF4-FFF2-40B4-BE49-F238E27FC236}">
                <a16:creationId xmlns:a16="http://schemas.microsoft.com/office/drawing/2014/main" id="{F2F7E2F1-2642-40F5-C8DC-4D2F7BAE8C92}"/>
              </a:ext>
            </a:extLst>
          </p:cNvPr>
          <p:cNvSpPr txBox="1"/>
          <p:nvPr/>
        </p:nvSpPr>
        <p:spPr>
          <a:xfrm>
            <a:off x="9440722" y="2705020"/>
            <a:ext cx="2002971" cy="923330"/>
          </a:xfrm>
          <a:prstGeom prst="rect">
            <a:avLst/>
          </a:prstGeom>
          <a:noFill/>
        </p:spPr>
        <p:txBody>
          <a:bodyPr wrap="square" rtlCol="0">
            <a:spAutoFit/>
          </a:bodyPr>
          <a:lstStyle/>
          <a:p>
            <a:r>
              <a:rPr lang="en-US" dirty="0">
                <a:solidFill>
                  <a:schemeClr val="bg1"/>
                </a:solidFill>
                <a:latin typeface="Poppins" pitchFamily="2" charset="77"/>
                <a:cs typeface="Poppins" pitchFamily="2" charset="77"/>
              </a:rPr>
              <a:t>R: 0</a:t>
            </a:r>
          </a:p>
          <a:p>
            <a:r>
              <a:rPr lang="en-US" dirty="0">
                <a:solidFill>
                  <a:schemeClr val="bg1"/>
                </a:solidFill>
                <a:latin typeface="Poppins" pitchFamily="2" charset="77"/>
                <a:cs typeface="Poppins" pitchFamily="2" charset="77"/>
              </a:rPr>
              <a:t>G: 0</a:t>
            </a:r>
          </a:p>
          <a:p>
            <a:r>
              <a:rPr lang="en-US" dirty="0">
                <a:solidFill>
                  <a:schemeClr val="bg1"/>
                </a:solidFill>
                <a:latin typeface="Poppins" pitchFamily="2" charset="77"/>
                <a:cs typeface="Poppins" pitchFamily="2" charset="77"/>
              </a:rPr>
              <a:t>B: 126</a:t>
            </a:r>
          </a:p>
        </p:txBody>
      </p:sp>
      <p:sp>
        <p:nvSpPr>
          <p:cNvPr id="25" name="TextBox 24">
            <a:extLst>
              <a:ext uri="{FF2B5EF4-FFF2-40B4-BE49-F238E27FC236}">
                <a16:creationId xmlns:a16="http://schemas.microsoft.com/office/drawing/2014/main" id="{459AEA51-2D8F-03D4-6D78-B0E8D776BC14}"/>
              </a:ext>
            </a:extLst>
          </p:cNvPr>
          <p:cNvSpPr txBox="1"/>
          <p:nvPr/>
        </p:nvSpPr>
        <p:spPr>
          <a:xfrm>
            <a:off x="3924999" y="5595258"/>
            <a:ext cx="2002971" cy="923330"/>
          </a:xfrm>
          <a:prstGeom prst="rect">
            <a:avLst/>
          </a:prstGeom>
          <a:noFill/>
        </p:spPr>
        <p:txBody>
          <a:bodyPr wrap="square" rtlCol="0">
            <a:spAutoFit/>
          </a:bodyPr>
          <a:lstStyle/>
          <a:p>
            <a:r>
              <a:rPr lang="en-US" dirty="0">
                <a:solidFill>
                  <a:schemeClr val="bg1"/>
                </a:solidFill>
                <a:latin typeface="Poppins" pitchFamily="2" charset="77"/>
                <a:cs typeface="Poppins" pitchFamily="2" charset="77"/>
              </a:rPr>
              <a:t>R: 0</a:t>
            </a:r>
          </a:p>
          <a:p>
            <a:r>
              <a:rPr lang="en-US" dirty="0">
                <a:solidFill>
                  <a:schemeClr val="bg1"/>
                </a:solidFill>
                <a:latin typeface="Poppins" pitchFamily="2" charset="77"/>
                <a:cs typeface="Poppins" pitchFamily="2" charset="77"/>
              </a:rPr>
              <a:t>G: 0</a:t>
            </a:r>
          </a:p>
          <a:p>
            <a:r>
              <a:rPr lang="en-US" dirty="0">
                <a:solidFill>
                  <a:schemeClr val="bg1"/>
                </a:solidFill>
                <a:latin typeface="Poppins" pitchFamily="2" charset="77"/>
                <a:cs typeface="Poppins" pitchFamily="2" charset="77"/>
              </a:rPr>
              <a:t>B: 0</a:t>
            </a:r>
          </a:p>
        </p:txBody>
      </p:sp>
      <p:sp>
        <p:nvSpPr>
          <p:cNvPr id="26" name="TextBox 25">
            <a:extLst>
              <a:ext uri="{FF2B5EF4-FFF2-40B4-BE49-F238E27FC236}">
                <a16:creationId xmlns:a16="http://schemas.microsoft.com/office/drawing/2014/main" id="{5C642381-6110-C544-5DA5-02C2DCF13D68}"/>
              </a:ext>
            </a:extLst>
          </p:cNvPr>
          <p:cNvSpPr txBox="1"/>
          <p:nvPr/>
        </p:nvSpPr>
        <p:spPr>
          <a:xfrm>
            <a:off x="6674345" y="5595258"/>
            <a:ext cx="2002971" cy="923330"/>
          </a:xfrm>
          <a:prstGeom prst="rect">
            <a:avLst/>
          </a:prstGeom>
          <a:noFill/>
        </p:spPr>
        <p:txBody>
          <a:bodyPr wrap="square" rtlCol="0">
            <a:spAutoFit/>
          </a:bodyPr>
          <a:lstStyle/>
          <a:p>
            <a:r>
              <a:rPr lang="en-US" dirty="0">
                <a:latin typeface="Poppins" pitchFamily="2" charset="77"/>
                <a:cs typeface="Poppins" pitchFamily="2" charset="77"/>
              </a:rPr>
              <a:t>R: 255</a:t>
            </a:r>
          </a:p>
          <a:p>
            <a:r>
              <a:rPr lang="en-US" dirty="0">
                <a:latin typeface="Poppins" pitchFamily="2" charset="77"/>
                <a:cs typeface="Poppins" pitchFamily="2" charset="77"/>
              </a:rPr>
              <a:t>G: 255</a:t>
            </a:r>
          </a:p>
          <a:p>
            <a:r>
              <a:rPr lang="en-US" dirty="0">
                <a:latin typeface="Poppins" pitchFamily="2" charset="77"/>
                <a:cs typeface="Poppins" pitchFamily="2" charset="77"/>
              </a:rPr>
              <a:t>B: 255</a:t>
            </a:r>
          </a:p>
        </p:txBody>
      </p:sp>
      <p:sp>
        <p:nvSpPr>
          <p:cNvPr id="27" name="TextBox 26">
            <a:extLst>
              <a:ext uri="{FF2B5EF4-FFF2-40B4-BE49-F238E27FC236}">
                <a16:creationId xmlns:a16="http://schemas.microsoft.com/office/drawing/2014/main" id="{5E96C743-92C3-F045-1ED7-CD85F16D46BC}"/>
              </a:ext>
            </a:extLst>
          </p:cNvPr>
          <p:cNvSpPr txBox="1"/>
          <p:nvPr/>
        </p:nvSpPr>
        <p:spPr>
          <a:xfrm>
            <a:off x="9440721" y="5595258"/>
            <a:ext cx="2002971" cy="923330"/>
          </a:xfrm>
          <a:prstGeom prst="rect">
            <a:avLst/>
          </a:prstGeom>
          <a:noFill/>
        </p:spPr>
        <p:txBody>
          <a:bodyPr wrap="square" rtlCol="0">
            <a:spAutoFit/>
          </a:bodyPr>
          <a:lstStyle/>
          <a:p>
            <a:r>
              <a:rPr lang="en-US" dirty="0">
                <a:latin typeface="Poppins" pitchFamily="2" charset="77"/>
                <a:cs typeface="Poppins" pitchFamily="2" charset="77"/>
              </a:rPr>
              <a:t>R: 187</a:t>
            </a:r>
          </a:p>
          <a:p>
            <a:r>
              <a:rPr lang="en-US" dirty="0">
                <a:latin typeface="Poppins" pitchFamily="2" charset="77"/>
                <a:cs typeface="Poppins" pitchFamily="2" charset="77"/>
              </a:rPr>
              <a:t>G: 199</a:t>
            </a:r>
          </a:p>
          <a:p>
            <a:r>
              <a:rPr lang="en-US" dirty="0">
                <a:latin typeface="Poppins" pitchFamily="2" charset="77"/>
                <a:cs typeface="Poppins" pitchFamily="2" charset="77"/>
              </a:rPr>
              <a:t>B: 217</a:t>
            </a:r>
          </a:p>
        </p:txBody>
      </p:sp>
      <p:sp>
        <p:nvSpPr>
          <p:cNvPr id="28" name="TextBox 27">
            <a:extLst>
              <a:ext uri="{FF2B5EF4-FFF2-40B4-BE49-F238E27FC236}">
                <a16:creationId xmlns:a16="http://schemas.microsoft.com/office/drawing/2014/main" id="{7310FF05-BA7A-B6F4-1BDC-70D1653C9722}"/>
              </a:ext>
            </a:extLst>
          </p:cNvPr>
          <p:cNvSpPr txBox="1"/>
          <p:nvPr/>
        </p:nvSpPr>
        <p:spPr>
          <a:xfrm>
            <a:off x="376254" y="5595258"/>
            <a:ext cx="2002971" cy="923330"/>
          </a:xfrm>
          <a:prstGeom prst="rect">
            <a:avLst/>
          </a:prstGeom>
          <a:noFill/>
        </p:spPr>
        <p:txBody>
          <a:bodyPr wrap="square" rtlCol="0">
            <a:spAutoFit/>
          </a:bodyPr>
          <a:lstStyle/>
          <a:p>
            <a:r>
              <a:rPr lang="en-US" dirty="0">
                <a:solidFill>
                  <a:schemeClr val="bg1"/>
                </a:solidFill>
                <a:latin typeface="Poppins" pitchFamily="2" charset="77"/>
                <a:cs typeface="Poppins" pitchFamily="2" charset="77"/>
              </a:rPr>
              <a:t>R: 89</a:t>
            </a:r>
          </a:p>
          <a:p>
            <a:r>
              <a:rPr lang="en-US" dirty="0">
                <a:solidFill>
                  <a:schemeClr val="bg1"/>
                </a:solidFill>
                <a:latin typeface="Poppins" pitchFamily="2" charset="77"/>
                <a:cs typeface="Poppins" pitchFamily="2" charset="77"/>
              </a:rPr>
              <a:t>G: 0</a:t>
            </a:r>
          </a:p>
          <a:p>
            <a:r>
              <a:rPr lang="en-US" dirty="0">
                <a:solidFill>
                  <a:schemeClr val="bg1"/>
                </a:solidFill>
                <a:latin typeface="Poppins" pitchFamily="2" charset="77"/>
                <a:cs typeface="Poppins" pitchFamily="2" charset="77"/>
              </a:rPr>
              <a:t>B: 117</a:t>
            </a:r>
          </a:p>
        </p:txBody>
      </p:sp>
      <p:cxnSp>
        <p:nvCxnSpPr>
          <p:cNvPr id="30" name="Straight Connector 29">
            <a:extLst>
              <a:ext uri="{FF2B5EF4-FFF2-40B4-BE49-F238E27FC236}">
                <a16:creationId xmlns:a16="http://schemas.microsoft.com/office/drawing/2014/main" id="{B0DFA138-151D-7A17-EF58-C984D6576E99}"/>
              </a:ext>
            </a:extLst>
          </p:cNvPr>
          <p:cNvCxnSpPr>
            <a:cxnSpLocks/>
          </p:cNvCxnSpPr>
          <p:nvPr/>
        </p:nvCxnSpPr>
        <p:spPr>
          <a:xfrm>
            <a:off x="3809999" y="993913"/>
            <a:ext cx="26466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6168CC3-E93A-6301-015E-B53794419832}"/>
              </a:ext>
            </a:extLst>
          </p:cNvPr>
          <p:cNvCxnSpPr>
            <a:cxnSpLocks/>
          </p:cNvCxnSpPr>
          <p:nvPr/>
        </p:nvCxnSpPr>
        <p:spPr>
          <a:xfrm>
            <a:off x="6565492" y="993913"/>
            <a:ext cx="26466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59BA9E9-7A29-ADEB-0F5A-C0F1B3C43B9F}"/>
              </a:ext>
            </a:extLst>
          </p:cNvPr>
          <p:cNvCxnSpPr>
            <a:cxnSpLocks/>
          </p:cNvCxnSpPr>
          <p:nvPr/>
        </p:nvCxnSpPr>
        <p:spPr>
          <a:xfrm>
            <a:off x="9320983" y="993913"/>
            <a:ext cx="26466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0E1ABAC-7CEB-D5C5-F49B-5C8A2929BBEE}"/>
              </a:ext>
            </a:extLst>
          </p:cNvPr>
          <p:cNvCxnSpPr>
            <a:cxnSpLocks/>
          </p:cNvCxnSpPr>
          <p:nvPr/>
        </p:nvCxnSpPr>
        <p:spPr>
          <a:xfrm>
            <a:off x="3797708" y="3875906"/>
            <a:ext cx="26466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D0AE53A-3554-3C3F-5F8A-EEFEB0595561}"/>
              </a:ext>
            </a:extLst>
          </p:cNvPr>
          <p:cNvCxnSpPr>
            <a:cxnSpLocks/>
          </p:cNvCxnSpPr>
          <p:nvPr/>
        </p:nvCxnSpPr>
        <p:spPr>
          <a:xfrm>
            <a:off x="6565492" y="3875906"/>
            <a:ext cx="26466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D8B784F-C9A1-C597-A763-F4F9965656E0}"/>
              </a:ext>
            </a:extLst>
          </p:cNvPr>
          <p:cNvCxnSpPr>
            <a:cxnSpLocks/>
          </p:cNvCxnSpPr>
          <p:nvPr/>
        </p:nvCxnSpPr>
        <p:spPr>
          <a:xfrm>
            <a:off x="9320983" y="3875906"/>
            <a:ext cx="26466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7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E98765-29FD-9475-A878-FD73B33EF167}"/>
              </a:ext>
            </a:extLst>
          </p:cNvPr>
          <p:cNvPicPr>
            <a:picLocks noChangeAspect="1"/>
          </p:cNvPicPr>
          <p:nvPr/>
        </p:nvPicPr>
        <p:blipFill>
          <a:blip r:embed="rId2"/>
          <a:stretch>
            <a:fillRect/>
          </a:stretch>
        </p:blipFill>
        <p:spPr>
          <a:xfrm>
            <a:off x="8907815" y="4219164"/>
            <a:ext cx="2926376" cy="2327410"/>
          </a:xfrm>
          <a:prstGeom prst="rect">
            <a:avLst/>
          </a:prstGeom>
        </p:spPr>
      </p:pic>
      <p:pic>
        <p:nvPicPr>
          <p:cNvPr id="6" name="Picture 5" descr="A group of people holding a banner&#10;&#10;Description automatically generated">
            <a:extLst>
              <a:ext uri="{FF2B5EF4-FFF2-40B4-BE49-F238E27FC236}">
                <a16:creationId xmlns:a16="http://schemas.microsoft.com/office/drawing/2014/main" id="{E918D62A-6CC4-DE7C-FCC4-08E503534A7B}"/>
              </a:ext>
            </a:extLst>
          </p:cNvPr>
          <p:cNvPicPr>
            <a:picLocks noChangeAspect="1"/>
          </p:cNvPicPr>
          <p:nvPr/>
        </p:nvPicPr>
        <p:blipFill rotWithShape="1">
          <a:blip r:embed="rId3"/>
          <a:srcRect r="19613"/>
          <a:stretch/>
        </p:blipFill>
        <p:spPr>
          <a:xfrm>
            <a:off x="273742" y="283028"/>
            <a:ext cx="7558293" cy="6263545"/>
          </a:xfrm>
          <a:prstGeom prst="rect">
            <a:avLst/>
          </a:prstGeom>
        </p:spPr>
      </p:pic>
      <p:sp>
        <p:nvSpPr>
          <p:cNvPr id="7" name="TextBox 6">
            <a:extLst>
              <a:ext uri="{FF2B5EF4-FFF2-40B4-BE49-F238E27FC236}">
                <a16:creationId xmlns:a16="http://schemas.microsoft.com/office/drawing/2014/main" id="{1F5ED420-8455-E90B-2833-38C1AAFB1828}"/>
              </a:ext>
            </a:extLst>
          </p:cNvPr>
          <p:cNvSpPr txBox="1"/>
          <p:nvPr/>
        </p:nvSpPr>
        <p:spPr>
          <a:xfrm>
            <a:off x="8114884" y="884510"/>
            <a:ext cx="3803374" cy="1754326"/>
          </a:xfrm>
          <a:prstGeom prst="rect">
            <a:avLst/>
          </a:prstGeom>
          <a:noFill/>
        </p:spPr>
        <p:txBody>
          <a:bodyPr wrap="square" rtlCol="0">
            <a:spAutoFit/>
          </a:bodyPr>
          <a:lstStyle/>
          <a:p>
            <a:r>
              <a:rPr lang="en-US" sz="5400" dirty="0">
                <a:latin typeface="Progress Medium" pitchFamily="2" charset="77"/>
              </a:rPr>
              <a:t>Title goes here</a:t>
            </a:r>
          </a:p>
        </p:txBody>
      </p:sp>
      <p:sp>
        <p:nvSpPr>
          <p:cNvPr id="8" name="TextBox 7">
            <a:extLst>
              <a:ext uri="{FF2B5EF4-FFF2-40B4-BE49-F238E27FC236}">
                <a16:creationId xmlns:a16="http://schemas.microsoft.com/office/drawing/2014/main" id="{14A2CB7C-A91C-BB71-0AB5-5519CB2D563D}"/>
              </a:ext>
            </a:extLst>
          </p:cNvPr>
          <p:cNvSpPr txBox="1"/>
          <p:nvPr/>
        </p:nvSpPr>
        <p:spPr>
          <a:xfrm>
            <a:off x="8114884" y="2953135"/>
            <a:ext cx="3803374" cy="461665"/>
          </a:xfrm>
          <a:prstGeom prst="rect">
            <a:avLst/>
          </a:prstGeom>
          <a:noFill/>
        </p:spPr>
        <p:txBody>
          <a:bodyPr wrap="square" rtlCol="0">
            <a:spAutoFit/>
          </a:bodyPr>
          <a:lstStyle/>
          <a:p>
            <a:r>
              <a:rPr lang="en-US" sz="2400" dirty="0">
                <a:latin typeface="Poppins" pitchFamily="2" charset="77"/>
                <a:cs typeface="Poppins" pitchFamily="2" charset="77"/>
              </a:rPr>
              <a:t>Subtitle goes here</a:t>
            </a:r>
          </a:p>
        </p:txBody>
      </p:sp>
    </p:spTree>
    <p:extLst>
      <p:ext uri="{BB962C8B-B14F-4D97-AF65-F5344CB8AC3E}">
        <p14:creationId xmlns:p14="http://schemas.microsoft.com/office/powerpoint/2010/main" val="234274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440C28-05C8-A95B-671B-D0D9975FEF06}"/>
              </a:ext>
            </a:extLst>
          </p:cNvPr>
          <p:cNvSpPr/>
          <p:nvPr/>
        </p:nvSpPr>
        <p:spPr>
          <a:xfrm>
            <a:off x="0" y="0"/>
            <a:ext cx="12192000" cy="6858000"/>
          </a:xfrm>
          <a:prstGeom prst="rect">
            <a:avLst/>
          </a:prstGeom>
          <a:solidFill>
            <a:srgbClr val="590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group of people holding a banner&#10;&#10;Description automatically generated">
            <a:extLst>
              <a:ext uri="{FF2B5EF4-FFF2-40B4-BE49-F238E27FC236}">
                <a16:creationId xmlns:a16="http://schemas.microsoft.com/office/drawing/2014/main" id="{E918D62A-6CC4-DE7C-FCC4-08E503534A7B}"/>
              </a:ext>
            </a:extLst>
          </p:cNvPr>
          <p:cNvPicPr>
            <a:picLocks noChangeAspect="1"/>
          </p:cNvPicPr>
          <p:nvPr/>
        </p:nvPicPr>
        <p:blipFill rotWithShape="1">
          <a:blip r:embed="rId2"/>
          <a:srcRect r="19613"/>
          <a:stretch/>
        </p:blipFill>
        <p:spPr>
          <a:xfrm>
            <a:off x="273742" y="283028"/>
            <a:ext cx="7558293" cy="6263545"/>
          </a:xfrm>
          <a:prstGeom prst="rect">
            <a:avLst/>
          </a:prstGeom>
        </p:spPr>
      </p:pic>
      <p:sp>
        <p:nvSpPr>
          <p:cNvPr id="7" name="TextBox 6">
            <a:extLst>
              <a:ext uri="{FF2B5EF4-FFF2-40B4-BE49-F238E27FC236}">
                <a16:creationId xmlns:a16="http://schemas.microsoft.com/office/drawing/2014/main" id="{1F5ED420-8455-E90B-2833-38C1AAFB1828}"/>
              </a:ext>
            </a:extLst>
          </p:cNvPr>
          <p:cNvSpPr txBox="1"/>
          <p:nvPr/>
        </p:nvSpPr>
        <p:spPr>
          <a:xfrm>
            <a:off x="8114884" y="884510"/>
            <a:ext cx="3803374" cy="1754326"/>
          </a:xfrm>
          <a:prstGeom prst="rect">
            <a:avLst/>
          </a:prstGeom>
          <a:noFill/>
        </p:spPr>
        <p:txBody>
          <a:bodyPr wrap="square" rtlCol="0">
            <a:spAutoFit/>
          </a:bodyPr>
          <a:lstStyle/>
          <a:p>
            <a:r>
              <a:rPr lang="en-US" sz="5400" dirty="0">
                <a:solidFill>
                  <a:schemeClr val="bg1"/>
                </a:solidFill>
                <a:latin typeface="Progress Medium" pitchFamily="2" charset="77"/>
              </a:rPr>
              <a:t>Title goes here</a:t>
            </a:r>
          </a:p>
        </p:txBody>
      </p:sp>
      <p:sp>
        <p:nvSpPr>
          <p:cNvPr id="8" name="TextBox 7">
            <a:extLst>
              <a:ext uri="{FF2B5EF4-FFF2-40B4-BE49-F238E27FC236}">
                <a16:creationId xmlns:a16="http://schemas.microsoft.com/office/drawing/2014/main" id="{14A2CB7C-A91C-BB71-0AB5-5519CB2D563D}"/>
              </a:ext>
            </a:extLst>
          </p:cNvPr>
          <p:cNvSpPr txBox="1"/>
          <p:nvPr/>
        </p:nvSpPr>
        <p:spPr>
          <a:xfrm>
            <a:off x="8114884" y="2953135"/>
            <a:ext cx="3803374" cy="461665"/>
          </a:xfrm>
          <a:prstGeom prst="rect">
            <a:avLst/>
          </a:prstGeom>
          <a:noFill/>
        </p:spPr>
        <p:txBody>
          <a:bodyPr wrap="square" rtlCol="0">
            <a:spAutoFit/>
          </a:bodyPr>
          <a:lstStyle/>
          <a:p>
            <a:r>
              <a:rPr lang="en-US" sz="2400" dirty="0">
                <a:solidFill>
                  <a:schemeClr val="bg1"/>
                </a:solidFill>
                <a:latin typeface="Poppins" pitchFamily="2" charset="77"/>
                <a:cs typeface="Poppins" pitchFamily="2" charset="77"/>
              </a:rPr>
              <a:t>Subtitle goes here</a:t>
            </a:r>
          </a:p>
        </p:txBody>
      </p:sp>
      <p:pic>
        <p:nvPicPr>
          <p:cNvPr id="3" name="Picture 2">
            <a:extLst>
              <a:ext uri="{FF2B5EF4-FFF2-40B4-BE49-F238E27FC236}">
                <a16:creationId xmlns:a16="http://schemas.microsoft.com/office/drawing/2014/main" id="{7CFBE109-4952-A756-4F9D-3CE576697798}"/>
              </a:ext>
            </a:extLst>
          </p:cNvPr>
          <p:cNvPicPr>
            <a:picLocks noChangeAspect="1"/>
          </p:cNvPicPr>
          <p:nvPr/>
        </p:nvPicPr>
        <p:blipFill>
          <a:blip r:embed="rId3"/>
          <a:stretch>
            <a:fillRect/>
          </a:stretch>
        </p:blipFill>
        <p:spPr>
          <a:xfrm>
            <a:off x="8992455" y="4219619"/>
            <a:ext cx="2925803" cy="2326954"/>
          </a:xfrm>
          <a:prstGeom prst="rect">
            <a:avLst/>
          </a:prstGeom>
        </p:spPr>
      </p:pic>
    </p:spTree>
    <p:extLst>
      <p:ext uri="{BB962C8B-B14F-4D97-AF65-F5344CB8AC3E}">
        <p14:creationId xmlns:p14="http://schemas.microsoft.com/office/powerpoint/2010/main" val="3467473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E98765-29FD-9475-A878-FD73B33EF167}"/>
              </a:ext>
            </a:extLst>
          </p:cNvPr>
          <p:cNvPicPr>
            <a:picLocks noChangeAspect="1"/>
          </p:cNvPicPr>
          <p:nvPr/>
        </p:nvPicPr>
        <p:blipFill>
          <a:blip r:embed="rId2"/>
          <a:stretch>
            <a:fillRect/>
          </a:stretch>
        </p:blipFill>
        <p:spPr>
          <a:xfrm>
            <a:off x="324563" y="4233362"/>
            <a:ext cx="2926376" cy="2327410"/>
          </a:xfrm>
          <a:prstGeom prst="rect">
            <a:avLst/>
          </a:prstGeom>
        </p:spPr>
      </p:pic>
      <p:pic>
        <p:nvPicPr>
          <p:cNvPr id="6" name="Picture 5" descr="A group of people holding a banner&#10;&#10;Description automatically generated">
            <a:extLst>
              <a:ext uri="{FF2B5EF4-FFF2-40B4-BE49-F238E27FC236}">
                <a16:creationId xmlns:a16="http://schemas.microsoft.com/office/drawing/2014/main" id="{E918D62A-6CC4-DE7C-FCC4-08E503534A7B}"/>
              </a:ext>
            </a:extLst>
          </p:cNvPr>
          <p:cNvPicPr>
            <a:picLocks noChangeAspect="1"/>
          </p:cNvPicPr>
          <p:nvPr/>
        </p:nvPicPr>
        <p:blipFill rotWithShape="1">
          <a:blip r:embed="rId3"/>
          <a:srcRect r="19613"/>
          <a:stretch/>
        </p:blipFill>
        <p:spPr>
          <a:xfrm>
            <a:off x="4309144" y="297227"/>
            <a:ext cx="7558293" cy="6263545"/>
          </a:xfrm>
          <a:prstGeom prst="rect">
            <a:avLst/>
          </a:prstGeom>
        </p:spPr>
      </p:pic>
      <p:sp>
        <p:nvSpPr>
          <p:cNvPr id="7" name="TextBox 6">
            <a:extLst>
              <a:ext uri="{FF2B5EF4-FFF2-40B4-BE49-F238E27FC236}">
                <a16:creationId xmlns:a16="http://schemas.microsoft.com/office/drawing/2014/main" id="{1F5ED420-8455-E90B-2833-38C1AAFB1828}"/>
              </a:ext>
            </a:extLst>
          </p:cNvPr>
          <p:cNvSpPr txBox="1"/>
          <p:nvPr/>
        </p:nvSpPr>
        <p:spPr>
          <a:xfrm>
            <a:off x="281019" y="549438"/>
            <a:ext cx="3803374" cy="1754326"/>
          </a:xfrm>
          <a:prstGeom prst="rect">
            <a:avLst/>
          </a:prstGeom>
          <a:noFill/>
        </p:spPr>
        <p:txBody>
          <a:bodyPr wrap="square" rtlCol="0">
            <a:spAutoFit/>
          </a:bodyPr>
          <a:lstStyle/>
          <a:p>
            <a:r>
              <a:rPr lang="en-US" sz="5400" dirty="0">
                <a:latin typeface="Progress Medium" pitchFamily="2" charset="77"/>
              </a:rPr>
              <a:t>Title goes here</a:t>
            </a:r>
          </a:p>
        </p:txBody>
      </p:sp>
      <p:sp>
        <p:nvSpPr>
          <p:cNvPr id="8" name="TextBox 7">
            <a:extLst>
              <a:ext uri="{FF2B5EF4-FFF2-40B4-BE49-F238E27FC236}">
                <a16:creationId xmlns:a16="http://schemas.microsoft.com/office/drawing/2014/main" id="{14A2CB7C-A91C-BB71-0AB5-5519CB2D563D}"/>
              </a:ext>
            </a:extLst>
          </p:cNvPr>
          <p:cNvSpPr txBox="1"/>
          <p:nvPr/>
        </p:nvSpPr>
        <p:spPr>
          <a:xfrm>
            <a:off x="281019" y="2647398"/>
            <a:ext cx="3803374" cy="461665"/>
          </a:xfrm>
          <a:prstGeom prst="rect">
            <a:avLst/>
          </a:prstGeom>
          <a:noFill/>
        </p:spPr>
        <p:txBody>
          <a:bodyPr wrap="square" rtlCol="0">
            <a:spAutoFit/>
          </a:bodyPr>
          <a:lstStyle/>
          <a:p>
            <a:r>
              <a:rPr lang="en-US" sz="2400" dirty="0">
                <a:latin typeface="Poppins" pitchFamily="2" charset="77"/>
                <a:cs typeface="Poppins" pitchFamily="2" charset="77"/>
              </a:rPr>
              <a:t>Subtitle goes here</a:t>
            </a:r>
          </a:p>
        </p:txBody>
      </p:sp>
    </p:spTree>
    <p:extLst>
      <p:ext uri="{BB962C8B-B14F-4D97-AF65-F5344CB8AC3E}">
        <p14:creationId xmlns:p14="http://schemas.microsoft.com/office/powerpoint/2010/main" val="298632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04A511-703F-B0C5-AF2A-B124C828A43E}"/>
              </a:ext>
            </a:extLst>
          </p:cNvPr>
          <p:cNvSpPr/>
          <p:nvPr/>
        </p:nvSpPr>
        <p:spPr>
          <a:xfrm>
            <a:off x="0" y="0"/>
            <a:ext cx="12192000" cy="6858000"/>
          </a:xfrm>
          <a:prstGeom prst="rect">
            <a:avLst/>
          </a:prstGeom>
          <a:solidFill>
            <a:srgbClr val="5900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group of people holding a banner&#10;&#10;Description automatically generated">
            <a:extLst>
              <a:ext uri="{FF2B5EF4-FFF2-40B4-BE49-F238E27FC236}">
                <a16:creationId xmlns:a16="http://schemas.microsoft.com/office/drawing/2014/main" id="{E918D62A-6CC4-DE7C-FCC4-08E503534A7B}"/>
              </a:ext>
            </a:extLst>
          </p:cNvPr>
          <p:cNvPicPr>
            <a:picLocks noChangeAspect="1"/>
          </p:cNvPicPr>
          <p:nvPr/>
        </p:nvPicPr>
        <p:blipFill rotWithShape="1">
          <a:blip r:embed="rId2"/>
          <a:srcRect r="19613"/>
          <a:stretch/>
        </p:blipFill>
        <p:spPr>
          <a:xfrm>
            <a:off x="4309144" y="297227"/>
            <a:ext cx="7558293" cy="6263545"/>
          </a:xfrm>
          <a:prstGeom prst="rect">
            <a:avLst/>
          </a:prstGeom>
        </p:spPr>
      </p:pic>
      <p:sp>
        <p:nvSpPr>
          <p:cNvPr id="7" name="TextBox 6">
            <a:extLst>
              <a:ext uri="{FF2B5EF4-FFF2-40B4-BE49-F238E27FC236}">
                <a16:creationId xmlns:a16="http://schemas.microsoft.com/office/drawing/2014/main" id="{1F5ED420-8455-E90B-2833-38C1AAFB1828}"/>
              </a:ext>
            </a:extLst>
          </p:cNvPr>
          <p:cNvSpPr txBox="1"/>
          <p:nvPr/>
        </p:nvSpPr>
        <p:spPr>
          <a:xfrm>
            <a:off x="281019" y="549438"/>
            <a:ext cx="3803374" cy="1754326"/>
          </a:xfrm>
          <a:prstGeom prst="rect">
            <a:avLst/>
          </a:prstGeom>
          <a:noFill/>
        </p:spPr>
        <p:txBody>
          <a:bodyPr wrap="square" rtlCol="0">
            <a:spAutoFit/>
          </a:bodyPr>
          <a:lstStyle/>
          <a:p>
            <a:r>
              <a:rPr lang="en-US" sz="5400" dirty="0">
                <a:solidFill>
                  <a:schemeClr val="bg1"/>
                </a:solidFill>
                <a:latin typeface="Progress Medium" pitchFamily="2" charset="77"/>
              </a:rPr>
              <a:t>Title goes here</a:t>
            </a:r>
          </a:p>
        </p:txBody>
      </p:sp>
      <p:sp>
        <p:nvSpPr>
          <p:cNvPr id="8" name="TextBox 7">
            <a:extLst>
              <a:ext uri="{FF2B5EF4-FFF2-40B4-BE49-F238E27FC236}">
                <a16:creationId xmlns:a16="http://schemas.microsoft.com/office/drawing/2014/main" id="{14A2CB7C-A91C-BB71-0AB5-5519CB2D563D}"/>
              </a:ext>
            </a:extLst>
          </p:cNvPr>
          <p:cNvSpPr txBox="1"/>
          <p:nvPr/>
        </p:nvSpPr>
        <p:spPr>
          <a:xfrm>
            <a:off x="281019" y="2647398"/>
            <a:ext cx="3803374" cy="461665"/>
          </a:xfrm>
          <a:prstGeom prst="rect">
            <a:avLst/>
          </a:prstGeom>
          <a:noFill/>
        </p:spPr>
        <p:txBody>
          <a:bodyPr wrap="square" rtlCol="0">
            <a:spAutoFit/>
          </a:bodyPr>
          <a:lstStyle/>
          <a:p>
            <a:r>
              <a:rPr lang="en-US" sz="2400" dirty="0">
                <a:solidFill>
                  <a:schemeClr val="bg1"/>
                </a:solidFill>
                <a:latin typeface="Poppins" pitchFamily="2" charset="77"/>
                <a:cs typeface="Poppins" pitchFamily="2" charset="77"/>
              </a:rPr>
              <a:t>Subtitle goes here</a:t>
            </a:r>
          </a:p>
        </p:txBody>
      </p:sp>
      <p:pic>
        <p:nvPicPr>
          <p:cNvPr id="2" name="Picture 1">
            <a:extLst>
              <a:ext uri="{FF2B5EF4-FFF2-40B4-BE49-F238E27FC236}">
                <a16:creationId xmlns:a16="http://schemas.microsoft.com/office/drawing/2014/main" id="{33282288-C572-EEE4-6E68-6E555E6A88F0}"/>
              </a:ext>
            </a:extLst>
          </p:cNvPr>
          <p:cNvPicPr>
            <a:picLocks noChangeAspect="1"/>
          </p:cNvPicPr>
          <p:nvPr/>
        </p:nvPicPr>
        <p:blipFill>
          <a:blip r:embed="rId3"/>
          <a:stretch>
            <a:fillRect/>
          </a:stretch>
        </p:blipFill>
        <p:spPr>
          <a:xfrm>
            <a:off x="324563" y="4233818"/>
            <a:ext cx="2925803" cy="2326954"/>
          </a:xfrm>
          <a:prstGeom prst="rect">
            <a:avLst/>
          </a:prstGeom>
        </p:spPr>
      </p:pic>
    </p:spTree>
    <p:extLst>
      <p:ext uri="{BB962C8B-B14F-4D97-AF65-F5344CB8AC3E}">
        <p14:creationId xmlns:p14="http://schemas.microsoft.com/office/powerpoint/2010/main" val="371347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E98765-29FD-9475-A878-FD73B33EF167}"/>
              </a:ext>
            </a:extLst>
          </p:cNvPr>
          <p:cNvPicPr>
            <a:picLocks noChangeAspect="1"/>
          </p:cNvPicPr>
          <p:nvPr/>
        </p:nvPicPr>
        <p:blipFill>
          <a:blip r:embed="rId2"/>
          <a:stretch>
            <a:fillRect/>
          </a:stretch>
        </p:blipFill>
        <p:spPr>
          <a:xfrm>
            <a:off x="8984605" y="262896"/>
            <a:ext cx="2926376" cy="2327410"/>
          </a:xfrm>
          <a:prstGeom prst="rect">
            <a:avLst/>
          </a:prstGeom>
        </p:spPr>
      </p:pic>
      <p:pic>
        <p:nvPicPr>
          <p:cNvPr id="6" name="Picture 5" descr="A group of people holding a banner&#10;&#10;Description automatically generated">
            <a:extLst>
              <a:ext uri="{FF2B5EF4-FFF2-40B4-BE49-F238E27FC236}">
                <a16:creationId xmlns:a16="http://schemas.microsoft.com/office/drawing/2014/main" id="{E918D62A-6CC4-DE7C-FCC4-08E503534A7B}"/>
              </a:ext>
            </a:extLst>
          </p:cNvPr>
          <p:cNvPicPr>
            <a:picLocks noChangeAspect="1"/>
          </p:cNvPicPr>
          <p:nvPr/>
        </p:nvPicPr>
        <p:blipFill rotWithShape="1">
          <a:blip r:embed="rId3"/>
          <a:srcRect t="24284" r="19613" b="37399"/>
          <a:stretch/>
        </p:blipFill>
        <p:spPr>
          <a:xfrm>
            <a:off x="281019" y="2902235"/>
            <a:ext cx="11629962" cy="3692869"/>
          </a:xfrm>
          <a:prstGeom prst="rect">
            <a:avLst/>
          </a:prstGeom>
        </p:spPr>
      </p:pic>
      <p:sp>
        <p:nvSpPr>
          <p:cNvPr id="7" name="TextBox 6">
            <a:extLst>
              <a:ext uri="{FF2B5EF4-FFF2-40B4-BE49-F238E27FC236}">
                <a16:creationId xmlns:a16="http://schemas.microsoft.com/office/drawing/2014/main" id="{1F5ED420-8455-E90B-2833-38C1AAFB1828}"/>
              </a:ext>
            </a:extLst>
          </p:cNvPr>
          <p:cNvSpPr txBox="1"/>
          <p:nvPr/>
        </p:nvSpPr>
        <p:spPr>
          <a:xfrm>
            <a:off x="281019" y="218196"/>
            <a:ext cx="3803374" cy="1754326"/>
          </a:xfrm>
          <a:prstGeom prst="rect">
            <a:avLst/>
          </a:prstGeom>
          <a:noFill/>
        </p:spPr>
        <p:txBody>
          <a:bodyPr wrap="square" rtlCol="0">
            <a:spAutoFit/>
          </a:bodyPr>
          <a:lstStyle/>
          <a:p>
            <a:r>
              <a:rPr lang="en-US" sz="5400" dirty="0">
                <a:latin typeface="Progress Medium" pitchFamily="2" charset="77"/>
              </a:rPr>
              <a:t>Title goes here</a:t>
            </a:r>
          </a:p>
        </p:txBody>
      </p:sp>
      <p:sp>
        <p:nvSpPr>
          <p:cNvPr id="8" name="TextBox 7">
            <a:extLst>
              <a:ext uri="{FF2B5EF4-FFF2-40B4-BE49-F238E27FC236}">
                <a16:creationId xmlns:a16="http://schemas.microsoft.com/office/drawing/2014/main" id="{14A2CB7C-A91C-BB71-0AB5-5519CB2D563D}"/>
              </a:ext>
            </a:extLst>
          </p:cNvPr>
          <p:cNvSpPr txBox="1"/>
          <p:nvPr/>
        </p:nvSpPr>
        <p:spPr>
          <a:xfrm>
            <a:off x="281019" y="2079127"/>
            <a:ext cx="3803374" cy="461665"/>
          </a:xfrm>
          <a:prstGeom prst="rect">
            <a:avLst/>
          </a:prstGeom>
          <a:noFill/>
        </p:spPr>
        <p:txBody>
          <a:bodyPr wrap="square" rtlCol="0">
            <a:spAutoFit/>
          </a:bodyPr>
          <a:lstStyle/>
          <a:p>
            <a:r>
              <a:rPr lang="en-US" sz="2400" dirty="0">
                <a:latin typeface="Poppins" pitchFamily="2" charset="77"/>
                <a:cs typeface="Poppins" pitchFamily="2" charset="77"/>
              </a:rPr>
              <a:t>Subtitle goes here</a:t>
            </a:r>
          </a:p>
        </p:txBody>
      </p:sp>
    </p:spTree>
    <p:extLst>
      <p:ext uri="{BB962C8B-B14F-4D97-AF65-F5344CB8AC3E}">
        <p14:creationId xmlns:p14="http://schemas.microsoft.com/office/powerpoint/2010/main" val="3605146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E98765-29FD-9475-A878-FD73B33EF167}"/>
              </a:ext>
            </a:extLst>
          </p:cNvPr>
          <p:cNvPicPr>
            <a:picLocks noChangeAspect="1"/>
          </p:cNvPicPr>
          <p:nvPr/>
        </p:nvPicPr>
        <p:blipFill>
          <a:blip r:embed="rId2"/>
          <a:stretch>
            <a:fillRect/>
          </a:stretch>
        </p:blipFill>
        <p:spPr>
          <a:xfrm>
            <a:off x="8984605" y="4298646"/>
            <a:ext cx="2926376" cy="2327410"/>
          </a:xfrm>
          <a:prstGeom prst="rect">
            <a:avLst/>
          </a:prstGeom>
        </p:spPr>
      </p:pic>
      <p:pic>
        <p:nvPicPr>
          <p:cNvPr id="6" name="Picture 5" descr="A group of people holding a banner&#10;&#10;Description automatically generated">
            <a:extLst>
              <a:ext uri="{FF2B5EF4-FFF2-40B4-BE49-F238E27FC236}">
                <a16:creationId xmlns:a16="http://schemas.microsoft.com/office/drawing/2014/main" id="{E918D62A-6CC4-DE7C-FCC4-08E503534A7B}"/>
              </a:ext>
            </a:extLst>
          </p:cNvPr>
          <p:cNvPicPr>
            <a:picLocks noChangeAspect="1"/>
          </p:cNvPicPr>
          <p:nvPr/>
        </p:nvPicPr>
        <p:blipFill rotWithShape="1">
          <a:blip r:embed="rId3"/>
          <a:srcRect t="24284" r="19613" b="37399"/>
          <a:stretch/>
        </p:blipFill>
        <p:spPr>
          <a:xfrm>
            <a:off x="281019" y="297260"/>
            <a:ext cx="11629962" cy="3692869"/>
          </a:xfrm>
          <a:prstGeom prst="rect">
            <a:avLst/>
          </a:prstGeom>
        </p:spPr>
      </p:pic>
      <p:sp>
        <p:nvSpPr>
          <p:cNvPr id="7" name="TextBox 6">
            <a:extLst>
              <a:ext uri="{FF2B5EF4-FFF2-40B4-BE49-F238E27FC236}">
                <a16:creationId xmlns:a16="http://schemas.microsoft.com/office/drawing/2014/main" id="{1F5ED420-8455-E90B-2833-38C1AAFB1828}"/>
              </a:ext>
            </a:extLst>
          </p:cNvPr>
          <p:cNvSpPr txBox="1"/>
          <p:nvPr/>
        </p:nvSpPr>
        <p:spPr>
          <a:xfrm>
            <a:off x="281019" y="4200097"/>
            <a:ext cx="6925324" cy="923330"/>
          </a:xfrm>
          <a:prstGeom prst="rect">
            <a:avLst/>
          </a:prstGeom>
          <a:noFill/>
        </p:spPr>
        <p:txBody>
          <a:bodyPr wrap="square" rtlCol="0">
            <a:spAutoFit/>
          </a:bodyPr>
          <a:lstStyle/>
          <a:p>
            <a:r>
              <a:rPr lang="en-US" sz="5400" dirty="0">
                <a:latin typeface="Progress Medium" pitchFamily="2" charset="77"/>
              </a:rPr>
              <a:t>Title goes here</a:t>
            </a:r>
          </a:p>
        </p:txBody>
      </p:sp>
      <p:sp>
        <p:nvSpPr>
          <p:cNvPr id="8" name="TextBox 7">
            <a:extLst>
              <a:ext uri="{FF2B5EF4-FFF2-40B4-BE49-F238E27FC236}">
                <a16:creationId xmlns:a16="http://schemas.microsoft.com/office/drawing/2014/main" id="{14A2CB7C-A91C-BB71-0AB5-5519CB2D563D}"/>
              </a:ext>
            </a:extLst>
          </p:cNvPr>
          <p:cNvSpPr txBox="1"/>
          <p:nvPr/>
        </p:nvSpPr>
        <p:spPr>
          <a:xfrm>
            <a:off x="281019" y="5333395"/>
            <a:ext cx="7197467" cy="461665"/>
          </a:xfrm>
          <a:prstGeom prst="rect">
            <a:avLst/>
          </a:prstGeom>
          <a:noFill/>
        </p:spPr>
        <p:txBody>
          <a:bodyPr wrap="square" rtlCol="0">
            <a:spAutoFit/>
          </a:bodyPr>
          <a:lstStyle/>
          <a:p>
            <a:r>
              <a:rPr lang="en-US" sz="2400" dirty="0">
                <a:latin typeface="Poppins" pitchFamily="2" charset="77"/>
                <a:cs typeface="Poppins" pitchFamily="2" charset="77"/>
              </a:rPr>
              <a:t>Subtitle goes here</a:t>
            </a:r>
          </a:p>
        </p:txBody>
      </p:sp>
    </p:spTree>
    <p:extLst>
      <p:ext uri="{BB962C8B-B14F-4D97-AF65-F5344CB8AC3E}">
        <p14:creationId xmlns:p14="http://schemas.microsoft.com/office/powerpoint/2010/main" val="1066126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89FB245C3B7D48B87A15E78F93350B" ma:contentTypeVersion="19" ma:contentTypeDescription="Create a new document." ma:contentTypeScope="" ma:versionID="8031bfd08cd87eb67a15f36eda8cc6be">
  <xsd:schema xmlns:xsd="http://www.w3.org/2001/XMLSchema" xmlns:xs="http://www.w3.org/2001/XMLSchema" xmlns:p="http://schemas.microsoft.com/office/2006/metadata/properties" xmlns:ns2="960b6190-b77b-4a45-8281-57078f3c0f77" xmlns:ns3="3eebfa6b-cd79-40ae-ae38-6568808b1358" xmlns:ns4="91f9e3e7-906b-44a8-a94b-0765f19ff260" targetNamespace="http://schemas.microsoft.com/office/2006/metadata/properties" ma:root="true" ma:fieldsID="aa8def563270b31966d385619fe30b73" ns2:_="" ns3:_="" ns4:_="">
    <xsd:import namespace="960b6190-b77b-4a45-8281-57078f3c0f77"/>
    <xsd:import namespace="3eebfa6b-cd79-40ae-ae38-6568808b1358"/>
    <xsd:import namespace="91f9e3e7-906b-44a8-a94b-0765f19ff260"/>
    <xsd:element name="properties">
      <xsd:complexType>
        <xsd:sequence>
          <xsd:element name="documentManagement">
            <xsd:complexType>
              <xsd:all>
                <xsd:element ref="ns2:SharedWithUsers" minOccurs="0"/>
                <xsd:element ref="ns2:SharedWithDetails" minOccurs="0"/>
                <xsd:element ref="ns3:Year" minOccurs="0"/>
                <xsd:element ref="ns3:Year0"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b6190-b77b-4a45-8281-57078f3c0f7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ebfa6b-cd79-40ae-ae38-6568808b1358" elementFormDefault="qualified">
    <xsd:import namespace="http://schemas.microsoft.com/office/2006/documentManagement/types"/>
    <xsd:import namespace="http://schemas.microsoft.com/office/infopath/2007/PartnerControls"/>
    <xsd:element name="Year" ma:index="10" nillable="true" ma:displayName="Year" ma:format="Dropdown" ma:internalName="Year">
      <xsd:simpleType>
        <xsd:restriction base="dms:Text">
          <xsd:maxLength value="255"/>
        </xsd:restriction>
      </xsd:simpleType>
    </xsd:element>
    <xsd:element name="Year0" ma:index="11" nillable="true" ma:displayName="Year" ma:format="DateOnly" ma:internalName="Year0">
      <xsd:simpleType>
        <xsd:restriction base="dms:DateTim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a3b5967-77d0-45db-b979-ce510a0c87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f9e3e7-906b-44a8-a94b-0765f19ff260"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1f9603cb-296d-4317-98ef-d3e3348f324e}" ma:internalName="TaxCatchAll" ma:showField="CatchAllData" ma:web="960b6190-b77b-4a45-8281-57078f3c0f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1f9e3e7-906b-44a8-a94b-0765f19ff260" xsi:nil="true"/>
    <Year0 xmlns="3eebfa6b-cd79-40ae-ae38-6568808b1358" xsi:nil="true"/>
    <Year xmlns="3eebfa6b-cd79-40ae-ae38-6568808b1358" xsi:nil="true"/>
    <lcf76f155ced4ddcb4097134ff3c332f xmlns="3eebfa6b-cd79-40ae-ae38-6568808b13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D1DEA5-E52C-4F14-9D93-67028A58FBC7}"/>
</file>

<file path=customXml/itemProps2.xml><?xml version="1.0" encoding="utf-8"?>
<ds:datastoreItem xmlns:ds="http://schemas.openxmlformats.org/officeDocument/2006/customXml" ds:itemID="{44E4A086-93D8-4444-9E3C-05C022098C24}">
  <ds:schemaRefs>
    <ds:schemaRef ds:uri="http://schemas.microsoft.com/sharepoint/v3/contenttype/forms"/>
  </ds:schemaRefs>
</ds:datastoreItem>
</file>

<file path=customXml/itemProps3.xml><?xml version="1.0" encoding="utf-8"?>
<ds:datastoreItem xmlns:ds="http://schemas.openxmlformats.org/officeDocument/2006/customXml" ds:itemID="{8601D761-8E5B-42FC-84DC-A33257CAE32C}"/>
</file>

<file path=docProps/app.xml><?xml version="1.0" encoding="utf-8"?>
<Properties xmlns="http://schemas.openxmlformats.org/officeDocument/2006/extended-properties" xmlns:vt="http://schemas.openxmlformats.org/officeDocument/2006/docPropsVTypes">
  <TotalTime>1593</TotalTime>
  <Words>429</Words>
  <Application>Microsoft Macintosh PowerPoint</Application>
  <PresentationFormat>Widescreen</PresentationFormat>
  <Paragraphs>90</Paragraphs>
  <Slides>12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Calibri</vt:lpstr>
      <vt:lpstr>Calibri Light</vt:lpstr>
      <vt:lpstr>Poppins</vt:lpstr>
      <vt:lpstr>Poppins Medium</vt:lpstr>
      <vt:lpstr>Poppins SemiBold</vt:lpstr>
      <vt:lpstr>Progress</vt:lpstr>
      <vt:lpstr>Progress Medium</vt:lpstr>
      <vt:lpstr>Progress PPT</vt:lpstr>
      <vt:lpstr>Progress PPT Medium</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Jones</dc:creator>
  <cp:lastModifiedBy>Frank Jones</cp:lastModifiedBy>
  <cp:revision>1</cp:revision>
  <dcterms:created xsi:type="dcterms:W3CDTF">2023-08-10T12:57:24Z</dcterms:created>
  <dcterms:modified xsi:type="dcterms:W3CDTF">2023-08-23T14:23:52Z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0x010100E889FB245C3B7D48B87A15E78F93350B</vt:lpwstr>
  </property>
</Properties>
</file>