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  <p:sldMasterId id="2147483690" r:id="rId2"/>
  </p:sldMasterIdLst>
  <p:notesMasterIdLst>
    <p:notesMasterId r:id="rId19"/>
  </p:notesMasterIdLst>
  <p:handoutMasterIdLst>
    <p:handoutMasterId r:id="rId20"/>
  </p:handoutMasterIdLst>
  <p:sldIdLst>
    <p:sldId id="278" r:id="rId3"/>
    <p:sldId id="277" r:id="rId4"/>
    <p:sldId id="271" r:id="rId5"/>
    <p:sldId id="273" r:id="rId6"/>
    <p:sldId id="281" r:id="rId7"/>
    <p:sldId id="279" r:id="rId8"/>
    <p:sldId id="286" r:id="rId9"/>
    <p:sldId id="287" r:id="rId10"/>
    <p:sldId id="274" r:id="rId11"/>
    <p:sldId id="276" r:id="rId12"/>
    <p:sldId id="275" r:id="rId13"/>
    <p:sldId id="283" r:id="rId14"/>
    <p:sldId id="282" r:id="rId15"/>
    <p:sldId id="288" r:id="rId16"/>
    <p:sldId id="28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65000" autoAdjust="0"/>
  </p:normalViewPr>
  <p:slideViewPr>
    <p:cSldViewPr snapToGrid="0" snapToObjects="1" showGuides="1">
      <p:cViewPr varScale="1">
        <p:scale>
          <a:sx n="43" d="100"/>
          <a:sy n="43" d="100"/>
        </p:scale>
        <p:origin x="1968" y="54"/>
      </p:cViewPr>
      <p:guideLst>
        <p:guide orient="horz" pos="1030"/>
        <p:guide orient="horz" pos="3975"/>
        <p:guide orient="horz" pos="935"/>
        <p:guide orient="horz" pos="368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342D6-5B4B-41B8-98BE-135165C48624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F2E56E9-6503-4C27-AA06-F6340DD7B35C}">
      <dgm:prSet/>
      <dgm:spPr>
        <a:ln>
          <a:solidFill>
            <a:srgbClr val="509E2F"/>
          </a:solidFill>
        </a:ln>
      </dgm:spPr>
      <dgm:t>
        <a:bodyPr/>
        <a:lstStyle/>
        <a:p>
          <a:pPr rtl="0"/>
          <a:r>
            <a:rPr lang="en-GB" dirty="0" smtClean="0">
              <a:latin typeface="Arial Narrow" panose="020B0606020202030204" pitchFamily="34" charset="0"/>
            </a:rPr>
            <a:t>Core capacity enhancement programme</a:t>
          </a:r>
          <a:endParaRPr lang="da-DK" dirty="0">
            <a:latin typeface="Arial Narrow" panose="020B0606020202030204" pitchFamily="34" charset="0"/>
          </a:endParaRPr>
        </a:p>
      </dgm:t>
    </dgm:pt>
    <dgm:pt modelId="{2D055737-9AF1-4F82-8F06-4D9B2D011176}" type="parTrans" cxnId="{EFF324EC-AE57-49DD-9D8E-88979D418DA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54D6B87-EDC6-4E8B-873D-52CBB00BF3AA}" type="sibTrans" cxnId="{EFF324EC-AE57-49DD-9D8E-88979D418DA6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068C9488-6B1B-4FEF-A4D6-8B0DE07F1A34}">
      <dgm:prSet/>
      <dgm:spPr>
        <a:ln>
          <a:solidFill>
            <a:srgbClr val="509E2F"/>
          </a:solidFill>
        </a:ln>
      </dgm:spPr>
      <dgm:t>
        <a:bodyPr/>
        <a:lstStyle/>
        <a:p>
          <a:pPr rtl="0"/>
          <a:r>
            <a:rPr lang="en-GB" dirty="0" smtClean="0">
              <a:latin typeface="Arial Narrow" panose="020B0606020202030204" pitchFamily="34" charset="0"/>
            </a:rPr>
            <a:t>Supplementary funded programmes</a:t>
          </a:r>
          <a:endParaRPr lang="da-DK" dirty="0">
            <a:latin typeface="Arial Narrow" panose="020B0606020202030204" pitchFamily="34" charset="0"/>
          </a:endParaRPr>
        </a:p>
      </dgm:t>
    </dgm:pt>
    <dgm:pt modelId="{A374128E-2BBF-4ED6-865B-AAC53D3B5F33}" type="parTrans" cxnId="{3FEF7E9E-9AD2-46EB-A719-A0A3C956A78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4A84A5D-9039-4AA5-8334-1B74A760D9E5}" type="sibTrans" cxnId="{3FEF7E9E-9AD2-46EB-A719-A0A3C956A78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EA214346-3AE9-4BF8-9447-8223929D0DB9}">
      <dgm:prSet/>
      <dgm:spPr>
        <a:ln>
          <a:solidFill>
            <a:srgbClr val="509E2F"/>
          </a:solidFill>
        </a:ln>
      </dgm:spPr>
      <dgm:t>
        <a:bodyPr/>
        <a:lstStyle/>
        <a:p>
          <a:pPr rtl="0"/>
          <a:r>
            <a:rPr lang="en-GB" smtClean="0">
              <a:latin typeface="Arial Narrow" panose="020B0606020202030204" pitchFamily="34" charset="0"/>
            </a:rPr>
            <a:t>Capacity enhancement workshops</a:t>
          </a:r>
          <a:endParaRPr lang="da-DK">
            <a:latin typeface="Arial Narrow" panose="020B0606020202030204" pitchFamily="34" charset="0"/>
          </a:endParaRPr>
        </a:p>
      </dgm:t>
    </dgm:pt>
    <dgm:pt modelId="{669E15B3-C9B7-40DA-AC1B-E531820FFBB5}" type="parTrans" cxnId="{A4ADBF5B-0B59-457B-A0EB-CAC70077A38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558BAB53-3396-4275-B08F-263F5EF7684E}" type="sibTrans" cxnId="{A4ADBF5B-0B59-457B-A0EB-CAC70077A38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E66F10D-1E5B-4210-97A8-AFB4933D9359}">
      <dgm:prSet/>
      <dgm:spPr>
        <a:ln>
          <a:solidFill>
            <a:srgbClr val="509E2F"/>
          </a:solidFill>
        </a:ln>
      </dgm:spPr>
      <dgm:t>
        <a:bodyPr/>
        <a:lstStyle/>
        <a:p>
          <a:pPr rtl="0"/>
          <a:r>
            <a:rPr lang="en-GB" smtClean="0">
              <a:latin typeface="Arial Narrow" panose="020B0606020202030204" pitchFamily="34" charset="0"/>
            </a:rPr>
            <a:t>Community of practice</a:t>
          </a:r>
          <a:endParaRPr lang="da-DK">
            <a:latin typeface="Arial Narrow" panose="020B0606020202030204" pitchFamily="34" charset="0"/>
          </a:endParaRPr>
        </a:p>
      </dgm:t>
    </dgm:pt>
    <dgm:pt modelId="{E0B09DD7-1197-4455-980F-BB7A37B4B58C}" type="parTrans" cxnId="{FC6F2958-175A-440F-A3FE-CDCDB59D1B9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F041326-06A9-4294-99FC-858BA5211CF2}" type="sibTrans" cxnId="{FC6F2958-175A-440F-A3FE-CDCDB59D1B9F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1CCCDF1-0B67-4DC8-8C66-9DCE07050693}">
      <dgm:prSet/>
      <dgm:spPr>
        <a:ln>
          <a:solidFill>
            <a:srgbClr val="509E2F"/>
          </a:solidFill>
        </a:ln>
      </dgm:spPr>
      <dgm:t>
        <a:bodyPr/>
        <a:lstStyle/>
        <a:p>
          <a:pPr rtl="0"/>
          <a:r>
            <a:rPr lang="da-DK" dirty="0" err="1" smtClean="0">
              <a:latin typeface="Arial Narrow" panose="020B0606020202030204" pitchFamily="34" charset="0"/>
            </a:rPr>
            <a:t>Capacity</a:t>
          </a:r>
          <a:r>
            <a:rPr lang="da-DK" dirty="0" smtClean="0">
              <a:latin typeface="Arial Narrow" panose="020B0606020202030204" pitchFamily="34" charset="0"/>
            </a:rPr>
            <a:t> </a:t>
          </a:r>
          <a:r>
            <a:rPr lang="da-DK" dirty="0" err="1" smtClean="0">
              <a:latin typeface="Arial Narrow" panose="020B0606020202030204" pitchFamily="34" charset="0"/>
            </a:rPr>
            <a:t>self-assessments</a:t>
          </a:r>
          <a:endParaRPr lang="da-DK" dirty="0">
            <a:latin typeface="Arial Narrow" panose="020B0606020202030204" pitchFamily="34" charset="0"/>
          </a:endParaRPr>
        </a:p>
      </dgm:t>
    </dgm:pt>
    <dgm:pt modelId="{668B5A00-D3D9-495C-99FB-3EC694A0AAB0}" type="parTrans" cxnId="{5DD1FBFE-81D8-4BA9-85E2-A0F3F7892837}">
      <dgm:prSet/>
      <dgm:spPr/>
      <dgm:t>
        <a:bodyPr/>
        <a:lstStyle/>
        <a:p>
          <a:endParaRPr lang="en-US"/>
        </a:p>
      </dgm:t>
    </dgm:pt>
    <dgm:pt modelId="{98F890EC-970B-4D8A-9FBF-B99358DF1EAB}" type="sibTrans" cxnId="{5DD1FBFE-81D8-4BA9-85E2-A0F3F7892837}">
      <dgm:prSet/>
      <dgm:spPr/>
      <dgm:t>
        <a:bodyPr/>
        <a:lstStyle/>
        <a:p>
          <a:endParaRPr lang="en-US"/>
        </a:p>
      </dgm:t>
    </dgm:pt>
    <dgm:pt modelId="{1906CC4D-AB55-4793-8CDE-8B6785C0C012}" type="pres">
      <dgm:prSet presAssocID="{8B6342D6-5B4B-41B8-98BE-135165C486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16121-2C2A-4586-9483-109CCEA29E50}" type="pres">
      <dgm:prSet presAssocID="{8B6342D6-5B4B-41B8-98BE-135165C48624}" presName="fgShape" presStyleLbl="fgShp" presStyleIdx="0" presStyleCnt="1"/>
      <dgm:spPr>
        <a:solidFill>
          <a:srgbClr val="509E2F">
            <a:alpha val="81000"/>
          </a:srgbClr>
        </a:solidFill>
        <a:ln>
          <a:solidFill>
            <a:srgbClr val="509E2F"/>
          </a:solidFill>
        </a:ln>
      </dgm:spPr>
    </dgm:pt>
    <dgm:pt modelId="{CF879994-E98D-4FA6-847A-CCF8256C0F49}" type="pres">
      <dgm:prSet presAssocID="{8B6342D6-5B4B-41B8-98BE-135165C48624}" presName="linComp" presStyleCnt="0"/>
      <dgm:spPr/>
    </dgm:pt>
    <dgm:pt modelId="{AD18D05A-45E5-497B-BC08-46ED8FE60F72}" type="pres">
      <dgm:prSet presAssocID="{D1CCCDF1-0B67-4DC8-8C66-9DCE07050693}" presName="compNode" presStyleCnt="0"/>
      <dgm:spPr/>
    </dgm:pt>
    <dgm:pt modelId="{84EB6BC9-870A-42D3-96D7-9C4BA31085D1}" type="pres">
      <dgm:prSet presAssocID="{D1CCCDF1-0B67-4DC8-8C66-9DCE07050693}" presName="bkgdShape" presStyleLbl="node1" presStyleIdx="0" presStyleCnt="5"/>
      <dgm:spPr/>
      <dgm:t>
        <a:bodyPr/>
        <a:lstStyle/>
        <a:p>
          <a:endParaRPr lang="en-US"/>
        </a:p>
      </dgm:t>
    </dgm:pt>
    <dgm:pt modelId="{39424116-95F8-4954-9733-03ECD1747EC2}" type="pres">
      <dgm:prSet presAssocID="{D1CCCDF1-0B67-4DC8-8C66-9DCE0705069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0C304-42AA-4C32-9F1D-646AFF88DD75}" type="pres">
      <dgm:prSet presAssocID="{D1CCCDF1-0B67-4DC8-8C66-9DCE07050693}" presName="invisiNode" presStyleLbl="node1" presStyleIdx="0" presStyleCnt="5"/>
      <dgm:spPr/>
    </dgm:pt>
    <dgm:pt modelId="{D0B07186-B1E8-4C01-9A00-5964F2A4C1DE}" type="pres">
      <dgm:prSet presAssocID="{D1CCCDF1-0B67-4DC8-8C66-9DCE07050693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509E2F"/>
          </a:solidFill>
        </a:ln>
      </dgm:spPr>
      <dgm:t>
        <a:bodyPr/>
        <a:lstStyle/>
        <a:p>
          <a:endParaRPr lang="en-US"/>
        </a:p>
      </dgm:t>
    </dgm:pt>
    <dgm:pt modelId="{5D5CC25A-0E23-44A0-A9CA-ACA54F566663}" type="pres">
      <dgm:prSet presAssocID="{98F890EC-970B-4D8A-9FBF-B99358DF1E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D8650A-4E76-467B-BC54-83E33FE48C7A}" type="pres">
      <dgm:prSet presAssocID="{FF2E56E9-6503-4C27-AA06-F6340DD7B35C}" presName="compNode" presStyleCnt="0"/>
      <dgm:spPr/>
    </dgm:pt>
    <dgm:pt modelId="{319416EA-DB07-4936-9DD7-CD6E6466CBDF}" type="pres">
      <dgm:prSet presAssocID="{FF2E56E9-6503-4C27-AA06-F6340DD7B35C}" presName="bkgdShape" presStyleLbl="node1" presStyleIdx="1" presStyleCnt="5"/>
      <dgm:spPr/>
      <dgm:t>
        <a:bodyPr/>
        <a:lstStyle/>
        <a:p>
          <a:endParaRPr lang="en-US"/>
        </a:p>
      </dgm:t>
    </dgm:pt>
    <dgm:pt modelId="{55FB4A05-6C89-4C4C-A52C-509C0DBC60ED}" type="pres">
      <dgm:prSet presAssocID="{FF2E56E9-6503-4C27-AA06-F6340DD7B35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4BDB7-491B-4D5D-97E2-77DEB0A6981C}" type="pres">
      <dgm:prSet presAssocID="{FF2E56E9-6503-4C27-AA06-F6340DD7B35C}" presName="invisiNode" presStyleLbl="node1" presStyleIdx="1" presStyleCnt="5"/>
      <dgm:spPr/>
    </dgm:pt>
    <dgm:pt modelId="{DAD41DF7-1DD2-464C-B7A9-EAD0E668CEF4}" type="pres">
      <dgm:prSet presAssocID="{FF2E56E9-6503-4C27-AA06-F6340DD7B35C}" presName="imagNode" presStyleLbl="fgImgPlace1" presStyleIdx="1" presStyleCnt="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509E2F"/>
          </a:solidFill>
        </a:ln>
      </dgm:spPr>
      <dgm:t>
        <a:bodyPr/>
        <a:lstStyle/>
        <a:p>
          <a:endParaRPr lang="en-US"/>
        </a:p>
      </dgm:t>
    </dgm:pt>
    <dgm:pt modelId="{6D9BA7F5-DD4D-461D-8592-25A445B55D79}" type="pres">
      <dgm:prSet presAssocID="{054D6B87-EDC6-4E8B-873D-52CBB00BF3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1699454-0852-48DE-B543-2C6D66F1B5E5}" type="pres">
      <dgm:prSet presAssocID="{068C9488-6B1B-4FEF-A4D6-8B0DE07F1A34}" presName="compNode" presStyleCnt="0"/>
      <dgm:spPr/>
    </dgm:pt>
    <dgm:pt modelId="{45779802-2317-4B59-8C89-8FDB5125383C}" type="pres">
      <dgm:prSet presAssocID="{068C9488-6B1B-4FEF-A4D6-8B0DE07F1A34}" presName="bkgdShape" presStyleLbl="node1" presStyleIdx="2" presStyleCnt="5"/>
      <dgm:spPr/>
      <dgm:t>
        <a:bodyPr/>
        <a:lstStyle/>
        <a:p>
          <a:endParaRPr lang="en-US"/>
        </a:p>
      </dgm:t>
    </dgm:pt>
    <dgm:pt modelId="{B3952217-9B76-4CCA-8D60-3C9E12CAAC42}" type="pres">
      <dgm:prSet presAssocID="{068C9488-6B1B-4FEF-A4D6-8B0DE07F1A3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CB7F9-3A48-4D56-B8FA-6D6319D51A98}" type="pres">
      <dgm:prSet presAssocID="{068C9488-6B1B-4FEF-A4D6-8B0DE07F1A34}" presName="invisiNode" presStyleLbl="node1" presStyleIdx="2" presStyleCnt="5"/>
      <dgm:spPr/>
    </dgm:pt>
    <dgm:pt modelId="{D89398EE-F90F-4B04-A644-21ED0710D6D9}" type="pres">
      <dgm:prSet presAssocID="{068C9488-6B1B-4FEF-A4D6-8B0DE07F1A34}" presName="imagNode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509E2F"/>
          </a:solidFill>
        </a:ln>
      </dgm:spPr>
      <dgm:t>
        <a:bodyPr/>
        <a:lstStyle/>
        <a:p>
          <a:endParaRPr lang="en-US"/>
        </a:p>
      </dgm:t>
    </dgm:pt>
    <dgm:pt modelId="{27C5E251-C20F-4AE9-9148-7458279BA0C5}" type="pres">
      <dgm:prSet presAssocID="{F4A84A5D-9039-4AA5-8334-1B74A760D9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270D702-2034-4326-8822-E64DEA3C0FC8}" type="pres">
      <dgm:prSet presAssocID="{EA214346-3AE9-4BF8-9447-8223929D0DB9}" presName="compNode" presStyleCnt="0"/>
      <dgm:spPr/>
    </dgm:pt>
    <dgm:pt modelId="{76E9DBE7-212B-4D74-8CF1-62718464C333}" type="pres">
      <dgm:prSet presAssocID="{EA214346-3AE9-4BF8-9447-8223929D0DB9}" presName="bkgdShape" presStyleLbl="node1" presStyleIdx="3" presStyleCnt="5"/>
      <dgm:spPr/>
      <dgm:t>
        <a:bodyPr/>
        <a:lstStyle/>
        <a:p>
          <a:endParaRPr lang="en-US"/>
        </a:p>
      </dgm:t>
    </dgm:pt>
    <dgm:pt modelId="{C526379B-40CE-4154-85B7-A5C871B975DD}" type="pres">
      <dgm:prSet presAssocID="{EA214346-3AE9-4BF8-9447-8223929D0DB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CBE48-67B7-4A2B-BF68-F4D7B9E8DB6F}" type="pres">
      <dgm:prSet presAssocID="{EA214346-3AE9-4BF8-9447-8223929D0DB9}" presName="invisiNode" presStyleLbl="node1" presStyleIdx="3" presStyleCnt="5"/>
      <dgm:spPr/>
    </dgm:pt>
    <dgm:pt modelId="{4A5414EC-063E-46A8-99DC-C56176389EC5}" type="pres">
      <dgm:prSet presAssocID="{EA214346-3AE9-4BF8-9447-8223929D0DB9}" presName="imagNode" presStyleLbl="fgImgPlace1" presStyleIdx="3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509E2F"/>
          </a:solidFill>
        </a:ln>
      </dgm:spPr>
      <dgm:t>
        <a:bodyPr/>
        <a:lstStyle/>
        <a:p>
          <a:endParaRPr lang="en-US"/>
        </a:p>
      </dgm:t>
    </dgm:pt>
    <dgm:pt modelId="{D6D6C9C0-3B2F-43C7-93AD-70AB147A8428}" type="pres">
      <dgm:prSet presAssocID="{558BAB53-3396-4275-B08F-263F5EF768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E35F66-DB3D-4BBB-A050-58C76A0DC5CF}" type="pres">
      <dgm:prSet presAssocID="{AE66F10D-1E5B-4210-97A8-AFB4933D9359}" presName="compNode" presStyleCnt="0"/>
      <dgm:spPr/>
    </dgm:pt>
    <dgm:pt modelId="{C4F657D7-5FEF-425D-B767-64CE48240D7D}" type="pres">
      <dgm:prSet presAssocID="{AE66F10D-1E5B-4210-97A8-AFB4933D9359}" presName="bkgdShape" presStyleLbl="node1" presStyleIdx="4" presStyleCnt="5"/>
      <dgm:spPr/>
      <dgm:t>
        <a:bodyPr/>
        <a:lstStyle/>
        <a:p>
          <a:endParaRPr lang="en-US"/>
        </a:p>
      </dgm:t>
    </dgm:pt>
    <dgm:pt modelId="{C50F2A4C-F2FF-4326-A8C2-749E2929C37D}" type="pres">
      <dgm:prSet presAssocID="{AE66F10D-1E5B-4210-97A8-AFB4933D935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38D91-8600-47F8-B273-156BB40ED3B5}" type="pres">
      <dgm:prSet presAssocID="{AE66F10D-1E5B-4210-97A8-AFB4933D9359}" presName="invisiNode" presStyleLbl="node1" presStyleIdx="4" presStyleCnt="5"/>
      <dgm:spPr/>
    </dgm:pt>
    <dgm:pt modelId="{F79BDC92-D8C3-44A5-A040-5AAF133C91AB}" type="pres">
      <dgm:prSet presAssocID="{AE66F10D-1E5B-4210-97A8-AFB4933D9359}" presName="imagNode" presStyleLbl="fgImgPlace1" presStyleIdx="4" presStyleCnt="5" custScaleX="103489" custScaleY="10208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44B7DF16-48C4-4DC5-BF84-F8581FFD5509}" type="presOf" srcId="{054D6B87-EDC6-4E8B-873D-52CBB00BF3AA}" destId="{6D9BA7F5-DD4D-461D-8592-25A445B55D79}" srcOrd="0" destOrd="0" presId="urn:microsoft.com/office/officeart/2005/8/layout/hList7"/>
    <dgm:cxn modelId="{A255A8A0-EFDA-4322-B271-B467B0B60A19}" type="presOf" srcId="{FF2E56E9-6503-4C27-AA06-F6340DD7B35C}" destId="{55FB4A05-6C89-4C4C-A52C-509C0DBC60ED}" srcOrd="1" destOrd="0" presId="urn:microsoft.com/office/officeart/2005/8/layout/hList7"/>
    <dgm:cxn modelId="{4DDE9EB8-D8CD-4684-B1B6-C413A7D3FE05}" type="presOf" srcId="{8B6342D6-5B4B-41B8-98BE-135165C48624}" destId="{1906CC4D-AB55-4793-8CDE-8B6785C0C012}" srcOrd="0" destOrd="0" presId="urn:microsoft.com/office/officeart/2005/8/layout/hList7"/>
    <dgm:cxn modelId="{5DD1FBFE-81D8-4BA9-85E2-A0F3F7892837}" srcId="{8B6342D6-5B4B-41B8-98BE-135165C48624}" destId="{D1CCCDF1-0B67-4DC8-8C66-9DCE07050693}" srcOrd="0" destOrd="0" parTransId="{668B5A00-D3D9-495C-99FB-3EC694A0AAB0}" sibTransId="{98F890EC-970B-4D8A-9FBF-B99358DF1EAB}"/>
    <dgm:cxn modelId="{1F26E1E7-07D7-42B7-98E6-2A7F6332CB54}" type="presOf" srcId="{AE66F10D-1E5B-4210-97A8-AFB4933D9359}" destId="{C50F2A4C-F2FF-4326-A8C2-749E2929C37D}" srcOrd="1" destOrd="0" presId="urn:microsoft.com/office/officeart/2005/8/layout/hList7"/>
    <dgm:cxn modelId="{55D01852-3650-4E58-9FEA-25E949A345B5}" type="presOf" srcId="{D1CCCDF1-0B67-4DC8-8C66-9DCE07050693}" destId="{39424116-95F8-4954-9733-03ECD1747EC2}" srcOrd="1" destOrd="0" presId="urn:microsoft.com/office/officeart/2005/8/layout/hList7"/>
    <dgm:cxn modelId="{3FEF7E9E-9AD2-46EB-A719-A0A3C956A78F}" srcId="{8B6342D6-5B4B-41B8-98BE-135165C48624}" destId="{068C9488-6B1B-4FEF-A4D6-8B0DE07F1A34}" srcOrd="2" destOrd="0" parTransId="{A374128E-2BBF-4ED6-865B-AAC53D3B5F33}" sibTransId="{F4A84A5D-9039-4AA5-8334-1B74A760D9E5}"/>
    <dgm:cxn modelId="{C3A3D7B9-E768-4281-BAAF-0B6A52CF5871}" type="presOf" srcId="{558BAB53-3396-4275-B08F-263F5EF7684E}" destId="{D6D6C9C0-3B2F-43C7-93AD-70AB147A8428}" srcOrd="0" destOrd="0" presId="urn:microsoft.com/office/officeart/2005/8/layout/hList7"/>
    <dgm:cxn modelId="{DF9ACD47-E8CC-490F-8222-5AA7D5791136}" type="presOf" srcId="{EA214346-3AE9-4BF8-9447-8223929D0DB9}" destId="{C526379B-40CE-4154-85B7-A5C871B975DD}" srcOrd="1" destOrd="0" presId="urn:microsoft.com/office/officeart/2005/8/layout/hList7"/>
    <dgm:cxn modelId="{0E6F6E63-676C-4CF4-BF76-E7AC5C15DA85}" type="presOf" srcId="{98F890EC-970B-4D8A-9FBF-B99358DF1EAB}" destId="{5D5CC25A-0E23-44A0-A9CA-ACA54F566663}" srcOrd="0" destOrd="0" presId="urn:microsoft.com/office/officeart/2005/8/layout/hList7"/>
    <dgm:cxn modelId="{9684BF9B-EA48-4C91-AC93-5F793E02A42E}" type="presOf" srcId="{FF2E56E9-6503-4C27-AA06-F6340DD7B35C}" destId="{319416EA-DB07-4936-9DD7-CD6E6466CBDF}" srcOrd="0" destOrd="0" presId="urn:microsoft.com/office/officeart/2005/8/layout/hList7"/>
    <dgm:cxn modelId="{FC6F2958-175A-440F-A3FE-CDCDB59D1B9F}" srcId="{8B6342D6-5B4B-41B8-98BE-135165C48624}" destId="{AE66F10D-1E5B-4210-97A8-AFB4933D9359}" srcOrd="4" destOrd="0" parTransId="{E0B09DD7-1197-4455-980F-BB7A37B4B58C}" sibTransId="{CF041326-06A9-4294-99FC-858BA5211CF2}"/>
    <dgm:cxn modelId="{A4ADBF5B-0B59-457B-A0EB-CAC70077A381}" srcId="{8B6342D6-5B4B-41B8-98BE-135165C48624}" destId="{EA214346-3AE9-4BF8-9447-8223929D0DB9}" srcOrd="3" destOrd="0" parTransId="{669E15B3-C9B7-40DA-AC1B-E531820FFBB5}" sibTransId="{558BAB53-3396-4275-B08F-263F5EF7684E}"/>
    <dgm:cxn modelId="{33BE3AC4-7D18-4BA6-BCA6-AC798BB6DDB2}" type="presOf" srcId="{F4A84A5D-9039-4AA5-8334-1B74A760D9E5}" destId="{27C5E251-C20F-4AE9-9148-7458279BA0C5}" srcOrd="0" destOrd="0" presId="urn:microsoft.com/office/officeart/2005/8/layout/hList7"/>
    <dgm:cxn modelId="{07115B18-1875-40B7-B3DA-95A3896EDC0B}" type="presOf" srcId="{068C9488-6B1B-4FEF-A4D6-8B0DE07F1A34}" destId="{45779802-2317-4B59-8C89-8FDB5125383C}" srcOrd="0" destOrd="0" presId="urn:microsoft.com/office/officeart/2005/8/layout/hList7"/>
    <dgm:cxn modelId="{D043997C-7DDF-45C1-A6EB-1AB93239D1E5}" type="presOf" srcId="{068C9488-6B1B-4FEF-A4D6-8B0DE07F1A34}" destId="{B3952217-9B76-4CCA-8D60-3C9E12CAAC42}" srcOrd="1" destOrd="0" presId="urn:microsoft.com/office/officeart/2005/8/layout/hList7"/>
    <dgm:cxn modelId="{70E22720-B4A8-4811-835B-68F617B7EFF8}" type="presOf" srcId="{EA214346-3AE9-4BF8-9447-8223929D0DB9}" destId="{76E9DBE7-212B-4D74-8CF1-62718464C333}" srcOrd="0" destOrd="0" presId="urn:microsoft.com/office/officeart/2005/8/layout/hList7"/>
    <dgm:cxn modelId="{EFF324EC-AE57-49DD-9D8E-88979D418DA6}" srcId="{8B6342D6-5B4B-41B8-98BE-135165C48624}" destId="{FF2E56E9-6503-4C27-AA06-F6340DD7B35C}" srcOrd="1" destOrd="0" parTransId="{2D055737-9AF1-4F82-8F06-4D9B2D011176}" sibTransId="{054D6B87-EDC6-4E8B-873D-52CBB00BF3AA}"/>
    <dgm:cxn modelId="{2B6F4E72-E25D-40F0-9964-C6806FAD93D7}" type="presOf" srcId="{AE66F10D-1E5B-4210-97A8-AFB4933D9359}" destId="{C4F657D7-5FEF-425D-B767-64CE48240D7D}" srcOrd="0" destOrd="0" presId="urn:microsoft.com/office/officeart/2005/8/layout/hList7"/>
    <dgm:cxn modelId="{8ED26246-39E7-483A-9061-5F00B56F0C30}" type="presOf" srcId="{D1CCCDF1-0B67-4DC8-8C66-9DCE07050693}" destId="{84EB6BC9-870A-42D3-96D7-9C4BA31085D1}" srcOrd="0" destOrd="0" presId="urn:microsoft.com/office/officeart/2005/8/layout/hList7"/>
    <dgm:cxn modelId="{99E3F22D-9A00-4C57-B3EE-D36DD7CB7C70}" type="presParOf" srcId="{1906CC4D-AB55-4793-8CDE-8B6785C0C012}" destId="{CC816121-2C2A-4586-9483-109CCEA29E50}" srcOrd="0" destOrd="0" presId="urn:microsoft.com/office/officeart/2005/8/layout/hList7"/>
    <dgm:cxn modelId="{F503680C-2DB5-4A85-AC93-FF4C860E28E0}" type="presParOf" srcId="{1906CC4D-AB55-4793-8CDE-8B6785C0C012}" destId="{CF879994-E98D-4FA6-847A-CCF8256C0F49}" srcOrd="1" destOrd="0" presId="urn:microsoft.com/office/officeart/2005/8/layout/hList7"/>
    <dgm:cxn modelId="{6E855556-2694-4C62-BFE7-2DFE31909852}" type="presParOf" srcId="{CF879994-E98D-4FA6-847A-CCF8256C0F49}" destId="{AD18D05A-45E5-497B-BC08-46ED8FE60F72}" srcOrd="0" destOrd="0" presId="urn:microsoft.com/office/officeart/2005/8/layout/hList7"/>
    <dgm:cxn modelId="{49B1206A-C801-4848-9464-DDC55661F2F9}" type="presParOf" srcId="{AD18D05A-45E5-497B-BC08-46ED8FE60F72}" destId="{84EB6BC9-870A-42D3-96D7-9C4BA31085D1}" srcOrd="0" destOrd="0" presId="urn:microsoft.com/office/officeart/2005/8/layout/hList7"/>
    <dgm:cxn modelId="{1FC10B23-DCC2-4308-8A69-26B0BC37651E}" type="presParOf" srcId="{AD18D05A-45E5-497B-BC08-46ED8FE60F72}" destId="{39424116-95F8-4954-9733-03ECD1747EC2}" srcOrd="1" destOrd="0" presId="urn:microsoft.com/office/officeart/2005/8/layout/hList7"/>
    <dgm:cxn modelId="{AF138BFC-72A2-4189-B509-9BFDB7868556}" type="presParOf" srcId="{AD18D05A-45E5-497B-BC08-46ED8FE60F72}" destId="{9130C304-42AA-4C32-9F1D-646AFF88DD75}" srcOrd="2" destOrd="0" presId="urn:microsoft.com/office/officeart/2005/8/layout/hList7"/>
    <dgm:cxn modelId="{D28D4556-832D-42E2-B9A9-80BA6CB6A292}" type="presParOf" srcId="{AD18D05A-45E5-497B-BC08-46ED8FE60F72}" destId="{D0B07186-B1E8-4C01-9A00-5964F2A4C1DE}" srcOrd="3" destOrd="0" presId="urn:microsoft.com/office/officeart/2005/8/layout/hList7"/>
    <dgm:cxn modelId="{ACCB05B4-846D-431C-BD2E-73EEB54CCBAD}" type="presParOf" srcId="{CF879994-E98D-4FA6-847A-CCF8256C0F49}" destId="{5D5CC25A-0E23-44A0-A9CA-ACA54F566663}" srcOrd="1" destOrd="0" presId="urn:microsoft.com/office/officeart/2005/8/layout/hList7"/>
    <dgm:cxn modelId="{A3AEFA27-EB43-40D9-9D38-F39807AEE8D2}" type="presParOf" srcId="{CF879994-E98D-4FA6-847A-CCF8256C0F49}" destId="{8BD8650A-4E76-467B-BC54-83E33FE48C7A}" srcOrd="2" destOrd="0" presId="urn:microsoft.com/office/officeart/2005/8/layout/hList7"/>
    <dgm:cxn modelId="{C5CDC5DB-3898-4882-AA9B-47B21FCA3D6F}" type="presParOf" srcId="{8BD8650A-4E76-467B-BC54-83E33FE48C7A}" destId="{319416EA-DB07-4936-9DD7-CD6E6466CBDF}" srcOrd="0" destOrd="0" presId="urn:microsoft.com/office/officeart/2005/8/layout/hList7"/>
    <dgm:cxn modelId="{DAAD10D8-58D4-4A3C-812C-C6E775EFAEF3}" type="presParOf" srcId="{8BD8650A-4E76-467B-BC54-83E33FE48C7A}" destId="{55FB4A05-6C89-4C4C-A52C-509C0DBC60ED}" srcOrd="1" destOrd="0" presId="urn:microsoft.com/office/officeart/2005/8/layout/hList7"/>
    <dgm:cxn modelId="{F9D5805E-61B0-4CEA-8CC9-CC7216D3501D}" type="presParOf" srcId="{8BD8650A-4E76-467B-BC54-83E33FE48C7A}" destId="{3E94BDB7-491B-4D5D-97E2-77DEB0A6981C}" srcOrd="2" destOrd="0" presId="urn:microsoft.com/office/officeart/2005/8/layout/hList7"/>
    <dgm:cxn modelId="{BB58D652-ACB7-4E66-A782-AA9512FC5A04}" type="presParOf" srcId="{8BD8650A-4E76-467B-BC54-83E33FE48C7A}" destId="{DAD41DF7-1DD2-464C-B7A9-EAD0E668CEF4}" srcOrd="3" destOrd="0" presId="urn:microsoft.com/office/officeart/2005/8/layout/hList7"/>
    <dgm:cxn modelId="{B305A5D1-81F2-4612-9A62-56F343E46CC5}" type="presParOf" srcId="{CF879994-E98D-4FA6-847A-CCF8256C0F49}" destId="{6D9BA7F5-DD4D-461D-8592-25A445B55D79}" srcOrd="3" destOrd="0" presId="urn:microsoft.com/office/officeart/2005/8/layout/hList7"/>
    <dgm:cxn modelId="{24DE5AE2-B432-48EB-B8C1-A33FEDBDA2E0}" type="presParOf" srcId="{CF879994-E98D-4FA6-847A-CCF8256C0F49}" destId="{61699454-0852-48DE-B543-2C6D66F1B5E5}" srcOrd="4" destOrd="0" presId="urn:microsoft.com/office/officeart/2005/8/layout/hList7"/>
    <dgm:cxn modelId="{CCBA800E-9656-4DDC-9DE4-16A451954D1D}" type="presParOf" srcId="{61699454-0852-48DE-B543-2C6D66F1B5E5}" destId="{45779802-2317-4B59-8C89-8FDB5125383C}" srcOrd="0" destOrd="0" presId="urn:microsoft.com/office/officeart/2005/8/layout/hList7"/>
    <dgm:cxn modelId="{16F080FF-28E6-4252-8D70-A2806077E253}" type="presParOf" srcId="{61699454-0852-48DE-B543-2C6D66F1B5E5}" destId="{B3952217-9B76-4CCA-8D60-3C9E12CAAC42}" srcOrd="1" destOrd="0" presId="urn:microsoft.com/office/officeart/2005/8/layout/hList7"/>
    <dgm:cxn modelId="{BC9D9134-7B75-43D4-BEB6-072150C52ACB}" type="presParOf" srcId="{61699454-0852-48DE-B543-2C6D66F1B5E5}" destId="{75CCB7F9-3A48-4D56-B8FA-6D6319D51A98}" srcOrd="2" destOrd="0" presId="urn:microsoft.com/office/officeart/2005/8/layout/hList7"/>
    <dgm:cxn modelId="{F10C9A71-7A79-44E5-A7BE-46524DCA04E9}" type="presParOf" srcId="{61699454-0852-48DE-B543-2C6D66F1B5E5}" destId="{D89398EE-F90F-4B04-A644-21ED0710D6D9}" srcOrd="3" destOrd="0" presId="urn:microsoft.com/office/officeart/2005/8/layout/hList7"/>
    <dgm:cxn modelId="{91CDE859-EB78-427B-8ED9-E013C125422E}" type="presParOf" srcId="{CF879994-E98D-4FA6-847A-CCF8256C0F49}" destId="{27C5E251-C20F-4AE9-9148-7458279BA0C5}" srcOrd="5" destOrd="0" presId="urn:microsoft.com/office/officeart/2005/8/layout/hList7"/>
    <dgm:cxn modelId="{A1E8894E-0FA5-4A72-89ED-51C7A6EEEE80}" type="presParOf" srcId="{CF879994-E98D-4FA6-847A-CCF8256C0F49}" destId="{5270D702-2034-4326-8822-E64DEA3C0FC8}" srcOrd="6" destOrd="0" presId="urn:microsoft.com/office/officeart/2005/8/layout/hList7"/>
    <dgm:cxn modelId="{A98130F7-F3DA-4BC8-B942-536B1D133433}" type="presParOf" srcId="{5270D702-2034-4326-8822-E64DEA3C0FC8}" destId="{76E9DBE7-212B-4D74-8CF1-62718464C333}" srcOrd="0" destOrd="0" presId="urn:microsoft.com/office/officeart/2005/8/layout/hList7"/>
    <dgm:cxn modelId="{9BF4D09E-C5BC-474F-BB85-1D8A2C0C3418}" type="presParOf" srcId="{5270D702-2034-4326-8822-E64DEA3C0FC8}" destId="{C526379B-40CE-4154-85B7-A5C871B975DD}" srcOrd="1" destOrd="0" presId="urn:microsoft.com/office/officeart/2005/8/layout/hList7"/>
    <dgm:cxn modelId="{6AA32DF2-1229-4DAD-87AC-FEC6F842A7E6}" type="presParOf" srcId="{5270D702-2034-4326-8822-E64DEA3C0FC8}" destId="{B71CBE48-67B7-4A2B-BF68-F4D7B9E8DB6F}" srcOrd="2" destOrd="0" presId="urn:microsoft.com/office/officeart/2005/8/layout/hList7"/>
    <dgm:cxn modelId="{2A62A86B-C5F9-44BC-8B47-6D2313551FF4}" type="presParOf" srcId="{5270D702-2034-4326-8822-E64DEA3C0FC8}" destId="{4A5414EC-063E-46A8-99DC-C56176389EC5}" srcOrd="3" destOrd="0" presId="urn:microsoft.com/office/officeart/2005/8/layout/hList7"/>
    <dgm:cxn modelId="{4698CABE-4354-40CE-A323-2FDEE18E46F2}" type="presParOf" srcId="{CF879994-E98D-4FA6-847A-CCF8256C0F49}" destId="{D6D6C9C0-3B2F-43C7-93AD-70AB147A8428}" srcOrd="7" destOrd="0" presId="urn:microsoft.com/office/officeart/2005/8/layout/hList7"/>
    <dgm:cxn modelId="{8811D507-79D2-4F2D-971A-B1DB82BEAE34}" type="presParOf" srcId="{CF879994-E98D-4FA6-847A-CCF8256C0F49}" destId="{ACE35F66-DB3D-4BBB-A050-58C76A0DC5CF}" srcOrd="8" destOrd="0" presId="urn:microsoft.com/office/officeart/2005/8/layout/hList7"/>
    <dgm:cxn modelId="{DDBD5AFA-FC51-4049-974D-27ADEB7063BB}" type="presParOf" srcId="{ACE35F66-DB3D-4BBB-A050-58C76A0DC5CF}" destId="{C4F657D7-5FEF-425D-B767-64CE48240D7D}" srcOrd="0" destOrd="0" presId="urn:microsoft.com/office/officeart/2005/8/layout/hList7"/>
    <dgm:cxn modelId="{DD44B4D5-C7EC-4CB4-9F23-88F9A1B37495}" type="presParOf" srcId="{ACE35F66-DB3D-4BBB-A050-58C76A0DC5CF}" destId="{C50F2A4C-F2FF-4326-A8C2-749E2929C37D}" srcOrd="1" destOrd="0" presId="urn:microsoft.com/office/officeart/2005/8/layout/hList7"/>
    <dgm:cxn modelId="{44CBC290-326D-4A76-92E7-EECA4B0C3146}" type="presParOf" srcId="{ACE35F66-DB3D-4BBB-A050-58C76A0DC5CF}" destId="{E0C38D91-8600-47F8-B273-156BB40ED3B5}" srcOrd="2" destOrd="0" presId="urn:microsoft.com/office/officeart/2005/8/layout/hList7"/>
    <dgm:cxn modelId="{025E3604-C4C2-498C-89A6-00F3DD6DB05B}" type="presParOf" srcId="{ACE35F66-DB3D-4BBB-A050-58C76A0DC5CF}" destId="{F79BDC92-D8C3-44A5-A040-5AAF133C91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F5A5C-E7FB-4B5D-8E64-2CBADF6168C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73FE8-8376-464A-B278-1012E1F712A9}">
      <dgm:prSet phldrT="[Text]" custT="1"/>
      <dgm:spPr/>
      <dgm:t>
        <a:bodyPr/>
        <a:lstStyle/>
        <a:p>
          <a:r>
            <a:rPr lang="en-US" sz="3500" dirty="0" smtClean="0">
              <a:latin typeface="Arial Narrow" panose="020B0606020202030204" pitchFamily="34" charset="0"/>
            </a:rPr>
            <a:t>4</a:t>
          </a:r>
          <a:r>
            <a:rPr lang="en-US" sz="2400" dirty="0" smtClean="0">
              <a:latin typeface="Arial Narrow" panose="020B0606020202030204" pitchFamily="34" charset="0"/>
            </a:rPr>
            <a:t> calls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28C730CE-D486-4BB5-858B-B4EF7A740A7E}" type="parTrans" cxnId="{B748889E-E5E0-4630-84D9-BF7E42E6098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D0DE8D91-F0BF-407C-B79D-3C006B256ABB}" type="sibTrans" cxnId="{B748889E-E5E0-4630-84D9-BF7E42E60981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65E734D-6E6D-4C43-88AC-7DD8687FA18A}">
      <dgm:prSet phldrT="[Text]" custT="1"/>
      <dgm:spPr/>
      <dgm:t>
        <a:bodyPr/>
        <a:lstStyle/>
        <a:p>
          <a:r>
            <a:rPr lang="en-US" sz="3500" dirty="0" smtClean="0">
              <a:latin typeface="Arial Narrow" panose="020B0606020202030204" pitchFamily="34" charset="0"/>
            </a:rPr>
            <a:t>63 </a:t>
          </a:r>
          <a:r>
            <a:rPr lang="en-US" sz="2400" dirty="0" smtClean="0">
              <a:latin typeface="Arial Narrow" panose="020B0606020202030204" pitchFamily="34" charset="0"/>
            </a:rPr>
            <a:t>funded projects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4D402878-D02F-48B4-8B6B-AB0AF98A21EB}" type="parTrans" cxnId="{2DFD6AA9-D89D-4343-9354-1141B68663E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81755DF2-EF81-4C5C-B6F8-BB4369E34550}" type="sibTrans" cxnId="{2DFD6AA9-D89D-4343-9354-1141B68663E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F1981310-8149-4B28-9F43-6C323E7EEAC3}">
      <dgm:prSet phldrT="[Text]" custT="1"/>
      <dgm:spPr/>
      <dgm:t>
        <a:bodyPr/>
        <a:lstStyle/>
        <a:p>
          <a:r>
            <a:rPr lang="en-US" sz="3500" dirty="0" smtClean="0">
              <a:latin typeface="Arial Narrow" panose="020B0606020202030204" pitchFamily="34" charset="0"/>
            </a:rPr>
            <a:t>91 </a:t>
          </a:r>
          <a:r>
            <a:rPr lang="en-US" sz="2400" dirty="0" smtClean="0">
              <a:latin typeface="Arial Narrow" panose="020B0606020202030204" pitchFamily="34" charset="0"/>
            </a:rPr>
            <a:t>new data publishing institutions</a:t>
          </a:r>
          <a:endParaRPr lang="en-US" sz="2400" dirty="0">
            <a:latin typeface="Arial Narrow" panose="020B0606020202030204" pitchFamily="34" charset="0"/>
          </a:endParaRPr>
        </a:p>
      </dgm:t>
    </dgm:pt>
    <dgm:pt modelId="{EA8FD0D5-5EE6-4142-B17B-9228DFA6FC83}" type="parTrans" cxnId="{C15DA957-C023-4AC8-8023-411D1CCD5DC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2442F9D6-7C55-4348-B99F-490CB88579B8}" type="sibTrans" cxnId="{C15DA957-C023-4AC8-8023-411D1CCD5DCC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B05B0DA7-A497-488F-A397-92643C92E822}">
      <dgm:prSet phldrT="[Text]" custT="1"/>
      <dgm:spPr/>
      <dgm:t>
        <a:bodyPr/>
        <a:lstStyle/>
        <a:p>
          <a:r>
            <a:rPr lang="en-US" sz="3500" dirty="0" smtClean="0">
              <a:latin typeface="Arial Narrow" panose="020B0606020202030204" pitchFamily="34" charset="0"/>
            </a:rPr>
            <a:t>690,362</a:t>
          </a:r>
          <a:r>
            <a:rPr lang="en-US" sz="3600" dirty="0" smtClean="0">
              <a:latin typeface="Arial Narrow" panose="020B0606020202030204" pitchFamily="34" charset="0"/>
            </a:rPr>
            <a:t> </a:t>
          </a:r>
          <a:r>
            <a:rPr lang="en-US" sz="2500" dirty="0" smtClean="0">
              <a:latin typeface="Arial Narrow" panose="020B0606020202030204" pitchFamily="34" charset="0"/>
            </a:rPr>
            <a:t>occurrence records</a:t>
          </a:r>
          <a:endParaRPr lang="en-US" sz="2500" dirty="0">
            <a:latin typeface="Arial Narrow" panose="020B0606020202030204" pitchFamily="34" charset="0"/>
          </a:endParaRPr>
        </a:p>
      </dgm:t>
    </dgm:pt>
    <dgm:pt modelId="{320C4C25-B7C9-48C8-A326-76CD18CD14DE}" type="parTrans" cxnId="{000E4F87-8C81-412C-9A81-4ACC801498C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A89440B3-B720-4FD4-8643-3B4DBE91489D}" type="sibTrans" cxnId="{000E4F87-8C81-412C-9A81-4ACC801498CA}">
      <dgm:prSet/>
      <dgm:spPr/>
      <dgm:t>
        <a:bodyPr/>
        <a:lstStyle/>
        <a:p>
          <a:endParaRPr lang="en-US">
            <a:latin typeface="Arial Narrow" panose="020B0606020202030204" pitchFamily="34" charset="0"/>
          </a:endParaRPr>
        </a:p>
      </dgm:t>
    </dgm:pt>
    <dgm:pt modelId="{CABFA4D1-18D1-4995-8E07-A806D6F109EB}" type="pres">
      <dgm:prSet presAssocID="{BFDF5A5C-E7FB-4B5D-8E64-2CBADF6168C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7F00EDF-30BF-4071-A64E-4C0D48FC19BC}" type="pres">
      <dgm:prSet presAssocID="{B05B0DA7-A497-488F-A397-92643C92E822}" presName="Accent4" presStyleCnt="0"/>
      <dgm:spPr/>
    </dgm:pt>
    <dgm:pt modelId="{9369A56A-FA72-44C4-BA3E-FAC2F9C5A49D}" type="pres">
      <dgm:prSet presAssocID="{B05B0DA7-A497-488F-A397-92643C92E822}" presName="Accent" presStyleLbl="node1" presStyleIdx="0" presStyleCnt="4"/>
      <dgm:spPr/>
    </dgm:pt>
    <dgm:pt modelId="{2786EBB7-67B0-439E-80A0-1DE5F7B45477}" type="pres">
      <dgm:prSet presAssocID="{B05B0DA7-A497-488F-A397-92643C92E822}" presName="ParentBackground4" presStyleCnt="0"/>
      <dgm:spPr/>
    </dgm:pt>
    <dgm:pt modelId="{1983BFB8-12D1-4011-BCCD-D326FF5DF57D}" type="pres">
      <dgm:prSet presAssocID="{B05B0DA7-A497-488F-A397-92643C92E822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74849AA5-60CF-4AE2-9160-99421D49D6B0}" type="pres">
      <dgm:prSet presAssocID="{B05B0DA7-A497-488F-A397-92643C92E82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2393E-198E-488D-9BDD-B09F07F4EABB}" type="pres">
      <dgm:prSet presAssocID="{F1981310-8149-4B28-9F43-6C323E7EEAC3}" presName="Accent3" presStyleCnt="0"/>
      <dgm:spPr/>
    </dgm:pt>
    <dgm:pt modelId="{E2C68F6E-0A1A-49A5-8862-351AA8A0166F}" type="pres">
      <dgm:prSet presAssocID="{F1981310-8149-4B28-9F43-6C323E7EEAC3}" presName="Accent" presStyleLbl="node1" presStyleIdx="1" presStyleCnt="4"/>
      <dgm:spPr/>
    </dgm:pt>
    <dgm:pt modelId="{11208E94-C0DD-4653-848F-7684569E6844}" type="pres">
      <dgm:prSet presAssocID="{F1981310-8149-4B28-9F43-6C323E7EEAC3}" presName="ParentBackground3" presStyleCnt="0"/>
      <dgm:spPr/>
    </dgm:pt>
    <dgm:pt modelId="{7534393E-F64C-4A96-BC6D-1492377AC6F7}" type="pres">
      <dgm:prSet presAssocID="{F1981310-8149-4B28-9F43-6C323E7EEAC3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938EA66-184F-492E-9B47-E9DAEA9F662E}" type="pres">
      <dgm:prSet presAssocID="{F1981310-8149-4B28-9F43-6C323E7EEAC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DB25-C459-4D6D-A963-371942DC3197}" type="pres">
      <dgm:prSet presAssocID="{F65E734D-6E6D-4C43-88AC-7DD8687FA18A}" presName="Accent2" presStyleCnt="0"/>
      <dgm:spPr/>
    </dgm:pt>
    <dgm:pt modelId="{D9A28736-986F-4914-B3B6-DFE94FCD69CE}" type="pres">
      <dgm:prSet presAssocID="{F65E734D-6E6D-4C43-88AC-7DD8687FA18A}" presName="Accent" presStyleLbl="node1" presStyleIdx="2" presStyleCnt="4"/>
      <dgm:spPr/>
    </dgm:pt>
    <dgm:pt modelId="{7AD6FEA6-53A2-4895-A50B-AF0FEDF1F9F3}" type="pres">
      <dgm:prSet presAssocID="{F65E734D-6E6D-4C43-88AC-7DD8687FA18A}" presName="ParentBackground2" presStyleCnt="0"/>
      <dgm:spPr/>
    </dgm:pt>
    <dgm:pt modelId="{FC8E1BF3-BCD4-4759-8D7D-716D16DDCB23}" type="pres">
      <dgm:prSet presAssocID="{F65E734D-6E6D-4C43-88AC-7DD8687FA18A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B217D562-D790-488B-A6B4-FEFB1C064187}" type="pres">
      <dgm:prSet presAssocID="{F65E734D-6E6D-4C43-88AC-7DD8687FA18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967F7-DF6C-4AB8-B7D1-8E6EB3300DD4}" type="pres">
      <dgm:prSet presAssocID="{B3373FE8-8376-464A-B278-1012E1F712A9}" presName="Accent1" presStyleCnt="0"/>
      <dgm:spPr/>
    </dgm:pt>
    <dgm:pt modelId="{E2DF6885-3DC6-4C05-BE38-89710E2CFE1C}" type="pres">
      <dgm:prSet presAssocID="{B3373FE8-8376-464A-B278-1012E1F712A9}" presName="Accent" presStyleLbl="node1" presStyleIdx="3" presStyleCnt="4"/>
      <dgm:spPr/>
    </dgm:pt>
    <dgm:pt modelId="{58EFAD78-F849-4DD1-91C5-34B20FA0FB17}" type="pres">
      <dgm:prSet presAssocID="{B3373FE8-8376-464A-B278-1012E1F712A9}" presName="ParentBackground1" presStyleCnt="0"/>
      <dgm:spPr/>
    </dgm:pt>
    <dgm:pt modelId="{D1FBEDE4-F124-467B-B0D5-E0AA7F0AE304}" type="pres">
      <dgm:prSet presAssocID="{B3373FE8-8376-464A-B278-1012E1F712A9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51E86CF-E0DA-4980-9557-A333056D54D7}" type="pres">
      <dgm:prSet presAssocID="{B3373FE8-8376-464A-B278-1012E1F712A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8889E-E5E0-4630-84D9-BF7E42E60981}" srcId="{BFDF5A5C-E7FB-4B5D-8E64-2CBADF6168C4}" destId="{B3373FE8-8376-464A-B278-1012E1F712A9}" srcOrd="0" destOrd="0" parTransId="{28C730CE-D486-4BB5-858B-B4EF7A740A7E}" sibTransId="{D0DE8D91-F0BF-407C-B79D-3C006B256ABB}"/>
    <dgm:cxn modelId="{EB24A2D8-2950-49DA-98D3-F882B02B40E0}" type="presOf" srcId="{B05B0DA7-A497-488F-A397-92643C92E822}" destId="{1983BFB8-12D1-4011-BCCD-D326FF5DF57D}" srcOrd="0" destOrd="0" presId="urn:microsoft.com/office/officeart/2011/layout/CircleProcess"/>
    <dgm:cxn modelId="{2DFD6AA9-D89D-4343-9354-1141B68663EA}" srcId="{BFDF5A5C-E7FB-4B5D-8E64-2CBADF6168C4}" destId="{F65E734D-6E6D-4C43-88AC-7DD8687FA18A}" srcOrd="1" destOrd="0" parTransId="{4D402878-D02F-48B4-8B6B-AB0AF98A21EB}" sibTransId="{81755DF2-EF81-4C5C-B6F8-BB4369E34550}"/>
    <dgm:cxn modelId="{94B2089B-397A-4DAE-9674-958D3EEDD234}" type="presOf" srcId="{F1981310-8149-4B28-9F43-6C323E7EEAC3}" destId="{9938EA66-184F-492E-9B47-E9DAEA9F662E}" srcOrd="1" destOrd="0" presId="urn:microsoft.com/office/officeart/2011/layout/CircleProcess"/>
    <dgm:cxn modelId="{BC521ED7-56FB-437C-84D9-941D12414189}" type="presOf" srcId="{F65E734D-6E6D-4C43-88AC-7DD8687FA18A}" destId="{FC8E1BF3-BCD4-4759-8D7D-716D16DDCB23}" srcOrd="0" destOrd="0" presId="urn:microsoft.com/office/officeart/2011/layout/CircleProcess"/>
    <dgm:cxn modelId="{642E0C38-C801-46EA-B742-AC04FD1902D9}" type="presOf" srcId="{F1981310-8149-4B28-9F43-6C323E7EEAC3}" destId="{7534393E-F64C-4A96-BC6D-1492377AC6F7}" srcOrd="0" destOrd="0" presId="urn:microsoft.com/office/officeart/2011/layout/CircleProcess"/>
    <dgm:cxn modelId="{E3FA33A7-C91C-4455-9E1B-5C93E5D59730}" type="presOf" srcId="{F65E734D-6E6D-4C43-88AC-7DD8687FA18A}" destId="{B217D562-D790-488B-A6B4-FEFB1C064187}" srcOrd="1" destOrd="0" presId="urn:microsoft.com/office/officeart/2011/layout/CircleProcess"/>
    <dgm:cxn modelId="{F621CCA2-0A16-4F73-AAFF-9D9F18E331A0}" type="presOf" srcId="{B3373FE8-8376-464A-B278-1012E1F712A9}" destId="{D1FBEDE4-F124-467B-B0D5-E0AA7F0AE304}" srcOrd="0" destOrd="0" presId="urn:microsoft.com/office/officeart/2011/layout/CircleProcess"/>
    <dgm:cxn modelId="{05D547AE-C44F-452C-9148-19BF9D05F2ED}" type="presOf" srcId="{B05B0DA7-A497-488F-A397-92643C92E822}" destId="{74849AA5-60CF-4AE2-9160-99421D49D6B0}" srcOrd="1" destOrd="0" presId="urn:microsoft.com/office/officeart/2011/layout/CircleProcess"/>
    <dgm:cxn modelId="{000E4F87-8C81-412C-9A81-4ACC801498CA}" srcId="{BFDF5A5C-E7FB-4B5D-8E64-2CBADF6168C4}" destId="{B05B0DA7-A497-488F-A397-92643C92E822}" srcOrd="3" destOrd="0" parTransId="{320C4C25-B7C9-48C8-A326-76CD18CD14DE}" sibTransId="{A89440B3-B720-4FD4-8643-3B4DBE91489D}"/>
    <dgm:cxn modelId="{EA84639E-2CD5-417D-8044-450B1AD8CD85}" type="presOf" srcId="{B3373FE8-8376-464A-B278-1012E1F712A9}" destId="{C51E86CF-E0DA-4980-9557-A333056D54D7}" srcOrd="1" destOrd="0" presId="urn:microsoft.com/office/officeart/2011/layout/CircleProcess"/>
    <dgm:cxn modelId="{ECBB7E8B-7060-4E90-A555-A7D81911EC26}" type="presOf" srcId="{BFDF5A5C-E7FB-4B5D-8E64-2CBADF6168C4}" destId="{CABFA4D1-18D1-4995-8E07-A806D6F109EB}" srcOrd="0" destOrd="0" presId="urn:microsoft.com/office/officeart/2011/layout/CircleProcess"/>
    <dgm:cxn modelId="{C15DA957-C023-4AC8-8023-411D1CCD5DCC}" srcId="{BFDF5A5C-E7FB-4B5D-8E64-2CBADF6168C4}" destId="{F1981310-8149-4B28-9F43-6C323E7EEAC3}" srcOrd="2" destOrd="0" parTransId="{EA8FD0D5-5EE6-4142-B17B-9228DFA6FC83}" sibTransId="{2442F9D6-7C55-4348-B99F-490CB88579B8}"/>
    <dgm:cxn modelId="{AEF6BD32-FC50-404E-A936-20DA6FA42275}" type="presParOf" srcId="{CABFA4D1-18D1-4995-8E07-A806D6F109EB}" destId="{C7F00EDF-30BF-4071-A64E-4C0D48FC19BC}" srcOrd="0" destOrd="0" presId="urn:microsoft.com/office/officeart/2011/layout/CircleProcess"/>
    <dgm:cxn modelId="{750EDE7C-32BC-4C30-99E1-D7D2D9AC2DA4}" type="presParOf" srcId="{C7F00EDF-30BF-4071-A64E-4C0D48FC19BC}" destId="{9369A56A-FA72-44C4-BA3E-FAC2F9C5A49D}" srcOrd="0" destOrd="0" presId="urn:microsoft.com/office/officeart/2011/layout/CircleProcess"/>
    <dgm:cxn modelId="{AA8438A4-D130-4BB5-A936-6BBB8A491E33}" type="presParOf" srcId="{CABFA4D1-18D1-4995-8E07-A806D6F109EB}" destId="{2786EBB7-67B0-439E-80A0-1DE5F7B45477}" srcOrd="1" destOrd="0" presId="urn:microsoft.com/office/officeart/2011/layout/CircleProcess"/>
    <dgm:cxn modelId="{2E4EB18C-4BF0-481D-B433-CF2E4AADB136}" type="presParOf" srcId="{2786EBB7-67B0-439E-80A0-1DE5F7B45477}" destId="{1983BFB8-12D1-4011-BCCD-D326FF5DF57D}" srcOrd="0" destOrd="0" presId="urn:microsoft.com/office/officeart/2011/layout/CircleProcess"/>
    <dgm:cxn modelId="{4C89223D-38F8-4148-8781-90F1921E0047}" type="presParOf" srcId="{CABFA4D1-18D1-4995-8E07-A806D6F109EB}" destId="{74849AA5-60CF-4AE2-9160-99421D49D6B0}" srcOrd="2" destOrd="0" presId="urn:microsoft.com/office/officeart/2011/layout/CircleProcess"/>
    <dgm:cxn modelId="{ED542CDA-9621-48C1-9781-32ACDB39C3EA}" type="presParOf" srcId="{CABFA4D1-18D1-4995-8E07-A806D6F109EB}" destId="{4D82393E-198E-488D-9BDD-B09F07F4EABB}" srcOrd="3" destOrd="0" presId="urn:microsoft.com/office/officeart/2011/layout/CircleProcess"/>
    <dgm:cxn modelId="{CAD612D3-8221-480C-825C-ED4B16B0EA77}" type="presParOf" srcId="{4D82393E-198E-488D-9BDD-B09F07F4EABB}" destId="{E2C68F6E-0A1A-49A5-8862-351AA8A0166F}" srcOrd="0" destOrd="0" presId="urn:microsoft.com/office/officeart/2011/layout/CircleProcess"/>
    <dgm:cxn modelId="{C0C4BDBA-41A7-4CBC-A892-89FF1693EA27}" type="presParOf" srcId="{CABFA4D1-18D1-4995-8E07-A806D6F109EB}" destId="{11208E94-C0DD-4653-848F-7684569E6844}" srcOrd="4" destOrd="0" presId="urn:microsoft.com/office/officeart/2011/layout/CircleProcess"/>
    <dgm:cxn modelId="{51F5B946-58BC-4EFF-A454-C541764B9B2B}" type="presParOf" srcId="{11208E94-C0DD-4653-848F-7684569E6844}" destId="{7534393E-F64C-4A96-BC6D-1492377AC6F7}" srcOrd="0" destOrd="0" presId="urn:microsoft.com/office/officeart/2011/layout/CircleProcess"/>
    <dgm:cxn modelId="{C02FD38C-4FCC-4FD5-A00B-96B2F77BB796}" type="presParOf" srcId="{CABFA4D1-18D1-4995-8E07-A806D6F109EB}" destId="{9938EA66-184F-492E-9B47-E9DAEA9F662E}" srcOrd="5" destOrd="0" presId="urn:microsoft.com/office/officeart/2011/layout/CircleProcess"/>
    <dgm:cxn modelId="{740D29F2-B51B-4D5C-8E6D-28C8106CD317}" type="presParOf" srcId="{CABFA4D1-18D1-4995-8E07-A806D6F109EB}" destId="{6779DB25-C459-4D6D-A963-371942DC3197}" srcOrd="6" destOrd="0" presId="urn:microsoft.com/office/officeart/2011/layout/CircleProcess"/>
    <dgm:cxn modelId="{10ED15FB-2789-4631-82A0-B6B48D78B28E}" type="presParOf" srcId="{6779DB25-C459-4D6D-A963-371942DC3197}" destId="{D9A28736-986F-4914-B3B6-DFE94FCD69CE}" srcOrd="0" destOrd="0" presId="urn:microsoft.com/office/officeart/2011/layout/CircleProcess"/>
    <dgm:cxn modelId="{B2A10E44-10A5-41C3-AB66-81C8F44CF5A2}" type="presParOf" srcId="{CABFA4D1-18D1-4995-8E07-A806D6F109EB}" destId="{7AD6FEA6-53A2-4895-A50B-AF0FEDF1F9F3}" srcOrd="7" destOrd="0" presId="urn:microsoft.com/office/officeart/2011/layout/CircleProcess"/>
    <dgm:cxn modelId="{639FE49C-CDF6-4B6A-912F-AA39F249CB67}" type="presParOf" srcId="{7AD6FEA6-53A2-4895-A50B-AF0FEDF1F9F3}" destId="{FC8E1BF3-BCD4-4759-8D7D-716D16DDCB23}" srcOrd="0" destOrd="0" presId="urn:microsoft.com/office/officeart/2011/layout/CircleProcess"/>
    <dgm:cxn modelId="{ED47B791-B596-4387-A6E9-8AFBEEE5849B}" type="presParOf" srcId="{CABFA4D1-18D1-4995-8E07-A806D6F109EB}" destId="{B217D562-D790-488B-A6B4-FEFB1C064187}" srcOrd="8" destOrd="0" presId="urn:microsoft.com/office/officeart/2011/layout/CircleProcess"/>
    <dgm:cxn modelId="{B87E1E0A-76B0-4FD2-ADA9-25C499A11DD2}" type="presParOf" srcId="{CABFA4D1-18D1-4995-8E07-A806D6F109EB}" destId="{729967F7-DF6C-4AB8-B7D1-8E6EB3300DD4}" srcOrd="9" destOrd="0" presId="urn:microsoft.com/office/officeart/2011/layout/CircleProcess"/>
    <dgm:cxn modelId="{0B153BCF-F0C4-4388-A5EE-7FBE1491F63E}" type="presParOf" srcId="{729967F7-DF6C-4AB8-B7D1-8E6EB3300DD4}" destId="{E2DF6885-3DC6-4C05-BE38-89710E2CFE1C}" srcOrd="0" destOrd="0" presId="urn:microsoft.com/office/officeart/2011/layout/CircleProcess"/>
    <dgm:cxn modelId="{70C25092-EC79-40A5-9F6F-CEB429F53999}" type="presParOf" srcId="{CABFA4D1-18D1-4995-8E07-A806D6F109EB}" destId="{58EFAD78-F849-4DD1-91C5-34B20FA0FB17}" srcOrd="10" destOrd="0" presId="urn:microsoft.com/office/officeart/2011/layout/CircleProcess"/>
    <dgm:cxn modelId="{D51ACF74-D071-4444-9C94-4AF2117EDBAB}" type="presParOf" srcId="{58EFAD78-F849-4DD1-91C5-34B20FA0FB17}" destId="{D1FBEDE4-F124-467B-B0D5-E0AA7F0AE304}" srcOrd="0" destOrd="0" presId="urn:microsoft.com/office/officeart/2011/layout/CircleProcess"/>
    <dgm:cxn modelId="{B23E98E7-F29E-4A43-B36D-E21069973112}" type="presParOf" srcId="{CABFA4D1-18D1-4995-8E07-A806D6F109EB}" destId="{C51E86CF-E0DA-4980-9557-A333056D54D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D5AC64-4220-4FA3-BAA4-7CBEC11937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03E6C-3B66-4FB7-B88B-7B22355D6164}">
      <dgm:prSet custT="1"/>
      <dgm:spPr/>
      <dgm:t>
        <a:bodyPr/>
        <a:lstStyle/>
        <a:p>
          <a:pPr rtl="0"/>
          <a:r>
            <a:rPr lang="en-GB" sz="4000" b="0" i="0" dirty="0" smtClean="0">
              <a:latin typeface="Arial Narrow" panose="020B0606020202030204" pitchFamily="34" charset="0"/>
            </a:rPr>
            <a:t>This approach can scale up capacity building</a:t>
          </a:r>
          <a:endParaRPr lang="da-DK" sz="4000" dirty="0">
            <a:latin typeface="Arial Narrow" panose="020B0606020202030204" pitchFamily="34" charset="0"/>
          </a:endParaRPr>
        </a:p>
      </dgm:t>
    </dgm:pt>
    <dgm:pt modelId="{144FBBB6-CE6F-46DD-A4CB-D7F93883C3CE}" type="parTrans" cxnId="{4B39DBC1-DFB2-4EB8-88DE-A6C320AA1873}">
      <dgm:prSet/>
      <dgm:spPr/>
      <dgm:t>
        <a:bodyPr/>
        <a:lstStyle/>
        <a:p>
          <a:endParaRPr lang="en-US"/>
        </a:p>
      </dgm:t>
    </dgm:pt>
    <dgm:pt modelId="{D40F63F1-673B-433C-94D9-63FA1417A357}" type="sibTrans" cxnId="{4B39DBC1-DFB2-4EB8-88DE-A6C320AA1873}">
      <dgm:prSet/>
      <dgm:spPr/>
      <dgm:t>
        <a:bodyPr/>
        <a:lstStyle/>
        <a:p>
          <a:endParaRPr lang="en-US"/>
        </a:p>
      </dgm:t>
    </dgm:pt>
    <dgm:pt modelId="{C64B9D0E-74C9-4734-AEDC-36818B678F08}">
      <dgm:prSet custT="1"/>
      <dgm:spPr/>
      <dgm:t>
        <a:bodyPr/>
        <a:lstStyle/>
        <a:p>
          <a:pPr rtl="0"/>
          <a:r>
            <a:rPr lang="en-GB" sz="4000" b="0" i="0" dirty="0" smtClean="0">
              <a:latin typeface="Arial Narrow" panose="020B0606020202030204" pitchFamily="34" charset="0"/>
            </a:rPr>
            <a:t>CSP can be a source of mentoring expertise in various fields</a:t>
          </a:r>
          <a:endParaRPr lang="da-DK" sz="4000" dirty="0">
            <a:latin typeface="Arial Narrow" panose="020B0606020202030204" pitchFamily="34" charset="0"/>
          </a:endParaRPr>
        </a:p>
      </dgm:t>
    </dgm:pt>
    <dgm:pt modelId="{F0207804-CB48-46C4-A57C-6E55D7BC570C}" type="parTrans" cxnId="{7CFC901B-36B6-456E-97C5-775827C5D6E6}">
      <dgm:prSet/>
      <dgm:spPr/>
      <dgm:t>
        <a:bodyPr/>
        <a:lstStyle/>
        <a:p>
          <a:endParaRPr lang="en-US"/>
        </a:p>
      </dgm:t>
    </dgm:pt>
    <dgm:pt modelId="{332B859D-5C9F-4F44-94BB-F15A89F9C737}" type="sibTrans" cxnId="{7CFC901B-36B6-456E-97C5-775827C5D6E6}">
      <dgm:prSet/>
      <dgm:spPr/>
      <dgm:t>
        <a:bodyPr/>
        <a:lstStyle/>
        <a:p>
          <a:endParaRPr lang="en-US"/>
        </a:p>
      </dgm:t>
    </dgm:pt>
    <dgm:pt modelId="{5825BC06-5FEF-4B52-A28E-B495395B134E}">
      <dgm:prSet custT="1"/>
      <dgm:spPr/>
      <dgm:t>
        <a:bodyPr/>
        <a:lstStyle/>
        <a:p>
          <a:pPr rtl="0"/>
          <a:r>
            <a:rPr lang="en-GB" sz="4000" b="0" i="0" dirty="0" smtClean="0">
              <a:latin typeface="Arial Narrow" panose="020B0606020202030204" pitchFamily="34" charset="0"/>
            </a:rPr>
            <a:t>Mobilizing willing experts</a:t>
          </a:r>
          <a:endParaRPr lang="da-DK" sz="4000" dirty="0">
            <a:latin typeface="Arial Narrow" panose="020B0606020202030204" pitchFamily="34" charset="0"/>
          </a:endParaRPr>
        </a:p>
      </dgm:t>
    </dgm:pt>
    <dgm:pt modelId="{8C9899E8-613D-44C4-8DB6-472B9E7F7BB3}" type="parTrans" cxnId="{176D2841-66E4-407D-B0DD-415BFD3128EA}">
      <dgm:prSet/>
      <dgm:spPr/>
      <dgm:t>
        <a:bodyPr/>
        <a:lstStyle/>
        <a:p>
          <a:endParaRPr lang="en-US"/>
        </a:p>
      </dgm:t>
    </dgm:pt>
    <dgm:pt modelId="{27F11A17-E157-4EFF-A401-9E53FAB5AF51}" type="sibTrans" cxnId="{176D2841-66E4-407D-B0DD-415BFD3128EA}">
      <dgm:prSet/>
      <dgm:spPr/>
      <dgm:t>
        <a:bodyPr/>
        <a:lstStyle/>
        <a:p>
          <a:endParaRPr lang="en-US"/>
        </a:p>
      </dgm:t>
    </dgm:pt>
    <dgm:pt modelId="{46A2BE4B-CB6C-42F2-B00E-14EDD40CCB18}" type="pres">
      <dgm:prSet presAssocID="{35D5AC64-4220-4FA3-BAA4-7CBEC11937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16346E7-81B6-47C6-B954-068F5A75E72C}" type="pres">
      <dgm:prSet presAssocID="{05203E6C-3B66-4FB7-B88B-7B22355D6164}" presName="thickLine" presStyleLbl="alignNode1" presStyleIdx="0" presStyleCnt="3"/>
      <dgm:spPr/>
    </dgm:pt>
    <dgm:pt modelId="{394DBC5B-88E6-48DA-A2DB-7A0CE2D5AD53}" type="pres">
      <dgm:prSet presAssocID="{05203E6C-3B66-4FB7-B88B-7B22355D6164}" presName="horz1" presStyleCnt="0"/>
      <dgm:spPr/>
    </dgm:pt>
    <dgm:pt modelId="{9548FBF6-8607-4315-BB2C-D27C967F5B7E}" type="pres">
      <dgm:prSet presAssocID="{05203E6C-3B66-4FB7-B88B-7B22355D6164}" presName="tx1" presStyleLbl="revTx" presStyleIdx="0" presStyleCnt="3"/>
      <dgm:spPr/>
      <dgm:t>
        <a:bodyPr/>
        <a:lstStyle/>
        <a:p>
          <a:endParaRPr lang="en-US"/>
        </a:p>
      </dgm:t>
    </dgm:pt>
    <dgm:pt modelId="{B6FECE83-16FF-4AE6-96F9-4D96CDA01DA9}" type="pres">
      <dgm:prSet presAssocID="{05203E6C-3B66-4FB7-B88B-7B22355D6164}" presName="vert1" presStyleCnt="0"/>
      <dgm:spPr/>
    </dgm:pt>
    <dgm:pt modelId="{7C7A5784-7600-44EA-95CB-DDAA0D9DD7BE}" type="pres">
      <dgm:prSet presAssocID="{5825BC06-5FEF-4B52-A28E-B495395B134E}" presName="thickLine" presStyleLbl="alignNode1" presStyleIdx="1" presStyleCnt="3"/>
      <dgm:spPr/>
    </dgm:pt>
    <dgm:pt modelId="{6924C0B9-AC99-4EB3-AC03-8CAD6310F37D}" type="pres">
      <dgm:prSet presAssocID="{5825BC06-5FEF-4B52-A28E-B495395B134E}" presName="horz1" presStyleCnt="0"/>
      <dgm:spPr/>
    </dgm:pt>
    <dgm:pt modelId="{DBA99B14-B8AD-4608-8786-9E280EEBDEE8}" type="pres">
      <dgm:prSet presAssocID="{5825BC06-5FEF-4B52-A28E-B495395B134E}" presName="tx1" presStyleLbl="revTx" presStyleIdx="1" presStyleCnt="3"/>
      <dgm:spPr/>
      <dgm:t>
        <a:bodyPr/>
        <a:lstStyle/>
        <a:p>
          <a:endParaRPr lang="en-US"/>
        </a:p>
      </dgm:t>
    </dgm:pt>
    <dgm:pt modelId="{2EBBE3AC-BF9B-41FB-BBA1-B2D52664997B}" type="pres">
      <dgm:prSet presAssocID="{5825BC06-5FEF-4B52-A28E-B495395B134E}" presName="vert1" presStyleCnt="0"/>
      <dgm:spPr/>
    </dgm:pt>
    <dgm:pt modelId="{EE4682D9-B484-4EEE-BB0F-0DFE7AEA4593}" type="pres">
      <dgm:prSet presAssocID="{C64B9D0E-74C9-4734-AEDC-36818B678F08}" presName="thickLine" presStyleLbl="alignNode1" presStyleIdx="2" presStyleCnt="3"/>
      <dgm:spPr/>
    </dgm:pt>
    <dgm:pt modelId="{6D86A698-BF5E-4D88-9268-D14317F9BEDD}" type="pres">
      <dgm:prSet presAssocID="{C64B9D0E-74C9-4734-AEDC-36818B678F08}" presName="horz1" presStyleCnt="0"/>
      <dgm:spPr/>
    </dgm:pt>
    <dgm:pt modelId="{6427C349-B6F9-47E2-BD5F-BC25E8E69485}" type="pres">
      <dgm:prSet presAssocID="{C64B9D0E-74C9-4734-AEDC-36818B678F08}" presName="tx1" presStyleLbl="revTx" presStyleIdx="2" presStyleCnt="3"/>
      <dgm:spPr/>
      <dgm:t>
        <a:bodyPr/>
        <a:lstStyle/>
        <a:p>
          <a:endParaRPr lang="en-US"/>
        </a:p>
      </dgm:t>
    </dgm:pt>
    <dgm:pt modelId="{1B251DB9-4296-4982-91D0-FF141ED524D6}" type="pres">
      <dgm:prSet presAssocID="{C64B9D0E-74C9-4734-AEDC-36818B678F08}" presName="vert1" presStyleCnt="0"/>
      <dgm:spPr/>
    </dgm:pt>
  </dgm:ptLst>
  <dgm:cxnLst>
    <dgm:cxn modelId="{C652F242-828F-4A76-86AC-A62C5ACE9898}" type="presOf" srcId="{35D5AC64-4220-4FA3-BAA4-7CBEC11937B6}" destId="{46A2BE4B-CB6C-42F2-B00E-14EDD40CCB18}" srcOrd="0" destOrd="0" presId="urn:microsoft.com/office/officeart/2008/layout/LinedList"/>
    <dgm:cxn modelId="{7CFC901B-36B6-456E-97C5-775827C5D6E6}" srcId="{35D5AC64-4220-4FA3-BAA4-7CBEC11937B6}" destId="{C64B9D0E-74C9-4734-AEDC-36818B678F08}" srcOrd="2" destOrd="0" parTransId="{F0207804-CB48-46C4-A57C-6E55D7BC570C}" sibTransId="{332B859D-5C9F-4F44-94BB-F15A89F9C737}"/>
    <dgm:cxn modelId="{D153FE8F-BB9F-49CC-BF8B-345C93D1E357}" type="presOf" srcId="{5825BC06-5FEF-4B52-A28E-B495395B134E}" destId="{DBA99B14-B8AD-4608-8786-9E280EEBDEE8}" srcOrd="0" destOrd="0" presId="urn:microsoft.com/office/officeart/2008/layout/LinedList"/>
    <dgm:cxn modelId="{176D2841-66E4-407D-B0DD-415BFD3128EA}" srcId="{35D5AC64-4220-4FA3-BAA4-7CBEC11937B6}" destId="{5825BC06-5FEF-4B52-A28E-B495395B134E}" srcOrd="1" destOrd="0" parTransId="{8C9899E8-613D-44C4-8DB6-472B9E7F7BB3}" sibTransId="{27F11A17-E157-4EFF-A401-9E53FAB5AF51}"/>
    <dgm:cxn modelId="{835BB5AB-03DC-4499-8740-BC65A3105B79}" type="presOf" srcId="{05203E6C-3B66-4FB7-B88B-7B22355D6164}" destId="{9548FBF6-8607-4315-BB2C-D27C967F5B7E}" srcOrd="0" destOrd="0" presId="urn:microsoft.com/office/officeart/2008/layout/LinedList"/>
    <dgm:cxn modelId="{4B39DBC1-DFB2-4EB8-88DE-A6C320AA1873}" srcId="{35D5AC64-4220-4FA3-BAA4-7CBEC11937B6}" destId="{05203E6C-3B66-4FB7-B88B-7B22355D6164}" srcOrd="0" destOrd="0" parTransId="{144FBBB6-CE6F-46DD-A4CB-D7F93883C3CE}" sibTransId="{D40F63F1-673B-433C-94D9-63FA1417A357}"/>
    <dgm:cxn modelId="{F5BB863C-DC65-4312-B305-F98E309C1EC0}" type="presOf" srcId="{C64B9D0E-74C9-4734-AEDC-36818B678F08}" destId="{6427C349-B6F9-47E2-BD5F-BC25E8E69485}" srcOrd="0" destOrd="0" presId="urn:microsoft.com/office/officeart/2008/layout/LinedList"/>
    <dgm:cxn modelId="{974F9B3D-A35C-458D-9423-D40D8C0E36B3}" type="presParOf" srcId="{46A2BE4B-CB6C-42F2-B00E-14EDD40CCB18}" destId="{A16346E7-81B6-47C6-B954-068F5A75E72C}" srcOrd="0" destOrd="0" presId="urn:microsoft.com/office/officeart/2008/layout/LinedList"/>
    <dgm:cxn modelId="{B46390B9-040D-4396-AB0C-A977DF9F3DD4}" type="presParOf" srcId="{46A2BE4B-CB6C-42F2-B00E-14EDD40CCB18}" destId="{394DBC5B-88E6-48DA-A2DB-7A0CE2D5AD53}" srcOrd="1" destOrd="0" presId="urn:microsoft.com/office/officeart/2008/layout/LinedList"/>
    <dgm:cxn modelId="{C1550DC9-A418-4972-A8D8-118BBF73CA1A}" type="presParOf" srcId="{394DBC5B-88E6-48DA-A2DB-7A0CE2D5AD53}" destId="{9548FBF6-8607-4315-BB2C-D27C967F5B7E}" srcOrd="0" destOrd="0" presId="urn:microsoft.com/office/officeart/2008/layout/LinedList"/>
    <dgm:cxn modelId="{6D560011-ADFB-41E9-A95F-F993002EAB79}" type="presParOf" srcId="{394DBC5B-88E6-48DA-A2DB-7A0CE2D5AD53}" destId="{B6FECE83-16FF-4AE6-96F9-4D96CDA01DA9}" srcOrd="1" destOrd="0" presId="urn:microsoft.com/office/officeart/2008/layout/LinedList"/>
    <dgm:cxn modelId="{2ACAE114-CF25-4853-9535-49578BBECD9E}" type="presParOf" srcId="{46A2BE4B-CB6C-42F2-B00E-14EDD40CCB18}" destId="{7C7A5784-7600-44EA-95CB-DDAA0D9DD7BE}" srcOrd="2" destOrd="0" presId="urn:microsoft.com/office/officeart/2008/layout/LinedList"/>
    <dgm:cxn modelId="{BBBC0501-3BEB-4ADC-8023-1BEE3A2C9C4B}" type="presParOf" srcId="{46A2BE4B-CB6C-42F2-B00E-14EDD40CCB18}" destId="{6924C0B9-AC99-4EB3-AC03-8CAD6310F37D}" srcOrd="3" destOrd="0" presId="urn:microsoft.com/office/officeart/2008/layout/LinedList"/>
    <dgm:cxn modelId="{E5D7D673-37EC-41A6-B7A2-76D17BDAB6FC}" type="presParOf" srcId="{6924C0B9-AC99-4EB3-AC03-8CAD6310F37D}" destId="{DBA99B14-B8AD-4608-8786-9E280EEBDEE8}" srcOrd="0" destOrd="0" presId="urn:microsoft.com/office/officeart/2008/layout/LinedList"/>
    <dgm:cxn modelId="{A86157C2-4202-41AA-A706-37C0ED39A1F6}" type="presParOf" srcId="{6924C0B9-AC99-4EB3-AC03-8CAD6310F37D}" destId="{2EBBE3AC-BF9B-41FB-BBA1-B2D52664997B}" srcOrd="1" destOrd="0" presId="urn:microsoft.com/office/officeart/2008/layout/LinedList"/>
    <dgm:cxn modelId="{667F0D37-5C3B-49C1-B157-ECB23718A0EF}" type="presParOf" srcId="{46A2BE4B-CB6C-42F2-B00E-14EDD40CCB18}" destId="{EE4682D9-B484-4EEE-BB0F-0DFE7AEA4593}" srcOrd="4" destOrd="0" presId="urn:microsoft.com/office/officeart/2008/layout/LinedList"/>
    <dgm:cxn modelId="{A0D73EE3-13D0-47AC-B0B7-0239CA032460}" type="presParOf" srcId="{46A2BE4B-CB6C-42F2-B00E-14EDD40CCB18}" destId="{6D86A698-BF5E-4D88-9268-D14317F9BEDD}" srcOrd="5" destOrd="0" presId="urn:microsoft.com/office/officeart/2008/layout/LinedList"/>
    <dgm:cxn modelId="{B3F03460-93FD-4462-A857-9503B1571749}" type="presParOf" srcId="{6D86A698-BF5E-4D88-9268-D14317F9BEDD}" destId="{6427C349-B6F9-47E2-BD5F-BC25E8E69485}" srcOrd="0" destOrd="0" presId="urn:microsoft.com/office/officeart/2008/layout/LinedList"/>
    <dgm:cxn modelId="{4B6ADAF3-FD86-4F2F-86ED-70FEF93CB0ED}" type="presParOf" srcId="{6D86A698-BF5E-4D88-9268-D14317F9BEDD}" destId="{1B251DB9-4296-4982-91D0-FF141ED524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B6BC9-870A-42D3-96D7-9C4BA31085D1}">
      <dsp:nvSpPr>
        <dsp:cNvPr id="0" name=""/>
        <dsp:cNvSpPr/>
      </dsp:nvSpPr>
      <dsp:spPr>
        <a:xfrm>
          <a:off x="0" y="0"/>
          <a:ext cx="1709100" cy="4970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>
              <a:latin typeface="Arial Narrow" panose="020B0606020202030204" pitchFamily="34" charset="0"/>
            </a:rPr>
            <a:t>Capacity</a:t>
          </a:r>
          <a:r>
            <a:rPr lang="da-DK" sz="2000" kern="1200" dirty="0" smtClean="0">
              <a:latin typeface="Arial Narrow" panose="020B0606020202030204" pitchFamily="34" charset="0"/>
            </a:rPr>
            <a:t> </a:t>
          </a:r>
          <a:r>
            <a:rPr lang="da-DK" sz="2000" kern="1200" dirty="0" err="1" smtClean="0">
              <a:latin typeface="Arial Narrow" panose="020B0606020202030204" pitchFamily="34" charset="0"/>
            </a:rPr>
            <a:t>self-assessments</a:t>
          </a:r>
          <a:endParaRPr lang="da-DK" sz="2000" kern="1200" dirty="0">
            <a:latin typeface="Arial Narrow" panose="020B0606020202030204" pitchFamily="34" charset="0"/>
          </a:endParaRPr>
        </a:p>
      </dsp:txBody>
      <dsp:txXfrm>
        <a:off x="0" y="1988186"/>
        <a:ext cx="1709100" cy="1988186"/>
      </dsp:txXfrm>
    </dsp:sp>
    <dsp:sp modelId="{D0B07186-B1E8-4C01-9A00-5964F2A4C1DE}">
      <dsp:nvSpPr>
        <dsp:cNvPr id="0" name=""/>
        <dsp:cNvSpPr/>
      </dsp:nvSpPr>
      <dsp:spPr>
        <a:xfrm>
          <a:off x="51273" y="298227"/>
          <a:ext cx="1606554" cy="1655164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416EA-DB07-4936-9DD7-CD6E6466CBDF}">
      <dsp:nvSpPr>
        <dsp:cNvPr id="0" name=""/>
        <dsp:cNvSpPr/>
      </dsp:nvSpPr>
      <dsp:spPr>
        <a:xfrm>
          <a:off x="1760373" y="0"/>
          <a:ext cx="1709100" cy="4970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anose="020B0606020202030204" pitchFamily="34" charset="0"/>
            </a:rPr>
            <a:t>Core capacity enhancement programme</a:t>
          </a:r>
          <a:endParaRPr lang="da-DK" sz="2000" kern="1200" dirty="0">
            <a:latin typeface="Arial Narrow" panose="020B0606020202030204" pitchFamily="34" charset="0"/>
          </a:endParaRPr>
        </a:p>
      </dsp:txBody>
      <dsp:txXfrm>
        <a:off x="1760373" y="1988186"/>
        <a:ext cx="1709100" cy="1988186"/>
      </dsp:txXfrm>
    </dsp:sp>
    <dsp:sp modelId="{DAD41DF7-1DD2-464C-B7A9-EAD0E668CEF4}">
      <dsp:nvSpPr>
        <dsp:cNvPr id="0" name=""/>
        <dsp:cNvSpPr/>
      </dsp:nvSpPr>
      <dsp:spPr>
        <a:xfrm>
          <a:off x="1811646" y="298227"/>
          <a:ext cx="1606554" cy="165516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79802-2317-4B59-8C89-8FDB5125383C}">
      <dsp:nvSpPr>
        <dsp:cNvPr id="0" name=""/>
        <dsp:cNvSpPr/>
      </dsp:nvSpPr>
      <dsp:spPr>
        <a:xfrm>
          <a:off x="3520746" y="0"/>
          <a:ext cx="1709100" cy="4970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 Narrow" panose="020B0606020202030204" pitchFamily="34" charset="0"/>
            </a:rPr>
            <a:t>Supplementary funded programmes</a:t>
          </a:r>
          <a:endParaRPr lang="da-DK" sz="2000" kern="1200" dirty="0">
            <a:latin typeface="Arial Narrow" panose="020B0606020202030204" pitchFamily="34" charset="0"/>
          </a:endParaRPr>
        </a:p>
      </dsp:txBody>
      <dsp:txXfrm>
        <a:off x="3520746" y="1988186"/>
        <a:ext cx="1709100" cy="1988186"/>
      </dsp:txXfrm>
    </dsp:sp>
    <dsp:sp modelId="{D89398EE-F90F-4B04-A644-21ED0710D6D9}">
      <dsp:nvSpPr>
        <dsp:cNvPr id="0" name=""/>
        <dsp:cNvSpPr/>
      </dsp:nvSpPr>
      <dsp:spPr>
        <a:xfrm>
          <a:off x="3572019" y="298227"/>
          <a:ext cx="1606554" cy="165516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9DBE7-212B-4D74-8CF1-62718464C333}">
      <dsp:nvSpPr>
        <dsp:cNvPr id="0" name=""/>
        <dsp:cNvSpPr/>
      </dsp:nvSpPr>
      <dsp:spPr>
        <a:xfrm>
          <a:off x="5281120" y="0"/>
          <a:ext cx="1709100" cy="4970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Arial Narrow" panose="020B0606020202030204" pitchFamily="34" charset="0"/>
            </a:rPr>
            <a:t>Capacity enhancement workshops</a:t>
          </a:r>
          <a:endParaRPr lang="da-DK" sz="2000" kern="1200">
            <a:latin typeface="Arial Narrow" panose="020B0606020202030204" pitchFamily="34" charset="0"/>
          </a:endParaRPr>
        </a:p>
      </dsp:txBody>
      <dsp:txXfrm>
        <a:off x="5281120" y="1988186"/>
        <a:ext cx="1709100" cy="1988186"/>
      </dsp:txXfrm>
    </dsp:sp>
    <dsp:sp modelId="{4A5414EC-063E-46A8-99DC-C56176389EC5}">
      <dsp:nvSpPr>
        <dsp:cNvPr id="0" name=""/>
        <dsp:cNvSpPr/>
      </dsp:nvSpPr>
      <dsp:spPr>
        <a:xfrm>
          <a:off x="5332393" y="298227"/>
          <a:ext cx="1606554" cy="1655164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657D7-5FEF-425D-B767-64CE48240D7D}">
      <dsp:nvSpPr>
        <dsp:cNvPr id="0" name=""/>
        <dsp:cNvSpPr/>
      </dsp:nvSpPr>
      <dsp:spPr>
        <a:xfrm>
          <a:off x="7041493" y="0"/>
          <a:ext cx="1709100" cy="49704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Arial Narrow" panose="020B0606020202030204" pitchFamily="34" charset="0"/>
            </a:rPr>
            <a:t>Community of practice</a:t>
          </a:r>
          <a:endParaRPr lang="da-DK" sz="2000" kern="1200">
            <a:latin typeface="Arial Narrow" panose="020B0606020202030204" pitchFamily="34" charset="0"/>
          </a:endParaRPr>
        </a:p>
      </dsp:txBody>
      <dsp:txXfrm>
        <a:off x="7041493" y="1988186"/>
        <a:ext cx="1709100" cy="1988186"/>
      </dsp:txXfrm>
    </dsp:sp>
    <dsp:sp modelId="{F79BDC92-D8C3-44A5-A040-5AAF133C91AB}">
      <dsp:nvSpPr>
        <dsp:cNvPr id="0" name=""/>
        <dsp:cNvSpPr/>
      </dsp:nvSpPr>
      <dsp:spPr>
        <a:xfrm>
          <a:off x="7064740" y="280964"/>
          <a:ext cx="1662607" cy="1689691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16121-2C2A-4586-9483-109CCEA29E50}">
      <dsp:nvSpPr>
        <dsp:cNvPr id="0" name=""/>
        <dsp:cNvSpPr/>
      </dsp:nvSpPr>
      <dsp:spPr>
        <a:xfrm>
          <a:off x="350023" y="3976372"/>
          <a:ext cx="8050546" cy="745569"/>
        </a:xfrm>
        <a:prstGeom prst="leftRightArrow">
          <a:avLst/>
        </a:prstGeom>
        <a:solidFill>
          <a:srgbClr val="509E2F">
            <a:alpha val="81000"/>
          </a:srgbClr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9A56A-FA72-44C4-BA3E-FAC2F9C5A49D}">
      <dsp:nvSpPr>
        <dsp:cNvPr id="0" name=""/>
        <dsp:cNvSpPr/>
      </dsp:nvSpPr>
      <dsp:spPr>
        <a:xfrm>
          <a:off x="7202284" y="1263666"/>
          <a:ext cx="2155484" cy="2155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3BFB8-12D1-4011-BCCD-D326FF5DF57D}">
      <dsp:nvSpPr>
        <dsp:cNvPr id="0" name=""/>
        <dsp:cNvSpPr/>
      </dsp:nvSpPr>
      <dsp:spPr>
        <a:xfrm>
          <a:off x="7274380" y="1335532"/>
          <a:ext cx="2012217" cy="20118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rial Narrow" panose="020B0606020202030204" pitchFamily="34" charset="0"/>
            </a:rPr>
            <a:t>690,362</a:t>
          </a:r>
          <a:r>
            <a:rPr lang="en-US" sz="3600" kern="1200" dirty="0" smtClean="0">
              <a:latin typeface="Arial Narrow" panose="020B0606020202030204" pitchFamily="34" charset="0"/>
            </a:rPr>
            <a:t> </a:t>
          </a:r>
          <a:r>
            <a:rPr lang="en-US" sz="2500" kern="1200" dirty="0" smtClean="0">
              <a:latin typeface="Arial Narrow" panose="020B0606020202030204" pitchFamily="34" charset="0"/>
            </a:rPr>
            <a:t>occurrence records</a:t>
          </a:r>
          <a:endParaRPr lang="en-US" sz="2500" kern="1200" dirty="0">
            <a:latin typeface="Arial Narrow" panose="020B0606020202030204" pitchFamily="34" charset="0"/>
          </a:endParaRPr>
        </a:p>
      </dsp:txBody>
      <dsp:txXfrm>
        <a:off x="7561839" y="1622995"/>
        <a:ext cx="1437297" cy="1436937"/>
      </dsp:txXfrm>
    </dsp:sp>
    <dsp:sp modelId="{E2C68F6E-0A1A-49A5-8862-351AA8A0166F}">
      <dsp:nvSpPr>
        <dsp:cNvPr id="0" name=""/>
        <dsp:cNvSpPr/>
      </dsp:nvSpPr>
      <dsp:spPr>
        <a:xfrm rot="2700000">
          <a:off x="4965442" y="1263515"/>
          <a:ext cx="2155519" cy="21555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4393E-F64C-4A96-BC6D-1492377AC6F7}">
      <dsp:nvSpPr>
        <dsp:cNvPr id="0" name=""/>
        <dsp:cNvSpPr/>
      </dsp:nvSpPr>
      <dsp:spPr>
        <a:xfrm>
          <a:off x="5046799" y="1335532"/>
          <a:ext cx="2012217" cy="20118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rial Narrow" panose="020B0606020202030204" pitchFamily="34" charset="0"/>
            </a:rPr>
            <a:t>91 </a:t>
          </a:r>
          <a:r>
            <a:rPr lang="en-US" sz="2400" kern="1200" dirty="0" smtClean="0">
              <a:latin typeface="Arial Narrow" panose="020B0606020202030204" pitchFamily="34" charset="0"/>
            </a:rPr>
            <a:t>new data publishing institutions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5334259" y="1622995"/>
        <a:ext cx="1437297" cy="1436937"/>
      </dsp:txXfrm>
    </dsp:sp>
    <dsp:sp modelId="{D9A28736-986F-4914-B3B6-DFE94FCD69CE}">
      <dsp:nvSpPr>
        <dsp:cNvPr id="0" name=""/>
        <dsp:cNvSpPr/>
      </dsp:nvSpPr>
      <dsp:spPr>
        <a:xfrm rot="2700000">
          <a:off x="2747105" y="1263515"/>
          <a:ext cx="2155519" cy="21555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E1BF3-BCD4-4759-8D7D-716D16DDCB23}">
      <dsp:nvSpPr>
        <dsp:cNvPr id="0" name=""/>
        <dsp:cNvSpPr/>
      </dsp:nvSpPr>
      <dsp:spPr>
        <a:xfrm>
          <a:off x="2819219" y="1335532"/>
          <a:ext cx="2012217" cy="20118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rial Narrow" panose="020B0606020202030204" pitchFamily="34" charset="0"/>
            </a:rPr>
            <a:t>63 </a:t>
          </a:r>
          <a:r>
            <a:rPr lang="en-US" sz="2400" kern="1200" dirty="0" smtClean="0">
              <a:latin typeface="Arial Narrow" panose="020B0606020202030204" pitchFamily="34" charset="0"/>
            </a:rPr>
            <a:t>funded projects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3106678" y="1622995"/>
        <a:ext cx="1437297" cy="1436937"/>
      </dsp:txXfrm>
    </dsp:sp>
    <dsp:sp modelId="{E2DF6885-3DC6-4C05-BE38-89710E2CFE1C}">
      <dsp:nvSpPr>
        <dsp:cNvPr id="0" name=""/>
        <dsp:cNvSpPr/>
      </dsp:nvSpPr>
      <dsp:spPr>
        <a:xfrm rot="2700000">
          <a:off x="519524" y="1263515"/>
          <a:ext cx="2155519" cy="215551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BEDE4-F124-467B-B0D5-E0AA7F0AE304}">
      <dsp:nvSpPr>
        <dsp:cNvPr id="0" name=""/>
        <dsp:cNvSpPr/>
      </dsp:nvSpPr>
      <dsp:spPr>
        <a:xfrm>
          <a:off x="591638" y="1335532"/>
          <a:ext cx="2012217" cy="20118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rial Narrow" panose="020B0606020202030204" pitchFamily="34" charset="0"/>
            </a:rPr>
            <a:t>4</a:t>
          </a:r>
          <a:r>
            <a:rPr lang="en-US" sz="2400" kern="1200" dirty="0" smtClean="0">
              <a:latin typeface="Arial Narrow" panose="020B0606020202030204" pitchFamily="34" charset="0"/>
            </a:rPr>
            <a:t> calls</a:t>
          </a:r>
          <a:endParaRPr lang="en-US" sz="2400" kern="1200" dirty="0">
            <a:latin typeface="Arial Narrow" panose="020B0606020202030204" pitchFamily="34" charset="0"/>
          </a:endParaRPr>
        </a:p>
      </dsp:txBody>
      <dsp:txXfrm>
        <a:off x="879097" y="1622995"/>
        <a:ext cx="1437297" cy="1436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346E7-81B6-47C6-B954-068F5A75E72C}">
      <dsp:nvSpPr>
        <dsp:cNvPr id="0" name=""/>
        <dsp:cNvSpPr/>
      </dsp:nvSpPr>
      <dsp:spPr>
        <a:xfrm>
          <a:off x="0" y="235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8FBF6-8607-4315-BB2C-D27C967F5B7E}">
      <dsp:nvSpPr>
        <dsp:cNvPr id="0" name=""/>
        <dsp:cNvSpPr/>
      </dsp:nvSpPr>
      <dsp:spPr>
        <a:xfrm>
          <a:off x="0" y="2351"/>
          <a:ext cx="8229600" cy="160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i="0" kern="1200" dirty="0" smtClean="0">
              <a:latin typeface="Arial Narrow" panose="020B0606020202030204" pitchFamily="34" charset="0"/>
            </a:rPr>
            <a:t>This approach can scale up capacity building</a:t>
          </a:r>
          <a:endParaRPr lang="da-DK" sz="4000" kern="1200" dirty="0">
            <a:latin typeface="Arial Narrow" panose="020B0606020202030204" pitchFamily="34" charset="0"/>
          </a:endParaRPr>
        </a:p>
      </dsp:txBody>
      <dsp:txXfrm>
        <a:off x="0" y="2351"/>
        <a:ext cx="8229600" cy="1603924"/>
      </dsp:txXfrm>
    </dsp:sp>
    <dsp:sp modelId="{7C7A5784-7600-44EA-95CB-DDAA0D9DD7BE}">
      <dsp:nvSpPr>
        <dsp:cNvPr id="0" name=""/>
        <dsp:cNvSpPr/>
      </dsp:nvSpPr>
      <dsp:spPr>
        <a:xfrm>
          <a:off x="0" y="16062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9B14-B8AD-4608-8786-9E280EEBDEE8}">
      <dsp:nvSpPr>
        <dsp:cNvPr id="0" name=""/>
        <dsp:cNvSpPr/>
      </dsp:nvSpPr>
      <dsp:spPr>
        <a:xfrm>
          <a:off x="0" y="1606275"/>
          <a:ext cx="8229600" cy="160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i="0" kern="1200" dirty="0" smtClean="0">
              <a:latin typeface="Arial Narrow" panose="020B0606020202030204" pitchFamily="34" charset="0"/>
            </a:rPr>
            <a:t>Mobilizing willing experts</a:t>
          </a:r>
          <a:endParaRPr lang="da-DK" sz="4000" kern="1200" dirty="0">
            <a:latin typeface="Arial Narrow" panose="020B0606020202030204" pitchFamily="34" charset="0"/>
          </a:endParaRPr>
        </a:p>
      </dsp:txBody>
      <dsp:txXfrm>
        <a:off x="0" y="1606275"/>
        <a:ext cx="8229600" cy="1603924"/>
      </dsp:txXfrm>
    </dsp:sp>
    <dsp:sp modelId="{EE4682D9-B484-4EEE-BB0F-0DFE7AEA4593}">
      <dsp:nvSpPr>
        <dsp:cNvPr id="0" name=""/>
        <dsp:cNvSpPr/>
      </dsp:nvSpPr>
      <dsp:spPr>
        <a:xfrm>
          <a:off x="0" y="32102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7C349-B6F9-47E2-BD5F-BC25E8E69485}">
      <dsp:nvSpPr>
        <dsp:cNvPr id="0" name=""/>
        <dsp:cNvSpPr/>
      </dsp:nvSpPr>
      <dsp:spPr>
        <a:xfrm>
          <a:off x="0" y="3210200"/>
          <a:ext cx="8229600" cy="1603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0" i="0" kern="1200" dirty="0" smtClean="0">
              <a:latin typeface="Arial Narrow" panose="020B0606020202030204" pitchFamily="34" charset="0"/>
            </a:rPr>
            <a:t>CSP can be a source of mentoring expertise in various fields</a:t>
          </a:r>
          <a:endParaRPr lang="da-DK" sz="4000" kern="1200" dirty="0">
            <a:latin typeface="Arial Narrow" panose="020B0606020202030204" pitchFamily="34" charset="0"/>
          </a:endParaRPr>
        </a:p>
      </dsp:txBody>
      <dsp:txXfrm>
        <a:off x="0" y="3210200"/>
        <a:ext cx="8229600" cy="160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22/11/2018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22/11/2018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72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dd37830b6_3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3dd37830b6_3_3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dd37830b6_3_3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4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dd37830b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dd37830b6_1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9" name="Google Shape;409;g3dd37830b6_1_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12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900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10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5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76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42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45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0329C-91F7-CD43-B485-EB526DB269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1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0329C-91F7-CD43-B485-EB526DB269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12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1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78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0329C-91F7-CD43-B485-EB526DB269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23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0329C-91F7-CD43-B485-EB526DB269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Location / date / NOTES / CAPTIONS / SOURCES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</a:t>
            </a:r>
            <a:br>
              <a:rPr lang="en-GB" dirty="0" smtClean="0"/>
            </a:br>
            <a:r>
              <a:rPr lang="en-GB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err="1" smtClean="0"/>
              <a:t>Subhed</a:t>
            </a:r>
            <a:endParaRPr lang="en-GB" dirty="0" smtClean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GB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77282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5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GB" dirty="0" smtClean="0"/>
              <a:t>Click icon to add picture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DOI or URL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Key points</a:t>
            </a:r>
          </a:p>
          <a:p>
            <a:pPr lvl="0"/>
            <a:r>
              <a:rPr lang="en-GB" dirty="0" smtClean="0"/>
              <a:t>Highlighting</a:t>
            </a:r>
          </a:p>
          <a:p>
            <a:pPr lvl="0"/>
            <a:r>
              <a:rPr lang="en-GB" dirty="0" smtClean="0"/>
              <a:t>Use case</a:t>
            </a:r>
          </a:p>
          <a:p>
            <a:pPr lvl="0"/>
            <a:endParaRPr lang="en-GB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Logo / journal cover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Representative graphic / map / visual from article</a:t>
            </a:r>
            <a:endParaRPr lang="en-GB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GB" dirty="0" smtClean="0"/>
              <a:t>Species photo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GB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30246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9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NOTES / CAPTIONS / SOURCES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309689"/>
            <a:ext cx="8229600" cy="481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440598" y="6349719"/>
            <a:ext cx="7157051" cy="0"/>
          </a:xfrm>
          <a:prstGeom prst="straightConnector1">
            <a:avLst/>
          </a:prstGeom>
          <a:noFill/>
          <a:ln w="9525" cap="flat" cmpd="sng">
            <a:solidFill>
              <a:srgbClr val="509E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441325" y="6407149"/>
            <a:ext cx="7156324" cy="38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marL="457200" marR="0" lvl="0" indent="-228600" algn="r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3895" y="6214910"/>
            <a:ext cx="962526" cy="63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5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en-GB" smtClean="0"/>
              <a:t>22/11/2018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text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  <a:p>
            <a:pPr lvl="4"/>
            <a:endParaRPr lang="en-GB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en-GB" smtClean="0"/>
              <a:t>22/11/2018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972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bit.ly/gbif-mento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3.png"/><Relationship Id="rId5" Type="http://schemas.openxmlformats.org/officeDocument/2006/relationships/diagramData" Target="../diagrams/data2.xml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Showcasing the work of the consortium of scientific partners on biodiversity, CBD Cop14, 19 November 2019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5679743"/>
            <a:ext cx="8054116" cy="45719"/>
          </a:xfrm>
        </p:spPr>
        <p:txBody>
          <a:bodyPr/>
          <a:lstStyle/>
          <a:p>
            <a:r>
              <a:rPr lang="en-GB" sz="3600" dirty="0" smtClean="0"/>
              <a:t>Building a community of practice supporting biodiversity data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0597" y="5725462"/>
            <a:ext cx="8054116" cy="584851"/>
          </a:xfrm>
        </p:spPr>
        <p:txBody>
          <a:bodyPr/>
          <a:lstStyle/>
          <a:p>
            <a:r>
              <a:rPr lang="en-GB" dirty="0" smtClean="0"/>
              <a:t>Melianie Raymond, GBIF Secretariat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09E2F"/>
              </a:buClr>
              <a:buSzPts val="2520"/>
              <a:buFont typeface="Arial"/>
              <a:buNone/>
            </a:pPr>
            <a:r>
              <a:rPr lang="en-GB" sz="2520" b="1" i="0" u="none" strike="noStrike" cap="none" dirty="0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rPr>
              <a:t>GBIF VOLUNTEER </a:t>
            </a:r>
            <a:r>
              <a:rPr lang="en-GB" sz="2520" b="1" i="0" u="none" strike="noStrike" cap="none" dirty="0" smtClean="0">
                <a:solidFill>
                  <a:srgbClr val="509E2F"/>
                </a:solidFill>
                <a:latin typeface="Arial"/>
                <a:ea typeface="Arial"/>
                <a:cs typeface="Arial"/>
                <a:sym typeface="Arial"/>
              </a:rPr>
              <a:t>MENTORS FORMING A COMMUNITY OF PRACTICE</a:t>
            </a:r>
            <a:endParaRPr sz="2520" b="1" i="0" u="none" strike="noStrike" cap="none" dirty="0">
              <a:solidFill>
                <a:srgbClr val="509E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25" y="1387708"/>
            <a:ext cx="8245476" cy="48178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93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MENTORING EVENTS</a:t>
            </a:r>
            <a:endParaRPr dirty="0"/>
          </a:p>
        </p:txBody>
      </p:sp>
      <p:sp>
        <p:nvSpPr>
          <p:cNvPr id="412" name="Google Shape;412;p48"/>
          <p:cNvSpPr txBox="1">
            <a:spLocks noGrp="1"/>
          </p:cNvSpPr>
          <p:nvPr>
            <p:ph type="body" idx="2"/>
          </p:nvPr>
        </p:nvSpPr>
        <p:spPr>
          <a:xfrm>
            <a:off x="441325" y="6407149"/>
            <a:ext cx="7156200" cy="3831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180"/>
              </a:spcBef>
              <a:spcAft>
                <a:spcPts val="0"/>
              </a:spcAft>
              <a:buNone/>
            </a:pPr>
            <a:endParaRPr>
              <a:latin typeface="Arial Narrow" panose="020B0606020202030204" pitchFamily="34" charset="0"/>
            </a:endParaRPr>
          </a:p>
        </p:txBody>
      </p:sp>
      <p:pic>
        <p:nvPicPr>
          <p:cNvPr id="413" name="Google Shape;413;p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1220837"/>
            <a:ext cx="6711885" cy="503391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8"/>
          <p:cNvSpPr txBox="1"/>
          <p:nvPr/>
        </p:nvSpPr>
        <p:spPr>
          <a:xfrm>
            <a:off x="3044850" y="5960750"/>
            <a:ext cx="23712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Rwanda 2016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5" name="Google Shape;415;p48"/>
          <p:cNvSpPr txBox="1"/>
          <p:nvPr/>
        </p:nvSpPr>
        <p:spPr>
          <a:xfrm>
            <a:off x="3044850" y="1068437"/>
            <a:ext cx="2498700" cy="381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Trinidad &amp; Tobago 2017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6" name="Google Shape;416;p48"/>
          <p:cNvSpPr txBox="1"/>
          <p:nvPr/>
        </p:nvSpPr>
        <p:spPr>
          <a:xfrm>
            <a:off x="5502225" y="1062509"/>
            <a:ext cx="21810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Samoa 2017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7" name="Google Shape;417;p48"/>
          <p:cNvSpPr txBox="1"/>
          <p:nvPr/>
        </p:nvSpPr>
        <p:spPr>
          <a:xfrm>
            <a:off x="5502225" y="5960750"/>
            <a:ext cx="21810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Cape Town 2017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8" name="Google Shape;418;p48"/>
          <p:cNvSpPr txBox="1"/>
          <p:nvPr/>
        </p:nvSpPr>
        <p:spPr>
          <a:xfrm>
            <a:off x="134375" y="5050450"/>
            <a:ext cx="13266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Cape Town 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9" name="Google Shape;419;p48"/>
          <p:cNvSpPr txBox="1"/>
          <p:nvPr/>
        </p:nvSpPr>
        <p:spPr>
          <a:xfrm>
            <a:off x="134375" y="3476500"/>
            <a:ext cx="13266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Beijing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0" name="Google Shape;420;p48"/>
          <p:cNvSpPr txBox="1"/>
          <p:nvPr/>
        </p:nvSpPr>
        <p:spPr>
          <a:xfrm>
            <a:off x="0" y="1902550"/>
            <a:ext cx="1460975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Montenegro 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500"/>
            <a:ext cx="8323687" cy="51468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844988" y="209736"/>
            <a:ext cx="2850777" cy="2850777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mentors &amp; trainers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CSP PARTNERS CONTRIBUTING MENTORS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umbol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583" y="1348624"/>
            <a:ext cx="1592169" cy="17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Ã©um national dâHistoire naturelle, retour Ã  la page dâaccue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215" y="1222969"/>
            <a:ext cx="5146845" cy="16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22" y="3657492"/>
            <a:ext cx="2977793" cy="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anbi.org/wp-content/uploads/2018/02/sanbi-logo-1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082" y="3382983"/>
            <a:ext cx="4289131" cy="11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cbd.int/images/logos/CSP/logo-K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318" y="5248171"/>
            <a:ext cx="1581085" cy="6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cbd.int/images/logos/CSP/logo-inb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452" y="4915453"/>
            <a:ext cx="1743245" cy="10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 INVOLVED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51" y="932688"/>
            <a:ext cx="8295949" cy="508252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-89027" y="6480301"/>
            <a:ext cx="7156324" cy="383119"/>
          </a:xfrm>
        </p:spPr>
        <p:txBody>
          <a:bodyPr>
            <a:noAutofit/>
          </a:bodyPr>
          <a:lstStyle/>
          <a:p>
            <a:r>
              <a:rPr lang="en-GB" sz="5400" u="sng" dirty="0">
                <a:hlinkClick r:id="rId4"/>
              </a:rPr>
              <a:t>http://bit.ly/gbif-mentor</a:t>
            </a:r>
            <a:r>
              <a:rPr lang="en-GB" sz="5400" dirty="0"/>
              <a:t> </a:t>
            </a:r>
            <a:endParaRPr lang="da-DK" sz="5400" dirty="0"/>
          </a:p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75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2020 FRAMEWORK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76458619"/>
              </p:ext>
            </p:extLst>
          </p:nvPr>
        </p:nvGraphicFramePr>
        <p:xfrm>
          <a:off x="457200" y="1309689"/>
          <a:ext cx="8229600" cy="481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Showcasing the work of the consortium of scientific partners on biodiversity, CBD Cop14, 19 November 2019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200" y="5679743"/>
            <a:ext cx="8054116" cy="45719"/>
          </a:xfrm>
        </p:spPr>
        <p:txBody>
          <a:bodyPr/>
          <a:lstStyle/>
          <a:p>
            <a:r>
              <a:rPr lang="en-GB" sz="3600" dirty="0" smtClean="0"/>
              <a:t>Building a community of practice supporting biodiversity data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0597" y="5725462"/>
            <a:ext cx="8054116" cy="584851"/>
          </a:xfrm>
        </p:spPr>
        <p:txBody>
          <a:bodyPr/>
          <a:lstStyle/>
          <a:p>
            <a:r>
              <a:rPr lang="en-GB" dirty="0" smtClean="0"/>
              <a:t>Melianie Raymond, GBIF Secretariat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www.gbif.org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6139"/>
            <a:ext cx="9144000" cy="5047643"/>
          </a:xfrm>
          <a:prstGeom prst="rect">
            <a:avLst/>
          </a:prstGeom>
        </p:spPr>
      </p:pic>
      <p:pic>
        <p:nvPicPr>
          <p:cNvPr id="3074" name="Picture 2" descr="Image result for aichi target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481" y="1665007"/>
            <a:ext cx="1655296" cy="16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Enabling GBIF to be truly Global in scope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9" y="1309688"/>
            <a:ext cx="7856121" cy="4816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44550" y="815458"/>
          <a:ext cx="8750594" cy="497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39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Biodiversity Information for Development - BID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  <a:noFill/>
        </p:spPr>
        <p:txBody>
          <a:bodyPr anchor="t"/>
          <a:lstStyle/>
          <a:p>
            <a:r>
              <a:rPr lang="en-GB" b="1" dirty="0" smtClean="0"/>
              <a:t>Overall objective: </a:t>
            </a:r>
          </a:p>
          <a:p>
            <a:endParaRPr lang="en-GB" dirty="0"/>
          </a:p>
          <a:p>
            <a:r>
              <a:rPr lang="en-GB" dirty="0" smtClean="0"/>
              <a:t>Improved management of natural capital for human well-being; through increased application of biodiversity information as evidence for decision making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108" y="5153959"/>
            <a:ext cx="4435692" cy="972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198917"/>
            <a:ext cx="1365069" cy="9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0" y="245291"/>
            <a:ext cx="5892800" cy="421343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€3,9 million grant under the </a:t>
            </a:r>
            <a:r>
              <a:rPr lang="en-GB" sz="2800" dirty="0" err="1" smtClean="0"/>
              <a:t>EuropeAid</a:t>
            </a:r>
            <a:r>
              <a:rPr lang="en-GB" sz="2800" dirty="0" smtClean="0"/>
              <a:t> Biodiversity for Life (B4Live) flagship umbrella programme.</a:t>
            </a:r>
          </a:p>
          <a:p>
            <a:endParaRPr lang="en-GB" sz="2800" dirty="0" smtClean="0"/>
          </a:p>
          <a:p>
            <a:r>
              <a:rPr lang="en-GB" sz="2800" dirty="0" smtClean="0"/>
              <a:t>GBIF committed a further €1 million in-kind support</a:t>
            </a:r>
          </a:p>
          <a:p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5" y="52449"/>
            <a:ext cx="1774016" cy="165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4643"/>
            <a:ext cx="2708800" cy="179986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23630510"/>
              </p:ext>
            </p:extLst>
          </p:nvPr>
        </p:nvGraphicFramePr>
        <p:xfrm>
          <a:off x="-430307" y="2678853"/>
          <a:ext cx="9430871" cy="468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12" y="6287573"/>
            <a:ext cx="823976" cy="559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572" y="6346889"/>
            <a:ext cx="2084539" cy="4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Call for proposals open today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24" y="1213369"/>
            <a:ext cx="8245475" cy="497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88" y="6021863"/>
            <a:ext cx="1843916" cy="10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889374" y="2784012"/>
            <a:ext cx="1358044" cy="13580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chemeClr val="bg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46789" y="696211"/>
            <a:ext cx="7398497" cy="1228028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509E2F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smtClean="0">
                <a:ln>
                  <a:noFill/>
                </a:ln>
                <a:solidFill>
                  <a:srgbClr val="509E2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Enhanced capacity for effective mobilization and use of biodiversity information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509E2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788" y="1470991"/>
            <a:ext cx="8087611" cy="4860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3374" y="5949181"/>
            <a:ext cx="471777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Cape Town Data Use Workshop – April 2018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486" y="4854437"/>
            <a:ext cx="2727926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Needs-based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Multilingual workshop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online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curricula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ommunity of practice</a:t>
            </a:r>
          </a:p>
        </p:txBody>
      </p:sp>
    </p:spTree>
    <p:extLst>
      <p:ext uri="{BB962C8B-B14F-4D97-AF65-F5344CB8AC3E}">
        <p14:creationId xmlns:p14="http://schemas.microsoft.com/office/powerpoint/2010/main" val="23515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of practice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Andry</a:t>
            </a:r>
            <a:r>
              <a:rPr lang="en-US" dirty="0"/>
              <a:t> Jean Marc </a:t>
            </a:r>
            <a:r>
              <a:rPr lang="en-US" dirty="0" err="1"/>
              <a:t>Rakotomanjaka</a:t>
            </a:r>
            <a:r>
              <a:rPr lang="en-US" dirty="0"/>
              <a:t> </a:t>
            </a:r>
            <a:r>
              <a:rPr lang="en-US" dirty="0" smtClean="0"/>
              <a:t>mentoring </a:t>
            </a:r>
            <a:r>
              <a:rPr lang="en-US" dirty="0"/>
              <a:t>participants in the first BID data mobilization </a:t>
            </a: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6" name="Shape 137"/>
          <p:cNvSpPr txBox="1">
            <a:spLocks/>
          </p:cNvSpPr>
          <p:nvPr/>
        </p:nvSpPr>
        <p:spPr>
          <a:xfrm>
            <a:off x="441325" y="6407150"/>
            <a:ext cx="6320400" cy="383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72" y="3897221"/>
            <a:ext cx="3579906" cy="2382875"/>
          </a:xfrm>
          <a:prstGeom prst="rect">
            <a:avLst/>
          </a:prstGeom>
        </p:spPr>
      </p:pic>
      <p:pic>
        <p:nvPicPr>
          <p:cNvPr id="9" name="Google Shape;324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472" y="962751"/>
            <a:ext cx="2371061" cy="277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8;p4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207" y="1253213"/>
            <a:ext cx="4653570" cy="5033910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761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B7B131B-F412-4BAE-AE1D-3A4103C1EEF1}" vid="{8B4C960F-A1A8-49D8-98E4-5B9C62CAD7D9}"/>
    </a:ext>
  </a:extLst>
</a:theme>
</file>

<file path=ppt/theme/theme2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284</Words>
  <Application>Microsoft Office PowerPoint</Application>
  <PresentationFormat>On-screen Show (4:3)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Microsoft New Tai Lue</vt:lpstr>
      <vt:lpstr>Noto Sans Symbols</vt:lpstr>
      <vt:lpstr>Times New Roman</vt:lpstr>
      <vt:lpstr>Wingdings</vt:lpstr>
      <vt:lpstr>Brugerdefineret design</vt:lpstr>
      <vt:lpstr>GBIF_v2</vt:lpstr>
      <vt:lpstr>Building a community of practice supporting biodiversity data</vt:lpstr>
      <vt:lpstr>www.gbif.org</vt:lpstr>
      <vt:lpstr>Enabling GBIF to be truly Global in scope</vt:lpstr>
      <vt:lpstr>PowerPoint Presentation</vt:lpstr>
      <vt:lpstr>Biodiversity Information for Development - BID</vt:lpstr>
      <vt:lpstr>PowerPoint Presentation</vt:lpstr>
      <vt:lpstr>New Call for proposals open today</vt:lpstr>
      <vt:lpstr>PowerPoint Presentation</vt:lpstr>
      <vt:lpstr>Community of practice</vt:lpstr>
      <vt:lpstr>GBIF VOLUNTEER MENTORS FORMING A COMMUNITY OF PRACTICE</vt:lpstr>
      <vt:lpstr>MENTORING EVENTS</vt:lpstr>
      <vt:lpstr>PowerPoint Presentation</vt:lpstr>
      <vt:lpstr>CSP PARTNERS CONTRIBUTING MENTORS</vt:lpstr>
      <vt:lpstr>GET INVOLVED</vt:lpstr>
      <vt:lpstr>POST 2020 FRAMEWORK</vt:lpstr>
      <vt:lpstr>Building a community of practice supporting biodiversity data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2018-11-18T19:44:54Z</dcterms:created>
  <dcterms:modified xsi:type="dcterms:W3CDTF">2018-11-22T13:56:35Z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en-GB</vt:lpwstr>
  </property>
</Properties>
</file>