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handoutMasterIdLst>
    <p:handoutMasterId r:id="rId12"/>
  </p:handoutMasterIdLst>
  <p:sldIdLst>
    <p:sldId id="572" r:id="rId2"/>
    <p:sldId id="575" r:id="rId3"/>
    <p:sldId id="2147471466" r:id="rId4"/>
    <p:sldId id="2147471467" r:id="rId5"/>
    <p:sldId id="2147471468" r:id="rId6"/>
    <p:sldId id="2147471469" r:id="rId7"/>
    <p:sldId id="2147471470" r:id="rId8"/>
    <p:sldId id="2147471471" r:id="rId9"/>
    <p:sldId id="2147471472" r:id="rId10"/>
  </p:sldIdLst>
  <p:sldSz cx="9144000" cy="5143500" type="screen16x9"/>
  <p:notesSz cx="7104063" cy="10234613"/>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CF43289-8CC5-3D4F-AB1A-1A60EFD8F9F0}">
          <p14:sldIdLst/>
        </p14:section>
        <p14:section name="master slides" id="{085A16FF-4BE0-6B48-A208-28B7955687E1}">
          <p14:sldIdLst>
            <p14:sldId id="572"/>
            <p14:sldId id="575"/>
            <p14:sldId id="2147471466"/>
            <p14:sldId id="2147471467"/>
            <p14:sldId id="2147471468"/>
            <p14:sldId id="2147471469"/>
            <p14:sldId id="2147471470"/>
            <p14:sldId id="2147471471"/>
            <p14:sldId id="214747147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480C04A-7D14-134C-0AD6-89D98D6CC6EC}" name="Adam Macaluso" initials="AM" userId="S::amacaluso@aligntech.com::7ec93b14-7e1d-40e0-8a4c-9efc6f01c02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61" autoAdjust="0"/>
    <p:restoredTop sz="95033" autoAdjust="0"/>
  </p:normalViewPr>
  <p:slideViewPr>
    <p:cSldViewPr snapToGrid="0">
      <p:cViewPr varScale="1">
        <p:scale>
          <a:sx n="94" d="100"/>
          <a:sy n="94" d="100"/>
        </p:scale>
        <p:origin x="356" y="5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97" d="100"/>
          <a:sy n="97" d="100"/>
        </p:scale>
        <p:origin x="407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gda Drozd" userId="6d97705c-93c1-4e11-8f74-7acd4d158173" providerId="ADAL" clId="{38B032D2-BE85-4DF2-B04A-986AA6682019}"/>
    <pc:docChg chg="modSld">
      <pc:chgData name="Magda Drozd" userId="6d97705c-93c1-4e11-8f74-7acd4d158173" providerId="ADAL" clId="{38B032D2-BE85-4DF2-B04A-986AA6682019}" dt="2026-10-15T02:33:17.114" v="1" actId="20577"/>
      <pc:docMkLst>
        <pc:docMk/>
      </pc:docMkLst>
      <pc:sldChg chg="modSp mod">
        <pc:chgData name="Magda Drozd" userId="6d97705c-93c1-4e11-8f74-7acd4d158173" providerId="ADAL" clId="{38B032D2-BE85-4DF2-B04A-986AA6682019}" dt="2026-10-15T02:33:17.114" v="1" actId="20577"/>
        <pc:sldMkLst>
          <pc:docMk/>
          <pc:sldMk cId="4234958631" sldId="572"/>
        </pc:sldMkLst>
        <pc:spChg chg="mod">
          <ac:chgData name="Magda Drozd" userId="6d97705c-93c1-4e11-8f74-7acd4d158173" providerId="ADAL" clId="{38B032D2-BE85-4DF2-B04A-986AA6682019}" dt="2026-10-15T02:33:17.114" v="1" actId="20577"/>
          <ac:spMkLst>
            <pc:docMk/>
            <pc:sldMk cId="4234958631" sldId="572"/>
            <ac:spMk id="4" creationId="{F28B04AE-805F-983B-F586-A63A0E585B6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35A0C2C-4CC6-9FC5-D6BB-997023072F6D}"/>
              </a:ext>
            </a:extLst>
          </p:cNvPr>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n-US"/>
          </a:p>
        </p:txBody>
      </p:sp>
      <p:sp>
        <p:nvSpPr>
          <p:cNvPr id="3" name="Date Placeholder 2">
            <a:extLst>
              <a:ext uri="{FF2B5EF4-FFF2-40B4-BE49-F238E27FC236}">
                <a16:creationId xmlns:a16="http://schemas.microsoft.com/office/drawing/2014/main" id="{252F30B1-BB10-68F4-DD04-DDB356E72BC4}"/>
              </a:ext>
            </a:extLst>
          </p:cNvPr>
          <p:cNvSpPr>
            <a:spLocks noGrp="1"/>
          </p:cNvSpPr>
          <p:nvPr>
            <p:ph type="dt" sz="quarter" idx="1"/>
          </p:nvPr>
        </p:nvSpPr>
        <p:spPr>
          <a:xfrm>
            <a:off x="4023992" y="0"/>
            <a:ext cx="3078427" cy="513508"/>
          </a:xfrm>
          <a:prstGeom prst="rect">
            <a:avLst/>
          </a:prstGeom>
        </p:spPr>
        <p:txBody>
          <a:bodyPr vert="horz" lIns="99075" tIns="49538" rIns="99075" bIns="49538" rtlCol="0"/>
          <a:lstStyle>
            <a:lvl1pPr algn="r">
              <a:defRPr sz="1300"/>
            </a:lvl1pPr>
          </a:lstStyle>
          <a:p>
            <a:fld id="{2399E999-A61B-5747-A5A4-34DB07BE53E9}" type="datetimeFigureOut">
              <a:rPr lang="en-US" smtClean="0"/>
              <a:t>10/15/2026</a:t>
            </a:fld>
            <a:endParaRPr lang="en-US"/>
          </a:p>
        </p:txBody>
      </p:sp>
      <p:sp>
        <p:nvSpPr>
          <p:cNvPr id="4" name="Footer Placeholder 3">
            <a:extLst>
              <a:ext uri="{FF2B5EF4-FFF2-40B4-BE49-F238E27FC236}">
                <a16:creationId xmlns:a16="http://schemas.microsoft.com/office/drawing/2014/main" id="{D64679CB-9B53-1648-AAF4-6CD577F3CA45}"/>
              </a:ext>
            </a:extLst>
          </p:cNvPr>
          <p:cNvSpPr>
            <a:spLocks noGrp="1"/>
          </p:cNvSpPr>
          <p:nvPr>
            <p:ph type="ftr" sz="quarter" idx="2"/>
          </p:nvPr>
        </p:nvSpPr>
        <p:spPr>
          <a:xfrm>
            <a:off x="0" y="9721107"/>
            <a:ext cx="3078427" cy="513507"/>
          </a:xfrm>
          <a:prstGeom prst="rect">
            <a:avLst/>
          </a:prstGeom>
        </p:spPr>
        <p:txBody>
          <a:bodyPr vert="horz" lIns="99075" tIns="49538" rIns="99075" bIns="49538" rtlCol="0" anchor="b"/>
          <a:lstStyle>
            <a:lvl1pPr algn="l">
              <a:defRPr sz="1300"/>
            </a:lvl1pPr>
          </a:lstStyle>
          <a:p>
            <a:endParaRPr lang="en-US"/>
          </a:p>
        </p:txBody>
      </p:sp>
      <p:sp>
        <p:nvSpPr>
          <p:cNvPr id="5" name="Slide Number Placeholder 4">
            <a:extLst>
              <a:ext uri="{FF2B5EF4-FFF2-40B4-BE49-F238E27FC236}">
                <a16:creationId xmlns:a16="http://schemas.microsoft.com/office/drawing/2014/main" id="{3FEFBCE8-A31C-1A81-841E-BC2FEAB0FA52}"/>
              </a:ext>
            </a:extLst>
          </p:cNvPr>
          <p:cNvSpPr>
            <a:spLocks noGrp="1"/>
          </p:cNvSpPr>
          <p:nvPr>
            <p:ph type="sldNum" sz="quarter" idx="3"/>
          </p:nvPr>
        </p:nvSpPr>
        <p:spPr>
          <a:xfrm>
            <a:off x="4023992" y="9721107"/>
            <a:ext cx="3078427" cy="513507"/>
          </a:xfrm>
          <a:prstGeom prst="rect">
            <a:avLst/>
          </a:prstGeom>
        </p:spPr>
        <p:txBody>
          <a:bodyPr vert="horz" lIns="99075" tIns="49538" rIns="99075" bIns="49538" rtlCol="0" anchor="b"/>
          <a:lstStyle>
            <a:lvl1pPr algn="r">
              <a:defRPr sz="1300"/>
            </a:lvl1pPr>
          </a:lstStyle>
          <a:p>
            <a:fld id="{53B6098F-C031-4A42-A04A-F3C021A5A9F6}" type="slidenum">
              <a:rPr lang="en-US" smtClean="0"/>
              <a:t>‹#›</a:t>
            </a:fld>
            <a:endParaRPr lang="en-US"/>
          </a:p>
        </p:txBody>
      </p:sp>
    </p:spTree>
    <p:extLst>
      <p:ext uri="{BB962C8B-B14F-4D97-AF65-F5344CB8AC3E}">
        <p14:creationId xmlns:p14="http://schemas.microsoft.com/office/powerpoint/2010/main" val="38269337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n-US"/>
          </a:p>
        </p:txBody>
      </p:sp>
      <p:sp>
        <p:nvSpPr>
          <p:cNvPr id="3" name="Date Placehold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58DFC8C5-AB7C-E14F-9202-16B9EAA7824C}" type="datetimeFigureOut">
              <a:rPr lang="en-US" smtClean="0"/>
              <a:t>10/15/2026</a:t>
            </a:fld>
            <a:endParaRPr lang="en-US"/>
          </a:p>
        </p:txBody>
      </p:sp>
      <p:sp>
        <p:nvSpPr>
          <p:cNvPr id="4" name="Slide Image Placehol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en-US"/>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en-US"/>
          </a:p>
        </p:txBody>
      </p:sp>
      <p:sp>
        <p:nvSpPr>
          <p:cNvPr id="7" name="Slide Number Placehold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86D20DFA-FBAB-1C4C-ACFD-EA0C22F47A4E}" type="slidenum">
              <a:rPr lang="en-US" smtClean="0"/>
              <a:t>‹#›</a:t>
            </a:fld>
            <a:endParaRPr lang="en-US"/>
          </a:p>
        </p:txBody>
      </p:sp>
    </p:spTree>
    <p:extLst>
      <p:ext uri="{BB962C8B-B14F-4D97-AF65-F5344CB8AC3E}">
        <p14:creationId xmlns:p14="http://schemas.microsoft.com/office/powerpoint/2010/main" val="366104307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png"/><Relationship Id="rId7"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1.png"/><Relationship Id="rId7"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5.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hyperlink" Target="https://learn.aligntech.com/" TargetMode="External"/><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1.jp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9F8DBE-963B-9436-9774-EE2AD219D065}"/>
              </a:ext>
            </a:extLst>
          </p:cNvPr>
          <p:cNvSpPr/>
          <p:nvPr userDrawn="1"/>
        </p:nvSpPr>
        <p:spPr>
          <a:xfrm>
            <a:off x="0" y="0"/>
            <a:ext cx="9144000" cy="5143500"/>
          </a:xfrm>
          <a:prstGeom prst="rect">
            <a:avLst/>
          </a:prstGeom>
          <a:gradFill>
            <a:gsLst>
              <a:gs pos="22000">
                <a:srgbClr val="00B0F0"/>
              </a:gs>
              <a:gs pos="66000">
                <a:srgbClr val="47498A"/>
              </a:gs>
              <a:gs pos="98000">
                <a:schemeClr val="accent2"/>
              </a:gs>
            </a:gsLst>
            <a:lin ang="33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blue and purple wavy lines&#10;&#10;Description automatically generated">
            <a:extLst>
              <a:ext uri="{FF2B5EF4-FFF2-40B4-BE49-F238E27FC236}">
                <a16:creationId xmlns:a16="http://schemas.microsoft.com/office/drawing/2014/main" id="{ED86C3F6-046B-BCE9-1B85-852B3A966831}"/>
              </a:ext>
            </a:extLst>
          </p:cNvPr>
          <p:cNvPicPr>
            <a:picLocks noChangeAspect="1"/>
          </p:cNvPicPr>
          <p:nvPr userDrawn="1"/>
        </p:nvPicPr>
        <p:blipFill rotWithShape="1">
          <a:blip r:embed="rId2"/>
          <a:srcRect l="33121"/>
          <a:stretch/>
        </p:blipFill>
        <p:spPr>
          <a:xfrm>
            <a:off x="0" y="108030"/>
            <a:ext cx="9314405" cy="4330781"/>
          </a:xfrm>
          <a:prstGeom prst="rect">
            <a:avLst/>
          </a:prstGeom>
        </p:spPr>
      </p:pic>
      <p:sp>
        <p:nvSpPr>
          <p:cNvPr id="2" name="Title 1">
            <a:extLst>
              <a:ext uri="{FF2B5EF4-FFF2-40B4-BE49-F238E27FC236}">
                <a16:creationId xmlns:a16="http://schemas.microsoft.com/office/drawing/2014/main" id="{BBE7D28C-CBFE-3C68-6D93-C77CDAD5CADC}"/>
              </a:ext>
            </a:extLst>
          </p:cNvPr>
          <p:cNvSpPr>
            <a:spLocks noGrp="1"/>
          </p:cNvSpPr>
          <p:nvPr>
            <p:ph type="ctrTitle"/>
          </p:nvPr>
        </p:nvSpPr>
        <p:spPr>
          <a:xfrm>
            <a:off x="209550" y="1723605"/>
            <a:ext cx="6858000" cy="1790700"/>
          </a:xfrm>
          <a:prstGeom prst="rect">
            <a:avLst/>
          </a:prstGeom>
        </p:spPr>
        <p:txBody>
          <a:bodyPr anchor="t" anchorCtr="0">
            <a:noAutofit/>
          </a:bodyPr>
          <a:lstStyle>
            <a:lvl1pPr algn="l">
              <a:defRPr sz="40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43976C-1BC4-571C-1458-F5ABDB04EB5C}"/>
              </a:ext>
            </a:extLst>
          </p:cNvPr>
          <p:cNvSpPr>
            <a:spLocks noGrp="1"/>
          </p:cNvSpPr>
          <p:nvPr>
            <p:ph type="subTitle" idx="1"/>
          </p:nvPr>
        </p:nvSpPr>
        <p:spPr>
          <a:xfrm>
            <a:off x="209550" y="3301110"/>
            <a:ext cx="6858000" cy="526452"/>
          </a:xfrm>
        </p:spPr>
        <p:txBody>
          <a:bodyPr>
            <a:noAutofit/>
          </a:bodyPr>
          <a:lstStyle>
            <a:lvl1pPr marL="0" indent="0" algn="l">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5" name="TextBox 4">
            <a:extLst>
              <a:ext uri="{FF2B5EF4-FFF2-40B4-BE49-F238E27FC236}">
                <a16:creationId xmlns:a16="http://schemas.microsoft.com/office/drawing/2014/main" id="{45E91341-2ADD-FCE0-7700-06F86E85512B}"/>
              </a:ext>
            </a:extLst>
          </p:cNvPr>
          <p:cNvSpPr txBox="1"/>
          <p:nvPr userDrawn="1"/>
        </p:nvSpPr>
        <p:spPr>
          <a:xfrm>
            <a:off x="137079" y="4827721"/>
            <a:ext cx="4580918" cy="215444"/>
          </a:xfrm>
          <a:prstGeom prst="rect">
            <a:avLst/>
          </a:prstGeom>
          <a:noFill/>
        </p:spPr>
        <p:txBody>
          <a:bodyPr wrap="square" rtlCol="0">
            <a:spAutoFit/>
          </a:bodyPr>
          <a:lstStyle/>
          <a:p>
            <a:pPr algn="l"/>
            <a:r>
              <a:rPr lang="en-US" sz="800" dirty="0">
                <a:solidFill>
                  <a:schemeClr val="bg1"/>
                </a:solidFill>
                <a:effectLst/>
                <a:latin typeface="Arial" panose="020B0604020202020204" pitchFamily="34" charset="0"/>
                <a:cs typeface="Arial" panose="020B0604020202020204" pitchFamily="34" charset="0"/>
              </a:rPr>
              <a:t>©2025 Align Technology Inc. Confidential. All rights reserved.</a:t>
            </a:r>
          </a:p>
        </p:txBody>
      </p:sp>
      <p:pic>
        <p:nvPicPr>
          <p:cNvPr id="10" name="Picture 9">
            <a:extLst>
              <a:ext uri="{FF2B5EF4-FFF2-40B4-BE49-F238E27FC236}">
                <a16:creationId xmlns:a16="http://schemas.microsoft.com/office/drawing/2014/main" id="{85A2A8D1-5FC6-7695-1D12-79DD9246F219}"/>
              </a:ext>
            </a:extLst>
          </p:cNvPr>
          <p:cNvPicPr>
            <a:picLocks noChangeAspect="1"/>
          </p:cNvPicPr>
          <p:nvPr userDrawn="1"/>
        </p:nvPicPr>
        <p:blipFill>
          <a:blip r:embed="rId3"/>
          <a:stretch>
            <a:fillRect/>
          </a:stretch>
        </p:blipFill>
        <p:spPr>
          <a:xfrm>
            <a:off x="5975551" y="4804496"/>
            <a:ext cx="2985058" cy="242922"/>
          </a:xfrm>
          <a:prstGeom prst="rect">
            <a:avLst/>
          </a:prstGeom>
        </p:spPr>
      </p:pic>
      <p:pic>
        <p:nvPicPr>
          <p:cNvPr id="4" name="Picture 3" descr="A picture containing text, clipart&#10;&#10;Description automatically generated">
            <a:extLst>
              <a:ext uri="{FF2B5EF4-FFF2-40B4-BE49-F238E27FC236}">
                <a16:creationId xmlns:a16="http://schemas.microsoft.com/office/drawing/2014/main" id="{ECBBF4F2-DA0E-C2C9-EEEE-82A9D8527A0D}"/>
              </a:ext>
            </a:extLst>
          </p:cNvPr>
          <p:cNvPicPr>
            <a:picLocks noChangeAspect="1"/>
          </p:cNvPicPr>
          <p:nvPr userDrawn="1"/>
        </p:nvPicPr>
        <p:blipFill>
          <a:blip r:embed="rId4"/>
          <a:stretch>
            <a:fillRect/>
          </a:stretch>
        </p:blipFill>
        <p:spPr>
          <a:xfrm>
            <a:off x="6398244" y="222770"/>
            <a:ext cx="2512176" cy="390925"/>
          </a:xfrm>
          <a:prstGeom prst="rect">
            <a:avLst/>
          </a:prstGeom>
        </p:spPr>
      </p:pic>
    </p:spTree>
    <p:extLst>
      <p:ext uri="{BB962C8B-B14F-4D97-AF65-F5344CB8AC3E}">
        <p14:creationId xmlns:p14="http://schemas.microsoft.com/office/powerpoint/2010/main" val="3941022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NA-PAC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D8300A-8C76-9A87-DF53-38AFFFB44BEE}"/>
              </a:ext>
            </a:extLst>
          </p:cNvPr>
          <p:cNvSpPr/>
          <p:nvPr userDrawn="1"/>
        </p:nvSpPr>
        <p:spPr>
          <a:xfrm>
            <a:off x="0" y="0"/>
            <a:ext cx="9144000" cy="5143500"/>
          </a:xfrm>
          <a:prstGeom prst="rect">
            <a:avLst/>
          </a:prstGeom>
          <a:gradFill>
            <a:gsLst>
              <a:gs pos="22000">
                <a:srgbClr val="00B0F0"/>
              </a:gs>
              <a:gs pos="66000">
                <a:srgbClr val="47498A"/>
              </a:gs>
              <a:gs pos="98000">
                <a:schemeClr val="accent2"/>
              </a:gs>
            </a:gsLst>
            <a:lin ang="33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B3F8935D-364C-B834-4EE9-2886B827BBAD}"/>
              </a:ext>
            </a:extLst>
          </p:cNvPr>
          <p:cNvSpPr txBox="1"/>
          <p:nvPr/>
        </p:nvSpPr>
        <p:spPr>
          <a:xfrm>
            <a:off x="5988909" y="4442024"/>
            <a:ext cx="2945541" cy="523220"/>
          </a:xfrm>
          <a:prstGeom prst="rect">
            <a:avLst/>
          </a:prstGeom>
          <a:noFill/>
        </p:spPr>
        <p:txBody>
          <a:bodyPr wrap="square">
            <a:spAutoFit/>
          </a:bodyPr>
          <a:lstStyle/>
          <a:p>
            <a:r>
              <a:rPr lang="en-US" sz="700" dirty="0">
                <a:solidFill>
                  <a:schemeClr val="bg1"/>
                </a:solidFill>
                <a:latin typeface="Arial" panose="020B0604020202020204" pitchFamily="34" charset="0"/>
                <a:cs typeface="Arial" panose="020B0604020202020204" pitchFamily="34" charset="0"/>
              </a:rPr>
              <a:t>Align Technology, Inc. </a:t>
            </a:r>
            <a:r>
              <a:rPr lang="en-US" sz="700" b="0" i="0" dirty="0">
                <a:solidFill>
                  <a:schemeClr val="bg1"/>
                </a:solidFill>
                <a:effectLst/>
                <a:latin typeface="Arial" panose="020B0604020202020204" pitchFamily="34" charset="0"/>
                <a:cs typeface="Arial" panose="020B0604020202020204" pitchFamily="34" charset="0"/>
              </a:rPr>
              <a:t>Nationally</a:t>
            </a:r>
            <a:r>
              <a:rPr lang="en-US" sz="700" dirty="0">
                <a:solidFill>
                  <a:schemeClr val="bg1"/>
                </a:solidFill>
                <a:latin typeface="Arial" panose="020B0604020202020204" pitchFamily="34" charset="0"/>
                <a:cs typeface="Arial" panose="020B0604020202020204" pitchFamily="34" charset="0"/>
              </a:rPr>
              <a:t> </a:t>
            </a:r>
            <a:r>
              <a:rPr lang="en-US" sz="700" b="0" i="0" dirty="0">
                <a:solidFill>
                  <a:schemeClr val="bg1"/>
                </a:solidFill>
                <a:effectLst/>
                <a:latin typeface="Arial" panose="020B0604020202020204" pitchFamily="34" charset="0"/>
                <a:cs typeface="Arial" panose="020B0604020202020204" pitchFamily="34" charset="0"/>
              </a:rPr>
              <a:t>Approved PACE Program Provider for FAGD/MAGD credit. Approval does not imply acceptance by any regulatory authority, or AGD endorsement. 1/1/2024 to 12/31/2027. Provider ID 304513</a:t>
            </a:r>
            <a:endParaRPr lang="en-US" sz="700" dirty="0">
              <a:solidFill>
                <a:schemeClr val="bg1"/>
              </a:solidFill>
              <a:latin typeface="Arial" panose="020B0604020202020204" pitchFamily="34" charset="0"/>
              <a:cs typeface="Arial" panose="020B0604020202020204" pitchFamily="34" charset="0"/>
            </a:endParaRPr>
          </a:p>
        </p:txBody>
      </p:sp>
      <p:pic>
        <p:nvPicPr>
          <p:cNvPr id="19" name="Picture 4">
            <a:extLst>
              <a:ext uri="{FF2B5EF4-FFF2-40B4-BE49-F238E27FC236}">
                <a16:creationId xmlns:a16="http://schemas.microsoft.com/office/drawing/2014/main" id="{65C4E552-7C99-C613-6A12-7098BB249F29}"/>
              </a:ext>
            </a:extLst>
          </p:cNvPr>
          <p:cNvPicPr>
            <a:picLocks noChangeAspect="1" noChangeArrowheads="1"/>
          </p:cNvPicPr>
          <p:nvPr/>
        </p:nvPicPr>
        <p:blipFill>
          <a:blip r:embed="rId2">
            <a:biLevel thresh="25000"/>
            <a:extLst>
              <a:ext uri="{28A0092B-C50C-407E-A947-70E740481C1C}">
                <a14:useLocalDpi xmlns:a14="http://schemas.microsoft.com/office/drawing/2010/main" val="0"/>
              </a:ext>
            </a:extLst>
          </a:blip>
          <a:srcRect/>
          <a:stretch>
            <a:fillRect/>
          </a:stretch>
        </p:blipFill>
        <p:spPr bwMode="auto">
          <a:xfrm>
            <a:off x="4635806" y="4335135"/>
            <a:ext cx="1216458" cy="589130"/>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6C750071-42EE-A44C-B1A4-EE7AC177B5ED}"/>
              </a:ext>
            </a:extLst>
          </p:cNvPr>
          <p:cNvSpPr>
            <a:spLocks noGrp="1"/>
          </p:cNvSpPr>
          <p:nvPr>
            <p:ph type="ctrTitle"/>
          </p:nvPr>
        </p:nvSpPr>
        <p:spPr>
          <a:xfrm>
            <a:off x="209550" y="1723605"/>
            <a:ext cx="6858000" cy="1790700"/>
          </a:xfrm>
          <a:prstGeom prst="rect">
            <a:avLst/>
          </a:prstGeom>
        </p:spPr>
        <p:txBody>
          <a:bodyPr anchor="t" anchorCtr="0">
            <a:noAutofit/>
          </a:bodyPr>
          <a:lstStyle>
            <a:lvl1pPr algn="l">
              <a:defRPr sz="4000">
                <a:solidFill>
                  <a:schemeClr val="bg1"/>
                </a:solidFill>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id="{A106CB89-0071-312F-A1BC-7DE168EF583C}"/>
              </a:ext>
            </a:extLst>
          </p:cNvPr>
          <p:cNvSpPr>
            <a:spLocks noGrp="1"/>
          </p:cNvSpPr>
          <p:nvPr>
            <p:ph type="subTitle" idx="1"/>
          </p:nvPr>
        </p:nvSpPr>
        <p:spPr>
          <a:xfrm>
            <a:off x="209550" y="3301110"/>
            <a:ext cx="6858000" cy="526452"/>
          </a:xfrm>
        </p:spPr>
        <p:txBody>
          <a:bodyPr>
            <a:noAutofit/>
          </a:bodyPr>
          <a:lstStyle>
            <a:lvl1pPr marL="0" indent="0" algn="l">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pic>
        <p:nvPicPr>
          <p:cNvPr id="12" name="Picture 11" descr="A picture containing text, clipart&#10;&#10;Description automatically generated">
            <a:extLst>
              <a:ext uri="{FF2B5EF4-FFF2-40B4-BE49-F238E27FC236}">
                <a16:creationId xmlns:a16="http://schemas.microsoft.com/office/drawing/2014/main" id="{31599BE9-F4A7-1036-B421-DFC45CE9A12D}"/>
              </a:ext>
            </a:extLst>
          </p:cNvPr>
          <p:cNvPicPr>
            <a:picLocks noChangeAspect="1"/>
          </p:cNvPicPr>
          <p:nvPr userDrawn="1"/>
        </p:nvPicPr>
        <p:blipFill>
          <a:blip r:embed="rId3"/>
          <a:stretch>
            <a:fillRect/>
          </a:stretch>
        </p:blipFill>
        <p:spPr>
          <a:xfrm>
            <a:off x="6398244" y="222770"/>
            <a:ext cx="2512176" cy="390925"/>
          </a:xfrm>
          <a:prstGeom prst="rect">
            <a:avLst/>
          </a:prstGeom>
        </p:spPr>
      </p:pic>
      <p:sp>
        <p:nvSpPr>
          <p:cNvPr id="13" name="TextBox 12">
            <a:extLst>
              <a:ext uri="{FF2B5EF4-FFF2-40B4-BE49-F238E27FC236}">
                <a16:creationId xmlns:a16="http://schemas.microsoft.com/office/drawing/2014/main" id="{9A8A5A0E-CA10-EA2F-1CEC-58985B5734F2}"/>
              </a:ext>
            </a:extLst>
          </p:cNvPr>
          <p:cNvSpPr txBox="1"/>
          <p:nvPr userDrawn="1"/>
        </p:nvSpPr>
        <p:spPr>
          <a:xfrm>
            <a:off x="121711" y="4827721"/>
            <a:ext cx="4158296" cy="215444"/>
          </a:xfrm>
          <a:prstGeom prst="rect">
            <a:avLst/>
          </a:prstGeom>
          <a:noFill/>
        </p:spPr>
        <p:txBody>
          <a:bodyPr wrap="square" rtlCol="0">
            <a:spAutoFit/>
          </a:bodyPr>
          <a:lstStyle/>
          <a:p>
            <a:pPr algn="l"/>
            <a:r>
              <a:rPr lang="en-US" sz="800" dirty="0">
                <a:solidFill>
                  <a:schemeClr val="bg1"/>
                </a:solidFill>
                <a:effectLst/>
                <a:latin typeface="Arial" panose="020B0604020202020204" pitchFamily="34" charset="0"/>
                <a:cs typeface="Arial" panose="020B0604020202020204" pitchFamily="34" charset="0"/>
              </a:rPr>
              <a:t>©2025 Align Technology Inc. Confidential. All rights reserved.</a:t>
            </a:r>
          </a:p>
        </p:txBody>
      </p:sp>
    </p:spTree>
    <p:extLst>
      <p:ext uri="{BB962C8B-B14F-4D97-AF65-F5344CB8AC3E}">
        <p14:creationId xmlns:p14="http://schemas.microsoft.com/office/powerpoint/2010/main" val="195023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DW">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86001B5-20DF-8B7D-4994-AC989A0D6B6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4057" y="955902"/>
            <a:ext cx="8703770" cy="941600"/>
          </a:xfrm>
          <a:prstGeom prst="rect">
            <a:avLst/>
          </a:prstGeom>
        </p:spPr>
      </p:pic>
      <p:sp>
        <p:nvSpPr>
          <p:cNvPr id="5" name="TextBox 4">
            <a:extLst>
              <a:ext uri="{FF2B5EF4-FFF2-40B4-BE49-F238E27FC236}">
                <a16:creationId xmlns:a16="http://schemas.microsoft.com/office/drawing/2014/main" id="{D85E81FB-402A-8A03-2E2E-3BA30FCA17EA}"/>
              </a:ext>
            </a:extLst>
          </p:cNvPr>
          <p:cNvSpPr txBox="1"/>
          <p:nvPr userDrawn="1"/>
        </p:nvSpPr>
        <p:spPr>
          <a:xfrm>
            <a:off x="388200" y="2256451"/>
            <a:ext cx="1053204" cy="1538883"/>
          </a:xfrm>
          <a:prstGeom prst="rect">
            <a:avLst/>
          </a:prstGeom>
          <a:noFill/>
        </p:spPr>
        <p:txBody>
          <a:bodyPr wrap="square" lIns="0" tIns="0" rIns="0" bIns="0" rtlCol="0" anchor="t" anchorCtr="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ctr">
              <a:defRPr sz="2000" b="1">
                <a:solidFill>
                  <a:schemeClr val="bg1">
                    <a:lumMod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Invisalign</a:t>
            </a:r>
            <a:r>
              <a:rPr kumimoji="0" lang="en-US"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b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Practice App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500" b="0" dirty="0">
              <a:solidFill>
                <a:srgbClr val="000000"/>
              </a:solidFill>
              <a:latin typeface="Arial" panose="020B0604020202020204" pitchFamily="34" charset="0"/>
              <a:cs typeface="Arial" panose="020B0604020202020204" pitchFamily="34" charset="0"/>
            </a:endParaRPr>
          </a:p>
          <a:p>
            <a:pPr algn="l">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Invisalign</a:t>
            </a:r>
            <a:r>
              <a:rPr kumimoji="0" lang="en-US"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b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Doctor Locator</a:t>
            </a:r>
          </a:p>
          <a:p>
            <a:pPr algn="l">
              <a:defRPr/>
            </a:pPr>
            <a:endParaRPr lang="en-US" sz="500" b="0" dirty="0">
              <a:solidFill>
                <a:srgbClr val="000000"/>
              </a:solidFill>
              <a:latin typeface="Arial" panose="020B0604020202020204" pitchFamily="34" charset="0"/>
              <a:cs typeface="Arial" panose="020B0604020202020204" pitchFamily="34" charset="0"/>
            </a:endParaRPr>
          </a:p>
          <a:p>
            <a:pPr algn="l">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My Invisalign</a:t>
            </a:r>
            <a:r>
              <a:rPr lang="en-US" sz="800" b="0" dirty="0">
                <a:solidFill>
                  <a:schemeClr val="tx1"/>
                </a:solidFill>
                <a:latin typeface="Arial" panose="020B0604020202020204" pitchFamily="34" charset="0"/>
                <a:cs typeface="Arial" panose="020B0604020202020204" pitchFamily="34" charset="0"/>
              </a:rPr>
              <a:t>™</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app </a:t>
            </a:r>
          </a:p>
          <a:p>
            <a:pPr algn="l">
              <a:defRPr/>
            </a:pP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algn="l">
              <a:defRPr/>
            </a:pP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C318D2DC-8063-F421-A053-6EC83A7CFEF8}"/>
              </a:ext>
            </a:extLst>
          </p:cNvPr>
          <p:cNvSpPr txBox="1"/>
          <p:nvPr userDrawn="1"/>
        </p:nvSpPr>
        <p:spPr>
          <a:xfrm>
            <a:off x="1714223" y="2256451"/>
            <a:ext cx="969754" cy="2308324"/>
          </a:xfrm>
          <a:prstGeom prst="rect">
            <a:avLst/>
          </a:prstGeom>
          <a:noFill/>
        </p:spPr>
        <p:txBody>
          <a:bodyPr wrap="square" lIns="0" tIns="0" rIns="0" bIns="0" rtlCol="0" anchor="t" anchorCtr="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ctr">
              <a:defRPr sz="2000" b="1">
                <a:solidFill>
                  <a:schemeClr val="bg1">
                    <a:lumMod val="75000"/>
                  </a:schemeClr>
                </a:solidFill>
              </a:defRPr>
            </a:lvl1pPr>
          </a:lstStyle>
          <a:p>
            <a:pPr algn="l">
              <a:defRPr/>
            </a:pPr>
            <a:r>
              <a:rPr lang="en-US" sz="1000" b="0" dirty="0">
                <a:solidFill>
                  <a:schemeClr val="tx1"/>
                </a:solidFill>
                <a:latin typeface="Arial" panose="020B0604020202020204" pitchFamily="34" charset="0"/>
                <a:cs typeface="Arial" panose="020B0604020202020204" pitchFamily="34" charset="0"/>
              </a:rPr>
              <a:t>iTero exocad Connector</a:t>
            </a:r>
            <a:r>
              <a:rPr lang="en-US" sz="800" b="0" dirty="0">
                <a:solidFill>
                  <a:schemeClr val="tx1"/>
                </a:solidFill>
                <a:latin typeface="Arial" panose="020B0604020202020204" pitchFamily="34" charset="0"/>
                <a:cs typeface="Arial" panose="020B0604020202020204" pitchFamily="34" charset="0"/>
              </a:rPr>
              <a:t>™</a:t>
            </a:r>
            <a:r>
              <a:rPr lang="en-US" sz="1000" b="0" dirty="0">
                <a:solidFill>
                  <a:schemeClr val="tx1"/>
                </a:solidFill>
                <a:latin typeface="Arial" panose="020B06040202020202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500" b="0" dirty="0">
              <a:solidFill>
                <a:srgbClr val="0000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Invisalign</a:t>
            </a:r>
            <a:r>
              <a:rPr kumimoji="0" lang="en-US"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Outcome </a:t>
            </a:r>
            <a:br>
              <a:rPr kumimoji="0" 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Simulator Pro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dirty="0">
              <a:solidFill>
                <a:srgbClr val="000000"/>
              </a:solidFill>
              <a:latin typeface="Arial" panose="020B0604020202020204" pitchFamily="34" charset="0"/>
              <a:cs typeface="Arial" panose="020B0604020202020204" pitchFamily="34" charset="0"/>
            </a:endParaRPr>
          </a:p>
          <a:p>
            <a:pPr algn="l">
              <a:defRPr/>
            </a:pPr>
            <a:endParaRPr lang="en-US" sz="1000" b="0" dirty="0">
              <a:solidFill>
                <a:srgbClr val="FF0000"/>
              </a:solidFill>
              <a:highlight>
                <a:srgbClr val="FFFF00"/>
              </a:highlight>
              <a:latin typeface="Arial" panose="020B0604020202020204" pitchFamily="34" charset="0"/>
              <a:cs typeface="Arial" panose="020B0604020202020204" pitchFamily="34" charset="0"/>
            </a:endParaRPr>
          </a:p>
          <a:p>
            <a:pPr algn="l">
              <a:defRPr/>
            </a:pPr>
            <a:endParaRPr lang="en-US" sz="1000" b="0" dirty="0">
              <a:solidFill>
                <a:srgbClr val="FF0000"/>
              </a:solidFill>
              <a:highlight>
                <a:srgbClr val="FFFF00"/>
              </a:highlight>
              <a:latin typeface="Arial" panose="020B0604020202020204" pitchFamily="34" charset="0"/>
              <a:cs typeface="Arial" panose="020B0604020202020204" pitchFamily="34" charset="0"/>
            </a:endParaRPr>
          </a:p>
          <a:p>
            <a:pPr algn="l">
              <a:defRPr/>
            </a:pPr>
            <a:endParaRPr lang="en-US" sz="1000" b="0" dirty="0">
              <a:solidFill>
                <a:srgbClr val="FF0000"/>
              </a:solidFill>
              <a:highlight>
                <a:srgbClr val="FFFF00"/>
              </a:highlight>
              <a:latin typeface="Arial" panose="020B0604020202020204" pitchFamily="34" charset="0"/>
              <a:cs typeface="Arial" panose="020B0604020202020204" pitchFamily="34" charset="0"/>
            </a:endParaRPr>
          </a:p>
          <a:p>
            <a:pPr algn="l">
              <a:defRPr/>
            </a:pPr>
            <a:endParaRPr lang="en-US" sz="1000" b="0" dirty="0">
              <a:solidFill>
                <a:srgbClr val="FF0000"/>
              </a:solidFill>
              <a:latin typeface="Arial" panose="020B0604020202020204" pitchFamily="34" charset="0"/>
              <a:cs typeface="Arial" panose="020B0604020202020204" pitchFamily="34" charset="0"/>
            </a:endParaRPr>
          </a:p>
          <a:p>
            <a:pPr algn="l">
              <a:defRPr/>
            </a:pPr>
            <a:endParaRPr lang="en-US" sz="1000" b="0" dirty="0">
              <a:solidFill>
                <a:srgbClr val="000000"/>
              </a:solidFill>
              <a:latin typeface="Arial" panose="020B0604020202020204" pitchFamily="34" charset="0"/>
              <a:cs typeface="Arial" panose="020B0604020202020204" pitchFamily="34" charset="0"/>
            </a:endParaRPr>
          </a:p>
          <a:p>
            <a:pPr algn="l">
              <a:defRPr/>
            </a:pPr>
            <a:endParaRPr lang="en-US" sz="1000" b="0" dirty="0">
              <a:solidFill>
                <a:srgbClr val="000000"/>
              </a:solidFill>
              <a:latin typeface="Arial" panose="020B0604020202020204" pitchFamily="34" charset="0"/>
              <a:cs typeface="Arial" panose="020B0604020202020204" pitchFamily="34" charset="0"/>
            </a:endParaRPr>
          </a:p>
          <a:p>
            <a:pPr lvl="0" algn="l">
              <a:defRPr/>
            </a:pPr>
            <a:endParaRPr lang="en-US" sz="1000" b="0" dirty="0">
              <a:solidFill>
                <a:srgbClr val="0000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719F889B-4CB3-E7C6-408B-10CFF59FF43E}"/>
              </a:ext>
            </a:extLst>
          </p:cNvPr>
          <p:cNvSpPr txBox="1"/>
          <p:nvPr userDrawn="1"/>
        </p:nvSpPr>
        <p:spPr>
          <a:xfrm>
            <a:off x="5566336" y="2256451"/>
            <a:ext cx="1658169" cy="2585323"/>
          </a:xfrm>
          <a:prstGeom prst="rect">
            <a:avLst/>
          </a:prstGeom>
          <a:noFill/>
        </p:spPr>
        <p:txBody>
          <a:bodyPr wrap="square" lIns="0" tIns="0" rIns="0" bIns="0" rtlCol="0" anchor="t" anchorCtr="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ctr">
              <a:defRPr sz="2000" b="1">
                <a:solidFill>
                  <a:schemeClr val="bg1">
                    <a:lumMod val="75000"/>
                  </a:schemeClr>
                </a:solidFill>
              </a:defRPr>
            </a:lvl1pPr>
          </a:lstStyle>
          <a:p>
            <a:pPr algn="l">
              <a:spcAft>
                <a:spcPts val="20"/>
              </a:spcAft>
              <a:defRPr/>
            </a:pPr>
            <a:r>
              <a:rPr kumimoji="0" lang="en-US" sz="1000" b="0" i="0" u="none" strike="noStrike" kern="1200" cap="none" spc="0" normalizeH="0" baseline="0" noProof="0" dirty="0">
                <a:ln>
                  <a:noFill/>
                </a:ln>
                <a:solidFill>
                  <a:schemeClr val="tx1"/>
                </a:solidFill>
                <a:effectLst/>
                <a:uLnTx/>
                <a:uFillTx/>
                <a:latin typeface="Arial" panose="020B0604020202020204"/>
                <a:ea typeface="+mn-ea"/>
                <a:cs typeface="+mn-cs"/>
              </a:rPr>
              <a:t>SmartTrack</a:t>
            </a:r>
            <a:r>
              <a:rPr kumimoji="0" lang="en-US" sz="800" b="0" i="0" u="none" strike="noStrike" kern="1200" cap="none" spc="0" normalizeH="0" baseline="0" noProof="0" dirty="0">
                <a:ln>
                  <a:noFill/>
                </a:ln>
                <a:solidFill>
                  <a:schemeClr val="tx1"/>
                </a:solidFill>
                <a:effectLst/>
                <a:uLnTx/>
                <a:uFillTx/>
                <a:latin typeface="Arial" panose="020B0604020202020204"/>
                <a:ea typeface="+mn-ea"/>
                <a:cs typeface="+mn-cs"/>
              </a:rPr>
              <a:t>™</a:t>
            </a:r>
            <a:r>
              <a:rPr kumimoji="0" lang="en-US" sz="1000" b="0" i="0" u="none" strike="noStrike" kern="1200" cap="none" spc="0" normalizeH="0" baseline="0" noProof="0" dirty="0">
                <a:ln>
                  <a:noFill/>
                </a:ln>
                <a:solidFill>
                  <a:schemeClr val="tx1"/>
                </a:solidFill>
                <a:effectLst/>
                <a:uLnTx/>
                <a:uFillTx/>
                <a:latin typeface="Arial" panose="020B0604020202020204"/>
                <a:ea typeface="+mn-ea"/>
                <a:cs typeface="+mn-cs"/>
              </a:rPr>
              <a:t> </a:t>
            </a:r>
            <a:br>
              <a:rPr kumimoji="0" lang="en-US" sz="1000" b="0" i="0" u="none" strike="noStrike" kern="1200" cap="none" spc="0" normalizeH="0" baseline="0" noProof="0" dirty="0">
                <a:ln>
                  <a:noFill/>
                </a:ln>
                <a:solidFill>
                  <a:schemeClr val="tx1"/>
                </a:solidFill>
                <a:effectLst/>
                <a:uLnTx/>
                <a:uFillTx/>
                <a:latin typeface="Arial" panose="020B0604020202020204"/>
                <a:ea typeface="+mn-ea"/>
                <a:cs typeface="+mn-cs"/>
              </a:rPr>
            </a:br>
            <a:r>
              <a:rPr kumimoji="0" lang="en-US" sz="1000" b="0" i="0" u="none" strike="noStrike" kern="1200" cap="none" spc="0" normalizeH="0" baseline="0" noProof="0" dirty="0">
                <a:ln>
                  <a:noFill/>
                </a:ln>
                <a:solidFill>
                  <a:schemeClr val="tx1"/>
                </a:solidFill>
                <a:effectLst/>
                <a:uLnTx/>
                <a:uFillTx/>
                <a:latin typeface="Arial" panose="020B0604020202020204"/>
                <a:ea typeface="+mn-ea"/>
                <a:cs typeface="+mn-cs"/>
              </a:rPr>
              <a:t>material</a:t>
            </a:r>
          </a:p>
          <a:p>
            <a:pPr marL="0" marR="0" lvl="0" indent="0" algn="l" defTabSz="914400" rtl="0" eaLnBrk="1" fontAlgn="auto" latinLnBrk="0" hangingPunct="1">
              <a:lnSpc>
                <a:spcPct val="100000"/>
              </a:lnSpc>
              <a:spcBef>
                <a:spcPts val="0"/>
              </a:spcBef>
              <a:spcAft>
                <a:spcPts val="20"/>
              </a:spcAft>
              <a:buClrTx/>
              <a:buSzTx/>
              <a:buFontTx/>
              <a:buNone/>
              <a:tabLst/>
              <a:defRPr/>
            </a:pPr>
            <a:r>
              <a:rPr kumimoji="0" lang="en-US" sz="1000" b="0" i="0" u="none" strike="noStrike" kern="1200" cap="none" spc="0" normalizeH="0" baseline="0" noProof="0" dirty="0">
                <a:ln>
                  <a:noFill/>
                </a:ln>
                <a:solidFill>
                  <a:schemeClr val="tx1"/>
                </a:solidFill>
                <a:effectLst/>
                <a:uLnTx/>
                <a:uFillTx/>
                <a:latin typeface="Arial" panose="020B0604020202020204"/>
                <a:ea typeface="+mn-ea"/>
                <a:cs typeface="+mn-cs"/>
              </a:rPr>
              <a:t>SmartStage</a:t>
            </a:r>
            <a:r>
              <a:rPr kumimoji="0" lang="en-US" sz="800" b="0" i="0" u="none" strike="noStrike" kern="1200" cap="none" spc="0" normalizeH="0" baseline="0" noProof="0" dirty="0">
                <a:ln>
                  <a:noFill/>
                </a:ln>
                <a:solidFill>
                  <a:schemeClr val="tx1"/>
                </a:solidFill>
                <a:effectLst/>
                <a:uLnTx/>
                <a:uFillTx/>
                <a:latin typeface="Arial" panose="020B0604020202020204"/>
                <a:ea typeface="+mn-ea"/>
                <a:cs typeface="+mn-cs"/>
              </a:rPr>
              <a:t>™</a:t>
            </a:r>
            <a:r>
              <a:rPr kumimoji="0" lang="en-US" sz="1000" b="0" i="0" u="none" strike="noStrike" kern="1200" cap="none" spc="0" normalizeH="0" baseline="0" noProof="0" dirty="0">
                <a:ln>
                  <a:noFill/>
                </a:ln>
                <a:solidFill>
                  <a:schemeClr val="tx1"/>
                </a:solidFill>
                <a:effectLst/>
                <a:uLnTx/>
                <a:uFillTx/>
                <a:latin typeface="Arial" panose="020B0604020202020204"/>
                <a:ea typeface="+mn-ea"/>
                <a:cs typeface="+mn-cs"/>
              </a:rPr>
              <a:t> </a:t>
            </a:r>
            <a:br>
              <a:rPr kumimoji="0" lang="en-US" sz="1000" b="0" i="0" u="none" strike="noStrike" kern="1200" cap="none" spc="0" normalizeH="0" baseline="0" noProof="0" dirty="0">
                <a:ln>
                  <a:noFill/>
                </a:ln>
                <a:solidFill>
                  <a:schemeClr val="tx1"/>
                </a:solidFill>
                <a:effectLst/>
                <a:uLnTx/>
                <a:uFillTx/>
                <a:latin typeface="Arial" panose="020B0604020202020204"/>
                <a:ea typeface="+mn-ea"/>
                <a:cs typeface="+mn-cs"/>
              </a:rPr>
            </a:br>
            <a:r>
              <a:rPr kumimoji="0" lang="en-US" sz="1000" b="0" i="0" u="none" strike="noStrike" kern="1200" cap="none" spc="0" normalizeH="0" baseline="0" noProof="0" dirty="0">
                <a:ln>
                  <a:noFill/>
                </a:ln>
                <a:solidFill>
                  <a:schemeClr val="tx1"/>
                </a:solidFill>
                <a:effectLst/>
                <a:uLnTx/>
                <a:uFillTx/>
                <a:latin typeface="Arial" panose="020B0604020202020204"/>
                <a:ea typeface="+mn-ea"/>
                <a:cs typeface="+mn-cs"/>
              </a:rPr>
              <a:t>technology</a:t>
            </a:r>
          </a:p>
          <a:p>
            <a:pPr marL="0" marR="0" lvl="0" indent="0" algn="l" defTabSz="914400" rtl="0" eaLnBrk="1" fontAlgn="auto" latinLnBrk="0" hangingPunct="1">
              <a:lnSpc>
                <a:spcPct val="100000"/>
              </a:lnSpc>
              <a:spcBef>
                <a:spcPts val="0"/>
              </a:spcBef>
              <a:spcAft>
                <a:spcPts val="20"/>
              </a:spcAft>
              <a:buClrTx/>
              <a:buSzTx/>
              <a:buFontTx/>
              <a:buNone/>
              <a:tabLst/>
              <a:defRPr/>
            </a:pPr>
            <a:r>
              <a:rPr kumimoji="0" lang="en-US" sz="1000" b="0" i="0" u="none" strike="noStrike" kern="1200" cap="none" spc="0" normalizeH="0" baseline="0" noProof="0" dirty="0">
                <a:ln>
                  <a:noFill/>
                </a:ln>
                <a:solidFill>
                  <a:schemeClr val="tx1"/>
                </a:solidFill>
                <a:effectLst/>
                <a:uLnTx/>
                <a:uFillTx/>
                <a:latin typeface="Arial" panose="020B0604020202020204"/>
                <a:ea typeface="+mn-ea"/>
                <a:cs typeface="+mn-cs"/>
              </a:rPr>
              <a:t>SmartForce</a:t>
            </a:r>
            <a:r>
              <a:rPr kumimoji="0" lang="en-US" sz="800" b="0" i="0" u="none" strike="noStrike" kern="1200" cap="none" spc="0" normalizeH="0" baseline="0" noProof="0" dirty="0">
                <a:ln>
                  <a:noFill/>
                </a:ln>
                <a:solidFill>
                  <a:schemeClr val="tx1"/>
                </a:solidFill>
                <a:effectLst/>
                <a:uLnTx/>
                <a:uFillTx/>
                <a:latin typeface="Arial" panose="020B0604020202020204"/>
                <a:ea typeface="+mn-ea"/>
                <a:cs typeface="+mn-cs"/>
              </a:rPr>
              <a:t>™</a:t>
            </a:r>
            <a:r>
              <a:rPr lang="en-US" sz="1000" b="0" dirty="0">
                <a:solidFill>
                  <a:schemeClr val="tx1"/>
                </a:solidFill>
                <a:latin typeface="Arial" panose="020B0604020202020204"/>
              </a:rPr>
              <a:t> f</a:t>
            </a:r>
            <a:r>
              <a:rPr kumimoji="0" lang="en-US" sz="1000" b="0" i="0" u="none" strike="noStrike" kern="1200" cap="none" spc="0" normalizeH="0" baseline="0" noProof="0" dirty="0" err="1">
                <a:ln>
                  <a:noFill/>
                </a:ln>
                <a:solidFill>
                  <a:schemeClr val="tx1"/>
                </a:solidFill>
                <a:effectLst/>
                <a:uLnTx/>
                <a:uFillTx/>
                <a:latin typeface="Arial" panose="020B0604020202020204"/>
                <a:ea typeface="+mn-ea"/>
                <a:cs typeface="+mn-cs"/>
              </a:rPr>
              <a:t>eatures</a:t>
            </a:r>
            <a:r>
              <a:rPr kumimoji="0" lang="en-US" sz="1000" b="0" i="0" u="none" strike="noStrike" kern="1200" cap="none" spc="0" normalizeH="0" baseline="0" noProof="0" dirty="0">
                <a:ln>
                  <a:noFill/>
                </a:ln>
                <a:solidFill>
                  <a:schemeClr val="tx1"/>
                </a:solidFill>
                <a:effectLst/>
                <a:uLnTx/>
                <a:uFillTx/>
                <a:latin typeface="Arial" panose="020B0604020202020204"/>
                <a:ea typeface="+mn-ea"/>
                <a:cs typeface="+mn-cs"/>
              </a:rPr>
              <a:t> </a:t>
            </a:r>
            <a:br>
              <a:rPr kumimoji="0" lang="en-US" sz="1000" b="0" i="0" u="none" strike="noStrike" kern="1200" cap="none" spc="0" normalizeH="0" baseline="0" noProof="0" dirty="0">
                <a:ln>
                  <a:noFill/>
                </a:ln>
                <a:solidFill>
                  <a:schemeClr val="tx1"/>
                </a:solidFill>
                <a:effectLst/>
                <a:uLnTx/>
                <a:uFillTx/>
                <a:latin typeface="Arial" panose="020B0604020202020204"/>
                <a:ea typeface="+mn-ea"/>
                <a:cs typeface="+mn-cs"/>
              </a:rPr>
            </a:br>
            <a:r>
              <a:rPr kumimoji="0" lang="en-US" sz="1000" b="0" i="0" u="none" strike="noStrike" kern="1200" cap="none" spc="0" normalizeH="0" baseline="0" noProof="0" dirty="0">
                <a:ln>
                  <a:noFill/>
                </a:ln>
                <a:solidFill>
                  <a:schemeClr val="tx1"/>
                </a:solidFill>
                <a:effectLst/>
                <a:uLnTx/>
                <a:uFillTx/>
                <a:latin typeface="Arial" panose="020B0604020202020204"/>
                <a:ea typeface="+mn-ea"/>
                <a:cs typeface="+mn-cs"/>
              </a:rPr>
              <a:t>&amp; attachments</a:t>
            </a:r>
            <a:b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br>
            <a:endParaRPr lang="en-US" sz="500" b="0" dirty="0">
              <a:solidFill>
                <a:srgbClr val="000000"/>
              </a:solidFill>
              <a:latin typeface="Arial" panose="020B0604020202020204"/>
            </a:endParaRPr>
          </a:p>
          <a:p>
            <a:pPr algn="l">
              <a:spcAft>
                <a:spcPts val="20"/>
              </a:spcAft>
              <a:defRPr/>
            </a:pPr>
            <a: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t>Invisalign</a:t>
            </a:r>
            <a:r>
              <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rPr>
              <a:t>™</a:t>
            </a:r>
            <a: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t> Professional </a:t>
            </a:r>
            <a:b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br>
            <a: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t>Whitening System</a:t>
            </a:r>
          </a:p>
          <a:p>
            <a:pPr algn="l">
              <a:spcAft>
                <a:spcPts val="20"/>
              </a:spcAft>
              <a:defRPr/>
            </a:pPr>
            <a:r>
              <a:rPr kumimoji="0" lang="en-US" sz="400" b="0" i="0" u="none" strike="noStrike" kern="1200" cap="none" spc="0" normalizeH="0" baseline="0" noProof="0" dirty="0">
                <a:ln>
                  <a:noFill/>
                </a:ln>
                <a:solidFill>
                  <a:srgbClr val="000000"/>
                </a:solidFill>
                <a:effectLst/>
                <a:uLnTx/>
                <a:uFillTx/>
                <a:latin typeface="Arial" panose="020B0604020202020204"/>
                <a:ea typeface="+mn-ea"/>
                <a:cs typeface="+mn-cs"/>
              </a:rPr>
              <a:t> </a:t>
            </a:r>
            <a:endParaRPr kumimoji="0" lang="en-US" sz="500" b="0" i="0" u="none" strike="noStrike" kern="1200" cap="none" spc="0" normalizeH="0" baseline="0" noProof="0" dirty="0">
              <a:ln>
                <a:noFill/>
              </a:ln>
              <a:solidFill>
                <a:srgbClr val="000000"/>
              </a:solidFill>
              <a:effectLst/>
              <a:uLnTx/>
              <a:uFillTx/>
              <a:latin typeface="Arial" panose="020B0604020202020204"/>
              <a:ea typeface="+mn-ea"/>
              <a:cs typeface="+mn-cs"/>
            </a:endParaRPr>
          </a:p>
          <a:p>
            <a:pPr algn="l">
              <a:spcAft>
                <a:spcPts val="20"/>
              </a:spcAft>
              <a:defRPr/>
            </a:pPr>
            <a: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t>Invisalign</a:t>
            </a:r>
            <a:r>
              <a:rPr kumimoji="0" lang="en-US" sz="800" b="0" i="0" u="none" strike="noStrike" kern="1200" cap="none" spc="0" normalizeH="0" baseline="30000" noProof="0" dirty="0">
                <a:ln>
                  <a:noFill/>
                </a:ln>
                <a:solidFill>
                  <a:srgbClr val="000000"/>
                </a:solidFill>
                <a:effectLst/>
                <a:uLnTx/>
                <a:uFillTx/>
                <a:latin typeface="Arial" panose="020B0604020202020204"/>
                <a:ea typeface="+mn-ea"/>
                <a:cs typeface="+mn-cs"/>
              </a:rPr>
              <a:t>®</a:t>
            </a:r>
            <a: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t> Palatal Expander System</a:t>
            </a:r>
          </a:p>
          <a:p>
            <a:pPr algn="l">
              <a:spcAft>
                <a:spcPts val="20"/>
              </a:spcAft>
              <a:defRPr/>
            </a:pPr>
            <a:endParaRPr lang="en-US" sz="500" b="0" dirty="0">
              <a:solidFill>
                <a:srgbClr val="000000"/>
              </a:solidFill>
              <a:latin typeface="Arial" panose="020B0604020202020204"/>
            </a:endParaRPr>
          </a:p>
          <a:p>
            <a:pPr algn="l">
              <a:spcAft>
                <a:spcPts val="20"/>
              </a:spcAft>
              <a:defRPr/>
            </a:pPr>
            <a: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t>Invisalign</a:t>
            </a:r>
            <a:r>
              <a:rPr kumimoji="0" lang="en-US" sz="800" b="0" i="0" u="none" strike="noStrike" kern="1200" cap="none" spc="0" normalizeH="0" baseline="30000" noProof="0" dirty="0">
                <a:ln>
                  <a:noFill/>
                </a:ln>
                <a:solidFill>
                  <a:srgbClr val="000000"/>
                </a:solidFill>
                <a:effectLst/>
                <a:uLnTx/>
                <a:uFillTx/>
                <a:latin typeface="Arial" panose="020B0604020202020204"/>
                <a:ea typeface="+mn-ea"/>
                <a:cs typeface="+mn-cs"/>
              </a:rPr>
              <a:t>®</a:t>
            </a:r>
            <a: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t> treatment with </a:t>
            </a:r>
            <a:b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br>
            <a: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t>mandibular advancement with occlusal blocks and enhanced precision wings</a:t>
            </a:r>
          </a:p>
          <a:p>
            <a:pPr algn="l">
              <a:spcAft>
                <a:spcPts val="20"/>
              </a:spcAft>
              <a:defRPr/>
            </a:pPr>
            <a:endParaRPr lang="en-US" sz="1000" b="0" dirty="0">
              <a:solidFill>
                <a:srgbClr val="000000"/>
              </a:solidFill>
              <a:latin typeface="Arial" panose="020B0604020202020204"/>
            </a:endParaRPr>
          </a:p>
        </p:txBody>
      </p:sp>
      <p:sp>
        <p:nvSpPr>
          <p:cNvPr id="11" name="TextBox 10">
            <a:extLst>
              <a:ext uri="{FF2B5EF4-FFF2-40B4-BE49-F238E27FC236}">
                <a16:creationId xmlns:a16="http://schemas.microsoft.com/office/drawing/2014/main" id="{C74F1D3C-A811-1D75-8CA4-E3BFA21F15EF}"/>
              </a:ext>
            </a:extLst>
          </p:cNvPr>
          <p:cNvSpPr txBox="1"/>
          <p:nvPr userDrawn="1"/>
        </p:nvSpPr>
        <p:spPr>
          <a:xfrm>
            <a:off x="8218229" y="2256451"/>
            <a:ext cx="838557" cy="307777"/>
          </a:xfrm>
          <a:prstGeom prst="rect">
            <a:avLst/>
          </a:prstGeom>
          <a:noFill/>
        </p:spPr>
        <p:txBody>
          <a:bodyPr wrap="square" lIns="0" tIns="0" rIns="0" bIns="0" rtlCol="0" anchor="t" anchorCtr="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ctr">
              <a:defRPr sz="2000" b="1">
                <a:solidFill>
                  <a:schemeClr val="bg1">
                    <a:lumMod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t>Vivera</a:t>
            </a:r>
            <a:r>
              <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rPr>
              <a:t>™</a:t>
            </a:r>
            <a: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t> retainers</a:t>
            </a:r>
          </a:p>
        </p:txBody>
      </p:sp>
      <p:sp>
        <p:nvSpPr>
          <p:cNvPr id="12" name="TextBox 11">
            <a:extLst>
              <a:ext uri="{FF2B5EF4-FFF2-40B4-BE49-F238E27FC236}">
                <a16:creationId xmlns:a16="http://schemas.microsoft.com/office/drawing/2014/main" id="{ABFB6FBA-F67B-4BC2-08BC-DCAE0694036C}"/>
              </a:ext>
            </a:extLst>
          </p:cNvPr>
          <p:cNvSpPr txBox="1"/>
          <p:nvPr userDrawn="1"/>
        </p:nvSpPr>
        <p:spPr>
          <a:xfrm>
            <a:off x="6906555" y="2256637"/>
            <a:ext cx="1027910" cy="861774"/>
          </a:xfrm>
          <a:prstGeom prst="rect">
            <a:avLst/>
          </a:prstGeom>
          <a:noFill/>
        </p:spPr>
        <p:txBody>
          <a:bodyPr wrap="square" lIns="0" tIns="0" rIns="0" bIns="0" rtlCol="0" anchor="t" anchorCtr="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ctr">
              <a:defRPr sz="2000" b="1">
                <a:solidFill>
                  <a:schemeClr val="bg1">
                    <a:lumMod val="75000"/>
                  </a:schemeClr>
                </a:solidFill>
              </a:defRPr>
            </a:lvl1pPr>
          </a:lstStyle>
          <a:p>
            <a:pPr algn="l">
              <a:defRPr/>
            </a:pPr>
            <a: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t>Invisalign</a:t>
            </a:r>
            <a:r>
              <a:rPr kumimoji="0" lang="en-US" sz="800" b="0" i="0" u="none" strike="noStrike" kern="1200" cap="none" spc="0" normalizeH="0" baseline="30000" noProof="0" dirty="0">
                <a:ln>
                  <a:noFill/>
                </a:ln>
                <a:solidFill>
                  <a:srgbClr val="000000"/>
                </a:solidFill>
                <a:effectLst/>
                <a:uLnTx/>
                <a:uFillTx/>
                <a:latin typeface="Arial" panose="020B0604020202020204"/>
                <a:ea typeface="+mn-ea"/>
                <a:cs typeface="+mn-cs"/>
              </a:rPr>
              <a:t>®</a:t>
            </a:r>
            <a: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t> </a:t>
            </a:r>
            <a:b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br>
            <a: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t>Virtual Care AI</a:t>
            </a:r>
          </a:p>
          <a:p>
            <a:pPr algn="l">
              <a:defRPr/>
            </a:pPr>
            <a:endParaRPr lang="en-US" sz="1200" b="0" dirty="0">
              <a:solidFill>
                <a:srgbClr val="000000"/>
              </a:solidFill>
              <a:latin typeface="Arial" panose="020B0604020202020204"/>
            </a:endParaRPr>
          </a:p>
          <a:p>
            <a:pPr algn="l">
              <a:defRPr/>
            </a:pPr>
            <a:endPar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sng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55" name="TextBox 54">
            <a:extLst>
              <a:ext uri="{FF2B5EF4-FFF2-40B4-BE49-F238E27FC236}">
                <a16:creationId xmlns:a16="http://schemas.microsoft.com/office/drawing/2014/main" id="{DEE55CD0-C225-9A3E-EEAC-97747FCCDBE8}"/>
              </a:ext>
            </a:extLst>
          </p:cNvPr>
          <p:cNvSpPr txBox="1"/>
          <p:nvPr userDrawn="1"/>
        </p:nvSpPr>
        <p:spPr>
          <a:xfrm>
            <a:off x="216883" y="1926773"/>
            <a:ext cx="884862" cy="209028"/>
          </a:xfrm>
          <a:prstGeom prst="rect">
            <a:avLst/>
          </a:prstGeom>
          <a:noFill/>
        </p:spPr>
        <p:txBody>
          <a:bodyPr wrap="square" lIns="0" tIns="0" rIns="0" bIns="0" rtlCol="0">
            <a:spAutoFit/>
          </a:bodyPr>
          <a:lstStyle/>
          <a:p>
            <a:pPr algn="ctr"/>
            <a:r>
              <a:rPr lang="en-US" b="1" dirty="0">
                <a:solidFill>
                  <a:schemeClr val="bg2"/>
                </a:solidFill>
                <a:latin typeface="Arial" panose="020B0604020202020204" pitchFamily="34" charset="0"/>
                <a:cs typeface="Arial" panose="020B0604020202020204" pitchFamily="34" charset="0"/>
              </a:rPr>
              <a:t>Connect</a:t>
            </a:r>
          </a:p>
        </p:txBody>
      </p:sp>
      <p:sp>
        <p:nvSpPr>
          <p:cNvPr id="56" name="TextBox 55">
            <a:extLst>
              <a:ext uri="{FF2B5EF4-FFF2-40B4-BE49-F238E27FC236}">
                <a16:creationId xmlns:a16="http://schemas.microsoft.com/office/drawing/2014/main" id="{949C6E38-6825-D6D9-F24C-FAC3870793E9}"/>
              </a:ext>
            </a:extLst>
          </p:cNvPr>
          <p:cNvSpPr txBox="1"/>
          <p:nvPr userDrawn="1"/>
        </p:nvSpPr>
        <p:spPr>
          <a:xfrm>
            <a:off x="1522622" y="1920003"/>
            <a:ext cx="880098" cy="209028"/>
          </a:xfrm>
          <a:prstGeom prst="rect">
            <a:avLst/>
          </a:prstGeom>
          <a:noFill/>
        </p:spPr>
        <p:txBody>
          <a:bodyPr wrap="square" lIns="0" tIns="0" rIns="0" bIns="0" rtlCol="0">
            <a:spAutoFit/>
          </a:bodyPr>
          <a:lstStyle/>
          <a:p>
            <a:pPr algn="ctr"/>
            <a:r>
              <a:rPr lang="en-US" b="1" dirty="0">
                <a:solidFill>
                  <a:schemeClr val="bg2"/>
                </a:solidFill>
                <a:latin typeface="Arial" panose="020B0604020202020204" pitchFamily="34" charset="0"/>
                <a:cs typeface="Arial" panose="020B0604020202020204" pitchFamily="34" charset="0"/>
              </a:rPr>
              <a:t>Scan</a:t>
            </a:r>
          </a:p>
        </p:txBody>
      </p:sp>
      <p:sp>
        <p:nvSpPr>
          <p:cNvPr id="57" name="TextBox 56">
            <a:extLst>
              <a:ext uri="{FF2B5EF4-FFF2-40B4-BE49-F238E27FC236}">
                <a16:creationId xmlns:a16="http://schemas.microsoft.com/office/drawing/2014/main" id="{1E11AEEC-D1DD-CE4F-0F1B-8E9EB07551E4}"/>
              </a:ext>
            </a:extLst>
          </p:cNvPr>
          <p:cNvSpPr txBox="1"/>
          <p:nvPr userDrawn="1"/>
        </p:nvSpPr>
        <p:spPr>
          <a:xfrm>
            <a:off x="4116986" y="1921826"/>
            <a:ext cx="884091" cy="209028"/>
          </a:xfrm>
          <a:prstGeom prst="rect">
            <a:avLst/>
          </a:prstGeom>
          <a:noFill/>
        </p:spPr>
        <p:txBody>
          <a:bodyPr wrap="square" lIns="0" tIns="0" rIns="0" bIns="0" rtlCol="0">
            <a:spAutoFit/>
          </a:bodyPr>
          <a:lstStyle/>
          <a:p>
            <a:pPr algn="ctr"/>
            <a:r>
              <a:rPr lang="en-US" b="1" dirty="0">
                <a:solidFill>
                  <a:schemeClr val="bg2"/>
                </a:solidFill>
                <a:latin typeface="Arial" panose="020B0604020202020204" pitchFamily="34" charset="0"/>
                <a:cs typeface="Arial" panose="020B0604020202020204" pitchFamily="34" charset="0"/>
              </a:rPr>
              <a:t>Plan</a:t>
            </a:r>
          </a:p>
        </p:txBody>
      </p:sp>
      <p:sp>
        <p:nvSpPr>
          <p:cNvPr id="58" name="TextBox 57">
            <a:extLst>
              <a:ext uri="{FF2B5EF4-FFF2-40B4-BE49-F238E27FC236}">
                <a16:creationId xmlns:a16="http://schemas.microsoft.com/office/drawing/2014/main" id="{F5A7F5AA-0818-9AD5-9D17-674363F9B053}"/>
              </a:ext>
            </a:extLst>
          </p:cNvPr>
          <p:cNvSpPr txBox="1"/>
          <p:nvPr userDrawn="1"/>
        </p:nvSpPr>
        <p:spPr>
          <a:xfrm>
            <a:off x="5417965" y="1926773"/>
            <a:ext cx="882548" cy="209028"/>
          </a:xfrm>
          <a:prstGeom prst="rect">
            <a:avLst/>
          </a:prstGeom>
          <a:noFill/>
        </p:spPr>
        <p:txBody>
          <a:bodyPr wrap="square" lIns="0" tIns="0" rIns="0" bIns="0" rtlCol="0">
            <a:spAutoFit/>
          </a:bodyPr>
          <a:lstStyle/>
          <a:p>
            <a:pPr algn="ctr"/>
            <a:r>
              <a:rPr lang="en-US" b="1" dirty="0">
                <a:solidFill>
                  <a:schemeClr val="bg2"/>
                </a:solidFill>
                <a:latin typeface="Arial" panose="020B0604020202020204" pitchFamily="34" charset="0"/>
                <a:cs typeface="Arial" panose="020B0604020202020204" pitchFamily="34" charset="0"/>
              </a:rPr>
              <a:t>Treat</a:t>
            </a:r>
          </a:p>
        </p:txBody>
      </p:sp>
      <p:sp>
        <p:nvSpPr>
          <p:cNvPr id="59" name="TextBox 58">
            <a:extLst>
              <a:ext uri="{FF2B5EF4-FFF2-40B4-BE49-F238E27FC236}">
                <a16:creationId xmlns:a16="http://schemas.microsoft.com/office/drawing/2014/main" id="{FE747AB2-B163-7ACF-83DF-67E4836DB852}"/>
              </a:ext>
            </a:extLst>
          </p:cNvPr>
          <p:cNvSpPr txBox="1"/>
          <p:nvPr userDrawn="1"/>
        </p:nvSpPr>
        <p:spPr>
          <a:xfrm>
            <a:off x="6704565" y="1922433"/>
            <a:ext cx="889558" cy="209028"/>
          </a:xfrm>
          <a:prstGeom prst="rect">
            <a:avLst/>
          </a:prstGeom>
          <a:noFill/>
        </p:spPr>
        <p:txBody>
          <a:bodyPr wrap="square" lIns="0" tIns="0" rIns="0" bIns="0" rtlCol="0">
            <a:spAutoFit/>
          </a:bodyPr>
          <a:lstStyle/>
          <a:p>
            <a:pPr algn="ctr"/>
            <a:r>
              <a:rPr lang="en-US" b="1" dirty="0">
                <a:solidFill>
                  <a:schemeClr val="bg2"/>
                </a:solidFill>
              </a:rPr>
              <a:t>Monitor</a:t>
            </a:r>
          </a:p>
        </p:txBody>
      </p:sp>
      <p:sp>
        <p:nvSpPr>
          <p:cNvPr id="60" name="TextBox 59">
            <a:extLst>
              <a:ext uri="{FF2B5EF4-FFF2-40B4-BE49-F238E27FC236}">
                <a16:creationId xmlns:a16="http://schemas.microsoft.com/office/drawing/2014/main" id="{91605B72-74DD-6351-0049-4A4391AE0739}"/>
              </a:ext>
            </a:extLst>
          </p:cNvPr>
          <p:cNvSpPr txBox="1"/>
          <p:nvPr userDrawn="1"/>
        </p:nvSpPr>
        <p:spPr>
          <a:xfrm>
            <a:off x="8010705" y="1923589"/>
            <a:ext cx="891283" cy="209028"/>
          </a:xfrm>
          <a:prstGeom prst="rect">
            <a:avLst/>
          </a:prstGeom>
          <a:noFill/>
        </p:spPr>
        <p:txBody>
          <a:bodyPr wrap="square" lIns="0" tIns="0" rIns="0" bIns="0" rtlCol="0">
            <a:spAutoFit/>
          </a:bodyPr>
          <a:lstStyle/>
          <a:p>
            <a:pPr algn="ctr"/>
            <a:r>
              <a:rPr lang="en-US" b="1" dirty="0">
                <a:solidFill>
                  <a:schemeClr val="bg2"/>
                </a:solidFill>
                <a:latin typeface="Arial" panose="020B0604020202020204" pitchFamily="34" charset="0"/>
                <a:cs typeface="Arial" panose="020B0604020202020204" pitchFamily="34" charset="0"/>
              </a:rPr>
              <a:t>Retain</a:t>
            </a:r>
          </a:p>
        </p:txBody>
      </p:sp>
      <p:sp>
        <p:nvSpPr>
          <p:cNvPr id="64" name="TextBox 63">
            <a:extLst>
              <a:ext uri="{FF2B5EF4-FFF2-40B4-BE49-F238E27FC236}">
                <a16:creationId xmlns:a16="http://schemas.microsoft.com/office/drawing/2014/main" id="{8F659D83-5B13-BD89-5B07-22C2CC74D5FD}"/>
              </a:ext>
            </a:extLst>
          </p:cNvPr>
          <p:cNvSpPr txBox="1"/>
          <p:nvPr userDrawn="1"/>
        </p:nvSpPr>
        <p:spPr>
          <a:xfrm>
            <a:off x="2823201" y="1921826"/>
            <a:ext cx="884091" cy="209028"/>
          </a:xfrm>
          <a:prstGeom prst="rect">
            <a:avLst/>
          </a:prstGeom>
          <a:noFill/>
        </p:spPr>
        <p:txBody>
          <a:bodyPr wrap="square" lIns="0" tIns="0" rIns="0" bIns="0" rtlCol="0">
            <a:spAutoFit/>
          </a:bodyPr>
          <a:lstStyle/>
          <a:p>
            <a:pPr algn="ctr"/>
            <a:r>
              <a:rPr lang="en-US" b="1" dirty="0">
                <a:solidFill>
                  <a:schemeClr val="bg2"/>
                </a:solidFill>
                <a:latin typeface="Arial" panose="020B0604020202020204" pitchFamily="34" charset="0"/>
                <a:cs typeface="Arial" panose="020B0604020202020204" pitchFamily="34" charset="0"/>
              </a:rPr>
              <a:t>Diagnose</a:t>
            </a:r>
          </a:p>
        </p:txBody>
      </p:sp>
      <p:sp>
        <p:nvSpPr>
          <p:cNvPr id="65" name="TextBox 64">
            <a:extLst>
              <a:ext uri="{FF2B5EF4-FFF2-40B4-BE49-F238E27FC236}">
                <a16:creationId xmlns:a16="http://schemas.microsoft.com/office/drawing/2014/main" id="{A6FA21CB-BFC0-E4BB-69CF-D0D22A15EEB9}"/>
              </a:ext>
            </a:extLst>
          </p:cNvPr>
          <p:cNvSpPr txBox="1"/>
          <p:nvPr userDrawn="1"/>
        </p:nvSpPr>
        <p:spPr>
          <a:xfrm>
            <a:off x="2998979" y="2256451"/>
            <a:ext cx="838557" cy="1000274"/>
          </a:xfrm>
          <a:prstGeom prst="rect">
            <a:avLst/>
          </a:prstGeom>
          <a:noFill/>
        </p:spPr>
        <p:txBody>
          <a:bodyPr wrap="square" lIns="0" tIns="0" rIns="0" bIns="0" rtlCol="0" anchor="t" anchorCtr="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ctr">
              <a:defRPr sz="2000" b="1">
                <a:solidFill>
                  <a:schemeClr val="bg1">
                    <a:lumMod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Align</a:t>
            </a:r>
            <a:r>
              <a:rPr lang="en-US" sz="800" b="0" dirty="0">
                <a:solidFill>
                  <a:schemeClr val="tx1"/>
                </a:solidFill>
                <a:latin typeface="Arial" panose="020B0604020202020204" pitchFamily="34" charset="0"/>
                <a:cs typeface="Arial" panose="020B0604020202020204" pitchFamily="34" charset="0"/>
              </a:rPr>
              <a:t>™</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Oral </a:t>
            </a:r>
            <a:b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Health </a:t>
            </a:r>
            <a:r>
              <a:rPr lang="en-US" sz="1000" b="0" dirty="0">
                <a:solidFill>
                  <a:srgbClr val="000000"/>
                </a:solidFill>
                <a:latin typeface="Arial" panose="020B0604020202020204" pitchFamily="34" charset="0"/>
                <a:cs typeface="Arial" panose="020B0604020202020204" pitchFamily="34" charset="0"/>
              </a:rPr>
              <a:t>S</a:t>
            </a:r>
            <a:r>
              <a:rPr kumimoji="0" lang="en-US" sz="10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uite</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algn="l">
              <a:defRPr/>
            </a:pPr>
            <a:r>
              <a:rPr lang="en-US" sz="1000" b="0" dirty="0">
                <a:solidFill>
                  <a:schemeClr val="tx1"/>
                </a:solidFill>
                <a:latin typeface="Arial" panose="020B0604020202020204" pitchFamily="34" charset="0"/>
                <a:cs typeface="Arial" panose="020B0604020202020204" pitchFamily="34" charset="0"/>
              </a:rPr>
              <a:t>iTero</a:t>
            </a:r>
            <a:r>
              <a:rPr lang="en-US" sz="800" b="0" dirty="0">
                <a:solidFill>
                  <a:schemeClr val="tx1"/>
                </a:solidFill>
                <a:latin typeface="Arial" panose="020B0604020202020204" pitchFamily="34" charset="0"/>
                <a:cs typeface="Arial" panose="020B0604020202020204" pitchFamily="34" charset="0"/>
              </a:rPr>
              <a:t>™</a:t>
            </a:r>
            <a:r>
              <a:rPr lang="en-US" sz="1000" b="0" dirty="0">
                <a:solidFill>
                  <a:schemeClr val="tx1"/>
                </a:solidFill>
                <a:latin typeface="Arial" panose="020B0604020202020204" pitchFamily="34" charset="0"/>
                <a:cs typeface="Arial" panose="020B0604020202020204" pitchFamily="34" charset="0"/>
              </a:rPr>
              <a:t> NIRI technology </a:t>
            </a:r>
            <a:r>
              <a:rPr lang="en-US" sz="1000" b="0" dirty="0">
                <a:solidFill>
                  <a:schemeClr val="tx1"/>
                </a:solidFill>
                <a:highlight>
                  <a:srgbClr val="FFFF00"/>
                </a:highlight>
                <a:latin typeface="Arial" panose="020B0604020202020204" pitchFamily="34" charset="0"/>
                <a:cs typeface="Arial" panose="020B0604020202020204" pitchFamily="34" charset="0"/>
              </a:rPr>
              <a:t> </a:t>
            </a:r>
          </a:p>
          <a:p>
            <a:pPr algn="l">
              <a:defRPr/>
            </a:pPr>
            <a:endParaRPr lang="en-US" sz="1000" b="0" dirty="0">
              <a:solidFill>
                <a:schemeClr val="tx1"/>
              </a:solidFill>
              <a:highlight>
                <a:srgbClr val="FFFF00"/>
              </a:highligh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7" name="Title 1">
            <a:extLst>
              <a:ext uri="{FF2B5EF4-FFF2-40B4-BE49-F238E27FC236}">
                <a16:creationId xmlns:a16="http://schemas.microsoft.com/office/drawing/2014/main" id="{BA7B292C-21E0-FD6E-D9EE-38DBEFBBE0AD}"/>
              </a:ext>
            </a:extLst>
          </p:cNvPr>
          <p:cNvSpPr>
            <a:spLocks noGrp="1"/>
          </p:cNvSpPr>
          <p:nvPr>
            <p:ph type="title" hasCustomPrompt="1"/>
          </p:nvPr>
        </p:nvSpPr>
        <p:spPr>
          <a:xfrm>
            <a:off x="209549" y="273844"/>
            <a:ext cx="8728709" cy="994172"/>
          </a:xfrm>
          <a:prstGeom prst="rect">
            <a:avLst/>
          </a:prstGeom>
        </p:spPr>
        <p:txBody>
          <a:bodyPr>
            <a:normAutofit/>
          </a:bodyPr>
          <a:lstStyle>
            <a:lvl1pPr>
              <a:defRPr sz="3200"/>
            </a:lvl1pPr>
          </a:lstStyle>
          <a:p>
            <a:r>
              <a:rPr lang="en-US"/>
              <a:t>Align</a:t>
            </a:r>
            <a:r>
              <a:rPr lang="en-US" sz="2400" baseline="30000"/>
              <a:t>™</a:t>
            </a:r>
            <a:r>
              <a:rPr lang="en-US"/>
              <a:t> Digital Workflow</a:t>
            </a:r>
            <a:endParaRPr lang="en-US" dirty="0"/>
          </a:p>
        </p:txBody>
      </p:sp>
      <p:pic>
        <p:nvPicPr>
          <p:cNvPr id="78" name="Picture 77" descr="A blue circle with white arrow in it&#10;&#10;Description automatically generated">
            <a:extLst>
              <a:ext uri="{FF2B5EF4-FFF2-40B4-BE49-F238E27FC236}">
                <a16:creationId xmlns:a16="http://schemas.microsoft.com/office/drawing/2014/main" id="{D8DDB32A-1479-1F39-1254-F021FB407EB2}"/>
              </a:ext>
            </a:extLst>
          </p:cNvPr>
          <p:cNvPicPr>
            <a:picLocks noChangeAspect="1"/>
          </p:cNvPicPr>
          <p:nvPr userDrawn="1"/>
        </p:nvPicPr>
        <p:blipFill>
          <a:blip r:embed="rId3"/>
          <a:stretch>
            <a:fillRect/>
          </a:stretch>
        </p:blipFill>
        <p:spPr>
          <a:xfrm>
            <a:off x="5347887" y="2229822"/>
            <a:ext cx="218449" cy="203885"/>
          </a:xfrm>
          <a:prstGeom prst="rect">
            <a:avLst/>
          </a:prstGeom>
        </p:spPr>
      </p:pic>
      <p:pic>
        <p:nvPicPr>
          <p:cNvPr id="79" name="Picture 78" descr="A blue circle with white arrow in it&#10;&#10;Description automatically generated">
            <a:extLst>
              <a:ext uri="{FF2B5EF4-FFF2-40B4-BE49-F238E27FC236}">
                <a16:creationId xmlns:a16="http://schemas.microsoft.com/office/drawing/2014/main" id="{F9612517-5AB9-3275-FA9D-7B14029E07B7}"/>
              </a:ext>
            </a:extLst>
          </p:cNvPr>
          <p:cNvPicPr>
            <a:picLocks noChangeAspect="1"/>
          </p:cNvPicPr>
          <p:nvPr userDrawn="1"/>
        </p:nvPicPr>
        <p:blipFill>
          <a:blip r:embed="rId3"/>
          <a:stretch>
            <a:fillRect/>
          </a:stretch>
        </p:blipFill>
        <p:spPr>
          <a:xfrm>
            <a:off x="6687737" y="2229822"/>
            <a:ext cx="218449" cy="203885"/>
          </a:xfrm>
          <a:prstGeom prst="rect">
            <a:avLst/>
          </a:prstGeom>
        </p:spPr>
      </p:pic>
      <p:pic>
        <p:nvPicPr>
          <p:cNvPr id="80" name="Picture 79" descr="A blue circle with white arrow in it&#10;&#10;Description automatically generated">
            <a:extLst>
              <a:ext uri="{FF2B5EF4-FFF2-40B4-BE49-F238E27FC236}">
                <a16:creationId xmlns:a16="http://schemas.microsoft.com/office/drawing/2014/main" id="{99073893-DC50-C244-E2BB-952CFCEADF13}"/>
              </a:ext>
            </a:extLst>
          </p:cNvPr>
          <p:cNvPicPr>
            <a:picLocks noChangeAspect="1"/>
          </p:cNvPicPr>
          <p:nvPr userDrawn="1"/>
        </p:nvPicPr>
        <p:blipFill>
          <a:blip r:embed="rId3"/>
          <a:stretch>
            <a:fillRect/>
          </a:stretch>
        </p:blipFill>
        <p:spPr>
          <a:xfrm>
            <a:off x="7986312" y="2229822"/>
            <a:ext cx="218449" cy="203885"/>
          </a:xfrm>
          <a:prstGeom prst="rect">
            <a:avLst/>
          </a:prstGeom>
        </p:spPr>
      </p:pic>
      <p:pic>
        <p:nvPicPr>
          <p:cNvPr id="81" name="Picture 80" descr="A blue circle with white arrow in it&#10;&#10;Description automatically generated">
            <a:extLst>
              <a:ext uri="{FF2B5EF4-FFF2-40B4-BE49-F238E27FC236}">
                <a16:creationId xmlns:a16="http://schemas.microsoft.com/office/drawing/2014/main" id="{D142D4C9-5082-D314-8BD8-4D62A367F370}"/>
              </a:ext>
            </a:extLst>
          </p:cNvPr>
          <p:cNvPicPr>
            <a:picLocks noChangeAspect="1"/>
          </p:cNvPicPr>
          <p:nvPr userDrawn="1"/>
        </p:nvPicPr>
        <p:blipFill>
          <a:blip r:embed="rId3"/>
          <a:stretch>
            <a:fillRect/>
          </a:stretch>
        </p:blipFill>
        <p:spPr>
          <a:xfrm>
            <a:off x="3966349" y="2229822"/>
            <a:ext cx="218449" cy="203885"/>
          </a:xfrm>
          <a:prstGeom prst="rect">
            <a:avLst/>
          </a:prstGeom>
        </p:spPr>
      </p:pic>
      <p:pic>
        <p:nvPicPr>
          <p:cNvPr id="82" name="Picture 81" descr="A blue circle with white arrow in it&#10;&#10;Description automatically generated">
            <a:extLst>
              <a:ext uri="{FF2B5EF4-FFF2-40B4-BE49-F238E27FC236}">
                <a16:creationId xmlns:a16="http://schemas.microsoft.com/office/drawing/2014/main" id="{957C2538-00AD-542C-E302-287E7D12C6C7}"/>
              </a:ext>
            </a:extLst>
          </p:cNvPr>
          <p:cNvPicPr>
            <a:picLocks noChangeAspect="1"/>
          </p:cNvPicPr>
          <p:nvPr userDrawn="1"/>
        </p:nvPicPr>
        <p:blipFill>
          <a:blip r:embed="rId3"/>
          <a:stretch>
            <a:fillRect/>
          </a:stretch>
        </p:blipFill>
        <p:spPr>
          <a:xfrm>
            <a:off x="2763437" y="2229822"/>
            <a:ext cx="218449" cy="203885"/>
          </a:xfrm>
          <a:prstGeom prst="rect">
            <a:avLst/>
          </a:prstGeom>
        </p:spPr>
      </p:pic>
      <p:pic>
        <p:nvPicPr>
          <p:cNvPr id="83" name="Picture 82" descr="A blue circle with white arrow in it&#10;&#10;Description automatically generated">
            <a:extLst>
              <a:ext uri="{FF2B5EF4-FFF2-40B4-BE49-F238E27FC236}">
                <a16:creationId xmlns:a16="http://schemas.microsoft.com/office/drawing/2014/main" id="{2752EF4D-1197-896F-7F03-8CB0F3CF2636}"/>
              </a:ext>
            </a:extLst>
          </p:cNvPr>
          <p:cNvPicPr>
            <a:picLocks noChangeAspect="1"/>
          </p:cNvPicPr>
          <p:nvPr userDrawn="1"/>
        </p:nvPicPr>
        <p:blipFill>
          <a:blip r:embed="rId3"/>
          <a:stretch>
            <a:fillRect/>
          </a:stretch>
        </p:blipFill>
        <p:spPr>
          <a:xfrm>
            <a:off x="1471212" y="2229822"/>
            <a:ext cx="218449" cy="203885"/>
          </a:xfrm>
          <a:prstGeom prst="rect">
            <a:avLst/>
          </a:prstGeom>
        </p:spPr>
      </p:pic>
      <p:pic>
        <p:nvPicPr>
          <p:cNvPr id="84" name="Picture 83" descr="A blue circle with white arrow in it&#10;&#10;Description automatically generated">
            <a:extLst>
              <a:ext uri="{FF2B5EF4-FFF2-40B4-BE49-F238E27FC236}">
                <a16:creationId xmlns:a16="http://schemas.microsoft.com/office/drawing/2014/main" id="{C4DA9575-BE2E-D8CA-95E4-D97504D5790E}"/>
              </a:ext>
            </a:extLst>
          </p:cNvPr>
          <p:cNvPicPr>
            <a:picLocks noChangeAspect="1"/>
          </p:cNvPicPr>
          <p:nvPr userDrawn="1"/>
        </p:nvPicPr>
        <p:blipFill>
          <a:blip r:embed="rId3"/>
          <a:stretch>
            <a:fillRect/>
          </a:stretch>
        </p:blipFill>
        <p:spPr>
          <a:xfrm>
            <a:off x="156762" y="2229822"/>
            <a:ext cx="218449" cy="203885"/>
          </a:xfrm>
          <a:prstGeom prst="rect">
            <a:avLst/>
          </a:prstGeom>
        </p:spPr>
      </p:pic>
      <p:pic>
        <p:nvPicPr>
          <p:cNvPr id="85" name="Picture 84" descr="A blue circle with white arrow in it&#10;&#10;Description automatically generated">
            <a:extLst>
              <a:ext uri="{FF2B5EF4-FFF2-40B4-BE49-F238E27FC236}">
                <a16:creationId xmlns:a16="http://schemas.microsoft.com/office/drawing/2014/main" id="{D37CF5DA-986F-9872-6379-97CE5DD123FE}"/>
              </a:ext>
            </a:extLst>
          </p:cNvPr>
          <p:cNvPicPr>
            <a:picLocks noChangeAspect="1"/>
          </p:cNvPicPr>
          <p:nvPr userDrawn="1"/>
        </p:nvPicPr>
        <p:blipFill>
          <a:blip r:embed="rId3"/>
          <a:stretch>
            <a:fillRect/>
          </a:stretch>
        </p:blipFill>
        <p:spPr>
          <a:xfrm>
            <a:off x="5347887" y="3220422"/>
            <a:ext cx="218449" cy="203885"/>
          </a:xfrm>
          <a:prstGeom prst="rect">
            <a:avLst/>
          </a:prstGeom>
        </p:spPr>
      </p:pic>
      <p:pic>
        <p:nvPicPr>
          <p:cNvPr id="86" name="Picture 85" descr="A blue circle with white arrow in it&#10;&#10;Description automatically generated">
            <a:extLst>
              <a:ext uri="{FF2B5EF4-FFF2-40B4-BE49-F238E27FC236}">
                <a16:creationId xmlns:a16="http://schemas.microsoft.com/office/drawing/2014/main" id="{068F53FD-C151-8009-34B5-BB7F683EDDC5}"/>
              </a:ext>
            </a:extLst>
          </p:cNvPr>
          <p:cNvPicPr>
            <a:picLocks noChangeAspect="1"/>
          </p:cNvPicPr>
          <p:nvPr userDrawn="1"/>
        </p:nvPicPr>
        <p:blipFill>
          <a:blip r:embed="rId3"/>
          <a:stretch>
            <a:fillRect/>
          </a:stretch>
        </p:blipFill>
        <p:spPr>
          <a:xfrm>
            <a:off x="5347887" y="3579197"/>
            <a:ext cx="218449" cy="203885"/>
          </a:xfrm>
          <a:prstGeom prst="rect">
            <a:avLst/>
          </a:prstGeom>
        </p:spPr>
      </p:pic>
      <p:pic>
        <p:nvPicPr>
          <p:cNvPr id="87" name="Picture 86" descr="A blue circle with white arrow in it&#10;&#10;Description automatically generated">
            <a:extLst>
              <a:ext uri="{FF2B5EF4-FFF2-40B4-BE49-F238E27FC236}">
                <a16:creationId xmlns:a16="http://schemas.microsoft.com/office/drawing/2014/main" id="{1FA669A0-A993-A2DB-4807-81D3419BFFD3}"/>
              </a:ext>
            </a:extLst>
          </p:cNvPr>
          <p:cNvPicPr>
            <a:picLocks noChangeAspect="1"/>
          </p:cNvPicPr>
          <p:nvPr userDrawn="1"/>
        </p:nvPicPr>
        <p:blipFill>
          <a:blip r:embed="rId3"/>
          <a:stretch>
            <a:fillRect/>
          </a:stretch>
        </p:blipFill>
        <p:spPr>
          <a:xfrm>
            <a:off x="5347887" y="3941147"/>
            <a:ext cx="218449" cy="203885"/>
          </a:xfrm>
          <a:prstGeom prst="rect">
            <a:avLst/>
          </a:prstGeom>
        </p:spPr>
      </p:pic>
      <p:sp>
        <p:nvSpPr>
          <p:cNvPr id="88" name="TextBox 87">
            <a:extLst>
              <a:ext uri="{FF2B5EF4-FFF2-40B4-BE49-F238E27FC236}">
                <a16:creationId xmlns:a16="http://schemas.microsoft.com/office/drawing/2014/main" id="{6D4386FE-E03B-7DF2-F92E-4D64DC7BFFBE}"/>
              </a:ext>
            </a:extLst>
          </p:cNvPr>
          <p:cNvSpPr txBox="1"/>
          <p:nvPr userDrawn="1"/>
        </p:nvSpPr>
        <p:spPr>
          <a:xfrm>
            <a:off x="4216596" y="2230897"/>
            <a:ext cx="1209272" cy="2769989"/>
          </a:xfrm>
          <a:prstGeom prst="rect">
            <a:avLst/>
          </a:prstGeom>
          <a:noFill/>
        </p:spPr>
        <p:txBody>
          <a:bodyPr wrap="square" lIns="0" tIns="0" rIns="0" bIns="0" rtlCol="0" anchor="t" anchorCtr="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ctr">
              <a:defRPr sz="2000" b="1">
                <a:solidFill>
                  <a:schemeClr val="bg1">
                    <a:lumMod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t>ClinCheck</a:t>
            </a:r>
            <a:r>
              <a:rPr kumimoji="0" lang="en-US" sz="800" b="0" i="0" u="none" strike="noStrike" kern="1200" cap="none" spc="0" normalizeH="0" baseline="30000" noProof="0" dirty="0">
                <a:ln>
                  <a:noFill/>
                </a:ln>
                <a:solidFill>
                  <a:srgbClr val="000000"/>
                </a:solidFill>
                <a:effectLst/>
                <a:uLnTx/>
                <a:uFillTx/>
                <a:latin typeface="Arial" panose="020B0604020202020204"/>
                <a:ea typeface="+mn-ea"/>
                <a:cs typeface="+mn-cs"/>
              </a:rPr>
              <a:t>® </a:t>
            </a:r>
            <a:br>
              <a:rPr kumimoji="0" lang="en-US" sz="1000" b="0" i="0" u="none" strike="noStrike" kern="1200" cap="none" spc="0" normalizeH="0" baseline="30000" noProof="0" dirty="0">
                <a:ln>
                  <a:noFill/>
                </a:ln>
                <a:solidFill>
                  <a:srgbClr val="000000"/>
                </a:solidFill>
                <a:effectLst/>
                <a:uLnTx/>
                <a:uFillTx/>
                <a:latin typeface="Arial" panose="020B0604020202020204"/>
                <a:ea typeface="+mn-ea"/>
                <a:cs typeface="+mn-cs"/>
              </a:rPr>
            </a:br>
            <a: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t>Pro 6.0 Live Update for 3D Controls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500" b="0" dirty="0">
              <a:solidFill>
                <a:srgbClr val="000000"/>
              </a:solidFill>
              <a:latin typeface="Arial" panose="020B0604020202020204"/>
            </a:endParaRPr>
          </a:p>
          <a:p>
            <a:pPr algn="l">
              <a:defRPr/>
            </a:pPr>
            <a: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t>CBCT integration </a:t>
            </a:r>
            <a:b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br>
            <a: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t>for ClinCheck</a:t>
            </a:r>
            <a:r>
              <a:rPr kumimoji="0" lang="en-US" sz="800" b="0" i="0" u="none" strike="noStrike" kern="1200" cap="none" spc="0" normalizeH="0" baseline="30000" noProof="0" dirty="0">
                <a:ln>
                  <a:noFill/>
                </a:ln>
                <a:solidFill>
                  <a:srgbClr val="000000"/>
                </a:solidFill>
                <a:effectLst/>
                <a:uLnTx/>
                <a:uFillTx/>
                <a:latin typeface="Arial" panose="020B0604020202020204"/>
                <a:ea typeface="+mn-ea"/>
                <a:cs typeface="+mn-cs"/>
              </a:rPr>
              <a:t>®</a:t>
            </a:r>
            <a: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t> </a:t>
            </a:r>
            <a:b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br>
            <a: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t>software</a:t>
            </a:r>
          </a:p>
          <a:p>
            <a:pPr algn="l">
              <a:defRPr/>
            </a:pPr>
            <a:endParaRPr lang="en-US" sz="500" b="0" dirty="0">
              <a:solidFill>
                <a:srgbClr val="000000"/>
              </a:solidFill>
              <a:latin typeface="Arial" panose="020B0604020202020204"/>
            </a:endParaRPr>
          </a:p>
          <a:p>
            <a:pPr algn="l">
              <a:defRPr/>
            </a:pPr>
            <a: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t>Treatment </a:t>
            </a:r>
            <a:b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br>
            <a: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t>Planning Services</a:t>
            </a:r>
          </a:p>
          <a:p>
            <a:pPr algn="l">
              <a:defRPr/>
            </a:pPr>
            <a:endParaRPr lang="en-US" sz="500" b="0" dirty="0">
              <a:solidFill>
                <a:srgbClr val="000000"/>
              </a:solidFill>
              <a:latin typeface="Arial" panose="020B0604020202020204"/>
            </a:endParaRPr>
          </a:p>
          <a:p>
            <a:pPr algn="l">
              <a:defRPr/>
            </a:pPr>
            <a: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t>Invisalign Smile Architect</a:t>
            </a:r>
            <a:r>
              <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rPr>
              <a:t>™</a:t>
            </a:r>
          </a:p>
          <a:p>
            <a:pPr algn="l">
              <a:defRPr/>
            </a:pPr>
            <a:endParaRPr lang="en-US" sz="500" b="0" dirty="0">
              <a:solidFill>
                <a:srgbClr val="000000"/>
              </a:solidFill>
              <a:latin typeface="Arial" panose="020B0604020202020204"/>
            </a:endParaRPr>
          </a:p>
          <a:p>
            <a:pPr algn="l">
              <a:defRPr/>
            </a:pPr>
            <a: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t>Invisalign</a:t>
            </a:r>
            <a:r>
              <a:rPr kumimoji="0" lang="en-US" sz="800" b="0" i="0" u="none" strike="noStrike" kern="1200" cap="none" spc="0" normalizeH="0" baseline="30000" noProof="0" dirty="0">
                <a:ln>
                  <a:noFill/>
                </a:ln>
                <a:solidFill>
                  <a:srgbClr val="000000"/>
                </a:solidFill>
                <a:effectLst/>
                <a:uLnTx/>
                <a:uFillTx/>
                <a:latin typeface="Arial" panose="020B0604020202020204"/>
                <a:ea typeface="+mn-ea"/>
                <a:cs typeface="+mn-cs"/>
              </a:rPr>
              <a:t>®</a:t>
            </a:r>
            <a: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t> Personalized Plan </a:t>
            </a:r>
          </a:p>
          <a:p>
            <a:pPr algn="l">
              <a:defRPr/>
            </a:pPr>
            <a:r>
              <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rPr>
              <a:t> </a:t>
            </a:r>
          </a:p>
          <a:p>
            <a:pPr algn="l">
              <a:defRPr/>
            </a:pPr>
            <a:endPar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endParaRPr>
          </a:p>
          <a:p>
            <a:pPr algn="l">
              <a:defRPr/>
            </a:pPr>
            <a:endParaRPr kumimoji="0" lang="en-US" sz="1000" b="0" i="0" u="none" strike="sng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sngStrike" kern="1200" cap="none" spc="0" normalizeH="0" baseline="0" noProof="0" dirty="0">
              <a:ln>
                <a:noFill/>
              </a:ln>
              <a:solidFill>
                <a:srgbClr val="000000"/>
              </a:solidFill>
              <a:effectLst/>
              <a:uLnTx/>
              <a:uFillTx/>
              <a:latin typeface="Arial" panose="020B0604020202020204"/>
              <a:ea typeface="+mn-ea"/>
              <a:cs typeface="+mn-cs"/>
            </a:endParaRPr>
          </a:p>
        </p:txBody>
      </p:sp>
      <p:pic>
        <p:nvPicPr>
          <p:cNvPr id="89" name="Picture 88" descr="A blue circle with white arrow in it&#10;&#10;Description automatically generated">
            <a:extLst>
              <a:ext uri="{FF2B5EF4-FFF2-40B4-BE49-F238E27FC236}">
                <a16:creationId xmlns:a16="http://schemas.microsoft.com/office/drawing/2014/main" id="{9900D741-0A79-4A28-F400-DA7E32177D6A}"/>
              </a:ext>
            </a:extLst>
          </p:cNvPr>
          <p:cNvPicPr>
            <a:picLocks noChangeAspect="1"/>
          </p:cNvPicPr>
          <p:nvPr userDrawn="1"/>
        </p:nvPicPr>
        <p:blipFill>
          <a:blip r:embed="rId3"/>
          <a:stretch>
            <a:fillRect/>
          </a:stretch>
        </p:blipFill>
        <p:spPr>
          <a:xfrm>
            <a:off x="3966349" y="2740029"/>
            <a:ext cx="218449" cy="203885"/>
          </a:xfrm>
          <a:prstGeom prst="rect">
            <a:avLst/>
          </a:prstGeom>
        </p:spPr>
      </p:pic>
      <p:pic>
        <p:nvPicPr>
          <p:cNvPr id="90" name="Picture 89" descr="A blue circle with white arrow in it&#10;&#10;Description automatically generated">
            <a:extLst>
              <a:ext uri="{FF2B5EF4-FFF2-40B4-BE49-F238E27FC236}">
                <a16:creationId xmlns:a16="http://schemas.microsoft.com/office/drawing/2014/main" id="{AE5CC3D1-55D9-72CB-EB3B-B529E767A3E9}"/>
              </a:ext>
            </a:extLst>
          </p:cNvPr>
          <p:cNvPicPr>
            <a:picLocks noChangeAspect="1"/>
          </p:cNvPicPr>
          <p:nvPr userDrawn="1"/>
        </p:nvPicPr>
        <p:blipFill>
          <a:blip r:embed="rId3"/>
          <a:stretch>
            <a:fillRect/>
          </a:stretch>
        </p:blipFill>
        <p:spPr>
          <a:xfrm>
            <a:off x="2763437" y="2614135"/>
            <a:ext cx="218449" cy="203885"/>
          </a:xfrm>
          <a:prstGeom prst="rect">
            <a:avLst/>
          </a:prstGeom>
        </p:spPr>
      </p:pic>
      <p:pic>
        <p:nvPicPr>
          <p:cNvPr id="91" name="Picture 90" descr="A blue circle with white arrow in it&#10;&#10;Description automatically generated">
            <a:extLst>
              <a:ext uri="{FF2B5EF4-FFF2-40B4-BE49-F238E27FC236}">
                <a16:creationId xmlns:a16="http://schemas.microsoft.com/office/drawing/2014/main" id="{84785141-02B1-8D46-583A-78A3926D2DA2}"/>
              </a:ext>
            </a:extLst>
          </p:cNvPr>
          <p:cNvPicPr>
            <a:picLocks noChangeAspect="1"/>
          </p:cNvPicPr>
          <p:nvPr userDrawn="1"/>
        </p:nvPicPr>
        <p:blipFill>
          <a:blip r:embed="rId3"/>
          <a:stretch>
            <a:fillRect/>
          </a:stretch>
        </p:blipFill>
        <p:spPr>
          <a:xfrm>
            <a:off x="1471212" y="2614135"/>
            <a:ext cx="218449" cy="203885"/>
          </a:xfrm>
          <a:prstGeom prst="rect">
            <a:avLst/>
          </a:prstGeom>
        </p:spPr>
      </p:pic>
      <p:pic>
        <p:nvPicPr>
          <p:cNvPr id="92" name="Picture 91" descr="A blue circle with white arrow in it&#10;&#10;Description automatically generated">
            <a:extLst>
              <a:ext uri="{FF2B5EF4-FFF2-40B4-BE49-F238E27FC236}">
                <a16:creationId xmlns:a16="http://schemas.microsoft.com/office/drawing/2014/main" id="{F0D49363-97C2-27FC-65F6-8F675B554F2A}"/>
              </a:ext>
            </a:extLst>
          </p:cNvPr>
          <p:cNvPicPr>
            <a:picLocks noChangeAspect="1"/>
          </p:cNvPicPr>
          <p:nvPr userDrawn="1"/>
        </p:nvPicPr>
        <p:blipFill>
          <a:blip r:embed="rId3"/>
          <a:stretch>
            <a:fillRect/>
          </a:stretch>
        </p:blipFill>
        <p:spPr>
          <a:xfrm>
            <a:off x="156762" y="2614135"/>
            <a:ext cx="218449" cy="203885"/>
          </a:xfrm>
          <a:prstGeom prst="rect">
            <a:avLst/>
          </a:prstGeom>
        </p:spPr>
      </p:pic>
      <p:pic>
        <p:nvPicPr>
          <p:cNvPr id="93" name="Picture 92" descr="A blue circle with white arrow in it&#10;&#10;Description automatically generated">
            <a:extLst>
              <a:ext uri="{FF2B5EF4-FFF2-40B4-BE49-F238E27FC236}">
                <a16:creationId xmlns:a16="http://schemas.microsoft.com/office/drawing/2014/main" id="{4792ADEF-2940-8E3E-F1AC-C1CFF017069B}"/>
              </a:ext>
            </a:extLst>
          </p:cNvPr>
          <p:cNvPicPr>
            <a:picLocks noChangeAspect="1"/>
          </p:cNvPicPr>
          <p:nvPr userDrawn="1"/>
        </p:nvPicPr>
        <p:blipFill>
          <a:blip r:embed="rId3"/>
          <a:stretch>
            <a:fillRect/>
          </a:stretch>
        </p:blipFill>
        <p:spPr>
          <a:xfrm>
            <a:off x="3966349" y="3270114"/>
            <a:ext cx="218449" cy="203885"/>
          </a:xfrm>
          <a:prstGeom prst="rect">
            <a:avLst/>
          </a:prstGeom>
        </p:spPr>
      </p:pic>
      <p:pic>
        <p:nvPicPr>
          <p:cNvPr id="94" name="Picture 93" descr="A blue circle with white arrow in it&#10;&#10;Description automatically generated">
            <a:extLst>
              <a:ext uri="{FF2B5EF4-FFF2-40B4-BE49-F238E27FC236}">
                <a16:creationId xmlns:a16="http://schemas.microsoft.com/office/drawing/2014/main" id="{C8E04482-E64E-D861-A374-1BF3A4741BF6}"/>
              </a:ext>
            </a:extLst>
          </p:cNvPr>
          <p:cNvPicPr>
            <a:picLocks noChangeAspect="1"/>
          </p:cNvPicPr>
          <p:nvPr userDrawn="1"/>
        </p:nvPicPr>
        <p:blipFill>
          <a:blip r:embed="rId3"/>
          <a:stretch>
            <a:fillRect/>
          </a:stretch>
        </p:blipFill>
        <p:spPr>
          <a:xfrm>
            <a:off x="156762" y="2991822"/>
            <a:ext cx="218449" cy="203885"/>
          </a:xfrm>
          <a:prstGeom prst="rect">
            <a:avLst/>
          </a:prstGeom>
        </p:spPr>
      </p:pic>
      <p:pic>
        <p:nvPicPr>
          <p:cNvPr id="95" name="Picture 94" descr="A blue circle with white arrow in it&#10;&#10;Description automatically generated">
            <a:extLst>
              <a:ext uri="{FF2B5EF4-FFF2-40B4-BE49-F238E27FC236}">
                <a16:creationId xmlns:a16="http://schemas.microsoft.com/office/drawing/2014/main" id="{03A5EE56-B19A-FCAF-2EA1-3DABF7763719}"/>
              </a:ext>
            </a:extLst>
          </p:cNvPr>
          <p:cNvPicPr>
            <a:picLocks noChangeAspect="1"/>
          </p:cNvPicPr>
          <p:nvPr userDrawn="1"/>
        </p:nvPicPr>
        <p:blipFill>
          <a:blip r:embed="rId3"/>
          <a:stretch>
            <a:fillRect/>
          </a:stretch>
        </p:blipFill>
        <p:spPr>
          <a:xfrm>
            <a:off x="3966349" y="3647801"/>
            <a:ext cx="218449" cy="203885"/>
          </a:xfrm>
          <a:prstGeom prst="rect">
            <a:avLst/>
          </a:prstGeom>
        </p:spPr>
      </p:pic>
      <p:pic>
        <p:nvPicPr>
          <p:cNvPr id="96" name="Picture 95" descr="A blue circle with white arrow in it&#10;&#10;Description automatically generated">
            <a:extLst>
              <a:ext uri="{FF2B5EF4-FFF2-40B4-BE49-F238E27FC236}">
                <a16:creationId xmlns:a16="http://schemas.microsoft.com/office/drawing/2014/main" id="{3E73E060-BDC6-7E99-566B-87D1C2DBD97F}"/>
              </a:ext>
            </a:extLst>
          </p:cNvPr>
          <p:cNvPicPr>
            <a:picLocks noChangeAspect="1"/>
          </p:cNvPicPr>
          <p:nvPr userDrawn="1"/>
        </p:nvPicPr>
        <p:blipFill>
          <a:blip r:embed="rId3"/>
          <a:stretch>
            <a:fillRect/>
          </a:stretch>
        </p:blipFill>
        <p:spPr>
          <a:xfrm>
            <a:off x="3966349" y="4038740"/>
            <a:ext cx="218449" cy="203885"/>
          </a:xfrm>
          <a:prstGeom prst="rect">
            <a:avLst/>
          </a:prstGeom>
        </p:spPr>
      </p:pic>
    </p:spTree>
    <p:extLst>
      <p:ext uri="{BB962C8B-B14F-4D97-AF65-F5344CB8AC3E}">
        <p14:creationId xmlns:p14="http://schemas.microsoft.com/office/powerpoint/2010/main" val="612796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ADW">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439E2282-3C19-5B0C-5AA4-A5021CCCFA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207753" flipV="1">
            <a:off x="-177160" y="-866042"/>
            <a:ext cx="9498320" cy="2412214"/>
          </a:xfrm>
          <a:prstGeom prst="rect">
            <a:avLst/>
          </a:prstGeom>
        </p:spPr>
      </p:pic>
      <p:sp>
        <p:nvSpPr>
          <p:cNvPr id="2" name="Title 1">
            <a:extLst>
              <a:ext uri="{FF2B5EF4-FFF2-40B4-BE49-F238E27FC236}">
                <a16:creationId xmlns:a16="http://schemas.microsoft.com/office/drawing/2014/main" id="{8897B71B-E50C-C1B8-2209-E0A1DFD94913}"/>
              </a:ext>
            </a:extLst>
          </p:cNvPr>
          <p:cNvSpPr>
            <a:spLocks noGrp="1"/>
          </p:cNvSpPr>
          <p:nvPr>
            <p:ph type="title"/>
          </p:nvPr>
        </p:nvSpPr>
        <p:spPr>
          <a:xfrm>
            <a:off x="209549" y="273844"/>
            <a:ext cx="8773085" cy="994172"/>
          </a:xfrm>
        </p:spPr>
        <p:txBody>
          <a:bodyPr/>
          <a:lstStyle/>
          <a:p>
            <a:r>
              <a:rPr lang="en-US" dirty="0"/>
              <a:t>Align</a:t>
            </a:r>
            <a:r>
              <a:rPr lang="en-US" sz="2400" baseline="30000" dirty="0"/>
              <a:t>™</a:t>
            </a:r>
            <a:r>
              <a:rPr lang="en-US" dirty="0"/>
              <a:t> Digital Workflow</a:t>
            </a:r>
          </a:p>
        </p:txBody>
      </p:sp>
      <p:sp>
        <p:nvSpPr>
          <p:cNvPr id="3" name="Slide Number Placeholder 4">
            <a:extLst>
              <a:ext uri="{FF2B5EF4-FFF2-40B4-BE49-F238E27FC236}">
                <a16:creationId xmlns:a16="http://schemas.microsoft.com/office/drawing/2014/main" id="{D26E60A6-9283-476A-ECA5-0EF4D4E96ED0}"/>
              </a:ext>
            </a:extLst>
          </p:cNvPr>
          <p:cNvSpPr>
            <a:spLocks noGrp="1"/>
          </p:cNvSpPr>
          <p:nvPr>
            <p:ph type="sldNum" sz="quarter" idx="4294967295"/>
          </p:nvPr>
        </p:nvSpPr>
        <p:spPr>
          <a:xfrm>
            <a:off x="7086600" y="4802188"/>
            <a:ext cx="2057400" cy="273050"/>
          </a:xfrm>
        </p:spPr>
        <p:txBody>
          <a:bodyPr/>
          <a:lstStyle/>
          <a:p>
            <a:fld id="{1283828E-6A26-004E-8E91-6C6E8ABF4ED6}" type="slidenum">
              <a:rPr lang="en-US" smtClean="0"/>
              <a:t>‹#›</a:t>
            </a:fld>
            <a:endParaRPr lang="en-US"/>
          </a:p>
        </p:txBody>
      </p:sp>
      <p:sp>
        <p:nvSpPr>
          <p:cNvPr id="6" name="TextBox 5">
            <a:extLst>
              <a:ext uri="{FF2B5EF4-FFF2-40B4-BE49-F238E27FC236}">
                <a16:creationId xmlns:a16="http://schemas.microsoft.com/office/drawing/2014/main" id="{17760AFD-7F05-FB29-2883-7A7A784FC811}"/>
              </a:ext>
            </a:extLst>
          </p:cNvPr>
          <p:cNvSpPr txBox="1"/>
          <p:nvPr userDrawn="1"/>
        </p:nvSpPr>
        <p:spPr>
          <a:xfrm>
            <a:off x="8105647" y="3889686"/>
            <a:ext cx="1028722" cy="677108"/>
          </a:xfrm>
          <a:prstGeom prst="rect">
            <a:avLst/>
          </a:prstGeom>
          <a:noFill/>
        </p:spPr>
        <p:txBody>
          <a:bodyPr wrap="square" lIns="91440" tIns="45720" rIns="91440" bIns="45720" rtlCol="0" anchor="t">
            <a:noAutofit/>
          </a:bodyPr>
          <a:lstStyle/>
          <a:p>
            <a:pPr algn="ctr"/>
            <a:r>
              <a:rPr lang="en-US" sz="1100" b="1">
                <a:solidFill>
                  <a:schemeClr val="accent1"/>
                </a:solidFill>
                <a:latin typeface="Arial" panose="020B0604020202020204" pitchFamily="34" charset="0"/>
                <a:cs typeface="Arial" panose="020B0604020202020204" pitchFamily="34" charset="0"/>
              </a:rPr>
              <a:t>Retain</a:t>
            </a:r>
          </a:p>
          <a:p>
            <a:pPr algn="ctr"/>
            <a:r>
              <a:rPr lang="en-US" sz="900">
                <a:latin typeface="Arial"/>
                <a:cs typeface="Arial"/>
              </a:rPr>
              <a:t>Maintain beautiful teeth </a:t>
            </a:r>
            <a:endParaRPr lang="en-US" sz="900">
              <a:latin typeface="Arial" panose="020B0604020202020204" pitchFamily="34" charset="0"/>
              <a:cs typeface="Arial" panose="020B0604020202020204" pitchFamily="34" charset="0"/>
            </a:endParaRPr>
          </a:p>
          <a:p>
            <a:pPr algn="ctr"/>
            <a:r>
              <a:rPr lang="en-US" sz="900">
                <a:latin typeface="Arial"/>
                <a:cs typeface="Arial"/>
              </a:rPr>
              <a:t>for life</a:t>
            </a:r>
          </a:p>
        </p:txBody>
      </p:sp>
      <p:sp>
        <p:nvSpPr>
          <p:cNvPr id="7" name="TextBox 6">
            <a:extLst>
              <a:ext uri="{FF2B5EF4-FFF2-40B4-BE49-F238E27FC236}">
                <a16:creationId xmlns:a16="http://schemas.microsoft.com/office/drawing/2014/main" id="{C517B530-5184-7642-F1C6-E4967DD96142}"/>
              </a:ext>
            </a:extLst>
          </p:cNvPr>
          <p:cNvSpPr txBox="1"/>
          <p:nvPr userDrawn="1"/>
        </p:nvSpPr>
        <p:spPr>
          <a:xfrm>
            <a:off x="6706363" y="3889686"/>
            <a:ext cx="1199634" cy="677108"/>
          </a:xfrm>
          <a:prstGeom prst="rect">
            <a:avLst/>
          </a:prstGeom>
          <a:noFill/>
        </p:spPr>
        <p:txBody>
          <a:bodyPr wrap="square" lIns="0" tIns="45720" rIns="0" bIns="45720" rtlCol="0" anchor="t">
            <a:noAutofit/>
          </a:bodyPr>
          <a:lstStyle/>
          <a:p>
            <a:pPr algn="ctr"/>
            <a:r>
              <a:rPr lang="en-US" sz="1100" b="1">
                <a:solidFill>
                  <a:schemeClr val="accent1"/>
                </a:solidFill>
                <a:latin typeface="Arial" panose="020B0604020202020204" pitchFamily="34" charset="0"/>
                <a:cs typeface="Arial" panose="020B0604020202020204" pitchFamily="34" charset="0"/>
              </a:rPr>
              <a:t>Monitor</a:t>
            </a:r>
          </a:p>
          <a:p>
            <a:pPr algn="ctr"/>
            <a:r>
              <a:rPr lang="en-US" sz="900">
                <a:cs typeface="Arial"/>
              </a:rPr>
              <a:t>Track treatment </a:t>
            </a:r>
          </a:p>
          <a:p>
            <a:pPr algn="ctr"/>
            <a:r>
              <a:rPr lang="en-US" sz="900">
                <a:cs typeface="Arial"/>
              </a:rPr>
              <a:t>virtually between visits </a:t>
            </a:r>
            <a:br>
              <a:rPr lang="en-US" sz="900">
                <a:cs typeface="Arial"/>
              </a:rPr>
            </a:br>
            <a:r>
              <a:rPr lang="en-US" sz="900">
                <a:cs typeface="Arial"/>
              </a:rPr>
              <a:t>&amp; ongoing patient care</a:t>
            </a:r>
            <a:endParaRPr lang="en-US" sz="900">
              <a:latin typeface="Arial"/>
              <a:cs typeface="Arial"/>
            </a:endParaRPr>
          </a:p>
        </p:txBody>
      </p:sp>
      <p:sp>
        <p:nvSpPr>
          <p:cNvPr id="8" name="TextBox 7">
            <a:extLst>
              <a:ext uri="{FF2B5EF4-FFF2-40B4-BE49-F238E27FC236}">
                <a16:creationId xmlns:a16="http://schemas.microsoft.com/office/drawing/2014/main" id="{8FF4BBE4-3BAE-8D0F-880A-4B93821B491E}"/>
              </a:ext>
            </a:extLst>
          </p:cNvPr>
          <p:cNvSpPr txBox="1"/>
          <p:nvPr userDrawn="1"/>
        </p:nvSpPr>
        <p:spPr>
          <a:xfrm>
            <a:off x="5359326" y="3889686"/>
            <a:ext cx="1199633" cy="677108"/>
          </a:xfrm>
          <a:prstGeom prst="rect">
            <a:avLst/>
          </a:prstGeom>
          <a:noFill/>
        </p:spPr>
        <p:txBody>
          <a:bodyPr wrap="square" lIns="0" tIns="45720" rIns="0" bIns="45720" rtlCol="0" anchor="t">
            <a:noAutofit/>
          </a:bodyPr>
          <a:lstStyle/>
          <a:p>
            <a:pPr algn="ctr"/>
            <a:r>
              <a:rPr lang="en-US" sz="1100" b="1">
                <a:solidFill>
                  <a:schemeClr val="accent1"/>
                </a:solidFill>
                <a:latin typeface="Arial" panose="020B0604020202020204" pitchFamily="34" charset="0"/>
                <a:cs typeface="Arial" panose="020B0604020202020204" pitchFamily="34" charset="0"/>
              </a:rPr>
              <a:t>Treat</a:t>
            </a:r>
          </a:p>
          <a:p>
            <a:pPr algn="ctr"/>
            <a:r>
              <a:rPr lang="en-US" sz="900">
                <a:latin typeface="Arial"/>
                <a:cs typeface="Arial"/>
              </a:rPr>
              <a:t>Deliver customized, digitally designed aligners &amp; restorations</a:t>
            </a:r>
          </a:p>
        </p:txBody>
      </p:sp>
      <p:sp>
        <p:nvSpPr>
          <p:cNvPr id="13" name="TextBox 12">
            <a:extLst>
              <a:ext uri="{FF2B5EF4-FFF2-40B4-BE49-F238E27FC236}">
                <a16:creationId xmlns:a16="http://schemas.microsoft.com/office/drawing/2014/main" id="{25C09162-F0EF-7BD8-E072-9B81FF69022B}"/>
              </a:ext>
            </a:extLst>
          </p:cNvPr>
          <p:cNvSpPr txBox="1"/>
          <p:nvPr userDrawn="1"/>
        </p:nvSpPr>
        <p:spPr>
          <a:xfrm>
            <a:off x="4015538" y="3889686"/>
            <a:ext cx="1199634" cy="677108"/>
          </a:xfrm>
          <a:prstGeom prst="rect">
            <a:avLst/>
          </a:prstGeom>
          <a:noFill/>
        </p:spPr>
        <p:txBody>
          <a:bodyPr wrap="square" lIns="0" tIns="45720" rIns="0" bIns="45720" rtlCol="0" anchor="t">
            <a:noAutofit/>
          </a:bodyPr>
          <a:lstStyle/>
          <a:p>
            <a:pPr algn="ctr"/>
            <a:r>
              <a:rPr lang="en-US" sz="1100" b="1">
                <a:solidFill>
                  <a:schemeClr val="accent1"/>
                </a:solidFill>
                <a:latin typeface="Arial" panose="020B0604020202020204" pitchFamily="34" charset="0"/>
                <a:cs typeface="Arial" panose="020B0604020202020204" pitchFamily="34" charset="0"/>
              </a:rPr>
              <a:t>Plan</a:t>
            </a:r>
          </a:p>
          <a:p>
            <a:pPr algn="ctr"/>
            <a:r>
              <a:rPr lang="en-US" sz="900">
                <a:cs typeface="Arial"/>
              </a:rPr>
              <a:t>Plan your ortho &amp; restorative treatments</a:t>
            </a:r>
            <a:endParaRPr lang="en-US" sz="900">
              <a:latin typeface="Arial"/>
              <a:cs typeface="Arial"/>
            </a:endParaRPr>
          </a:p>
        </p:txBody>
      </p:sp>
      <p:sp>
        <p:nvSpPr>
          <p:cNvPr id="14" name="TextBox 13">
            <a:extLst>
              <a:ext uri="{FF2B5EF4-FFF2-40B4-BE49-F238E27FC236}">
                <a16:creationId xmlns:a16="http://schemas.microsoft.com/office/drawing/2014/main" id="{F87289FC-3821-CECB-BFE9-2B655F8C4E63}"/>
              </a:ext>
            </a:extLst>
          </p:cNvPr>
          <p:cNvSpPr txBox="1"/>
          <p:nvPr userDrawn="1"/>
        </p:nvSpPr>
        <p:spPr>
          <a:xfrm>
            <a:off x="1366215" y="3889686"/>
            <a:ext cx="1199634" cy="677108"/>
          </a:xfrm>
          <a:prstGeom prst="rect">
            <a:avLst/>
          </a:prstGeom>
          <a:noFill/>
        </p:spPr>
        <p:txBody>
          <a:bodyPr wrap="square" lIns="91440" tIns="45720" rIns="91440" bIns="45720" rtlCol="0" anchor="t">
            <a:noAutofit/>
          </a:bodyPr>
          <a:lstStyle/>
          <a:p>
            <a:pPr algn="ctr"/>
            <a:r>
              <a:rPr lang="en-US" sz="1100" b="1">
                <a:solidFill>
                  <a:schemeClr val="accent1"/>
                </a:solidFill>
                <a:latin typeface="Arial" panose="020B0604020202020204" pitchFamily="34" charset="0"/>
                <a:cs typeface="Arial" panose="020B0604020202020204" pitchFamily="34" charset="0"/>
              </a:rPr>
              <a:t>Scan</a:t>
            </a:r>
          </a:p>
          <a:p>
            <a:pPr algn="ctr"/>
            <a:r>
              <a:rPr lang="en-US" sz="900">
                <a:ea typeface="+mn-lt"/>
                <a:cs typeface="+mn-lt"/>
              </a:rPr>
              <a:t>Capture &amp; visualize patient data</a:t>
            </a:r>
            <a:endParaRPr lang="en-US" sz="900">
              <a:cs typeface="Arial"/>
            </a:endParaRPr>
          </a:p>
        </p:txBody>
      </p:sp>
      <p:sp>
        <p:nvSpPr>
          <p:cNvPr id="15" name="TextBox 14">
            <a:extLst>
              <a:ext uri="{FF2B5EF4-FFF2-40B4-BE49-F238E27FC236}">
                <a16:creationId xmlns:a16="http://schemas.microsoft.com/office/drawing/2014/main" id="{F18B6A19-1813-9FF8-19A7-8C9336F0A067}"/>
              </a:ext>
            </a:extLst>
          </p:cNvPr>
          <p:cNvSpPr txBox="1"/>
          <p:nvPr userDrawn="1"/>
        </p:nvSpPr>
        <p:spPr>
          <a:xfrm>
            <a:off x="0" y="3889686"/>
            <a:ext cx="1199634" cy="677108"/>
          </a:xfrm>
          <a:prstGeom prst="rect">
            <a:avLst/>
          </a:prstGeom>
          <a:noFill/>
        </p:spPr>
        <p:txBody>
          <a:bodyPr wrap="square" lIns="91440" tIns="45720" rIns="91440" bIns="45720" rtlCol="0" anchor="t">
            <a:noAutofit/>
          </a:bodyPr>
          <a:lstStyle/>
          <a:p>
            <a:pPr algn="ctr"/>
            <a:r>
              <a:rPr lang="en-US" sz="1100" b="1">
                <a:solidFill>
                  <a:schemeClr val="accent1"/>
                </a:solidFill>
                <a:latin typeface="Arial" panose="020B0604020202020204" pitchFamily="34" charset="0"/>
                <a:cs typeface="Arial" panose="020B0604020202020204" pitchFamily="34" charset="0"/>
              </a:rPr>
              <a:t>Connect</a:t>
            </a:r>
          </a:p>
          <a:p>
            <a:pPr algn="ctr"/>
            <a:r>
              <a:rPr lang="en-US" sz="900">
                <a:cs typeface="Arial"/>
              </a:rPr>
              <a:t>Drive consumer demand &amp; connect it to your practice​</a:t>
            </a:r>
            <a:endParaRPr lang="en-US" sz="900">
              <a:latin typeface="Arial"/>
              <a:cs typeface="Arial"/>
            </a:endParaRPr>
          </a:p>
        </p:txBody>
      </p:sp>
      <p:sp>
        <p:nvSpPr>
          <p:cNvPr id="16" name="Text Placeholder 3">
            <a:extLst>
              <a:ext uri="{FF2B5EF4-FFF2-40B4-BE49-F238E27FC236}">
                <a16:creationId xmlns:a16="http://schemas.microsoft.com/office/drawing/2014/main" id="{100FD6DB-1422-1F4E-E247-8D1FFFD95FBD}"/>
              </a:ext>
            </a:extLst>
          </p:cNvPr>
          <p:cNvSpPr txBox="1"/>
          <p:nvPr userDrawn="1"/>
        </p:nvSpPr>
        <p:spPr>
          <a:xfrm>
            <a:off x="408572" y="1578463"/>
            <a:ext cx="8358055" cy="320386"/>
          </a:xfrm>
          <a:prstGeom prst="rect">
            <a:avLst/>
          </a:prstGeom>
        </p:spPr>
        <p:txBody>
          <a:bodyPr vert="horz" lIns="91440" tIns="45720" rIns="91440" bIns="45720" rtlCol="0" anchor="t">
            <a:noAutofit/>
          </a:bodyPr>
          <a:lstStyle>
            <a:lvl1pPr marL="0" indent="0" algn="l" defTabSz="685800" rtl="0" eaLnBrk="1" latinLnBrk="0" hangingPunct="1">
              <a:lnSpc>
                <a:spcPts val="1200"/>
              </a:lnSpc>
              <a:spcBef>
                <a:spcPts val="750"/>
              </a:spcBef>
              <a:buFontTx/>
              <a:buNone/>
              <a:defRPr sz="1100" kern="1200">
                <a:solidFill>
                  <a:schemeClr val="accent5"/>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sz="1800" b="1" dirty="0">
                <a:solidFill>
                  <a:srgbClr val="009ACF"/>
                </a:solidFill>
                <a:latin typeface="Arial"/>
                <a:cs typeface="Arial"/>
              </a:rPr>
              <a:t>The Align Digital Workflow enables an end-to-end treatment experience.</a:t>
            </a:r>
          </a:p>
        </p:txBody>
      </p:sp>
      <p:sp>
        <p:nvSpPr>
          <p:cNvPr id="17" name="Text Placeholder 3">
            <a:extLst>
              <a:ext uri="{FF2B5EF4-FFF2-40B4-BE49-F238E27FC236}">
                <a16:creationId xmlns:a16="http://schemas.microsoft.com/office/drawing/2014/main" id="{33818DF7-51FC-111A-D664-20AE3124684B}"/>
              </a:ext>
            </a:extLst>
          </p:cNvPr>
          <p:cNvSpPr txBox="1"/>
          <p:nvPr userDrawn="1"/>
        </p:nvSpPr>
        <p:spPr>
          <a:xfrm>
            <a:off x="448208" y="1888834"/>
            <a:ext cx="8166825" cy="791061"/>
          </a:xfrm>
          <a:prstGeom prst="rect">
            <a:avLst/>
          </a:prstGeom>
        </p:spPr>
        <p:txBody>
          <a:bodyPr vert="horz" lIns="91440" tIns="45720" rIns="91440" bIns="45720" rtlCol="0" anchor="t">
            <a:noAutofit/>
          </a:bodyPr>
          <a:lstStyle>
            <a:lvl1pPr marL="0" indent="0" algn="l" defTabSz="914347" rtl="0" eaLnBrk="1" latinLnBrk="0" hangingPunct="1">
              <a:lnSpc>
                <a:spcPct val="100000"/>
              </a:lnSpc>
              <a:spcBef>
                <a:spcPts val="1001"/>
              </a:spcBef>
              <a:buFontTx/>
              <a:buNone/>
              <a:defRPr sz="1600" kern="1200" baseline="0">
                <a:solidFill>
                  <a:schemeClr val="accent5"/>
                </a:solidFill>
                <a:latin typeface="NeueHaasGroteskDisp Pro" panose="020B0504020202020204" pitchFamily="34" charset="77"/>
                <a:ea typeface="+mn-ea"/>
                <a:cs typeface="+mn-cs"/>
              </a:defRPr>
            </a:lvl1pPr>
            <a:lvl2pPr marL="685761" indent="-228587" algn="l" defTabSz="914347" rtl="0" eaLnBrk="1" latinLnBrk="0" hangingPunct="1">
              <a:lnSpc>
                <a:spcPct val="90000"/>
              </a:lnSpc>
              <a:spcBef>
                <a:spcPts val="500"/>
              </a:spcBef>
              <a:buFont typeface="Arial" panose="020B0604020202020204" pitchFamily="34" charset="0"/>
              <a:buChar char="•"/>
              <a:defRPr sz="2400" kern="1200" baseline="0">
                <a:solidFill>
                  <a:schemeClr val="accent5"/>
                </a:solidFill>
                <a:latin typeface="NeueHaasGroteskDisp Pro" panose="020B0504020202020204" pitchFamily="34" charset="77"/>
                <a:ea typeface="+mn-ea"/>
                <a:cs typeface="+mn-cs"/>
              </a:defRPr>
            </a:lvl2pPr>
            <a:lvl3pPr marL="1142934" indent="-228587" algn="l" defTabSz="914347" rtl="0" eaLnBrk="1" latinLnBrk="0" hangingPunct="1">
              <a:lnSpc>
                <a:spcPct val="90000"/>
              </a:lnSpc>
              <a:spcBef>
                <a:spcPts val="500"/>
              </a:spcBef>
              <a:buFont typeface="Arial" panose="020B0604020202020204" pitchFamily="34" charset="0"/>
              <a:buChar char="•"/>
              <a:defRPr sz="2000" kern="1200" baseline="0">
                <a:solidFill>
                  <a:schemeClr val="accent5"/>
                </a:solidFill>
                <a:latin typeface="NeueHaasGroteskDisp Pro" panose="020B0504020202020204" pitchFamily="34" charset="77"/>
                <a:ea typeface="+mn-ea"/>
                <a:cs typeface="+mn-cs"/>
              </a:defRPr>
            </a:lvl3pPr>
            <a:lvl4pPr marL="1600108" indent="-228587" algn="l" defTabSz="914347" rtl="0" eaLnBrk="1" latinLnBrk="0" hangingPunct="1">
              <a:lnSpc>
                <a:spcPct val="90000"/>
              </a:lnSpc>
              <a:spcBef>
                <a:spcPts val="500"/>
              </a:spcBef>
              <a:buFont typeface="Arial" panose="020B0604020202020204" pitchFamily="34" charset="0"/>
              <a:buChar char="•"/>
              <a:defRPr sz="1801" kern="1200" baseline="0">
                <a:solidFill>
                  <a:schemeClr val="accent5"/>
                </a:solidFill>
                <a:latin typeface="NeueHaasGroteskDisp Pro" panose="020B0504020202020204" pitchFamily="34" charset="77"/>
                <a:ea typeface="+mn-ea"/>
                <a:cs typeface="+mn-cs"/>
              </a:defRPr>
            </a:lvl4pPr>
            <a:lvl5pPr marL="2057282" indent="-228587" algn="l" defTabSz="914347" rtl="0" eaLnBrk="1" latinLnBrk="0" hangingPunct="1">
              <a:lnSpc>
                <a:spcPct val="90000"/>
              </a:lnSpc>
              <a:spcBef>
                <a:spcPts val="500"/>
              </a:spcBef>
              <a:buFont typeface="Arial" panose="020B0604020202020204" pitchFamily="34" charset="0"/>
              <a:buChar char="•"/>
              <a:defRPr sz="1801" kern="1200" baseline="0">
                <a:solidFill>
                  <a:schemeClr val="accent5"/>
                </a:solidFill>
                <a:latin typeface="NeueHaasGroteskDisp Pro" panose="020B0504020202020204" pitchFamily="34" charset="77"/>
                <a:ea typeface="+mn-ea"/>
                <a:cs typeface="+mn-cs"/>
              </a:defRPr>
            </a:lvl5pPr>
            <a:lvl6pPr marL="2514455" indent="-228587" algn="l" defTabSz="91434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629" indent="-228587" algn="l" defTabSz="91434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8803" indent="-228587" algn="l" defTabSz="91434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5977" indent="-228587" algn="l" defTabSz="91434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a:lstStyle>
          <a:p>
            <a:pPr algn="ctr">
              <a:defRPr/>
            </a:pPr>
            <a:r>
              <a:rPr lang="en-US" sz="1400">
                <a:solidFill>
                  <a:schemeClr val="tx1"/>
                </a:solidFill>
                <a:latin typeface="Arial"/>
                <a:cs typeface="Arial"/>
              </a:rPr>
              <a:t>With dedicated tools and capabilities for each stage of the treatment journey, the Align Digital Workflow is transforming how smiles are transformed to help improve clinical outcomes, treatment efficiency, and the patient experience. </a:t>
            </a:r>
            <a:endParaRPr lang="en-US" sz="1400">
              <a:solidFill>
                <a:schemeClr val="tx1"/>
              </a:solidFill>
              <a:latin typeface="Arial" panose="020B0604020202020204" pitchFamily="34" charset="0"/>
              <a:cs typeface="Arial" panose="020B0604020202020204" pitchFamily="34" charset="0"/>
            </a:endParaRPr>
          </a:p>
        </p:txBody>
      </p:sp>
      <p:pic>
        <p:nvPicPr>
          <p:cNvPr id="18" name="Picture 17" descr="A screenshot of a computer&#10;&#10;Description automatically generated">
            <a:extLst>
              <a:ext uri="{FF2B5EF4-FFF2-40B4-BE49-F238E27FC236}">
                <a16:creationId xmlns:a16="http://schemas.microsoft.com/office/drawing/2014/main" id="{30EB9544-9AD6-156B-CFFC-7F2DAD606115}"/>
              </a:ext>
            </a:extLst>
          </p:cNvPr>
          <p:cNvPicPr/>
          <p:nvPr userDrawn="1"/>
        </p:nvPicPr>
        <p:blipFill rotWithShape="1">
          <a:blip r:embed="rId3"/>
          <a:srcRect l="5552" t="66325" r="3699" b="16242"/>
          <a:stretch/>
        </p:blipFill>
        <p:spPr>
          <a:xfrm>
            <a:off x="100799" y="2794891"/>
            <a:ext cx="9033569" cy="1078109"/>
          </a:xfrm>
          <a:prstGeom prst="rect">
            <a:avLst/>
          </a:prstGeom>
        </p:spPr>
      </p:pic>
      <p:sp>
        <p:nvSpPr>
          <p:cNvPr id="19" name="TextBox 18">
            <a:extLst>
              <a:ext uri="{FF2B5EF4-FFF2-40B4-BE49-F238E27FC236}">
                <a16:creationId xmlns:a16="http://schemas.microsoft.com/office/drawing/2014/main" id="{F50F0637-0805-D583-B677-D27BB43D769C}"/>
              </a:ext>
            </a:extLst>
          </p:cNvPr>
          <p:cNvSpPr txBox="1"/>
          <p:nvPr userDrawn="1"/>
        </p:nvSpPr>
        <p:spPr>
          <a:xfrm>
            <a:off x="2705225" y="3889686"/>
            <a:ext cx="1199634" cy="677108"/>
          </a:xfrm>
          <a:prstGeom prst="rect">
            <a:avLst/>
          </a:prstGeom>
          <a:noFill/>
        </p:spPr>
        <p:txBody>
          <a:bodyPr wrap="square" lIns="91440" tIns="45720" rIns="91440" bIns="45720" rtlCol="0" anchor="t">
            <a:noAutofit/>
          </a:bodyPr>
          <a:lstStyle/>
          <a:p>
            <a:pPr algn="ctr"/>
            <a:r>
              <a:rPr lang="en-US" sz="1100" b="1">
                <a:solidFill>
                  <a:schemeClr val="accent1"/>
                </a:solidFill>
                <a:latin typeface="Arial" panose="020B0604020202020204" pitchFamily="34" charset="0"/>
                <a:cs typeface="Arial" panose="020B0604020202020204" pitchFamily="34" charset="0"/>
              </a:rPr>
              <a:t>Diagnose</a:t>
            </a:r>
          </a:p>
          <a:p>
            <a:pPr algn="ctr"/>
            <a:r>
              <a:rPr lang="en-US" sz="900">
                <a:cs typeface="Arial"/>
              </a:rPr>
              <a:t>Enable dental diagnosis &amp; drive patient conversion</a:t>
            </a:r>
            <a:endParaRPr lang="en-US" sz="900">
              <a:latin typeface="Arial"/>
              <a:cs typeface="Arial"/>
            </a:endParaRPr>
          </a:p>
        </p:txBody>
      </p:sp>
      <p:sp>
        <p:nvSpPr>
          <p:cNvPr id="20" name="Rectangle 19">
            <a:extLst>
              <a:ext uri="{FF2B5EF4-FFF2-40B4-BE49-F238E27FC236}">
                <a16:creationId xmlns:a16="http://schemas.microsoft.com/office/drawing/2014/main" id="{B31CB840-FDB7-F5E5-6EE1-73783F94A89F}"/>
              </a:ext>
            </a:extLst>
          </p:cNvPr>
          <p:cNvSpPr/>
          <p:nvPr userDrawn="1"/>
        </p:nvSpPr>
        <p:spPr>
          <a:xfrm>
            <a:off x="4041402" y="2834035"/>
            <a:ext cx="1196384" cy="1885483"/>
          </a:xfrm>
          <a:prstGeom prst="rect">
            <a:avLst/>
          </a:prstGeom>
          <a:noFill/>
          <a:ln w="28575">
            <a:solidFill>
              <a:srgbClr val="3174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3C45293-1396-6552-E989-1F8A8F33663B}"/>
              </a:ext>
            </a:extLst>
          </p:cNvPr>
          <p:cNvSpPr/>
          <p:nvPr userDrawn="1"/>
        </p:nvSpPr>
        <p:spPr>
          <a:xfrm>
            <a:off x="56559" y="2834034"/>
            <a:ext cx="1196384" cy="1885483"/>
          </a:xfrm>
          <a:prstGeom prst="rect">
            <a:avLst/>
          </a:prstGeom>
          <a:noFill/>
          <a:ln w="28575">
            <a:solidFill>
              <a:srgbClr val="06BD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2ADC661-8169-6C6A-5162-3F22AC19E1D3}"/>
              </a:ext>
            </a:extLst>
          </p:cNvPr>
          <p:cNvSpPr/>
          <p:nvPr userDrawn="1"/>
        </p:nvSpPr>
        <p:spPr>
          <a:xfrm>
            <a:off x="1363962" y="2834033"/>
            <a:ext cx="1196384" cy="1885483"/>
          </a:xfrm>
          <a:prstGeom prst="rect">
            <a:avLst/>
          </a:prstGeom>
          <a:noFill/>
          <a:ln w="28575">
            <a:solidFill>
              <a:srgbClr val="14A5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989CD74E-2E8B-0633-3747-47CC1E54997B}"/>
              </a:ext>
            </a:extLst>
          </p:cNvPr>
          <p:cNvSpPr/>
          <p:nvPr userDrawn="1"/>
        </p:nvSpPr>
        <p:spPr>
          <a:xfrm>
            <a:off x="2702680" y="2834032"/>
            <a:ext cx="1196384" cy="1885483"/>
          </a:xfrm>
          <a:prstGeom prst="rect">
            <a:avLst/>
          </a:prstGeom>
          <a:noFill/>
          <a:ln w="28575">
            <a:solidFill>
              <a:srgbClr val="218F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B8A23E8-8637-9132-18D0-F6750980C151}"/>
              </a:ext>
            </a:extLst>
          </p:cNvPr>
          <p:cNvSpPr/>
          <p:nvPr userDrawn="1"/>
        </p:nvSpPr>
        <p:spPr>
          <a:xfrm>
            <a:off x="5356634" y="2834034"/>
            <a:ext cx="1196384" cy="1885483"/>
          </a:xfrm>
          <a:prstGeom prst="rect">
            <a:avLst/>
          </a:prstGeom>
          <a:noFill/>
          <a:ln w="28575">
            <a:solidFill>
              <a:srgbClr val="3B6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9844AEA2-694A-FCA6-2861-C4C0DC69CE41}"/>
              </a:ext>
            </a:extLst>
          </p:cNvPr>
          <p:cNvSpPr/>
          <p:nvPr userDrawn="1"/>
        </p:nvSpPr>
        <p:spPr>
          <a:xfrm>
            <a:off x="6679695" y="2834033"/>
            <a:ext cx="1266842" cy="1885483"/>
          </a:xfrm>
          <a:prstGeom prst="rect">
            <a:avLst/>
          </a:prstGeom>
          <a:noFill/>
          <a:ln w="28575">
            <a:solidFill>
              <a:srgbClr val="4F40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30E13E9-E860-4E82-53EE-630E4BA5A756}"/>
              </a:ext>
            </a:extLst>
          </p:cNvPr>
          <p:cNvSpPr/>
          <p:nvPr userDrawn="1"/>
        </p:nvSpPr>
        <p:spPr>
          <a:xfrm>
            <a:off x="8073215" y="2834032"/>
            <a:ext cx="1071123" cy="1885483"/>
          </a:xfrm>
          <a:prstGeom prst="rect">
            <a:avLst/>
          </a:prstGeom>
          <a:noFill/>
          <a:ln w="28575">
            <a:solidFill>
              <a:srgbClr val="6842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6287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7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4 items">
    <p:spTree>
      <p:nvGrpSpPr>
        <p:cNvPr id="1" name=""/>
        <p:cNvGrpSpPr/>
        <p:nvPr/>
      </p:nvGrpSpPr>
      <p:grpSpPr>
        <a:xfrm>
          <a:off x="0" y="0"/>
          <a:ext cx="0" cy="0"/>
          <a:chOff x="0" y="0"/>
          <a:chExt cx="0" cy="0"/>
        </a:xfrm>
      </p:grpSpPr>
      <p:pic>
        <p:nvPicPr>
          <p:cNvPr id="5" name="Picture 4" descr="A blue circle with white text&#10;&#10;Description automatically generated">
            <a:extLst>
              <a:ext uri="{FF2B5EF4-FFF2-40B4-BE49-F238E27FC236}">
                <a16:creationId xmlns:a16="http://schemas.microsoft.com/office/drawing/2014/main" id="{E89232D3-38A8-F029-0DCE-CD8F4F9452ED}"/>
              </a:ext>
            </a:extLst>
          </p:cNvPr>
          <p:cNvPicPr>
            <a:picLocks noChangeAspect="1"/>
          </p:cNvPicPr>
          <p:nvPr userDrawn="1"/>
        </p:nvPicPr>
        <p:blipFill>
          <a:blip r:embed="rId2"/>
          <a:stretch>
            <a:fillRect/>
          </a:stretch>
        </p:blipFill>
        <p:spPr>
          <a:xfrm>
            <a:off x="782096" y="1889221"/>
            <a:ext cx="308050" cy="286805"/>
          </a:xfrm>
          <a:prstGeom prst="rect">
            <a:avLst/>
          </a:prstGeom>
        </p:spPr>
      </p:pic>
      <p:pic>
        <p:nvPicPr>
          <p:cNvPr id="6" name="Picture 5" descr="A blue circle with white text&#10;&#10;Description automatically generated">
            <a:extLst>
              <a:ext uri="{FF2B5EF4-FFF2-40B4-BE49-F238E27FC236}">
                <a16:creationId xmlns:a16="http://schemas.microsoft.com/office/drawing/2014/main" id="{8936C6B4-6D4F-9D0C-A975-C14952F5E009}"/>
              </a:ext>
            </a:extLst>
          </p:cNvPr>
          <p:cNvPicPr>
            <a:picLocks noChangeAspect="1"/>
          </p:cNvPicPr>
          <p:nvPr userDrawn="1"/>
        </p:nvPicPr>
        <p:blipFill>
          <a:blip r:embed="rId3"/>
          <a:stretch>
            <a:fillRect/>
          </a:stretch>
        </p:blipFill>
        <p:spPr>
          <a:xfrm>
            <a:off x="776785" y="2335302"/>
            <a:ext cx="318672" cy="297427"/>
          </a:xfrm>
          <a:prstGeom prst="rect">
            <a:avLst/>
          </a:prstGeom>
        </p:spPr>
      </p:pic>
      <p:pic>
        <p:nvPicPr>
          <p:cNvPr id="7" name="Picture 6" descr="A blue circle with white numbers on it&#10;&#10;Description automatically generated">
            <a:extLst>
              <a:ext uri="{FF2B5EF4-FFF2-40B4-BE49-F238E27FC236}">
                <a16:creationId xmlns:a16="http://schemas.microsoft.com/office/drawing/2014/main" id="{9FC66FAC-B549-F93C-61A9-D4D9EF0A6853}"/>
              </a:ext>
            </a:extLst>
          </p:cNvPr>
          <p:cNvPicPr>
            <a:picLocks noChangeAspect="1"/>
          </p:cNvPicPr>
          <p:nvPr userDrawn="1"/>
        </p:nvPicPr>
        <p:blipFill>
          <a:blip r:embed="rId4"/>
          <a:stretch>
            <a:fillRect/>
          </a:stretch>
        </p:blipFill>
        <p:spPr>
          <a:xfrm>
            <a:off x="778830" y="2792005"/>
            <a:ext cx="318672" cy="297427"/>
          </a:xfrm>
          <a:prstGeom prst="rect">
            <a:avLst/>
          </a:prstGeom>
        </p:spPr>
      </p:pic>
      <p:pic>
        <p:nvPicPr>
          <p:cNvPr id="12" name="Picture 11" descr="A blue circle with white text&#10;&#10;Description automatically generated">
            <a:extLst>
              <a:ext uri="{FF2B5EF4-FFF2-40B4-BE49-F238E27FC236}">
                <a16:creationId xmlns:a16="http://schemas.microsoft.com/office/drawing/2014/main" id="{777A4F41-C29A-1FC6-7A74-5CF78C56628C}"/>
              </a:ext>
            </a:extLst>
          </p:cNvPr>
          <p:cNvPicPr>
            <a:picLocks noChangeAspect="1"/>
          </p:cNvPicPr>
          <p:nvPr userDrawn="1"/>
        </p:nvPicPr>
        <p:blipFill>
          <a:blip r:embed="rId5"/>
          <a:stretch>
            <a:fillRect/>
          </a:stretch>
        </p:blipFill>
        <p:spPr>
          <a:xfrm>
            <a:off x="782096" y="3247200"/>
            <a:ext cx="318672" cy="297427"/>
          </a:xfrm>
          <a:prstGeom prst="rect">
            <a:avLst/>
          </a:prstGeom>
        </p:spPr>
      </p:pic>
      <p:sp>
        <p:nvSpPr>
          <p:cNvPr id="2" name="Title 1">
            <a:extLst>
              <a:ext uri="{FF2B5EF4-FFF2-40B4-BE49-F238E27FC236}">
                <a16:creationId xmlns:a16="http://schemas.microsoft.com/office/drawing/2014/main" id="{5507FEA0-BAFE-E35B-0889-890FCF8AD0E4}"/>
              </a:ext>
            </a:extLst>
          </p:cNvPr>
          <p:cNvSpPr>
            <a:spLocks noGrp="1"/>
          </p:cNvSpPr>
          <p:nvPr>
            <p:ph type="title" hasCustomPrompt="1"/>
          </p:nvPr>
        </p:nvSpPr>
        <p:spPr>
          <a:xfrm>
            <a:off x="784860" y="1009301"/>
            <a:ext cx="5299710" cy="853094"/>
          </a:xfrm>
          <a:prstGeom prst="rect">
            <a:avLst/>
          </a:prstGeom>
        </p:spPr>
        <p:txBody>
          <a:bodyPr>
            <a:noAutofit/>
          </a:bodyPr>
          <a:lstStyle>
            <a:lvl1pPr>
              <a:defRPr sz="4000"/>
            </a:lvl1pPr>
          </a:lstStyle>
          <a:p>
            <a:r>
              <a:rPr lang="en-US" dirty="0"/>
              <a:t>Agenda</a:t>
            </a:r>
          </a:p>
        </p:txBody>
      </p:sp>
      <p:sp>
        <p:nvSpPr>
          <p:cNvPr id="8" name="Text Placeholder 13">
            <a:extLst>
              <a:ext uri="{FF2B5EF4-FFF2-40B4-BE49-F238E27FC236}">
                <a16:creationId xmlns:a16="http://schemas.microsoft.com/office/drawing/2014/main" id="{4DAEC3D6-CFD5-8E68-7691-343F2880BA3D}"/>
              </a:ext>
            </a:extLst>
          </p:cNvPr>
          <p:cNvSpPr>
            <a:spLocks noGrp="1"/>
          </p:cNvSpPr>
          <p:nvPr>
            <p:ph type="body" sz="quarter" idx="13" hasCustomPrompt="1"/>
          </p:nvPr>
        </p:nvSpPr>
        <p:spPr>
          <a:xfrm>
            <a:off x="1084557" y="1912846"/>
            <a:ext cx="5000013" cy="300650"/>
          </a:xfrm>
          <a:prstGeom prst="rect">
            <a:avLst/>
          </a:prstGeom>
        </p:spPr>
        <p:txBody>
          <a:bodyPr>
            <a:noAutofit/>
          </a:bodyPr>
          <a:lstStyle>
            <a:lvl1pPr marL="0" indent="0">
              <a:spcAft>
                <a:spcPts val="1200"/>
              </a:spcAft>
              <a:buNone/>
              <a:defRPr sz="1200" b="0">
                <a:solidFill>
                  <a:schemeClr val="tx1"/>
                </a:solidFill>
              </a:defRPr>
            </a:lvl1pPr>
            <a:lvl2pPr>
              <a:spcAft>
                <a:spcPts val="1200"/>
              </a:spcAft>
              <a:defRPr sz="1125" b="0">
                <a:solidFill>
                  <a:srgbClr val="424142"/>
                </a:solidFill>
              </a:defRPr>
            </a:lvl2pPr>
            <a:lvl3pPr>
              <a:spcAft>
                <a:spcPts val="1200"/>
              </a:spcAft>
              <a:defRPr sz="1125" b="0">
                <a:solidFill>
                  <a:srgbClr val="424142"/>
                </a:solidFill>
              </a:defRPr>
            </a:lvl3pPr>
            <a:lvl4pPr>
              <a:spcAft>
                <a:spcPts val="1200"/>
              </a:spcAft>
              <a:defRPr sz="1125" b="0">
                <a:solidFill>
                  <a:srgbClr val="424142"/>
                </a:solidFill>
              </a:defRPr>
            </a:lvl4pPr>
            <a:lvl5pPr>
              <a:spcAft>
                <a:spcPts val="1200"/>
              </a:spcAft>
              <a:defRPr sz="1125" b="0">
                <a:solidFill>
                  <a:srgbClr val="424142"/>
                </a:solidFill>
              </a:defRPr>
            </a:lvl5pPr>
          </a:lstStyle>
          <a:p>
            <a:pPr lvl="0"/>
            <a:r>
              <a:rPr lang="en-US" dirty="0"/>
              <a:t>Click to insert agenda item 1</a:t>
            </a:r>
          </a:p>
        </p:txBody>
      </p:sp>
      <p:sp>
        <p:nvSpPr>
          <p:cNvPr id="9" name="Text Placeholder 13">
            <a:extLst>
              <a:ext uri="{FF2B5EF4-FFF2-40B4-BE49-F238E27FC236}">
                <a16:creationId xmlns:a16="http://schemas.microsoft.com/office/drawing/2014/main" id="{20246471-1E38-8742-C5C6-AE3599A21EF5}"/>
              </a:ext>
            </a:extLst>
          </p:cNvPr>
          <p:cNvSpPr>
            <a:spLocks noGrp="1"/>
          </p:cNvSpPr>
          <p:nvPr>
            <p:ph type="body" sz="quarter" idx="14" hasCustomPrompt="1"/>
          </p:nvPr>
        </p:nvSpPr>
        <p:spPr>
          <a:xfrm>
            <a:off x="1084557" y="2367257"/>
            <a:ext cx="5000013" cy="300650"/>
          </a:xfrm>
          <a:prstGeom prst="rect">
            <a:avLst/>
          </a:prstGeom>
        </p:spPr>
        <p:txBody>
          <a:bodyPr>
            <a:noAutofit/>
          </a:bodyPr>
          <a:lstStyle>
            <a:lvl1pPr marL="0" indent="0">
              <a:spcAft>
                <a:spcPts val="1200"/>
              </a:spcAft>
              <a:buNone/>
              <a:defRPr sz="1200" b="0">
                <a:solidFill>
                  <a:schemeClr val="tx1"/>
                </a:solidFill>
              </a:defRPr>
            </a:lvl1pPr>
            <a:lvl2pPr>
              <a:spcAft>
                <a:spcPts val="1200"/>
              </a:spcAft>
              <a:defRPr sz="1125" b="0">
                <a:solidFill>
                  <a:srgbClr val="424142"/>
                </a:solidFill>
              </a:defRPr>
            </a:lvl2pPr>
            <a:lvl3pPr>
              <a:spcAft>
                <a:spcPts val="1200"/>
              </a:spcAft>
              <a:defRPr sz="1125" b="0">
                <a:solidFill>
                  <a:srgbClr val="424142"/>
                </a:solidFill>
              </a:defRPr>
            </a:lvl3pPr>
            <a:lvl4pPr>
              <a:spcAft>
                <a:spcPts val="1200"/>
              </a:spcAft>
              <a:defRPr sz="1125" b="0">
                <a:solidFill>
                  <a:srgbClr val="424142"/>
                </a:solidFill>
              </a:defRPr>
            </a:lvl4pPr>
            <a:lvl5pPr>
              <a:spcAft>
                <a:spcPts val="1200"/>
              </a:spcAft>
              <a:defRPr sz="1125" b="0">
                <a:solidFill>
                  <a:srgbClr val="424142"/>
                </a:solidFill>
              </a:defRPr>
            </a:lvl5pPr>
          </a:lstStyle>
          <a:p>
            <a:pPr lvl="0"/>
            <a:r>
              <a:rPr lang="en-US" dirty="0"/>
              <a:t>Click to insert agenda item 2</a:t>
            </a:r>
          </a:p>
        </p:txBody>
      </p:sp>
      <p:sp>
        <p:nvSpPr>
          <p:cNvPr id="10" name="Text Placeholder 13">
            <a:extLst>
              <a:ext uri="{FF2B5EF4-FFF2-40B4-BE49-F238E27FC236}">
                <a16:creationId xmlns:a16="http://schemas.microsoft.com/office/drawing/2014/main" id="{8349CE08-4679-D313-B021-127B157C3244}"/>
              </a:ext>
            </a:extLst>
          </p:cNvPr>
          <p:cNvSpPr>
            <a:spLocks noGrp="1"/>
          </p:cNvSpPr>
          <p:nvPr>
            <p:ph type="body" sz="quarter" idx="15" hasCustomPrompt="1"/>
          </p:nvPr>
        </p:nvSpPr>
        <p:spPr>
          <a:xfrm>
            <a:off x="1084557" y="2814892"/>
            <a:ext cx="5000013" cy="300650"/>
          </a:xfrm>
          <a:prstGeom prst="rect">
            <a:avLst/>
          </a:prstGeom>
        </p:spPr>
        <p:txBody>
          <a:bodyPr>
            <a:noAutofit/>
          </a:bodyPr>
          <a:lstStyle>
            <a:lvl1pPr marL="0" indent="0">
              <a:spcAft>
                <a:spcPts val="1200"/>
              </a:spcAft>
              <a:buNone/>
              <a:defRPr sz="1200" b="0">
                <a:solidFill>
                  <a:schemeClr val="tx1"/>
                </a:solidFill>
              </a:defRPr>
            </a:lvl1pPr>
            <a:lvl2pPr>
              <a:spcAft>
                <a:spcPts val="1200"/>
              </a:spcAft>
              <a:defRPr sz="1125" b="0">
                <a:solidFill>
                  <a:srgbClr val="424142"/>
                </a:solidFill>
              </a:defRPr>
            </a:lvl2pPr>
            <a:lvl3pPr>
              <a:spcAft>
                <a:spcPts val="1200"/>
              </a:spcAft>
              <a:defRPr sz="1125" b="0">
                <a:solidFill>
                  <a:srgbClr val="424142"/>
                </a:solidFill>
              </a:defRPr>
            </a:lvl3pPr>
            <a:lvl4pPr>
              <a:spcAft>
                <a:spcPts val="1200"/>
              </a:spcAft>
              <a:defRPr sz="1125" b="0">
                <a:solidFill>
                  <a:srgbClr val="424142"/>
                </a:solidFill>
              </a:defRPr>
            </a:lvl4pPr>
            <a:lvl5pPr>
              <a:spcAft>
                <a:spcPts val="1200"/>
              </a:spcAft>
              <a:defRPr sz="1125" b="0">
                <a:solidFill>
                  <a:srgbClr val="424142"/>
                </a:solidFill>
              </a:defRPr>
            </a:lvl5pPr>
          </a:lstStyle>
          <a:p>
            <a:pPr lvl="0"/>
            <a:r>
              <a:rPr lang="en-US" dirty="0"/>
              <a:t>Click to insert agenda item 3</a:t>
            </a:r>
          </a:p>
        </p:txBody>
      </p:sp>
      <p:sp>
        <p:nvSpPr>
          <p:cNvPr id="11" name="Text Placeholder 13">
            <a:extLst>
              <a:ext uri="{FF2B5EF4-FFF2-40B4-BE49-F238E27FC236}">
                <a16:creationId xmlns:a16="http://schemas.microsoft.com/office/drawing/2014/main" id="{A98E470F-5951-7FF9-B5DA-CF14A47A226D}"/>
              </a:ext>
            </a:extLst>
          </p:cNvPr>
          <p:cNvSpPr>
            <a:spLocks noGrp="1"/>
          </p:cNvSpPr>
          <p:nvPr>
            <p:ph type="body" sz="quarter" idx="16" hasCustomPrompt="1"/>
          </p:nvPr>
        </p:nvSpPr>
        <p:spPr>
          <a:xfrm>
            <a:off x="1084557" y="3266291"/>
            <a:ext cx="5000013" cy="300650"/>
          </a:xfrm>
          <a:prstGeom prst="rect">
            <a:avLst/>
          </a:prstGeom>
        </p:spPr>
        <p:txBody>
          <a:bodyPr>
            <a:noAutofit/>
          </a:bodyPr>
          <a:lstStyle>
            <a:lvl1pPr marL="0" indent="0">
              <a:spcAft>
                <a:spcPts val="1200"/>
              </a:spcAft>
              <a:buNone/>
              <a:defRPr sz="1200" b="0">
                <a:solidFill>
                  <a:srgbClr val="424142"/>
                </a:solidFill>
              </a:defRPr>
            </a:lvl1pPr>
            <a:lvl2pPr>
              <a:spcAft>
                <a:spcPts val="1200"/>
              </a:spcAft>
              <a:defRPr sz="1125" b="0">
                <a:solidFill>
                  <a:srgbClr val="424142"/>
                </a:solidFill>
              </a:defRPr>
            </a:lvl2pPr>
            <a:lvl3pPr>
              <a:spcAft>
                <a:spcPts val="1200"/>
              </a:spcAft>
              <a:defRPr sz="1125" b="0">
                <a:solidFill>
                  <a:srgbClr val="424142"/>
                </a:solidFill>
              </a:defRPr>
            </a:lvl3pPr>
            <a:lvl4pPr>
              <a:spcAft>
                <a:spcPts val="1200"/>
              </a:spcAft>
              <a:defRPr sz="1125" b="0">
                <a:solidFill>
                  <a:srgbClr val="424142"/>
                </a:solidFill>
              </a:defRPr>
            </a:lvl4pPr>
            <a:lvl5pPr>
              <a:spcAft>
                <a:spcPts val="1200"/>
              </a:spcAft>
              <a:defRPr sz="1125" b="0">
                <a:solidFill>
                  <a:srgbClr val="424142"/>
                </a:solidFill>
              </a:defRPr>
            </a:lvl5pPr>
          </a:lstStyle>
          <a:p>
            <a:pPr lvl="0"/>
            <a:r>
              <a:rPr lang="en-US" dirty="0"/>
              <a:t>Click to insert agenda item 4</a:t>
            </a:r>
          </a:p>
        </p:txBody>
      </p:sp>
      <p:pic>
        <p:nvPicPr>
          <p:cNvPr id="3" name="Picture 2" descr="Logo&#10;&#10;Description automatically generated">
            <a:extLst>
              <a:ext uri="{FF2B5EF4-FFF2-40B4-BE49-F238E27FC236}">
                <a16:creationId xmlns:a16="http://schemas.microsoft.com/office/drawing/2014/main" id="{49786FD1-7148-8311-1B63-96800CE09333}"/>
              </a:ext>
            </a:extLst>
          </p:cNvPr>
          <p:cNvPicPr>
            <a:picLocks noChangeAspect="1"/>
          </p:cNvPicPr>
          <p:nvPr userDrawn="1"/>
        </p:nvPicPr>
        <p:blipFill>
          <a:blip r:embed="rId6"/>
          <a:stretch>
            <a:fillRect/>
          </a:stretch>
        </p:blipFill>
        <p:spPr>
          <a:xfrm>
            <a:off x="6401760" y="222770"/>
            <a:ext cx="2512177" cy="390925"/>
          </a:xfrm>
          <a:prstGeom prst="rect">
            <a:avLst/>
          </a:prstGeom>
        </p:spPr>
      </p:pic>
      <p:pic>
        <p:nvPicPr>
          <p:cNvPr id="4" name="Picture 3">
            <a:extLst>
              <a:ext uri="{FF2B5EF4-FFF2-40B4-BE49-F238E27FC236}">
                <a16:creationId xmlns:a16="http://schemas.microsoft.com/office/drawing/2014/main" id="{BEDF5490-6B4A-D45F-DF6D-6A50D6A1002C}"/>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289787" y="3700104"/>
            <a:ext cx="9518847" cy="2417427"/>
          </a:xfrm>
          <a:prstGeom prst="rect">
            <a:avLst/>
          </a:prstGeom>
        </p:spPr>
      </p:pic>
    </p:spTree>
    <p:extLst>
      <p:ext uri="{BB962C8B-B14F-4D97-AF65-F5344CB8AC3E}">
        <p14:creationId xmlns:p14="http://schemas.microsoft.com/office/powerpoint/2010/main" val="728659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5 items">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D1D9310A-A18C-A0CB-F938-7C52741377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9787" y="3700104"/>
            <a:ext cx="9518847" cy="2417427"/>
          </a:xfrm>
          <a:prstGeom prst="rect">
            <a:avLst/>
          </a:prstGeom>
        </p:spPr>
      </p:pic>
      <p:pic>
        <p:nvPicPr>
          <p:cNvPr id="4" name="Picture 3" descr="A blue circle with white text&#10;&#10;Description automatically generated">
            <a:extLst>
              <a:ext uri="{FF2B5EF4-FFF2-40B4-BE49-F238E27FC236}">
                <a16:creationId xmlns:a16="http://schemas.microsoft.com/office/drawing/2014/main" id="{06F8CCFC-C93A-A943-1E59-69043DE80FC6}"/>
              </a:ext>
            </a:extLst>
          </p:cNvPr>
          <p:cNvPicPr>
            <a:picLocks noChangeAspect="1"/>
          </p:cNvPicPr>
          <p:nvPr userDrawn="1"/>
        </p:nvPicPr>
        <p:blipFill>
          <a:blip r:embed="rId3"/>
          <a:stretch>
            <a:fillRect/>
          </a:stretch>
        </p:blipFill>
        <p:spPr>
          <a:xfrm>
            <a:off x="782096" y="1889221"/>
            <a:ext cx="308050" cy="286805"/>
          </a:xfrm>
          <a:prstGeom prst="rect">
            <a:avLst/>
          </a:prstGeom>
        </p:spPr>
      </p:pic>
      <p:pic>
        <p:nvPicPr>
          <p:cNvPr id="5" name="Picture 4" descr="A blue circle with white text&#10;&#10;Description automatically generated">
            <a:extLst>
              <a:ext uri="{FF2B5EF4-FFF2-40B4-BE49-F238E27FC236}">
                <a16:creationId xmlns:a16="http://schemas.microsoft.com/office/drawing/2014/main" id="{A1DB48E8-713F-4F76-800C-C7EDCD773587}"/>
              </a:ext>
            </a:extLst>
          </p:cNvPr>
          <p:cNvPicPr>
            <a:picLocks noChangeAspect="1"/>
          </p:cNvPicPr>
          <p:nvPr userDrawn="1"/>
        </p:nvPicPr>
        <p:blipFill>
          <a:blip r:embed="rId4"/>
          <a:stretch>
            <a:fillRect/>
          </a:stretch>
        </p:blipFill>
        <p:spPr>
          <a:xfrm>
            <a:off x="776785" y="2335302"/>
            <a:ext cx="318672" cy="297427"/>
          </a:xfrm>
          <a:prstGeom prst="rect">
            <a:avLst/>
          </a:prstGeom>
        </p:spPr>
      </p:pic>
      <p:pic>
        <p:nvPicPr>
          <p:cNvPr id="12" name="Picture 11" descr="A blue circle with white numbers on it&#10;&#10;Description automatically generated">
            <a:extLst>
              <a:ext uri="{FF2B5EF4-FFF2-40B4-BE49-F238E27FC236}">
                <a16:creationId xmlns:a16="http://schemas.microsoft.com/office/drawing/2014/main" id="{E8A8A6AF-E9D7-C593-B45C-0528F62B23B0}"/>
              </a:ext>
            </a:extLst>
          </p:cNvPr>
          <p:cNvPicPr>
            <a:picLocks noChangeAspect="1"/>
          </p:cNvPicPr>
          <p:nvPr userDrawn="1"/>
        </p:nvPicPr>
        <p:blipFill>
          <a:blip r:embed="rId5"/>
          <a:stretch>
            <a:fillRect/>
          </a:stretch>
        </p:blipFill>
        <p:spPr>
          <a:xfrm>
            <a:off x="778830" y="2792005"/>
            <a:ext cx="318672" cy="297427"/>
          </a:xfrm>
          <a:prstGeom prst="rect">
            <a:avLst/>
          </a:prstGeom>
        </p:spPr>
      </p:pic>
      <p:pic>
        <p:nvPicPr>
          <p:cNvPr id="17" name="Picture 16" descr="A blue circle with white text&#10;&#10;Description automatically generated">
            <a:extLst>
              <a:ext uri="{FF2B5EF4-FFF2-40B4-BE49-F238E27FC236}">
                <a16:creationId xmlns:a16="http://schemas.microsoft.com/office/drawing/2014/main" id="{B851E3B9-DF42-0D99-1C97-2A8E3C8DC1AD}"/>
              </a:ext>
            </a:extLst>
          </p:cNvPr>
          <p:cNvPicPr>
            <a:picLocks noChangeAspect="1"/>
          </p:cNvPicPr>
          <p:nvPr userDrawn="1"/>
        </p:nvPicPr>
        <p:blipFill>
          <a:blip r:embed="rId6"/>
          <a:stretch>
            <a:fillRect/>
          </a:stretch>
        </p:blipFill>
        <p:spPr>
          <a:xfrm>
            <a:off x="782096" y="3247200"/>
            <a:ext cx="318672" cy="297427"/>
          </a:xfrm>
          <a:prstGeom prst="rect">
            <a:avLst/>
          </a:prstGeom>
        </p:spPr>
      </p:pic>
      <p:pic>
        <p:nvPicPr>
          <p:cNvPr id="18" name="Picture 17" descr="A blue circle with white numbers on it&#10;&#10;Description automatically generated">
            <a:extLst>
              <a:ext uri="{FF2B5EF4-FFF2-40B4-BE49-F238E27FC236}">
                <a16:creationId xmlns:a16="http://schemas.microsoft.com/office/drawing/2014/main" id="{7F76B028-5D34-CA2F-8F14-5BE06C7DB656}"/>
              </a:ext>
            </a:extLst>
          </p:cNvPr>
          <p:cNvPicPr>
            <a:picLocks noChangeAspect="1"/>
          </p:cNvPicPr>
          <p:nvPr userDrawn="1"/>
        </p:nvPicPr>
        <p:blipFill>
          <a:blip r:embed="rId7"/>
          <a:stretch>
            <a:fillRect/>
          </a:stretch>
        </p:blipFill>
        <p:spPr>
          <a:xfrm>
            <a:off x="782103" y="3698778"/>
            <a:ext cx="318672" cy="297427"/>
          </a:xfrm>
          <a:prstGeom prst="rect">
            <a:avLst/>
          </a:prstGeom>
        </p:spPr>
      </p:pic>
      <p:sp>
        <p:nvSpPr>
          <p:cNvPr id="2" name="Title 1">
            <a:extLst>
              <a:ext uri="{FF2B5EF4-FFF2-40B4-BE49-F238E27FC236}">
                <a16:creationId xmlns:a16="http://schemas.microsoft.com/office/drawing/2014/main" id="{5507FEA0-BAFE-E35B-0889-890FCF8AD0E4}"/>
              </a:ext>
            </a:extLst>
          </p:cNvPr>
          <p:cNvSpPr>
            <a:spLocks noGrp="1"/>
          </p:cNvSpPr>
          <p:nvPr>
            <p:ph type="title" hasCustomPrompt="1"/>
          </p:nvPr>
        </p:nvSpPr>
        <p:spPr>
          <a:xfrm>
            <a:off x="784860" y="1009301"/>
            <a:ext cx="5299710" cy="853094"/>
          </a:xfrm>
          <a:prstGeom prst="rect">
            <a:avLst/>
          </a:prstGeom>
        </p:spPr>
        <p:txBody>
          <a:bodyPr>
            <a:noAutofit/>
          </a:bodyPr>
          <a:lstStyle>
            <a:lvl1pPr>
              <a:defRPr sz="4000"/>
            </a:lvl1pPr>
          </a:lstStyle>
          <a:p>
            <a:r>
              <a:rPr lang="en-US" dirty="0"/>
              <a:t>Agenda</a:t>
            </a:r>
          </a:p>
        </p:txBody>
      </p:sp>
      <p:sp>
        <p:nvSpPr>
          <p:cNvPr id="8" name="Text Placeholder 13">
            <a:extLst>
              <a:ext uri="{FF2B5EF4-FFF2-40B4-BE49-F238E27FC236}">
                <a16:creationId xmlns:a16="http://schemas.microsoft.com/office/drawing/2014/main" id="{4DAEC3D6-CFD5-8E68-7691-343F2880BA3D}"/>
              </a:ext>
            </a:extLst>
          </p:cNvPr>
          <p:cNvSpPr>
            <a:spLocks noGrp="1"/>
          </p:cNvSpPr>
          <p:nvPr>
            <p:ph type="body" sz="quarter" idx="13" hasCustomPrompt="1"/>
          </p:nvPr>
        </p:nvSpPr>
        <p:spPr>
          <a:xfrm>
            <a:off x="1084557" y="1912846"/>
            <a:ext cx="5000013" cy="300650"/>
          </a:xfrm>
          <a:prstGeom prst="rect">
            <a:avLst/>
          </a:prstGeom>
        </p:spPr>
        <p:txBody>
          <a:bodyPr>
            <a:noAutofit/>
          </a:bodyPr>
          <a:lstStyle>
            <a:lvl1pPr marL="0" indent="0">
              <a:spcAft>
                <a:spcPts val="1200"/>
              </a:spcAft>
              <a:buNone/>
              <a:defRPr sz="1200" b="0">
                <a:solidFill>
                  <a:schemeClr val="tx1"/>
                </a:solidFill>
              </a:defRPr>
            </a:lvl1pPr>
            <a:lvl2pPr>
              <a:spcAft>
                <a:spcPts val="1200"/>
              </a:spcAft>
              <a:defRPr sz="1125" b="0">
                <a:solidFill>
                  <a:srgbClr val="424142"/>
                </a:solidFill>
              </a:defRPr>
            </a:lvl2pPr>
            <a:lvl3pPr>
              <a:spcAft>
                <a:spcPts val="1200"/>
              </a:spcAft>
              <a:defRPr sz="1125" b="0">
                <a:solidFill>
                  <a:srgbClr val="424142"/>
                </a:solidFill>
              </a:defRPr>
            </a:lvl3pPr>
            <a:lvl4pPr>
              <a:spcAft>
                <a:spcPts val="1200"/>
              </a:spcAft>
              <a:defRPr sz="1125" b="0">
                <a:solidFill>
                  <a:srgbClr val="424142"/>
                </a:solidFill>
              </a:defRPr>
            </a:lvl4pPr>
            <a:lvl5pPr>
              <a:spcAft>
                <a:spcPts val="1200"/>
              </a:spcAft>
              <a:defRPr sz="1125" b="0">
                <a:solidFill>
                  <a:srgbClr val="424142"/>
                </a:solidFill>
              </a:defRPr>
            </a:lvl5pPr>
          </a:lstStyle>
          <a:p>
            <a:pPr lvl="0"/>
            <a:r>
              <a:rPr lang="en-US" dirty="0"/>
              <a:t>Click to insert agenda item 1</a:t>
            </a:r>
          </a:p>
        </p:txBody>
      </p:sp>
      <p:sp>
        <p:nvSpPr>
          <p:cNvPr id="9" name="Text Placeholder 13">
            <a:extLst>
              <a:ext uri="{FF2B5EF4-FFF2-40B4-BE49-F238E27FC236}">
                <a16:creationId xmlns:a16="http://schemas.microsoft.com/office/drawing/2014/main" id="{20246471-1E38-8742-C5C6-AE3599A21EF5}"/>
              </a:ext>
            </a:extLst>
          </p:cNvPr>
          <p:cNvSpPr>
            <a:spLocks noGrp="1"/>
          </p:cNvSpPr>
          <p:nvPr>
            <p:ph type="body" sz="quarter" idx="14" hasCustomPrompt="1"/>
          </p:nvPr>
        </p:nvSpPr>
        <p:spPr>
          <a:xfrm>
            <a:off x="1084557" y="2367257"/>
            <a:ext cx="5000013" cy="300650"/>
          </a:xfrm>
          <a:prstGeom prst="rect">
            <a:avLst/>
          </a:prstGeom>
        </p:spPr>
        <p:txBody>
          <a:bodyPr>
            <a:noAutofit/>
          </a:bodyPr>
          <a:lstStyle>
            <a:lvl1pPr marL="0" indent="0">
              <a:spcAft>
                <a:spcPts val="1200"/>
              </a:spcAft>
              <a:buNone/>
              <a:defRPr sz="1200" b="0">
                <a:solidFill>
                  <a:schemeClr val="tx1"/>
                </a:solidFill>
              </a:defRPr>
            </a:lvl1pPr>
            <a:lvl2pPr>
              <a:spcAft>
                <a:spcPts val="1200"/>
              </a:spcAft>
              <a:defRPr sz="1125" b="0">
                <a:solidFill>
                  <a:srgbClr val="424142"/>
                </a:solidFill>
              </a:defRPr>
            </a:lvl2pPr>
            <a:lvl3pPr>
              <a:spcAft>
                <a:spcPts val="1200"/>
              </a:spcAft>
              <a:defRPr sz="1125" b="0">
                <a:solidFill>
                  <a:srgbClr val="424142"/>
                </a:solidFill>
              </a:defRPr>
            </a:lvl3pPr>
            <a:lvl4pPr>
              <a:spcAft>
                <a:spcPts val="1200"/>
              </a:spcAft>
              <a:defRPr sz="1125" b="0">
                <a:solidFill>
                  <a:srgbClr val="424142"/>
                </a:solidFill>
              </a:defRPr>
            </a:lvl4pPr>
            <a:lvl5pPr>
              <a:spcAft>
                <a:spcPts val="1200"/>
              </a:spcAft>
              <a:defRPr sz="1125" b="0">
                <a:solidFill>
                  <a:srgbClr val="424142"/>
                </a:solidFill>
              </a:defRPr>
            </a:lvl5pPr>
          </a:lstStyle>
          <a:p>
            <a:pPr lvl="0"/>
            <a:r>
              <a:rPr lang="en-US" dirty="0"/>
              <a:t>Click to insert agenda item 2</a:t>
            </a:r>
          </a:p>
        </p:txBody>
      </p:sp>
      <p:sp>
        <p:nvSpPr>
          <p:cNvPr id="10" name="Text Placeholder 13">
            <a:extLst>
              <a:ext uri="{FF2B5EF4-FFF2-40B4-BE49-F238E27FC236}">
                <a16:creationId xmlns:a16="http://schemas.microsoft.com/office/drawing/2014/main" id="{8349CE08-4679-D313-B021-127B157C3244}"/>
              </a:ext>
            </a:extLst>
          </p:cNvPr>
          <p:cNvSpPr>
            <a:spLocks noGrp="1"/>
          </p:cNvSpPr>
          <p:nvPr>
            <p:ph type="body" sz="quarter" idx="15" hasCustomPrompt="1"/>
          </p:nvPr>
        </p:nvSpPr>
        <p:spPr>
          <a:xfrm>
            <a:off x="1084557" y="2814892"/>
            <a:ext cx="5000013" cy="300650"/>
          </a:xfrm>
          <a:prstGeom prst="rect">
            <a:avLst/>
          </a:prstGeom>
        </p:spPr>
        <p:txBody>
          <a:bodyPr>
            <a:noAutofit/>
          </a:bodyPr>
          <a:lstStyle>
            <a:lvl1pPr marL="0" indent="0">
              <a:spcAft>
                <a:spcPts val="1200"/>
              </a:spcAft>
              <a:buNone/>
              <a:defRPr sz="1200" b="0">
                <a:solidFill>
                  <a:schemeClr val="tx1"/>
                </a:solidFill>
              </a:defRPr>
            </a:lvl1pPr>
            <a:lvl2pPr>
              <a:spcAft>
                <a:spcPts val="1200"/>
              </a:spcAft>
              <a:defRPr sz="1125" b="0">
                <a:solidFill>
                  <a:srgbClr val="424142"/>
                </a:solidFill>
              </a:defRPr>
            </a:lvl2pPr>
            <a:lvl3pPr>
              <a:spcAft>
                <a:spcPts val="1200"/>
              </a:spcAft>
              <a:defRPr sz="1125" b="0">
                <a:solidFill>
                  <a:srgbClr val="424142"/>
                </a:solidFill>
              </a:defRPr>
            </a:lvl3pPr>
            <a:lvl4pPr>
              <a:spcAft>
                <a:spcPts val="1200"/>
              </a:spcAft>
              <a:defRPr sz="1125" b="0">
                <a:solidFill>
                  <a:srgbClr val="424142"/>
                </a:solidFill>
              </a:defRPr>
            </a:lvl4pPr>
            <a:lvl5pPr>
              <a:spcAft>
                <a:spcPts val="1200"/>
              </a:spcAft>
              <a:defRPr sz="1125" b="0">
                <a:solidFill>
                  <a:srgbClr val="424142"/>
                </a:solidFill>
              </a:defRPr>
            </a:lvl5pPr>
          </a:lstStyle>
          <a:p>
            <a:pPr lvl="0"/>
            <a:r>
              <a:rPr lang="en-US" dirty="0"/>
              <a:t>Click to insert agenda item 3</a:t>
            </a:r>
          </a:p>
        </p:txBody>
      </p:sp>
      <p:sp>
        <p:nvSpPr>
          <p:cNvPr id="11" name="Text Placeholder 13">
            <a:extLst>
              <a:ext uri="{FF2B5EF4-FFF2-40B4-BE49-F238E27FC236}">
                <a16:creationId xmlns:a16="http://schemas.microsoft.com/office/drawing/2014/main" id="{A98E470F-5951-7FF9-B5DA-CF14A47A226D}"/>
              </a:ext>
            </a:extLst>
          </p:cNvPr>
          <p:cNvSpPr>
            <a:spLocks noGrp="1"/>
          </p:cNvSpPr>
          <p:nvPr>
            <p:ph type="body" sz="quarter" idx="16" hasCustomPrompt="1"/>
          </p:nvPr>
        </p:nvSpPr>
        <p:spPr>
          <a:xfrm>
            <a:off x="1084557" y="3266291"/>
            <a:ext cx="5000013" cy="300650"/>
          </a:xfrm>
          <a:prstGeom prst="rect">
            <a:avLst/>
          </a:prstGeom>
        </p:spPr>
        <p:txBody>
          <a:bodyPr>
            <a:noAutofit/>
          </a:bodyPr>
          <a:lstStyle>
            <a:lvl1pPr marL="0" indent="0">
              <a:spcAft>
                <a:spcPts val="1200"/>
              </a:spcAft>
              <a:buNone/>
              <a:defRPr sz="1200" b="0">
                <a:solidFill>
                  <a:srgbClr val="424142"/>
                </a:solidFill>
              </a:defRPr>
            </a:lvl1pPr>
            <a:lvl2pPr>
              <a:spcAft>
                <a:spcPts val="1200"/>
              </a:spcAft>
              <a:defRPr sz="1125" b="0">
                <a:solidFill>
                  <a:srgbClr val="424142"/>
                </a:solidFill>
              </a:defRPr>
            </a:lvl2pPr>
            <a:lvl3pPr>
              <a:spcAft>
                <a:spcPts val="1200"/>
              </a:spcAft>
              <a:defRPr sz="1125" b="0">
                <a:solidFill>
                  <a:srgbClr val="424142"/>
                </a:solidFill>
              </a:defRPr>
            </a:lvl3pPr>
            <a:lvl4pPr>
              <a:spcAft>
                <a:spcPts val="1200"/>
              </a:spcAft>
              <a:defRPr sz="1125" b="0">
                <a:solidFill>
                  <a:srgbClr val="424142"/>
                </a:solidFill>
              </a:defRPr>
            </a:lvl4pPr>
            <a:lvl5pPr>
              <a:spcAft>
                <a:spcPts val="1200"/>
              </a:spcAft>
              <a:defRPr sz="1125" b="0">
                <a:solidFill>
                  <a:srgbClr val="424142"/>
                </a:solidFill>
              </a:defRPr>
            </a:lvl5pPr>
          </a:lstStyle>
          <a:p>
            <a:pPr lvl="0"/>
            <a:r>
              <a:rPr lang="en-US" dirty="0"/>
              <a:t>Click to insert agenda item 4</a:t>
            </a:r>
          </a:p>
        </p:txBody>
      </p:sp>
      <p:sp>
        <p:nvSpPr>
          <p:cNvPr id="6" name="Text Placeholder 13">
            <a:extLst>
              <a:ext uri="{FF2B5EF4-FFF2-40B4-BE49-F238E27FC236}">
                <a16:creationId xmlns:a16="http://schemas.microsoft.com/office/drawing/2014/main" id="{1EB9285E-B92B-8097-FDBA-C1C74290CB94}"/>
              </a:ext>
            </a:extLst>
          </p:cNvPr>
          <p:cNvSpPr>
            <a:spLocks noGrp="1"/>
          </p:cNvSpPr>
          <p:nvPr>
            <p:ph type="body" sz="quarter" idx="18" hasCustomPrompt="1"/>
          </p:nvPr>
        </p:nvSpPr>
        <p:spPr>
          <a:xfrm>
            <a:off x="1084557" y="3719649"/>
            <a:ext cx="5000013" cy="300650"/>
          </a:xfrm>
          <a:prstGeom prst="rect">
            <a:avLst/>
          </a:prstGeom>
        </p:spPr>
        <p:txBody>
          <a:bodyPr>
            <a:noAutofit/>
          </a:bodyPr>
          <a:lstStyle>
            <a:lvl1pPr marL="0" indent="0">
              <a:spcAft>
                <a:spcPts val="1200"/>
              </a:spcAft>
              <a:buNone/>
              <a:defRPr sz="1200" b="0">
                <a:solidFill>
                  <a:srgbClr val="424142"/>
                </a:solidFill>
              </a:defRPr>
            </a:lvl1pPr>
            <a:lvl2pPr>
              <a:spcAft>
                <a:spcPts val="1200"/>
              </a:spcAft>
              <a:defRPr sz="1125" b="0">
                <a:solidFill>
                  <a:srgbClr val="424142"/>
                </a:solidFill>
              </a:defRPr>
            </a:lvl2pPr>
            <a:lvl3pPr>
              <a:spcAft>
                <a:spcPts val="1200"/>
              </a:spcAft>
              <a:defRPr sz="1125" b="0">
                <a:solidFill>
                  <a:srgbClr val="424142"/>
                </a:solidFill>
              </a:defRPr>
            </a:lvl3pPr>
            <a:lvl4pPr>
              <a:spcAft>
                <a:spcPts val="1200"/>
              </a:spcAft>
              <a:defRPr sz="1125" b="0">
                <a:solidFill>
                  <a:srgbClr val="424142"/>
                </a:solidFill>
              </a:defRPr>
            </a:lvl4pPr>
            <a:lvl5pPr>
              <a:spcAft>
                <a:spcPts val="1200"/>
              </a:spcAft>
              <a:defRPr sz="1125" b="0">
                <a:solidFill>
                  <a:srgbClr val="424142"/>
                </a:solidFill>
              </a:defRPr>
            </a:lvl5pPr>
          </a:lstStyle>
          <a:p>
            <a:pPr lvl="0"/>
            <a:r>
              <a:rPr lang="en-US" dirty="0"/>
              <a:t>Click to insert agenda item 5</a:t>
            </a:r>
          </a:p>
        </p:txBody>
      </p:sp>
      <p:pic>
        <p:nvPicPr>
          <p:cNvPr id="3" name="Picture 2" descr="Logo&#10;&#10;Description automatically generated">
            <a:extLst>
              <a:ext uri="{FF2B5EF4-FFF2-40B4-BE49-F238E27FC236}">
                <a16:creationId xmlns:a16="http://schemas.microsoft.com/office/drawing/2014/main" id="{05787943-0755-B714-FCF1-3CCF50C5BE9E}"/>
              </a:ext>
            </a:extLst>
          </p:cNvPr>
          <p:cNvPicPr>
            <a:picLocks noChangeAspect="1"/>
          </p:cNvPicPr>
          <p:nvPr userDrawn="1"/>
        </p:nvPicPr>
        <p:blipFill>
          <a:blip r:embed="rId8"/>
          <a:stretch>
            <a:fillRect/>
          </a:stretch>
        </p:blipFill>
        <p:spPr>
          <a:xfrm>
            <a:off x="6401760" y="222770"/>
            <a:ext cx="2512177" cy="390925"/>
          </a:xfrm>
          <a:prstGeom prst="rect">
            <a:avLst/>
          </a:prstGeom>
        </p:spPr>
      </p:pic>
    </p:spTree>
    <p:extLst>
      <p:ext uri="{BB962C8B-B14F-4D97-AF65-F5344CB8AC3E}">
        <p14:creationId xmlns:p14="http://schemas.microsoft.com/office/powerpoint/2010/main" val="1090246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6 item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BD5F048-D558-767E-BD48-0CFE6BBAA61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9787" y="3700104"/>
            <a:ext cx="9518847" cy="2417427"/>
          </a:xfrm>
          <a:prstGeom prst="rect">
            <a:avLst/>
          </a:prstGeom>
        </p:spPr>
      </p:pic>
      <p:pic>
        <p:nvPicPr>
          <p:cNvPr id="4" name="Picture 3" descr="A blue circle with white text&#10;&#10;Description automatically generated">
            <a:extLst>
              <a:ext uri="{FF2B5EF4-FFF2-40B4-BE49-F238E27FC236}">
                <a16:creationId xmlns:a16="http://schemas.microsoft.com/office/drawing/2014/main" id="{C3D48E47-32D3-61B2-6017-467464CBF493}"/>
              </a:ext>
            </a:extLst>
          </p:cNvPr>
          <p:cNvPicPr>
            <a:picLocks noChangeAspect="1"/>
          </p:cNvPicPr>
          <p:nvPr userDrawn="1"/>
        </p:nvPicPr>
        <p:blipFill>
          <a:blip r:embed="rId3"/>
          <a:stretch>
            <a:fillRect/>
          </a:stretch>
        </p:blipFill>
        <p:spPr>
          <a:xfrm>
            <a:off x="782096" y="1889221"/>
            <a:ext cx="308050" cy="286805"/>
          </a:xfrm>
          <a:prstGeom prst="rect">
            <a:avLst/>
          </a:prstGeom>
        </p:spPr>
      </p:pic>
      <p:pic>
        <p:nvPicPr>
          <p:cNvPr id="5" name="Picture 4" descr="A blue circle with white text&#10;&#10;Description automatically generated">
            <a:extLst>
              <a:ext uri="{FF2B5EF4-FFF2-40B4-BE49-F238E27FC236}">
                <a16:creationId xmlns:a16="http://schemas.microsoft.com/office/drawing/2014/main" id="{AC0CB76B-97F3-1816-CC08-81929FA4622B}"/>
              </a:ext>
            </a:extLst>
          </p:cNvPr>
          <p:cNvPicPr>
            <a:picLocks noChangeAspect="1"/>
          </p:cNvPicPr>
          <p:nvPr userDrawn="1"/>
        </p:nvPicPr>
        <p:blipFill>
          <a:blip r:embed="rId4"/>
          <a:stretch>
            <a:fillRect/>
          </a:stretch>
        </p:blipFill>
        <p:spPr>
          <a:xfrm>
            <a:off x="776785" y="2335302"/>
            <a:ext cx="318672" cy="297427"/>
          </a:xfrm>
          <a:prstGeom prst="rect">
            <a:avLst/>
          </a:prstGeom>
        </p:spPr>
      </p:pic>
      <p:pic>
        <p:nvPicPr>
          <p:cNvPr id="6" name="Picture 5" descr="A blue circle with white numbers on it&#10;&#10;Description automatically generated">
            <a:extLst>
              <a:ext uri="{FF2B5EF4-FFF2-40B4-BE49-F238E27FC236}">
                <a16:creationId xmlns:a16="http://schemas.microsoft.com/office/drawing/2014/main" id="{52432FFB-EB50-1D5C-8CD3-21E2EA937781}"/>
              </a:ext>
            </a:extLst>
          </p:cNvPr>
          <p:cNvPicPr>
            <a:picLocks noChangeAspect="1"/>
          </p:cNvPicPr>
          <p:nvPr userDrawn="1"/>
        </p:nvPicPr>
        <p:blipFill>
          <a:blip r:embed="rId5"/>
          <a:stretch>
            <a:fillRect/>
          </a:stretch>
        </p:blipFill>
        <p:spPr>
          <a:xfrm>
            <a:off x="778830" y="2792005"/>
            <a:ext cx="318672" cy="297427"/>
          </a:xfrm>
          <a:prstGeom prst="rect">
            <a:avLst/>
          </a:prstGeom>
        </p:spPr>
      </p:pic>
      <p:pic>
        <p:nvPicPr>
          <p:cNvPr id="12" name="Picture 11" descr="A blue circle with white text&#10;&#10;Description automatically generated">
            <a:extLst>
              <a:ext uri="{FF2B5EF4-FFF2-40B4-BE49-F238E27FC236}">
                <a16:creationId xmlns:a16="http://schemas.microsoft.com/office/drawing/2014/main" id="{702322E6-A4E7-D76E-5EEF-59C4B2447B26}"/>
              </a:ext>
            </a:extLst>
          </p:cNvPr>
          <p:cNvPicPr>
            <a:picLocks noChangeAspect="1"/>
          </p:cNvPicPr>
          <p:nvPr userDrawn="1"/>
        </p:nvPicPr>
        <p:blipFill>
          <a:blip r:embed="rId6"/>
          <a:stretch>
            <a:fillRect/>
          </a:stretch>
        </p:blipFill>
        <p:spPr>
          <a:xfrm>
            <a:off x="782096" y="3247200"/>
            <a:ext cx="318672" cy="297427"/>
          </a:xfrm>
          <a:prstGeom prst="rect">
            <a:avLst/>
          </a:prstGeom>
        </p:spPr>
      </p:pic>
      <p:pic>
        <p:nvPicPr>
          <p:cNvPr id="21" name="Picture 20" descr="A blue circle with white numbers on it&#10;&#10;Description automatically generated">
            <a:extLst>
              <a:ext uri="{FF2B5EF4-FFF2-40B4-BE49-F238E27FC236}">
                <a16:creationId xmlns:a16="http://schemas.microsoft.com/office/drawing/2014/main" id="{4385AC3E-9D89-917C-0874-9CAD237BD005}"/>
              </a:ext>
            </a:extLst>
          </p:cNvPr>
          <p:cNvPicPr>
            <a:picLocks noChangeAspect="1"/>
          </p:cNvPicPr>
          <p:nvPr userDrawn="1"/>
        </p:nvPicPr>
        <p:blipFill>
          <a:blip r:embed="rId7"/>
          <a:stretch>
            <a:fillRect/>
          </a:stretch>
        </p:blipFill>
        <p:spPr>
          <a:xfrm>
            <a:off x="782103" y="3698778"/>
            <a:ext cx="318672" cy="297427"/>
          </a:xfrm>
          <a:prstGeom prst="rect">
            <a:avLst/>
          </a:prstGeom>
        </p:spPr>
      </p:pic>
      <p:pic>
        <p:nvPicPr>
          <p:cNvPr id="22" name="Picture 21" descr="A blue circle with white numbers on it&#10;&#10;Description automatically generated">
            <a:extLst>
              <a:ext uri="{FF2B5EF4-FFF2-40B4-BE49-F238E27FC236}">
                <a16:creationId xmlns:a16="http://schemas.microsoft.com/office/drawing/2014/main" id="{EBA2F423-90F1-9B87-7779-DC4BE45BA063}"/>
              </a:ext>
            </a:extLst>
          </p:cNvPr>
          <p:cNvPicPr>
            <a:picLocks noChangeAspect="1"/>
          </p:cNvPicPr>
          <p:nvPr userDrawn="1"/>
        </p:nvPicPr>
        <p:blipFill>
          <a:blip r:embed="rId8"/>
          <a:stretch>
            <a:fillRect/>
          </a:stretch>
        </p:blipFill>
        <p:spPr>
          <a:xfrm>
            <a:off x="787502" y="4144256"/>
            <a:ext cx="318671" cy="297426"/>
          </a:xfrm>
          <a:prstGeom prst="rect">
            <a:avLst/>
          </a:prstGeom>
        </p:spPr>
      </p:pic>
      <p:sp>
        <p:nvSpPr>
          <p:cNvPr id="2" name="Title 1">
            <a:extLst>
              <a:ext uri="{FF2B5EF4-FFF2-40B4-BE49-F238E27FC236}">
                <a16:creationId xmlns:a16="http://schemas.microsoft.com/office/drawing/2014/main" id="{5507FEA0-BAFE-E35B-0889-890FCF8AD0E4}"/>
              </a:ext>
            </a:extLst>
          </p:cNvPr>
          <p:cNvSpPr>
            <a:spLocks noGrp="1"/>
          </p:cNvSpPr>
          <p:nvPr>
            <p:ph type="title" hasCustomPrompt="1"/>
          </p:nvPr>
        </p:nvSpPr>
        <p:spPr>
          <a:xfrm>
            <a:off x="784860" y="1009301"/>
            <a:ext cx="5299710" cy="853094"/>
          </a:xfrm>
          <a:prstGeom prst="rect">
            <a:avLst/>
          </a:prstGeom>
        </p:spPr>
        <p:txBody>
          <a:bodyPr>
            <a:noAutofit/>
          </a:bodyPr>
          <a:lstStyle>
            <a:lvl1pPr>
              <a:defRPr sz="4000"/>
            </a:lvl1pPr>
          </a:lstStyle>
          <a:p>
            <a:r>
              <a:rPr lang="en-US" dirty="0"/>
              <a:t>Agenda</a:t>
            </a:r>
          </a:p>
        </p:txBody>
      </p:sp>
      <p:sp>
        <p:nvSpPr>
          <p:cNvPr id="8" name="Text Placeholder 13">
            <a:extLst>
              <a:ext uri="{FF2B5EF4-FFF2-40B4-BE49-F238E27FC236}">
                <a16:creationId xmlns:a16="http://schemas.microsoft.com/office/drawing/2014/main" id="{4DAEC3D6-CFD5-8E68-7691-343F2880BA3D}"/>
              </a:ext>
            </a:extLst>
          </p:cNvPr>
          <p:cNvSpPr>
            <a:spLocks noGrp="1"/>
          </p:cNvSpPr>
          <p:nvPr>
            <p:ph type="body" sz="quarter" idx="13" hasCustomPrompt="1"/>
          </p:nvPr>
        </p:nvSpPr>
        <p:spPr>
          <a:xfrm>
            <a:off x="1084557" y="1912846"/>
            <a:ext cx="5000013" cy="300650"/>
          </a:xfrm>
          <a:prstGeom prst="rect">
            <a:avLst/>
          </a:prstGeom>
        </p:spPr>
        <p:txBody>
          <a:bodyPr>
            <a:noAutofit/>
          </a:bodyPr>
          <a:lstStyle>
            <a:lvl1pPr marL="0" indent="0">
              <a:spcAft>
                <a:spcPts val="1200"/>
              </a:spcAft>
              <a:buNone/>
              <a:defRPr sz="1200" b="0">
                <a:solidFill>
                  <a:schemeClr val="tx1"/>
                </a:solidFill>
              </a:defRPr>
            </a:lvl1pPr>
            <a:lvl2pPr>
              <a:spcAft>
                <a:spcPts val="1200"/>
              </a:spcAft>
              <a:defRPr sz="1125" b="0">
                <a:solidFill>
                  <a:srgbClr val="424142"/>
                </a:solidFill>
              </a:defRPr>
            </a:lvl2pPr>
            <a:lvl3pPr>
              <a:spcAft>
                <a:spcPts val="1200"/>
              </a:spcAft>
              <a:defRPr sz="1125" b="0">
                <a:solidFill>
                  <a:srgbClr val="424142"/>
                </a:solidFill>
              </a:defRPr>
            </a:lvl3pPr>
            <a:lvl4pPr>
              <a:spcAft>
                <a:spcPts val="1200"/>
              </a:spcAft>
              <a:defRPr sz="1125" b="0">
                <a:solidFill>
                  <a:srgbClr val="424142"/>
                </a:solidFill>
              </a:defRPr>
            </a:lvl4pPr>
            <a:lvl5pPr>
              <a:spcAft>
                <a:spcPts val="1200"/>
              </a:spcAft>
              <a:defRPr sz="1125" b="0">
                <a:solidFill>
                  <a:srgbClr val="424142"/>
                </a:solidFill>
              </a:defRPr>
            </a:lvl5pPr>
          </a:lstStyle>
          <a:p>
            <a:pPr lvl="0"/>
            <a:r>
              <a:rPr lang="en-US" dirty="0"/>
              <a:t>Click to insert agenda item 1</a:t>
            </a:r>
          </a:p>
        </p:txBody>
      </p:sp>
      <p:sp>
        <p:nvSpPr>
          <p:cNvPr id="9" name="Text Placeholder 13">
            <a:extLst>
              <a:ext uri="{FF2B5EF4-FFF2-40B4-BE49-F238E27FC236}">
                <a16:creationId xmlns:a16="http://schemas.microsoft.com/office/drawing/2014/main" id="{20246471-1E38-8742-C5C6-AE3599A21EF5}"/>
              </a:ext>
            </a:extLst>
          </p:cNvPr>
          <p:cNvSpPr>
            <a:spLocks noGrp="1"/>
          </p:cNvSpPr>
          <p:nvPr>
            <p:ph type="body" sz="quarter" idx="14" hasCustomPrompt="1"/>
          </p:nvPr>
        </p:nvSpPr>
        <p:spPr>
          <a:xfrm>
            <a:off x="1084557" y="2367257"/>
            <a:ext cx="5000013" cy="300650"/>
          </a:xfrm>
          <a:prstGeom prst="rect">
            <a:avLst/>
          </a:prstGeom>
        </p:spPr>
        <p:txBody>
          <a:bodyPr>
            <a:noAutofit/>
          </a:bodyPr>
          <a:lstStyle>
            <a:lvl1pPr marL="0" indent="0">
              <a:spcAft>
                <a:spcPts val="1200"/>
              </a:spcAft>
              <a:buNone/>
              <a:defRPr sz="1200" b="0">
                <a:solidFill>
                  <a:schemeClr val="tx1"/>
                </a:solidFill>
              </a:defRPr>
            </a:lvl1pPr>
            <a:lvl2pPr>
              <a:spcAft>
                <a:spcPts val="1200"/>
              </a:spcAft>
              <a:defRPr sz="1125" b="0">
                <a:solidFill>
                  <a:srgbClr val="424142"/>
                </a:solidFill>
              </a:defRPr>
            </a:lvl2pPr>
            <a:lvl3pPr>
              <a:spcAft>
                <a:spcPts val="1200"/>
              </a:spcAft>
              <a:defRPr sz="1125" b="0">
                <a:solidFill>
                  <a:srgbClr val="424142"/>
                </a:solidFill>
              </a:defRPr>
            </a:lvl3pPr>
            <a:lvl4pPr>
              <a:spcAft>
                <a:spcPts val="1200"/>
              </a:spcAft>
              <a:defRPr sz="1125" b="0">
                <a:solidFill>
                  <a:srgbClr val="424142"/>
                </a:solidFill>
              </a:defRPr>
            </a:lvl4pPr>
            <a:lvl5pPr>
              <a:spcAft>
                <a:spcPts val="1200"/>
              </a:spcAft>
              <a:defRPr sz="1125" b="0">
                <a:solidFill>
                  <a:srgbClr val="424142"/>
                </a:solidFill>
              </a:defRPr>
            </a:lvl5pPr>
          </a:lstStyle>
          <a:p>
            <a:pPr lvl="0"/>
            <a:r>
              <a:rPr lang="en-US" dirty="0"/>
              <a:t>Click to insert agenda item 2</a:t>
            </a:r>
          </a:p>
        </p:txBody>
      </p:sp>
      <p:sp>
        <p:nvSpPr>
          <p:cNvPr id="10" name="Text Placeholder 13">
            <a:extLst>
              <a:ext uri="{FF2B5EF4-FFF2-40B4-BE49-F238E27FC236}">
                <a16:creationId xmlns:a16="http://schemas.microsoft.com/office/drawing/2014/main" id="{8349CE08-4679-D313-B021-127B157C3244}"/>
              </a:ext>
            </a:extLst>
          </p:cNvPr>
          <p:cNvSpPr>
            <a:spLocks noGrp="1"/>
          </p:cNvSpPr>
          <p:nvPr>
            <p:ph type="body" sz="quarter" idx="15" hasCustomPrompt="1"/>
          </p:nvPr>
        </p:nvSpPr>
        <p:spPr>
          <a:xfrm>
            <a:off x="1084557" y="2814892"/>
            <a:ext cx="5000013" cy="300650"/>
          </a:xfrm>
          <a:prstGeom prst="rect">
            <a:avLst/>
          </a:prstGeom>
        </p:spPr>
        <p:txBody>
          <a:bodyPr>
            <a:noAutofit/>
          </a:bodyPr>
          <a:lstStyle>
            <a:lvl1pPr marL="0" indent="0">
              <a:spcAft>
                <a:spcPts val="1200"/>
              </a:spcAft>
              <a:buNone/>
              <a:defRPr sz="1200" b="0">
                <a:solidFill>
                  <a:schemeClr val="tx1"/>
                </a:solidFill>
              </a:defRPr>
            </a:lvl1pPr>
            <a:lvl2pPr>
              <a:spcAft>
                <a:spcPts val="1200"/>
              </a:spcAft>
              <a:defRPr sz="1125" b="0">
                <a:solidFill>
                  <a:srgbClr val="424142"/>
                </a:solidFill>
              </a:defRPr>
            </a:lvl2pPr>
            <a:lvl3pPr>
              <a:spcAft>
                <a:spcPts val="1200"/>
              </a:spcAft>
              <a:defRPr sz="1125" b="0">
                <a:solidFill>
                  <a:srgbClr val="424142"/>
                </a:solidFill>
              </a:defRPr>
            </a:lvl3pPr>
            <a:lvl4pPr>
              <a:spcAft>
                <a:spcPts val="1200"/>
              </a:spcAft>
              <a:defRPr sz="1125" b="0">
                <a:solidFill>
                  <a:srgbClr val="424142"/>
                </a:solidFill>
              </a:defRPr>
            </a:lvl4pPr>
            <a:lvl5pPr>
              <a:spcAft>
                <a:spcPts val="1200"/>
              </a:spcAft>
              <a:defRPr sz="1125" b="0">
                <a:solidFill>
                  <a:srgbClr val="424142"/>
                </a:solidFill>
              </a:defRPr>
            </a:lvl5pPr>
          </a:lstStyle>
          <a:p>
            <a:pPr lvl="0"/>
            <a:r>
              <a:rPr lang="en-US" dirty="0"/>
              <a:t>Click to insert agenda item 3</a:t>
            </a:r>
          </a:p>
        </p:txBody>
      </p:sp>
      <p:sp>
        <p:nvSpPr>
          <p:cNvPr id="11" name="Text Placeholder 13">
            <a:extLst>
              <a:ext uri="{FF2B5EF4-FFF2-40B4-BE49-F238E27FC236}">
                <a16:creationId xmlns:a16="http://schemas.microsoft.com/office/drawing/2014/main" id="{A98E470F-5951-7FF9-B5DA-CF14A47A226D}"/>
              </a:ext>
            </a:extLst>
          </p:cNvPr>
          <p:cNvSpPr>
            <a:spLocks noGrp="1"/>
          </p:cNvSpPr>
          <p:nvPr>
            <p:ph type="body" sz="quarter" idx="16" hasCustomPrompt="1"/>
          </p:nvPr>
        </p:nvSpPr>
        <p:spPr>
          <a:xfrm>
            <a:off x="1084557" y="3266291"/>
            <a:ext cx="5000013" cy="300650"/>
          </a:xfrm>
          <a:prstGeom prst="rect">
            <a:avLst/>
          </a:prstGeom>
        </p:spPr>
        <p:txBody>
          <a:bodyPr>
            <a:noAutofit/>
          </a:bodyPr>
          <a:lstStyle>
            <a:lvl1pPr marL="0" indent="0">
              <a:spcAft>
                <a:spcPts val="1200"/>
              </a:spcAft>
              <a:buNone/>
              <a:defRPr sz="1200" b="0">
                <a:solidFill>
                  <a:srgbClr val="424142"/>
                </a:solidFill>
              </a:defRPr>
            </a:lvl1pPr>
            <a:lvl2pPr>
              <a:spcAft>
                <a:spcPts val="1200"/>
              </a:spcAft>
              <a:defRPr sz="1125" b="0">
                <a:solidFill>
                  <a:srgbClr val="424142"/>
                </a:solidFill>
              </a:defRPr>
            </a:lvl2pPr>
            <a:lvl3pPr>
              <a:spcAft>
                <a:spcPts val="1200"/>
              </a:spcAft>
              <a:defRPr sz="1125" b="0">
                <a:solidFill>
                  <a:srgbClr val="424142"/>
                </a:solidFill>
              </a:defRPr>
            </a:lvl3pPr>
            <a:lvl4pPr>
              <a:spcAft>
                <a:spcPts val="1200"/>
              </a:spcAft>
              <a:defRPr sz="1125" b="0">
                <a:solidFill>
                  <a:srgbClr val="424142"/>
                </a:solidFill>
              </a:defRPr>
            </a:lvl4pPr>
            <a:lvl5pPr>
              <a:spcAft>
                <a:spcPts val="1200"/>
              </a:spcAft>
              <a:defRPr sz="1125" b="0">
                <a:solidFill>
                  <a:srgbClr val="424142"/>
                </a:solidFill>
              </a:defRPr>
            </a:lvl5pPr>
          </a:lstStyle>
          <a:p>
            <a:pPr lvl="0"/>
            <a:r>
              <a:rPr lang="en-US" dirty="0"/>
              <a:t>Click to insert agenda item 4</a:t>
            </a:r>
          </a:p>
        </p:txBody>
      </p:sp>
      <p:sp>
        <p:nvSpPr>
          <p:cNvPr id="17" name="Text Placeholder 13">
            <a:extLst>
              <a:ext uri="{FF2B5EF4-FFF2-40B4-BE49-F238E27FC236}">
                <a16:creationId xmlns:a16="http://schemas.microsoft.com/office/drawing/2014/main" id="{39C45F54-1A3B-21B7-E17A-CEC8915C41DA}"/>
              </a:ext>
            </a:extLst>
          </p:cNvPr>
          <p:cNvSpPr>
            <a:spLocks noGrp="1"/>
          </p:cNvSpPr>
          <p:nvPr>
            <p:ph type="body" sz="quarter" idx="18" hasCustomPrompt="1"/>
          </p:nvPr>
        </p:nvSpPr>
        <p:spPr>
          <a:xfrm>
            <a:off x="1084557" y="3713924"/>
            <a:ext cx="5000013" cy="300650"/>
          </a:xfrm>
          <a:prstGeom prst="rect">
            <a:avLst/>
          </a:prstGeom>
        </p:spPr>
        <p:txBody>
          <a:bodyPr>
            <a:noAutofit/>
          </a:bodyPr>
          <a:lstStyle>
            <a:lvl1pPr marL="0" indent="0">
              <a:spcAft>
                <a:spcPts val="1200"/>
              </a:spcAft>
              <a:buNone/>
              <a:defRPr sz="1200" b="0">
                <a:solidFill>
                  <a:schemeClr val="tx1"/>
                </a:solidFill>
              </a:defRPr>
            </a:lvl1pPr>
            <a:lvl2pPr>
              <a:spcAft>
                <a:spcPts val="1200"/>
              </a:spcAft>
              <a:defRPr sz="1125" b="0">
                <a:solidFill>
                  <a:srgbClr val="424142"/>
                </a:solidFill>
              </a:defRPr>
            </a:lvl2pPr>
            <a:lvl3pPr>
              <a:spcAft>
                <a:spcPts val="1200"/>
              </a:spcAft>
              <a:defRPr sz="1125" b="0">
                <a:solidFill>
                  <a:srgbClr val="424142"/>
                </a:solidFill>
              </a:defRPr>
            </a:lvl3pPr>
            <a:lvl4pPr>
              <a:spcAft>
                <a:spcPts val="1200"/>
              </a:spcAft>
              <a:defRPr sz="1125" b="0">
                <a:solidFill>
                  <a:srgbClr val="424142"/>
                </a:solidFill>
              </a:defRPr>
            </a:lvl4pPr>
            <a:lvl5pPr>
              <a:spcAft>
                <a:spcPts val="1200"/>
              </a:spcAft>
              <a:defRPr sz="1125" b="0">
                <a:solidFill>
                  <a:srgbClr val="424142"/>
                </a:solidFill>
              </a:defRPr>
            </a:lvl5pPr>
          </a:lstStyle>
          <a:p>
            <a:pPr lvl="0"/>
            <a:r>
              <a:rPr lang="en-US" dirty="0"/>
              <a:t>Click to insert agenda item 5</a:t>
            </a:r>
          </a:p>
        </p:txBody>
      </p:sp>
      <p:sp>
        <p:nvSpPr>
          <p:cNvPr id="18" name="Text Placeholder 13">
            <a:extLst>
              <a:ext uri="{FF2B5EF4-FFF2-40B4-BE49-F238E27FC236}">
                <a16:creationId xmlns:a16="http://schemas.microsoft.com/office/drawing/2014/main" id="{A5A0B0BC-3A58-A0E0-A012-1030FA064500}"/>
              </a:ext>
            </a:extLst>
          </p:cNvPr>
          <p:cNvSpPr>
            <a:spLocks noGrp="1"/>
          </p:cNvSpPr>
          <p:nvPr>
            <p:ph type="body" sz="quarter" idx="19" hasCustomPrompt="1"/>
          </p:nvPr>
        </p:nvSpPr>
        <p:spPr>
          <a:xfrm>
            <a:off x="1084557" y="4165323"/>
            <a:ext cx="5000013" cy="300650"/>
          </a:xfrm>
          <a:prstGeom prst="rect">
            <a:avLst/>
          </a:prstGeom>
        </p:spPr>
        <p:txBody>
          <a:bodyPr>
            <a:noAutofit/>
          </a:bodyPr>
          <a:lstStyle>
            <a:lvl1pPr marL="0" indent="0">
              <a:spcAft>
                <a:spcPts val="1200"/>
              </a:spcAft>
              <a:buNone/>
              <a:defRPr sz="1200" b="0">
                <a:solidFill>
                  <a:srgbClr val="424142"/>
                </a:solidFill>
              </a:defRPr>
            </a:lvl1pPr>
            <a:lvl2pPr>
              <a:spcAft>
                <a:spcPts val="1200"/>
              </a:spcAft>
              <a:defRPr sz="1125" b="0">
                <a:solidFill>
                  <a:srgbClr val="424142"/>
                </a:solidFill>
              </a:defRPr>
            </a:lvl2pPr>
            <a:lvl3pPr>
              <a:spcAft>
                <a:spcPts val="1200"/>
              </a:spcAft>
              <a:defRPr sz="1125" b="0">
                <a:solidFill>
                  <a:srgbClr val="424142"/>
                </a:solidFill>
              </a:defRPr>
            </a:lvl3pPr>
            <a:lvl4pPr>
              <a:spcAft>
                <a:spcPts val="1200"/>
              </a:spcAft>
              <a:defRPr sz="1125" b="0">
                <a:solidFill>
                  <a:srgbClr val="424142"/>
                </a:solidFill>
              </a:defRPr>
            </a:lvl4pPr>
            <a:lvl5pPr>
              <a:spcAft>
                <a:spcPts val="1200"/>
              </a:spcAft>
              <a:defRPr sz="1125" b="0">
                <a:solidFill>
                  <a:srgbClr val="424142"/>
                </a:solidFill>
              </a:defRPr>
            </a:lvl5pPr>
          </a:lstStyle>
          <a:p>
            <a:pPr lvl="0"/>
            <a:r>
              <a:rPr lang="en-US" dirty="0"/>
              <a:t>Click to insert agenda item 6</a:t>
            </a:r>
          </a:p>
        </p:txBody>
      </p:sp>
      <p:pic>
        <p:nvPicPr>
          <p:cNvPr id="3" name="Picture 2" descr="Logo&#10;&#10;Description automatically generated">
            <a:extLst>
              <a:ext uri="{FF2B5EF4-FFF2-40B4-BE49-F238E27FC236}">
                <a16:creationId xmlns:a16="http://schemas.microsoft.com/office/drawing/2014/main" id="{09ED3FC9-3FF4-704E-9126-A44D2FFB5265}"/>
              </a:ext>
            </a:extLst>
          </p:cNvPr>
          <p:cNvPicPr>
            <a:picLocks noChangeAspect="1"/>
          </p:cNvPicPr>
          <p:nvPr userDrawn="1"/>
        </p:nvPicPr>
        <p:blipFill>
          <a:blip r:embed="rId9"/>
          <a:stretch>
            <a:fillRect/>
          </a:stretch>
        </p:blipFill>
        <p:spPr>
          <a:xfrm>
            <a:off x="6401760" y="222770"/>
            <a:ext cx="2512177" cy="390925"/>
          </a:xfrm>
          <a:prstGeom prst="rect">
            <a:avLst/>
          </a:prstGeom>
        </p:spPr>
      </p:pic>
    </p:spTree>
    <p:extLst>
      <p:ext uri="{BB962C8B-B14F-4D97-AF65-F5344CB8AC3E}">
        <p14:creationId xmlns:p14="http://schemas.microsoft.com/office/powerpoint/2010/main" val="1450285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DP">
    <p:spTree>
      <p:nvGrpSpPr>
        <p:cNvPr id="1" name=""/>
        <p:cNvGrpSpPr/>
        <p:nvPr/>
      </p:nvGrpSpPr>
      <p:grpSpPr>
        <a:xfrm>
          <a:off x="0" y="0"/>
          <a:ext cx="0" cy="0"/>
          <a:chOff x="0" y="0"/>
          <a:chExt cx="0" cy="0"/>
        </a:xfrm>
      </p:grpSpPr>
      <p:pic>
        <p:nvPicPr>
          <p:cNvPr id="3" name="Picture 2" descr="A poster of a medical service&#10;&#10;Description automatically generated with medium confidence">
            <a:extLst>
              <a:ext uri="{FF2B5EF4-FFF2-40B4-BE49-F238E27FC236}">
                <a16:creationId xmlns:a16="http://schemas.microsoft.com/office/drawing/2014/main" id="{0CEB7464-8ED4-DA08-8C57-F42FC1AFFF9D}"/>
              </a:ext>
            </a:extLst>
          </p:cNvPr>
          <p:cNvPicPr>
            <a:picLocks noChangeAspect="1"/>
          </p:cNvPicPr>
          <p:nvPr userDrawn="1"/>
        </p:nvPicPr>
        <p:blipFill>
          <a:blip r:embed="rId2"/>
          <a:stretch>
            <a:fillRect/>
          </a:stretch>
        </p:blipFill>
        <p:spPr>
          <a:xfrm>
            <a:off x="4413" y="0"/>
            <a:ext cx="9135174" cy="5143500"/>
          </a:xfrm>
          <a:prstGeom prst="rect">
            <a:avLst/>
          </a:prstGeom>
        </p:spPr>
      </p:pic>
    </p:spTree>
    <p:extLst>
      <p:ext uri="{BB962C8B-B14F-4D97-AF65-F5344CB8AC3E}">
        <p14:creationId xmlns:p14="http://schemas.microsoft.com/office/powerpoint/2010/main" val="919165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slide Blu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DD3642E-636C-308C-AE97-0FE41BAD683C}"/>
              </a:ext>
            </a:extLst>
          </p:cNvPr>
          <p:cNvSpPr/>
          <p:nvPr userDrawn="1"/>
        </p:nvSpPr>
        <p:spPr>
          <a:xfrm>
            <a:off x="0" y="0"/>
            <a:ext cx="9144000" cy="51435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6" name="Title 1">
            <a:extLst>
              <a:ext uri="{FF2B5EF4-FFF2-40B4-BE49-F238E27FC236}">
                <a16:creationId xmlns:a16="http://schemas.microsoft.com/office/drawing/2014/main" id="{61B18E23-2715-188F-6E52-6FAE45874C8B}"/>
              </a:ext>
            </a:extLst>
          </p:cNvPr>
          <p:cNvSpPr>
            <a:spLocks noGrp="1"/>
          </p:cNvSpPr>
          <p:nvPr>
            <p:ph type="title"/>
          </p:nvPr>
        </p:nvSpPr>
        <p:spPr>
          <a:xfrm>
            <a:off x="209550" y="2225356"/>
            <a:ext cx="7886700" cy="1420823"/>
          </a:xfrm>
          <a:prstGeom prst="rect">
            <a:avLst/>
          </a:prstGeom>
        </p:spPr>
        <p:txBody>
          <a:bodyPr anchor="t" anchorCtr="0">
            <a:noAutofit/>
          </a:bodyPr>
          <a:lstStyle>
            <a:lvl1pPr>
              <a:defRPr sz="4000">
                <a:solidFill>
                  <a:schemeClr val="bg1"/>
                </a:solidFill>
              </a:defRPr>
            </a:lvl1pPr>
          </a:lstStyle>
          <a:p>
            <a:r>
              <a:rPr lang="en-US"/>
              <a:t>Click to edit Master title style</a:t>
            </a:r>
            <a:endParaRPr lang="en-US" dirty="0"/>
          </a:p>
        </p:txBody>
      </p:sp>
      <p:sp>
        <p:nvSpPr>
          <p:cNvPr id="7" name="Text Placeholder 2">
            <a:extLst>
              <a:ext uri="{FF2B5EF4-FFF2-40B4-BE49-F238E27FC236}">
                <a16:creationId xmlns:a16="http://schemas.microsoft.com/office/drawing/2014/main" id="{D34D4539-95A1-2807-9F0A-D2FF055B8405}"/>
              </a:ext>
            </a:extLst>
          </p:cNvPr>
          <p:cNvSpPr>
            <a:spLocks noGrp="1"/>
          </p:cNvSpPr>
          <p:nvPr>
            <p:ph type="body" idx="1"/>
          </p:nvPr>
        </p:nvSpPr>
        <p:spPr>
          <a:xfrm>
            <a:off x="209550" y="1582415"/>
            <a:ext cx="7886700" cy="522391"/>
          </a:xfrm>
        </p:spPr>
        <p:txBody>
          <a:bodyPr>
            <a:noAutofit/>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8" name="TextBox 7">
            <a:extLst>
              <a:ext uri="{FF2B5EF4-FFF2-40B4-BE49-F238E27FC236}">
                <a16:creationId xmlns:a16="http://schemas.microsoft.com/office/drawing/2014/main" id="{E9D9F277-F65B-22EF-290A-00D55DD28267}"/>
              </a:ext>
            </a:extLst>
          </p:cNvPr>
          <p:cNvSpPr txBox="1"/>
          <p:nvPr userDrawn="1"/>
        </p:nvSpPr>
        <p:spPr>
          <a:xfrm>
            <a:off x="121711" y="4827721"/>
            <a:ext cx="4625936" cy="215444"/>
          </a:xfrm>
          <a:prstGeom prst="rect">
            <a:avLst/>
          </a:prstGeom>
          <a:noFill/>
        </p:spPr>
        <p:txBody>
          <a:bodyPr wrap="square" rtlCol="0">
            <a:spAutoFit/>
          </a:bodyPr>
          <a:lstStyle/>
          <a:p>
            <a:r>
              <a:rPr lang="en-US" sz="800" dirty="0">
                <a:solidFill>
                  <a:schemeClr val="bg1"/>
                </a:solidFill>
                <a:latin typeface="Arial" panose="020B0604020202020204" pitchFamily="34" charset="0"/>
                <a:cs typeface="Arial" panose="020B0604020202020204" pitchFamily="34" charset="0"/>
              </a:rPr>
              <a:t>© 2025 Align Technology, Inc. All rights reserved. </a:t>
            </a:r>
            <a:r>
              <a:rPr lang="en-US" sz="800" b="0" i="0" u="none" strike="noStrike" dirty="0">
                <a:solidFill>
                  <a:schemeClr val="bg1"/>
                </a:solidFill>
                <a:effectLst/>
                <a:latin typeface="Arial" panose="020B0604020202020204" pitchFamily="34" charset="0"/>
                <a:cs typeface="Arial" panose="020B0604020202020204" pitchFamily="34" charset="0"/>
              </a:rPr>
              <a:t>Confidential</a:t>
            </a:r>
            <a:endParaRPr lang="en-US" sz="800" dirty="0">
              <a:solidFill>
                <a:schemeClr val="bg1"/>
              </a:solidFill>
              <a:latin typeface="Arial" panose="020B0604020202020204" pitchFamily="34" charset="0"/>
              <a:cs typeface="Arial" panose="020B0604020202020204" pitchFamily="34" charset="0"/>
            </a:endParaRPr>
          </a:p>
        </p:txBody>
      </p:sp>
      <p:pic>
        <p:nvPicPr>
          <p:cNvPr id="10" name="Picture 9" descr="A picture containing text, clipart&#10;&#10;Description automatically generated">
            <a:extLst>
              <a:ext uri="{FF2B5EF4-FFF2-40B4-BE49-F238E27FC236}">
                <a16:creationId xmlns:a16="http://schemas.microsoft.com/office/drawing/2014/main" id="{65EB8536-324D-0AB0-5D91-9153E395C195}"/>
              </a:ext>
            </a:extLst>
          </p:cNvPr>
          <p:cNvPicPr>
            <a:picLocks noChangeAspect="1"/>
          </p:cNvPicPr>
          <p:nvPr userDrawn="1"/>
        </p:nvPicPr>
        <p:blipFill>
          <a:blip r:embed="rId2"/>
          <a:stretch>
            <a:fillRect/>
          </a:stretch>
        </p:blipFill>
        <p:spPr>
          <a:xfrm>
            <a:off x="6398244" y="222770"/>
            <a:ext cx="2512176" cy="390925"/>
          </a:xfrm>
          <a:prstGeom prst="rect">
            <a:avLst/>
          </a:prstGeom>
        </p:spPr>
      </p:pic>
    </p:spTree>
    <p:extLst>
      <p:ext uri="{BB962C8B-B14F-4D97-AF65-F5344CB8AC3E}">
        <p14:creationId xmlns:p14="http://schemas.microsoft.com/office/powerpoint/2010/main" val="1341567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slide Purp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DD3642E-636C-308C-AE97-0FE41BAD683C}"/>
              </a:ext>
            </a:extLst>
          </p:cNvPr>
          <p:cNvSpPr/>
          <p:nvPr userDrawn="1"/>
        </p:nvSpPr>
        <p:spPr>
          <a:xfrm>
            <a:off x="0" y="0"/>
            <a:ext cx="9144000" cy="51435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61B18E23-2715-188F-6E52-6FAE45874C8B}"/>
              </a:ext>
            </a:extLst>
          </p:cNvPr>
          <p:cNvSpPr>
            <a:spLocks noGrp="1"/>
          </p:cNvSpPr>
          <p:nvPr>
            <p:ph type="title"/>
          </p:nvPr>
        </p:nvSpPr>
        <p:spPr>
          <a:xfrm>
            <a:off x="209550" y="2225356"/>
            <a:ext cx="7886700" cy="1420823"/>
          </a:xfrm>
          <a:prstGeom prst="rect">
            <a:avLst/>
          </a:prstGeom>
        </p:spPr>
        <p:txBody>
          <a:bodyPr anchor="t" anchorCtr="0">
            <a:noAutofit/>
          </a:bodyPr>
          <a:lstStyle>
            <a:lvl1pPr>
              <a:defRPr sz="4000">
                <a:solidFill>
                  <a:schemeClr val="bg1"/>
                </a:solidFill>
              </a:defRPr>
            </a:lvl1pPr>
          </a:lstStyle>
          <a:p>
            <a:r>
              <a:rPr lang="en-US"/>
              <a:t>Click to edit Master title style</a:t>
            </a:r>
            <a:endParaRPr lang="en-US" dirty="0"/>
          </a:p>
        </p:txBody>
      </p:sp>
      <p:sp>
        <p:nvSpPr>
          <p:cNvPr id="7" name="Text Placeholder 2">
            <a:extLst>
              <a:ext uri="{FF2B5EF4-FFF2-40B4-BE49-F238E27FC236}">
                <a16:creationId xmlns:a16="http://schemas.microsoft.com/office/drawing/2014/main" id="{D34D4539-95A1-2807-9F0A-D2FF055B8405}"/>
              </a:ext>
            </a:extLst>
          </p:cNvPr>
          <p:cNvSpPr>
            <a:spLocks noGrp="1"/>
          </p:cNvSpPr>
          <p:nvPr>
            <p:ph type="body" idx="1"/>
          </p:nvPr>
        </p:nvSpPr>
        <p:spPr>
          <a:xfrm>
            <a:off x="209550" y="1582415"/>
            <a:ext cx="7886700" cy="522391"/>
          </a:xfrm>
        </p:spPr>
        <p:txBody>
          <a:bodyPr>
            <a:noAutofit/>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8" name="TextBox 7">
            <a:extLst>
              <a:ext uri="{FF2B5EF4-FFF2-40B4-BE49-F238E27FC236}">
                <a16:creationId xmlns:a16="http://schemas.microsoft.com/office/drawing/2014/main" id="{E9D9F277-F65B-22EF-290A-00D55DD28267}"/>
              </a:ext>
            </a:extLst>
          </p:cNvPr>
          <p:cNvSpPr txBox="1"/>
          <p:nvPr userDrawn="1"/>
        </p:nvSpPr>
        <p:spPr>
          <a:xfrm>
            <a:off x="121711" y="4827721"/>
            <a:ext cx="4625936" cy="215444"/>
          </a:xfrm>
          <a:prstGeom prst="rect">
            <a:avLst/>
          </a:prstGeom>
          <a:noFill/>
        </p:spPr>
        <p:txBody>
          <a:bodyPr wrap="square" rtlCol="0">
            <a:spAutoFit/>
          </a:bodyPr>
          <a:lstStyle/>
          <a:p>
            <a:r>
              <a:rPr lang="en-US" sz="800" dirty="0">
                <a:solidFill>
                  <a:schemeClr val="bg1"/>
                </a:solidFill>
                <a:latin typeface="Arial" panose="020B0604020202020204" pitchFamily="34" charset="0"/>
                <a:cs typeface="Arial" panose="020B0604020202020204" pitchFamily="34" charset="0"/>
              </a:rPr>
              <a:t>© 2025 Align Technology, Inc. All rights reserved. </a:t>
            </a:r>
            <a:r>
              <a:rPr lang="en-US" sz="800" b="0" i="0" u="none" strike="noStrike" dirty="0">
                <a:solidFill>
                  <a:schemeClr val="bg1"/>
                </a:solidFill>
                <a:effectLst/>
                <a:latin typeface="Arial" panose="020B0604020202020204" pitchFamily="34" charset="0"/>
                <a:cs typeface="Arial" panose="020B0604020202020204" pitchFamily="34" charset="0"/>
              </a:rPr>
              <a:t>Confidential</a:t>
            </a:r>
            <a:endParaRPr lang="en-US" sz="800" dirty="0">
              <a:solidFill>
                <a:schemeClr val="bg1"/>
              </a:solidFill>
              <a:latin typeface="Arial" panose="020B0604020202020204" pitchFamily="34" charset="0"/>
              <a:cs typeface="Arial" panose="020B0604020202020204" pitchFamily="34" charset="0"/>
            </a:endParaRPr>
          </a:p>
        </p:txBody>
      </p:sp>
      <p:pic>
        <p:nvPicPr>
          <p:cNvPr id="10" name="Picture 9" descr="A picture containing text, clipart&#10;&#10;Description automatically generated">
            <a:extLst>
              <a:ext uri="{FF2B5EF4-FFF2-40B4-BE49-F238E27FC236}">
                <a16:creationId xmlns:a16="http://schemas.microsoft.com/office/drawing/2014/main" id="{65EB8536-324D-0AB0-5D91-9153E395C195}"/>
              </a:ext>
            </a:extLst>
          </p:cNvPr>
          <p:cNvPicPr>
            <a:picLocks noChangeAspect="1"/>
          </p:cNvPicPr>
          <p:nvPr userDrawn="1"/>
        </p:nvPicPr>
        <p:blipFill>
          <a:blip r:embed="rId2"/>
          <a:stretch>
            <a:fillRect/>
          </a:stretch>
        </p:blipFill>
        <p:spPr>
          <a:xfrm>
            <a:off x="6398244" y="222770"/>
            <a:ext cx="2512176" cy="390925"/>
          </a:xfrm>
          <a:prstGeom prst="rect">
            <a:avLst/>
          </a:prstGeom>
        </p:spPr>
      </p:pic>
    </p:spTree>
    <p:extLst>
      <p:ext uri="{BB962C8B-B14F-4D97-AF65-F5344CB8AC3E}">
        <p14:creationId xmlns:p14="http://schemas.microsoft.com/office/powerpoint/2010/main" val="1339652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pter slide Blue">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CD35BA5A-B2B6-11EA-918B-453F40DBB42E}"/>
              </a:ext>
            </a:extLst>
          </p:cNvPr>
          <p:cNvPicPr>
            <a:picLocks noChangeAspect="1"/>
          </p:cNvPicPr>
          <p:nvPr userDrawn="1"/>
        </p:nvPicPr>
        <p:blipFill>
          <a:blip r:embed="rId2"/>
          <a:stretch>
            <a:fillRect/>
          </a:stretch>
        </p:blipFill>
        <p:spPr>
          <a:xfrm>
            <a:off x="6401760" y="222770"/>
            <a:ext cx="2512177" cy="390925"/>
          </a:xfrm>
          <a:prstGeom prst="rect">
            <a:avLst/>
          </a:prstGeom>
        </p:spPr>
      </p:pic>
      <p:sp>
        <p:nvSpPr>
          <p:cNvPr id="8" name="Round Single Corner of Rectangle 18">
            <a:extLst>
              <a:ext uri="{FF2B5EF4-FFF2-40B4-BE49-F238E27FC236}">
                <a16:creationId xmlns:a16="http://schemas.microsoft.com/office/drawing/2014/main" id="{492D275E-81EC-46CB-C501-37AB46041AD8}"/>
              </a:ext>
            </a:extLst>
          </p:cNvPr>
          <p:cNvSpPr/>
          <p:nvPr userDrawn="1"/>
        </p:nvSpPr>
        <p:spPr>
          <a:xfrm rot="5400000">
            <a:off x="419398" y="446861"/>
            <a:ext cx="3422650" cy="4261451"/>
          </a:xfrm>
          <a:prstGeom prst="round1Rect">
            <a:avLst>
              <a:gd name="adj" fmla="val 0"/>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 Single Corner of Rectangle 10">
            <a:extLst>
              <a:ext uri="{FF2B5EF4-FFF2-40B4-BE49-F238E27FC236}">
                <a16:creationId xmlns:a16="http://schemas.microsoft.com/office/drawing/2014/main" id="{34783A14-8F0D-CD67-7A3F-E69E32F44DC8}"/>
              </a:ext>
            </a:extLst>
          </p:cNvPr>
          <p:cNvSpPr/>
          <p:nvPr userDrawn="1"/>
        </p:nvSpPr>
        <p:spPr>
          <a:xfrm rot="5400000">
            <a:off x="173738" y="520214"/>
            <a:ext cx="3755599" cy="4103077"/>
          </a:xfrm>
          <a:prstGeom prst="round1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E37F0AF2-6628-55C6-C290-82C3043E8657}"/>
              </a:ext>
            </a:extLst>
          </p:cNvPr>
          <p:cNvSpPr>
            <a:spLocks noGrp="1"/>
          </p:cNvSpPr>
          <p:nvPr>
            <p:ph type="title"/>
          </p:nvPr>
        </p:nvSpPr>
        <p:spPr>
          <a:xfrm>
            <a:off x="175291" y="1176404"/>
            <a:ext cx="3927784" cy="1952878"/>
          </a:xfrm>
          <a:prstGeom prst="rect">
            <a:avLst/>
          </a:prstGeom>
        </p:spPr>
        <p:txBody>
          <a:bodyPr anchor="t" anchorCtr="0">
            <a:noAutofit/>
          </a:bodyPr>
          <a:lstStyle>
            <a:lvl1pPr>
              <a:defRPr sz="4800" b="0">
                <a:solidFill>
                  <a:schemeClr val="bg1"/>
                </a:solidFill>
              </a:defRPr>
            </a:lvl1pPr>
          </a:lstStyle>
          <a:p>
            <a:r>
              <a:rPr lang="en-US" dirty="0"/>
              <a:t>Click to edit Master title style</a:t>
            </a:r>
          </a:p>
        </p:txBody>
      </p:sp>
      <p:pic>
        <p:nvPicPr>
          <p:cNvPr id="2" name="Picture 1">
            <a:extLst>
              <a:ext uri="{FF2B5EF4-FFF2-40B4-BE49-F238E27FC236}">
                <a16:creationId xmlns:a16="http://schemas.microsoft.com/office/drawing/2014/main" id="{D72AE069-E6C8-769F-0937-9B518752EF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89787" y="3700104"/>
            <a:ext cx="9518847" cy="2417427"/>
          </a:xfrm>
          <a:prstGeom prst="rect">
            <a:avLst/>
          </a:prstGeom>
        </p:spPr>
      </p:pic>
      <p:sp>
        <p:nvSpPr>
          <p:cNvPr id="13" name="Text Placeholder 2">
            <a:extLst>
              <a:ext uri="{FF2B5EF4-FFF2-40B4-BE49-F238E27FC236}">
                <a16:creationId xmlns:a16="http://schemas.microsoft.com/office/drawing/2014/main" id="{350D7FC4-25CA-3EEE-F093-3355D4194989}"/>
              </a:ext>
            </a:extLst>
          </p:cNvPr>
          <p:cNvSpPr>
            <a:spLocks noGrp="1"/>
          </p:cNvSpPr>
          <p:nvPr>
            <p:ph type="body" idx="1"/>
          </p:nvPr>
        </p:nvSpPr>
        <p:spPr>
          <a:xfrm>
            <a:off x="175293" y="3507298"/>
            <a:ext cx="3927784" cy="415231"/>
          </a:xfrm>
        </p:spPr>
        <p:txBody>
          <a:bodyPr>
            <a:noAutofit/>
          </a:bodyPr>
          <a:lstStyle>
            <a:lvl1pPr marL="0" indent="0">
              <a:buNone/>
              <a:defRPr sz="14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087749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hapter slide Black">
    <p:spTree>
      <p:nvGrpSpPr>
        <p:cNvPr id="1" name=""/>
        <p:cNvGrpSpPr/>
        <p:nvPr/>
      </p:nvGrpSpPr>
      <p:grpSpPr>
        <a:xfrm>
          <a:off x="0" y="0"/>
          <a:ext cx="0" cy="0"/>
          <a:chOff x="0" y="0"/>
          <a:chExt cx="0" cy="0"/>
        </a:xfrm>
      </p:grpSpPr>
      <p:sp>
        <p:nvSpPr>
          <p:cNvPr id="8" name="Round Single Corner of Rectangle 18">
            <a:extLst>
              <a:ext uri="{FF2B5EF4-FFF2-40B4-BE49-F238E27FC236}">
                <a16:creationId xmlns:a16="http://schemas.microsoft.com/office/drawing/2014/main" id="{492D275E-81EC-46CB-C501-37AB46041AD8}"/>
              </a:ext>
            </a:extLst>
          </p:cNvPr>
          <p:cNvSpPr/>
          <p:nvPr userDrawn="1"/>
        </p:nvSpPr>
        <p:spPr>
          <a:xfrm rot="5400000">
            <a:off x="419398" y="446861"/>
            <a:ext cx="3422650" cy="4261451"/>
          </a:xfrm>
          <a:prstGeom prst="round1Rect">
            <a:avLst>
              <a:gd name="adj" fmla="val 0"/>
            </a:avLst>
          </a:prstGeom>
          <a:solidFill>
            <a:schemeClr val="tx1">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 Single Corner of Rectangle 10">
            <a:extLst>
              <a:ext uri="{FF2B5EF4-FFF2-40B4-BE49-F238E27FC236}">
                <a16:creationId xmlns:a16="http://schemas.microsoft.com/office/drawing/2014/main" id="{34783A14-8F0D-CD67-7A3F-E69E32F44DC8}"/>
              </a:ext>
            </a:extLst>
          </p:cNvPr>
          <p:cNvSpPr/>
          <p:nvPr userDrawn="1"/>
        </p:nvSpPr>
        <p:spPr>
          <a:xfrm rot="5400000">
            <a:off x="173738" y="520214"/>
            <a:ext cx="3755599" cy="4103077"/>
          </a:xfrm>
          <a:prstGeom prst="round1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E37F0AF2-6628-55C6-C290-82C3043E8657}"/>
              </a:ext>
            </a:extLst>
          </p:cNvPr>
          <p:cNvSpPr>
            <a:spLocks noGrp="1"/>
          </p:cNvSpPr>
          <p:nvPr>
            <p:ph type="title"/>
          </p:nvPr>
        </p:nvSpPr>
        <p:spPr>
          <a:xfrm>
            <a:off x="175291" y="1176404"/>
            <a:ext cx="3927784" cy="1952878"/>
          </a:xfrm>
          <a:prstGeom prst="rect">
            <a:avLst/>
          </a:prstGeom>
        </p:spPr>
        <p:txBody>
          <a:bodyPr anchor="t" anchorCtr="0">
            <a:noAutofit/>
          </a:bodyPr>
          <a:lstStyle>
            <a:lvl1pPr>
              <a:defRPr sz="4800" b="0">
                <a:solidFill>
                  <a:schemeClr val="bg1"/>
                </a:solidFill>
              </a:defRPr>
            </a:lvl1pPr>
          </a:lstStyle>
          <a:p>
            <a:r>
              <a:rPr lang="en-US" dirty="0"/>
              <a:t>Click to edit Master title style</a:t>
            </a:r>
          </a:p>
        </p:txBody>
      </p:sp>
      <p:pic>
        <p:nvPicPr>
          <p:cNvPr id="2" name="Picture 1">
            <a:extLst>
              <a:ext uri="{FF2B5EF4-FFF2-40B4-BE49-F238E27FC236}">
                <a16:creationId xmlns:a16="http://schemas.microsoft.com/office/drawing/2014/main" id="{C130E057-A020-9287-254A-D4D0828504A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9787" y="3700104"/>
            <a:ext cx="9518847" cy="2417427"/>
          </a:xfrm>
          <a:prstGeom prst="rect">
            <a:avLst/>
          </a:prstGeom>
        </p:spPr>
      </p:pic>
      <p:pic>
        <p:nvPicPr>
          <p:cNvPr id="3" name="Picture 2" descr="Logo&#10;&#10;Description automatically generated">
            <a:extLst>
              <a:ext uri="{FF2B5EF4-FFF2-40B4-BE49-F238E27FC236}">
                <a16:creationId xmlns:a16="http://schemas.microsoft.com/office/drawing/2014/main" id="{E007A7D7-4171-B1E5-ED8E-59029FBDC04B}"/>
              </a:ext>
            </a:extLst>
          </p:cNvPr>
          <p:cNvPicPr>
            <a:picLocks noChangeAspect="1"/>
          </p:cNvPicPr>
          <p:nvPr userDrawn="1"/>
        </p:nvPicPr>
        <p:blipFill>
          <a:blip r:embed="rId3"/>
          <a:stretch>
            <a:fillRect/>
          </a:stretch>
        </p:blipFill>
        <p:spPr>
          <a:xfrm>
            <a:off x="6401760" y="222770"/>
            <a:ext cx="2512177" cy="390925"/>
          </a:xfrm>
          <a:prstGeom prst="rect">
            <a:avLst/>
          </a:prstGeom>
        </p:spPr>
      </p:pic>
      <p:sp>
        <p:nvSpPr>
          <p:cNvPr id="13" name="Text Placeholder 2">
            <a:extLst>
              <a:ext uri="{FF2B5EF4-FFF2-40B4-BE49-F238E27FC236}">
                <a16:creationId xmlns:a16="http://schemas.microsoft.com/office/drawing/2014/main" id="{350D7FC4-25CA-3EEE-F093-3355D4194989}"/>
              </a:ext>
            </a:extLst>
          </p:cNvPr>
          <p:cNvSpPr>
            <a:spLocks noGrp="1"/>
          </p:cNvSpPr>
          <p:nvPr>
            <p:ph type="body" idx="1"/>
          </p:nvPr>
        </p:nvSpPr>
        <p:spPr>
          <a:xfrm>
            <a:off x="175293" y="3507298"/>
            <a:ext cx="3927784" cy="415231"/>
          </a:xfrm>
        </p:spPr>
        <p:txBody>
          <a:bodyPr>
            <a:noAutofit/>
          </a:bodyPr>
          <a:lstStyle>
            <a:lvl1pPr marL="0" indent="0">
              <a:buNone/>
              <a:defRPr sz="14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4218333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pter slide Purple">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CD35BA5A-B2B6-11EA-918B-453F40DBB42E}"/>
              </a:ext>
            </a:extLst>
          </p:cNvPr>
          <p:cNvPicPr>
            <a:picLocks noChangeAspect="1"/>
          </p:cNvPicPr>
          <p:nvPr userDrawn="1"/>
        </p:nvPicPr>
        <p:blipFill>
          <a:blip r:embed="rId2"/>
          <a:stretch>
            <a:fillRect/>
          </a:stretch>
        </p:blipFill>
        <p:spPr>
          <a:xfrm>
            <a:off x="6401760" y="222770"/>
            <a:ext cx="2512177" cy="390925"/>
          </a:xfrm>
          <a:prstGeom prst="rect">
            <a:avLst/>
          </a:prstGeom>
        </p:spPr>
      </p:pic>
      <p:sp>
        <p:nvSpPr>
          <p:cNvPr id="8" name="Round Single Corner of Rectangle 18">
            <a:extLst>
              <a:ext uri="{FF2B5EF4-FFF2-40B4-BE49-F238E27FC236}">
                <a16:creationId xmlns:a16="http://schemas.microsoft.com/office/drawing/2014/main" id="{492D275E-81EC-46CB-C501-37AB46041AD8}"/>
              </a:ext>
            </a:extLst>
          </p:cNvPr>
          <p:cNvSpPr/>
          <p:nvPr userDrawn="1"/>
        </p:nvSpPr>
        <p:spPr>
          <a:xfrm rot="5400000">
            <a:off x="419398" y="446861"/>
            <a:ext cx="3422650" cy="4261451"/>
          </a:xfrm>
          <a:prstGeom prst="round1Rect">
            <a:avLst>
              <a:gd name="adj" fmla="val 0"/>
            </a:avLst>
          </a:prstGeom>
          <a:solidFill>
            <a:schemeClr val="tx2">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 Single Corner of Rectangle 10">
            <a:extLst>
              <a:ext uri="{FF2B5EF4-FFF2-40B4-BE49-F238E27FC236}">
                <a16:creationId xmlns:a16="http://schemas.microsoft.com/office/drawing/2014/main" id="{34783A14-8F0D-CD67-7A3F-E69E32F44DC8}"/>
              </a:ext>
            </a:extLst>
          </p:cNvPr>
          <p:cNvSpPr/>
          <p:nvPr userDrawn="1"/>
        </p:nvSpPr>
        <p:spPr>
          <a:xfrm rot="5400000">
            <a:off x="173738" y="520214"/>
            <a:ext cx="3755599" cy="4103077"/>
          </a:xfrm>
          <a:prstGeom prst="round1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1EA96A65-BEB3-8A3B-4EAD-1396C783752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89787" y="3700104"/>
            <a:ext cx="9518847" cy="2417427"/>
          </a:xfrm>
          <a:prstGeom prst="rect">
            <a:avLst/>
          </a:prstGeom>
        </p:spPr>
      </p:pic>
      <p:sp>
        <p:nvSpPr>
          <p:cNvPr id="12" name="Title 1">
            <a:extLst>
              <a:ext uri="{FF2B5EF4-FFF2-40B4-BE49-F238E27FC236}">
                <a16:creationId xmlns:a16="http://schemas.microsoft.com/office/drawing/2014/main" id="{E37F0AF2-6628-55C6-C290-82C3043E8657}"/>
              </a:ext>
            </a:extLst>
          </p:cNvPr>
          <p:cNvSpPr>
            <a:spLocks noGrp="1"/>
          </p:cNvSpPr>
          <p:nvPr>
            <p:ph type="title"/>
          </p:nvPr>
        </p:nvSpPr>
        <p:spPr>
          <a:xfrm>
            <a:off x="175291" y="1176404"/>
            <a:ext cx="3927784" cy="1952878"/>
          </a:xfrm>
          <a:prstGeom prst="rect">
            <a:avLst/>
          </a:prstGeom>
        </p:spPr>
        <p:txBody>
          <a:bodyPr anchor="t" anchorCtr="0">
            <a:noAutofit/>
          </a:bodyPr>
          <a:lstStyle>
            <a:lvl1pPr>
              <a:defRPr sz="4800" b="0">
                <a:solidFill>
                  <a:schemeClr val="bg1"/>
                </a:solidFill>
              </a:defRPr>
            </a:lvl1pPr>
          </a:lstStyle>
          <a:p>
            <a:r>
              <a:rPr lang="en-US" dirty="0"/>
              <a:t>Click to edit Master title style</a:t>
            </a:r>
          </a:p>
        </p:txBody>
      </p:sp>
      <p:sp>
        <p:nvSpPr>
          <p:cNvPr id="13" name="Text Placeholder 2">
            <a:extLst>
              <a:ext uri="{FF2B5EF4-FFF2-40B4-BE49-F238E27FC236}">
                <a16:creationId xmlns:a16="http://schemas.microsoft.com/office/drawing/2014/main" id="{350D7FC4-25CA-3EEE-F093-3355D4194989}"/>
              </a:ext>
            </a:extLst>
          </p:cNvPr>
          <p:cNvSpPr>
            <a:spLocks noGrp="1"/>
          </p:cNvSpPr>
          <p:nvPr>
            <p:ph type="body" idx="1"/>
          </p:nvPr>
        </p:nvSpPr>
        <p:spPr>
          <a:xfrm>
            <a:off x="175293" y="3507298"/>
            <a:ext cx="3927784" cy="415231"/>
          </a:xfrm>
        </p:spPr>
        <p:txBody>
          <a:bodyPr>
            <a:noAutofit/>
          </a:bodyPr>
          <a:lstStyle>
            <a:lvl1pPr marL="0" indent="0">
              <a:buNone/>
              <a:defRPr sz="14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904336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1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594B62A-789C-745A-AFD8-F82C2A0D73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V="1">
            <a:off x="-740081" y="-269619"/>
            <a:ext cx="17520531" cy="4449552"/>
          </a:xfrm>
          <a:prstGeom prst="rect">
            <a:avLst/>
          </a:prstGeom>
        </p:spPr>
      </p:pic>
      <p:sp>
        <p:nvSpPr>
          <p:cNvPr id="2" name="Title 1">
            <a:extLst>
              <a:ext uri="{FF2B5EF4-FFF2-40B4-BE49-F238E27FC236}">
                <a16:creationId xmlns:a16="http://schemas.microsoft.com/office/drawing/2014/main" id="{5507FEA0-BAFE-E35B-0889-890FCF8AD0E4}"/>
              </a:ext>
            </a:extLst>
          </p:cNvPr>
          <p:cNvSpPr>
            <a:spLocks noGrp="1"/>
          </p:cNvSpPr>
          <p:nvPr>
            <p:ph type="title"/>
          </p:nvPr>
        </p:nvSpPr>
        <p:spPr>
          <a:xfrm>
            <a:off x="209549" y="273844"/>
            <a:ext cx="8728709" cy="994172"/>
          </a:xfrm>
          <a:prstGeom prst="rect">
            <a:avLst/>
          </a:prstGeom>
        </p:spPr>
        <p:txBody>
          <a:bodyPr>
            <a:noAutofit/>
          </a:bodyPr>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8FD50849-FA40-7445-150E-6CD291B6A811}"/>
              </a:ext>
            </a:extLst>
          </p:cNvPr>
          <p:cNvSpPr>
            <a:spLocks noGrp="1"/>
          </p:cNvSpPr>
          <p:nvPr>
            <p:ph idx="1"/>
          </p:nvPr>
        </p:nvSpPr>
        <p:spPr/>
        <p:txBody>
          <a:bodyPr>
            <a:noAutofit/>
          </a:bodyPr>
          <a:lstStyle>
            <a:lvl1pPr marL="6350" indent="-6350">
              <a:tabLst/>
              <a:defRPr sz="1600"/>
            </a:lvl1pPr>
            <a:lvl2pPr>
              <a:defRPr sz="14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3783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ub, 1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CAB84DC-AE98-FA54-D851-4483E3DD5C0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207753" flipV="1">
            <a:off x="-177160" y="-866042"/>
            <a:ext cx="9498320" cy="2412214"/>
          </a:xfrm>
          <a:prstGeom prst="rect">
            <a:avLst/>
          </a:prstGeom>
        </p:spPr>
      </p:pic>
      <p:sp>
        <p:nvSpPr>
          <p:cNvPr id="2" name="Title 1">
            <a:extLst>
              <a:ext uri="{FF2B5EF4-FFF2-40B4-BE49-F238E27FC236}">
                <a16:creationId xmlns:a16="http://schemas.microsoft.com/office/drawing/2014/main" id="{5507FEA0-BAFE-E35B-0889-890FCF8AD0E4}"/>
              </a:ext>
            </a:extLst>
          </p:cNvPr>
          <p:cNvSpPr>
            <a:spLocks noGrp="1"/>
          </p:cNvSpPr>
          <p:nvPr>
            <p:ph type="title"/>
          </p:nvPr>
        </p:nvSpPr>
        <p:spPr>
          <a:xfrm>
            <a:off x="209549" y="273844"/>
            <a:ext cx="8728709" cy="597792"/>
          </a:xfrm>
          <a:prstGeom prst="rect">
            <a:avLst/>
          </a:prstGeom>
        </p:spPr>
        <p:txBody>
          <a:bodyPr>
            <a:noAutofit/>
          </a:bodyPr>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FD50849-FA40-7445-150E-6CD291B6A811}"/>
              </a:ext>
            </a:extLst>
          </p:cNvPr>
          <p:cNvSpPr>
            <a:spLocks noGrp="1"/>
          </p:cNvSpPr>
          <p:nvPr>
            <p:ph idx="1"/>
          </p:nvPr>
        </p:nvSpPr>
        <p:spPr>
          <a:xfrm>
            <a:off x="209550" y="1268016"/>
            <a:ext cx="8728710" cy="3364707"/>
          </a:xfrm>
        </p:spPr>
        <p:txBody>
          <a:bodyPr>
            <a:noAutofit/>
          </a:bodyPr>
          <a:lstStyle>
            <a:lvl1pPr marL="6350" indent="-6350">
              <a:tabLst/>
              <a:defRPr sz="1600"/>
            </a:lvl1pPr>
            <a:lvl2pPr>
              <a:defRPr sz="14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4">
            <a:extLst>
              <a:ext uri="{FF2B5EF4-FFF2-40B4-BE49-F238E27FC236}">
                <a16:creationId xmlns:a16="http://schemas.microsoft.com/office/drawing/2014/main" id="{D2818FA9-FF4E-4A88-7241-CD017CBA5BEA}"/>
              </a:ext>
            </a:extLst>
          </p:cNvPr>
          <p:cNvSpPr>
            <a:spLocks noGrp="1"/>
          </p:cNvSpPr>
          <p:nvPr>
            <p:ph type="body" sz="quarter" idx="10"/>
          </p:nvPr>
        </p:nvSpPr>
        <p:spPr>
          <a:xfrm>
            <a:off x="298019" y="871636"/>
            <a:ext cx="8611264" cy="396380"/>
          </a:xfrm>
        </p:spPr>
        <p:txBody>
          <a:bodyPr lIns="0" tIns="0" rIns="0" bIns="0">
            <a:noAutofit/>
          </a:bodyPr>
          <a:lstStyle>
            <a:lvl1pPr marL="0" indent="0">
              <a:buNone/>
              <a:defRPr sz="2000" b="1">
                <a:solidFill>
                  <a:schemeClr val="bg2"/>
                </a:solidFill>
              </a:defRPr>
            </a:lvl1pPr>
            <a:lvl2pPr marL="548627" indent="0">
              <a:buNone/>
              <a:defRPr b="1"/>
            </a:lvl2pPr>
            <a:lvl3pPr marL="1097252" indent="0">
              <a:buNone/>
              <a:defRPr b="1"/>
            </a:lvl3pPr>
            <a:lvl4pPr marL="1645879" indent="0">
              <a:buNone/>
              <a:defRPr b="1"/>
            </a:lvl4pPr>
            <a:lvl5pPr marL="2194505" indent="0">
              <a:buNone/>
              <a:defRPr b="1"/>
            </a:lvl5pPr>
          </a:lstStyle>
          <a:p>
            <a:pPr lvl="0"/>
            <a:r>
              <a:rPr lang="en-US"/>
              <a:t>Click to edit Master text styles</a:t>
            </a:r>
          </a:p>
        </p:txBody>
      </p:sp>
    </p:spTree>
    <p:extLst>
      <p:ext uri="{BB962C8B-B14F-4D97-AF65-F5344CB8AC3E}">
        <p14:creationId xmlns:p14="http://schemas.microsoft.com/office/powerpoint/2010/main" val="2664036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Umbrella, 1Cont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9140F36-2457-7FBD-9C0F-911A2C5B2DE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207753" flipV="1">
            <a:off x="-177160" y="-866042"/>
            <a:ext cx="9498320" cy="2412214"/>
          </a:xfrm>
          <a:prstGeom prst="rect">
            <a:avLst/>
          </a:prstGeom>
        </p:spPr>
      </p:pic>
      <p:sp>
        <p:nvSpPr>
          <p:cNvPr id="2" name="Title 1">
            <a:extLst>
              <a:ext uri="{FF2B5EF4-FFF2-40B4-BE49-F238E27FC236}">
                <a16:creationId xmlns:a16="http://schemas.microsoft.com/office/drawing/2014/main" id="{5507FEA0-BAFE-E35B-0889-890FCF8AD0E4}"/>
              </a:ext>
            </a:extLst>
          </p:cNvPr>
          <p:cNvSpPr>
            <a:spLocks noGrp="1"/>
          </p:cNvSpPr>
          <p:nvPr>
            <p:ph type="title"/>
          </p:nvPr>
        </p:nvSpPr>
        <p:spPr>
          <a:xfrm>
            <a:off x="209549" y="273844"/>
            <a:ext cx="8728709" cy="597792"/>
          </a:xfrm>
          <a:prstGeom prst="rect">
            <a:avLst/>
          </a:prstGeom>
        </p:spPr>
        <p:txBody>
          <a:bodyPr>
            <a:noAutofit/>
          </a:bodyPr>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FD50849-FA40-7445-150E-6CD291B6A811}"/>
              </a:ext>
            </a:extLst>
          </p:cNvPr>
          <p:cNvSpPr>
            <a:spLocks noGrp="1"/>
          </p:cNvSpPr>
          <p:nvPr>
            <p:ph idx="1"/>
          </p:nvPr>
        </p:nvSpPr>
        <p:spPr>
          <a:xfrm>
            <a:off x="209550" y="1511302"/>
            <a:ext cx="8728710" cy="3121421"/>
          </a:xfrm>
        </p:spPr>
        <p:txBody>
          <a:bodyPr>
            <a:noAutofit/>
          </a:bodyPr>
          <a:lstStyle>
            <a:lvl1pPr marL="6350" indent="-6350">
              <a:tabLst/>
              <a:defRPr sz="1600"/>
            </a:lvl1pPr>
            <a:lvl2pPr>
              <a:defRPr sz="14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2">
            <a:extLst>
              <a:ext uri="{FF2B5EF4-FFF2-40B4-BE49-F238E27FC236}">
                <a16:creationId xmlns:a16="http://schemas.microsoft.com/office/drawing/2014/main" id="{7E59649E-3E93-3D7D-4AC6-BAED3F7C538D}"/>
              </a:ext>
            </a:extLst>
          </p:cNvPr>
          <p:cNvSpPr>
            <a:spLocks noGrp="1"/>
          </p:cNvSpPr>
          <p:nvPr>
            <p:ph type="body" idx="10"/>
          </p:nvPr>
        </p:nvSpPr>
        <p:spPr>
          <a:xfrm>
            <a:off x="209551" y="893368"/>
            <a:ext cx="8020049" cy="617934"/>
          </a:xfrm>
        </p:spPr>
        <p:txBody>
          <a:bodyPr anchor="t" anchorCtr="0">
            <a:no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Tree>
    <p:extLst>
      <p:ext uri="{BB962C8B-B14F-4D97-AF65-F5344CB8AC3E}">
        <p14:creationId xmlns:p14="http://schemas.microsoft.com/office/powerpoint/2010/main" val="3969698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681B163-4AEB-B2A1-30FF-4F9837C6600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207753" flipV="1">
            <a:off x="-177160" y="-866042"/>
            <a:ext cx="9498320" cy="2412214"/>
          </a:xfrm>
          <a:prstGeom prst="rect">
            <a:avLst/>
          </a:prstGeom>
        </p:spPr>
      </p:pic>
      <p:sp>
        <p:nvSpPr>
          <p:cNvPr id="6" name="Title 1">
            <a:extLst>
              <a:ext uri="{FF2B5EF4-FFF2-40B4-BE49-F238E27FC236}">
                <a16:creationId xmlns:a16="http://schemas.microsoft.com/office/drawing/2014/main" id="{EA08267A-1978-7A0F-0F3D-FB8FFC8A740E}"/>
              </a:ext>
            </a:extLst>
          </p:cNvPr>
          <p:cNvSpPr>
            <a:spLocks noGrp="1"/>
          </p:cNvSpPr>
          <p:nvPr>
            <p:ph type="title"/>
          </p:nvPr>
        </p:nvSpPr>
        <p:spPr>
          <a:xfrm>
            <a:off x="209549" y="273844"/>
            <a:ext cx="8773085" cy="994172"/>
          </a:xfrm>
          <a:prstGeom prst="rect">
            <a:avLst/>
          </a:prstGeom>
        </p:spPr>
        <p:txBody>
          <a:bodyPr>
            <a:normAutofit/>
          </a:bodyPr>
          <a:lstStyle>
            <a:lvl1pPr>
              <a:defRPr sz="3200"/>
            </a:lvl1pPr>
          </a:lstStyle>
          <a:p>
            <a:r>
              <a:rPr lang="en-US"/>
              <a:t>Click to edit Master title style</a:t>
            </a:r>
            <a:endParaRPr lang="en-US" dirty="0"/>
          </a:p>
        </p:txBody>
      </p:sp>
    </p:spTree>
    <p:extLst>
      <p:ext uri="{BB962C8B-B14F-4D97-AF65-F5344CB8AC3E}">
        <p14:creationId xmlns:p14="http://schemas.microsoft.com/office/powerpoint/2010/main" val="4272319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w brand logos">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2337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Media">
    <p:spTree>
      <p:nvGrpSpPr>
        <p:cNvPr id="1" name=""/>
        <p:cNvGrpSpPr/>
        <p:nvPr/>
      </p:nvGrpSpPr>
      <p:grpSpPr>
        <a:xfrm>
          <a:off x="0" y="0"/>
          <a:ext cx="0" cy="0"/>
          <a:chOff x="0" y="0"/>
          <a:chExt cx="0" cy="0"/>
        </a:xfrm>
      </p:grpSpPr>
      <p:sp>
        <p:nvSpPr>
          <p:cNvPr id="19" name="Picture Placeholder 2">
            <a:extLst>
              <a:ext uri="{FF2B5EF4-FFF2-40B4-BE49-F238E27FC236}">
                <a16:creationId xmlns:a16="http://schemas.microsoft.com/office/drawing/2014/main" id="{15C053F8-18D1-E996-6C76-2F4E4A707C5F}"/>
              </a:ext>
            </a:extLst>
          </p:cNvPr>
          <p:cNvSpPr>
            <a:spLocks noGrp="1"/>
          </p:cNvSpPr>
          <p:nvPr>
            <p:ph type="pic" sz="quarter" idx="10"/>
          </p:nvPr>
        </p:nvSpPr>
        <p:spPr>
          <a:xfrm>
            <a:off x="0" y="0"/>
            <a:ext cx="9379974" cy="5143500"/>
          </a:xfrm>
          <a:solidFill>
            <a:schemeClr val="bg1">
              <a:lumMod val="95000"/>
            </a:schemeClr>
          </a:solidFill>
        </p:spPr>
        <p:txBody>
          <a:bodyPr tIns="0"/>
          <a:lstStyle>
            <a:lvl1pPr marL="0" indent="0" algn="ctr">
              <a:buNone/>
              <a:defRPr sz="2400"/>
            </a:lvl1pPr>
          </a:lstStyle>
          <a:p>
            <a:r>
              <a:rPr lang="en-US"/>
              <a:t>Click icon to add picture</a:t>
            </a:r>
            <a:endParaRPr lang="en-US" dirty="0"/>
          </a:p>
        </p:txBody>
      </p:sp>
    </p:spTree>
    <p:extLst>
      <p:ext uri="{BB962C8B-B14F-4D97-AF65-F5344CB8AC3E}">
        <p14:creationId xmlns:p14="http://schemas.microsoft.com/office/powerpoint/2010/main" val="2556086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ub, 2Cont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8683D12-4987-F299-3E2D-4C9D2840A41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207753" flipV="1">
            <a:off x="-177160" y="-866042"/>
            <a:ext cx="9498320" cy="2412214"/>
          </a:xfrm>
          <a:prstGeom prst="rect">
            <a:avLst/>
          </a:prstGeom>
        </p:spPr>
      </p:pic>
      <p:sp>
        <p:nvSpPr>
          <p:cNvPr id="2" name="Title 1">
            <a:extLst>
              <a:ext uri="{FF2B5EF4-FFF2-40B4-BE49-F238E27FC236}">
                <a16:creationId xmlns:a16="http://schemas.microsoft.com/office/drawing/2014/main" id="{0745C4A4-8587-95F4-AFFA-34E5EB2B91EB}"/>
              </a:ext>
            </a:extLst>
          </p:cNvPr>
          <p:cNvSpPr>
            <a:spLocks noGrp="1"/>
          </p:cNvSpPr>
          <p:nvPr>
            <p:ph type="title"/>
          </p:nvPr>
        </p:nvSpPr>
        <p:spPr>
          <a:xfrm>
            <a:off x="209550" y="273844"/>
            <a:ext cx="8705846" cy="642230"/>
          </a:xfrm>
          <a:prstGeom prst="rect">
            <a:avLst/>
          </a:prstGeom>
        </p:spPr>
        <p:txBody>
          <a:bodyPr>
            <a:noAutofit/>
          </a:bodyPr>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7D2E94D4-4CB7-5EBB-9AD0-D4D8BA3CD8E8}"/>
              </a:ext>
            </a:extLst>
          </p:cNvPr>
          <p:cNvSpPr>
            <a:spLocks noGrp="1"/>
          </p:cNvSpPr>
          <p:nvPr>
            <p:ph sz="half" idx="1"/>
          </p:nvPr>
        </p:nvSpPr>
        <p:spPr>
          <a:xfrm>
            <a:off x="236950" y="1324801"/>
            <a:ext cx="4234842" cy="3307922"/>
          </a:xfrm>
        </p:spPr>
        <p:txBody>
          <a:bodyPr>
            <a:noAutofit/>
          </a:bodyPr>
          <a:lstStyle>
            <a:lvl1pPr>
              <a:defRPr sz="1600"/>
            </a:lvl1pPr>
            <a:lvl2pPr>
              <a:defRPr sz="14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a:extLst>
              <a:ext uri="{FF2B5EF4-FFF2-40B4-BE49-F238E27FC236}">
                <a16:creationId xmlns:a16="http://schemas.microsoft.com/office/drawing/2014/main" id="{B29E76B9-FA0B-5CE2-BDDA-0975E8D162DC}"/>
              </a:ext>
            </a:extLst>
          </p:cNvPr>
          <p:cNvSpPr>
            <a:spLocks noGrp="1"/>
          </p:cNvSpPr>
          <p:nvPr>
            <p:ph sz="half" idx="13"/>
          </p:nvPr>
        </p:nvSpPr>
        <p:spPr>
          <a:xfrm>
            <a:off x="4680554" y="1324801"/>
            <a:ext cx="4234842" cy="3307922"/>
          </a:xfrm>
        </p:spPr>
        <p:txBody>
          <a:bodyPr>
            <a:noAutofit/>
          </a:bodyPr>
          <a:lstStyle>
            <a:lvl1pPr>
              <a:defRPr sz="1600"/>
            </a:lvl1pPr>
            <a:lvl2pPr>
              <a:defRPr sz="14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4F654DB9-8ED0-063F-4C44-0040ABA57F68}"/>
              </a:ext>
            </a:extLst>
          </p:cNvPr>
          <p:cNvSpPr>
            <a:spLocks noGrp="1"/>
          </p:cNvSpPr>
          <p:nvPr>
            <p:ph type="body" sz="quarter" idx="10"/>
          </p:nvPr>
        </p:nvSpPr>
        <p:spPr>
          <a:xfrm>
            <a:off x="298019" y="871636"/>
            <a:ext cx="8611264" cy="396380"/>
          </a:xfrm>
        </p:spPr>
        <p:txBody>
          <a:bodyPr lIns="0" tIns="0" rIns="0" bIns="0">
            <a:noAutofit/>
          </a:bodyPr>
          <a:lstStyle>
            <a:lvl1pPr marL="0" indent="0">
              <a:buNone/>
              <a:defRPr sz="2000" b="1">
                <a:solidFill>
                  <a:schemeClr val="bg2"/>
                </a:solidFill>
              </a:defRPr>
            </a:lvl1pPr>
            <a:lvl2pPr marL="548627" indent="0">
              <a:buNone/>
              <a:defRPr b="1"/>
            </a:lvl2pPr>
            <a:lvl3pPr marL="1097252" indent="0">
              <a:buNone/>
              <a:defRPr b="1"/>
            </a:lvl3pPr>
            <a:lvl4pPr marL="1645879" indent="0">
              <a:buNone/>
              <a:defRPr b="1"/>
            </a:lvl4pPr>
            <a:lvl5pPr marL="2194505" indent="0">
              <a:buNone/>
              <a:defRPr b="1"/>
            </a:lvl5pPr>
          </a:lstStyle>
          <a:p>
            <a:pPr lvl="0"/>
            <a:r>
              <a:rPr lang="en-US"/>
              <a:t>Click to edit Master text styles</a:t>
            </a:r>
          </a:p>
        </p:txBody>
      </p:sp>
    </p:spTree>
    <p:extLst>
      <p:ext uri="{BB962C8B-B14F-4D97-AF65-F5344CB8AC3E}">
        <p14:creationId xmlns:p14="http://schemas.microsoft.com/office/powerpoint/2010/main" val="226981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Umbrella, 2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72C4CAC-9EC1-44E6-9707-ED936D8A745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207753" flipV="1">
            <a:off x="-177160" y="-866042"/>
            <a:ext cx="9498320" cy="2412214"/>
          </a:xfrm>
          <a:prstGeom prst="rect">
            <a:avLst/>
          </a:prstGeom>
        </p:spPr>
      </p:pic>
      <p:sp>
        <p:nvSpPr>
          <p:cNvPr id="2" name="Title 1">
            <a:extLst>
              <a:ext uri="{FF2B5EF4-FFF2-40B4-BE49-F238E27FC236}">
                <a16:creationId xmlns:a16="http://schemas.microsoft.com/office/drawing/2014/main" id="{0745C4A4-8587-95F4-AFFA-34E5EB2B91EB}"/>
              </a:ext>
            </a:extLst>
          </p:cNvPr>
          <p:cNvSpPr>
            <a:spLocks noGrp="1"/>
          </p:cNvSpPr>
          <p:nvPr>
            <p:ph type="title"/>
          </p:nvPr>
        </p:nvSpPr>
        <p:spPr>
          <a:xfrm>
            <a:off x="209550" y="273844"/>
            <a:ext cx="8705846" cy="642230"/>
          </a:xfrm>
          <a:prstGeom prst="rect">
            <a:avLst/>
          </a:prstGeom>
        </p:spPr>
        <p:txBody>
          <a:bodyPr>
            <a:noAutofit/>
          </a:bodyPr>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7D2E94D4-4CB7-5EBB-9AD0-D4D8BA3CD8E8}"/>
              </a:ext>
            </a:extLst>
          </p:cNvPr>
          <p:cNvSpPr>
            <a:spLocks noGrp="1"/>
          </p:cNvSpPr>
          <p:nvPr>
            <p:ph sz="half" idx="1"/>
          </p:nvPr>
        </p:nvSpPr>
        <p:spPr>
          <a:xfrm>
            <a:off x="236950" y="2230733"/>
            <a:ext cx="4234842" cy="2401989"/>
          </a:xfrm>
        </p:spPr>
        <p:txBody>
          <a:bodyPr>
            <a:noAutofit/>
          </a:bodyPr>
          <a:lstStyle>
            <a:lvl1pPr>
              <a:defRPr sz="1600"/>
            </a:lvl1pPr>
            <a:lvl2pPr>
              <a:defRPr sz="14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a:extLst>
              <a:ext uri="{FF2B5EF4-FFF2-40B4-BE49-F238E27FC236}">
                <a16:creationId xmlns:a16="http://schemas.microsoft.com/office/drawing/2014/main" id="{B29E76B9-FA0B-5CE2-BDDA-0975E8D162DC}"/>
              </a:ext>
            </a:extLst>
          </p:cNvPr>
          <p:cNvSpPr>
            <a:spLocks noGrp="1"/>
          </p:cNvSpPr>
          <p:nvPr>
            <p:ph sz="half" idx="13"/>
          </p:nvPr>
        </p:nvSpPr>
        <p:spPr>
          <a:xfrm>
            <a:off x="4680554" y="2230733"/>
            <a:ext cx="4234842" cy="2401989"/>
          </a:xfrm>
        </p:spPr>
        <p:txBody>
          <a:bodyPr>
            <a:noAutofit/>
          </a:bodyPr>
          <a:lstStyle>
            <a:lvl1pPr>
              <a:defRPr sz="1600"/>
            </a:lvl1pPr>
            <a:lvl2pPr>
              <a:defRPr sz="14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2">
            <a:extLst>
              <a:ext uri="{FF2B5EF4-FFF2-40B4-BE49-F238E27FC236}">
                <a16:creationId xmlns:a16="http://schemas.microsoft.com/office/drawing/2014/main" id="{08885081-A069-C1C9-5BF4-30CFCE6B5870}"/>
              </a:ext>
            </a:extLst>
          </p:cNvPr>
          <p:cNvSpPr>
            <a:spLocks noGrp="1"/>
          </p:cNvSpPr>
          <p:nvPr>
            <p:ph sz="half" idx="14"/>
          </p:nvPr>
        </p:nvSpPr>
        <p:spPr>
          <a:xfrm>
            <a:off x="209549" y="916074"/>
            <a:ext cx="8705845" cy="1224225"/>
          </a:xfrm>
        </p:spPr>
        <p:txBody>
          <a:bodyPr>
            <a:noAutofit/>
          </a:bodyPr>
          <a:lstStyle>
            <a:lvl1pPr>
              <a:defRPr sz="1600"/>
            </a:lvl1pPr>
            <a:lvl2pPr>
              <a:defRPr sz="14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41006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2Sub, 2Conten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C17B37A-74E9-F795-B9EF-992E774267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207753" flipV="1">
            <a:off x="-177160" y="-866042"/>
            <a:ext cx="9498320" cy="2412214"/>
          </a:xfrm>
          <a:prstGeom prst="rect">
            <a:avLst/>
          </a:prstGeom>
        </p:spPr>
      </p:pic>
      <p:sp>
        <p:nvSpPr>
          <p:cNvPr id="3" name="Text Placeholder 2">
            <a:extLst>
              <a:ext uri="{FF2B5EF4-FFF2-40B4-BE49-F238E27FC236}">
                <a16:creationId xmlns:a16="http://schemas.microsoft.com/office/drawing/2014/main" id="{CF306E77-881B-D03B-54E8-54B333DA8CD7}"/>
              </a:ext>
            </a:extLst>
          </p:cNvPr>
          <p:cNvSpPr>
            <a:spLocks noGrp="1"/>
          </p:cNvSpPr>
          <p:nvPr>
            <p:ph type="body" idx="1"/>
          </p:nvPr>
        </p:nvSpPr>
        <p:spPr>
          <a:xfrm>
            <a:off x="209550" y="1260872"/>
            <a:ext cx="4210050" cy="617934"/>
          </a:xfrm>
        </p:spPr>
        <p:txBody>
          <a:bodyPr anchor="t" anchorCtr="0">
            <a:noAutofit/>
          </a:bodyPr>
          <a:lstStyle>
            <a:lvl1pPr marL="0" indent="0">
              <a:buNone/>
              <a:defRPr sz="16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46B737DA-22B5-719B-61F2-A64D4F910DEB}"/>
              </a:ext>
            </a:extLst>
          </p:cNvPr>
          <p:cNvSpPr>
            <a:spLocks noGrp="1"/>
          </p:cNvSpPr>
          <p:nvPr>
            <p:ph sz="half" idx="2"/>
          </p:nvPr>
        </p:nvSpPr>
        <p:spPr>
          <a:xfrm>
            <a:off x="209550" y="1878806"/>
            <a:ext cx="4210050" cy="2763441"/>
          </a:xfrm>
        </p:spPr>
        <p:txBody>
          <a:bodyPr>
            <a:noAutofit/>
          </a:bodyPr>
          <a:lstStyle>
            <a:lvl1pPr>
              <a:defRPr sz="1600"/>
            </a:lvl1pPr>
            <a:lvl2pPr>
              <a:defRPr sz="14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2">
            <a:extLst>
              <a:ext uri="{FF2B5EF4-FFF2-40B4-BE49-F238E27FC236}">
                <a16:creationId xmlns:a16="http://schemas.microsoft.com/office/drawing/2014/main" id="{A17AED58-D641-040A-7E7E-080D870EBEC2}"/>
              </a:ext>
            </a:extLst>
          </p:cNvPr>
          <p:cNvSpPr>
            <a:spLocks noGrp="1"/>
          </p:cNvSpPr>
          <p:nvPr>
            <p:ph type="body" idx="13"/>
          </p:nvPr>
        </p:nvSpPr>
        <p:spPr>
          <a:xfrm>
            <a:off x="4682490" y="1260872"/>
            <a:ext cx="4210050" cy="617934"/>
          </a:xfrm>
        </p:spPr>
        <p:txBody>
          <a:bodyPr anchor="t" anchorCtr="0">
            <a:noAutofit/>
          </a:bodyPr>
          <a:lstStyle>
            <a:lvl1pPr marL="0" indent="0">
              <a:buNone/>
              <a:defRPr sz="16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5" name="Content Placeholder 3">
            <a:extLst>
              <a:ext uri="{FF2B5EF4-FFF2-40B4-BE49-F238E27FC236}">
                <a16:creationId xmlns:a16="http://schemas.microsoft.com/office/drawing/2014/main" id="{3A791669-DE11-3D64-1C20-A5F7E34A6DEC}"/>
              </a:ext>
            </a:extLst>
          </p:cNvPr>
          <p:cNvSpPr>
            <a:spLocks noGrp="1"/>
          </p:cNvSpPr>
          <p:nvPr>
            <p:ph sz="half" idx="14"/>
          </p:nvPr>
        </p:nvSpPr>
        <p:spPr>
          <a:xfrm>
            <a:off x="4682490" y="1878806"/>
            <a:ext cx="4210050" cy="2763441"/>
          </a:xfrm>
        </p:spPr>
        <p:txBody>
          <a:bodyPr>
            <a:noAutofit/>
          </a:bodyPr>
          <a:lstStyle>
            <a:lvl1pPr>
              <a:defRPr sz="1600"/>
            </a:lvl1pPr>
            <a:lvl2pPr>
              <a:defRPr sz="14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itle 1">
            <a:extLst>
              <a:ext uri="{FF2B5EF4-FFF2-40B4-BE49-F238E27FC236}">
                <a16:creationId xmlns:a16="http://schemas.microsoft.com/office/drawing/2014/main" id="{CB045435-36E2-C78E-139C-A55C42DBA363}"/>
              </a:ext>
            </a:extLst>
          </p:cNvPr>
          <p:cNvSpPr>
            <a:spLocks noGrp="1"/>
          </p:cNvSpPr>
          <p:nvPr>
            <p:ph type="title"/>
          </p:nvPr>
        </p:nvSpPr>
        <p:spPr>
          <a:xfrm>
            <a:off x="209550" y="273844"/>
            <a:ext cx="8728710" cy="994172"/>
          </a:xfrm>
          <a:prstGeom prst="rect">
            <a:avLst/>
          </a:prstGeom>
        </p:spPr>
        <p:txBody>
          <a:bodyPr>
            <a:noAutofit/>
          </a:bodyPr>
          <a:lstStyle>
            <a:lvl1pPr>
              <a:defRPr sz="3200"/>
            </a:lvl1pPr>
          </a:lstStyle>
          <a:p>
            <a:r>
              <a:rPr lang="en-US" dirty="0"/>
              <a:t>Click to edit Master title style</a:t>
            </a:r>
          </a:p>
        </p:txBody>
      </p:sp>
    </p:spTree>
    <p:extLst>
      <p:ext uri="{BB962C8B-B14F-4D97-AF65-F5344CB8AC3E}">
        <p14:creationId xmlns:p14="http://schemas.microsoft.com/office/powerpoint/2010/main" val="3995452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2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6E8979D-8A06-7FD6-342C-6C4F822A90E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207753" flipV="1">
            <a:off x="-177160" y="-866042"/>
            <a:ext cx="9498320" cy="2412214"/>
          </a:xfrm>
          <a:prstGeom prst="rect">
            <a:avLst/>
          </a:prstGeom>
        </p:spPr>
      </p:pic>
      <p:sp>
        <p:nvSpPr>
          <p:cNvPr id="2" name="Title 1">
            <a:extLst>
              <a:ext uri="{FF2B5EF4-FFF2-40B4-BE49-F238E27FC236}">
                <a16:creationId xmlns:a16="http://schemas.microsoft.com/office/drawing/2014/main" id="{0745C4A4-8587-95F4-AFFA-34E5EB2B91EB}"/>
              </a:ext>
            </a:extLst>
          </p:cNvPr>
          <p:cNvSpPr>
            <a:spLocks noGrp="1"/>
          </p:cNvSpPr>
          <p:nvPr>
            <p:ph type="title"/>
          </p:nvPr>
        </p:nvSpPr>
        <p:spPr>
          <a:xfrm>
            <a:off x="209550" y="273844"/>
            <a:ext cx="8705846" cy="994172"/>
          </a:xfrm>
          <a:prstGeom prst="rect">
            <a:avLst/>
          </a:prstGeom>
        </p:spPr>
        <p:txBody>
          <a:bodyPr>
            <a:noAutofit/>
          </a:bodyPr>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D2E94D4-4CB7-5EBB-9AD0-D4D8BA3CD8E8}"/>
              </a:ext>
            </a:extLst>
          </p:cNvPr>
          <p:cNvSpPr>
            <a:spLocks noGrp="1"/>
          </p:cNvSpPr>
          <p:nvPr>
            <p:ph sz="half" idx="1"/>
          </p:nvPr>
        </p:nvSpPr>
        <p:spPr>
          <a:xfrm>
            <a:off x="236950" y="1369219"/>
            <a:ext cx="4234842" cy="3263504"/>
          </a:xfrm>
        </p:spPr>
        <p:txBody>
          <a:bodyPr>
            <a:noAutofit/>
          </a:bodyPr>
          <a:lstStyle>
            <a:lvl1pPr>
              <a:defRPr sz="1600"/>
            </a:lvl1pPr>
            <a:lvl2pPr>
              <a:defRPr sz="14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B29E76B9-FA0B-5CE2-BDDA-0975E8D162DC}"/>
              </a:ext>
            </a:extLst>
          </p:cNvPr>
          <p:cNvSpPr>
            <a:spLocks noGrp="1"/>
          </p:cNvSpPr>
          <p:nvPr>
            <p:ph sz="half" idx="13"/>
          </p:nvPr>
        </p:nvSpPr>
        <p:spPr>
          <a:xfrm>
            <a:off x="4680554" y="1369219"/>
            <a:ext cx="4234842" cy="3263504"/>
          </a:xfrm>
        </p:spPr>
        <p:txBody>
          <a:bodyPr>
            <a:noAutofit/>
          </a:bodyPr>
          <a:lstStyle>
            <a:lvl1pPr>
              <a:defRPr sz="1600"/>
            </a:lvl1pPr>
            <a:lvl2pPr>
              <a:defRPr sz="14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53700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ub, 3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6AA5643-64A0-172C-10A4-EF97C0CA73E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207753" flipV="1">
            <a:off x="-177160" y="-866042"/>
            <a:ext cx="9498320" cy="2412214"/>
          </a:xfrm>
          <a:prstGeom prst="rect">
            <a:avLst/>
          </a:prstGeom>
        </p:spPr>
      </p:pic>
      <p:sp>
        <p:nvSpPr>
          <p:cNvPr id="4" name="Content Placeholder 3">
            <a:extLst>
              <a:ext uri="{FF2B5EF4-FFF2-40B4-BE49-F238E27FC236}">
                <a16:creationId xmlns:a16="http://schemas.microsoft.com/office/drawing/2014/main" id="{46B737DA-22B5-719B-61F2-A64D4F910DEB}"/>
              </a:ext>
            </a:extLst>
          </p:cNvPr>
          <p:cNvSpPr>
            <a:spLocks noGrp="1"/>
          </p:cNvSpPr>
          <p:nvPr>
            <p:ph sz="half" idx="2"/>
          </p:nvPr>
        </p:nvSpPr>
        <p:spPr>
          <a:xfrm>
            <a:off x="209550" y="1324800"/>
            <a:ext cx="2790825" cy="3317447"/>
          </a:xfrm>
        </p:spPr>
        <p:txBody>
          <a:bodyPr>
            <a:noAutofit/>
          </a:bodyPr>
          <a:lstStyle>
            <a:lvl1pPr>
              <a:defRPr sz="1600"/>
            </a:lvl1pPr>
            <a:lvl2pPr>
              <a:defRPr sz="14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itle 1">
            <a:extLst>
              <a:ext uri="{FF2B5EF4-FFF2-40B4-BE49-F238E27FC236}">
                <a16:creationId xmlns:a16="http://schemas.microsoft.com/office/drawing/2014/main" id="{CB045435-36E2-C78E-139C-A55C42DBA363}"/>
              </a:ext>
            </a:extLst>
          </p:cNvPr>
          <p:cNvSpPr>
            <a:spLocks noGrp="1"/>
          </p:cNvSpPr>
          <p:nvPr>
            <p:ph type="title"/>
          </p:nvPr>
        </p:nvSpPr>
        <p:spPr>
          <a:xfrm>
            <a:off x="209550" y="273844"/>
            <a:ext cx="8728710" cy="597792"/>
          </a:xfrm>
          <a:prstGeom prst="rect">
            <a:avLst/>
          </a:prstGeom>
        </p:spPr>
        <p:txBody>
          <a:bodyPr>
            <a:noAutofit/>
          </a:bodyPr>
          <a:lstStyle>
            <a:lvl1pPr>
              <a:defRPr sz="3200"/>
            </a:lvl1pPr>
          </a:lstStyle>
          <a:p>
            <a:r>
              <a:rPr lang="en-US" dirty="0"/>
              <a:t>Click to edit Master title style</a:t>
            </a:r>
          </a:p>
        </p:txBody>
      </p:sp>
      <p:sp>
        <p:nvSpPr>
          <p:cNvPr id="17" name="Content Placeholder 3">
            <a:extLst>
              <a:ext uri="{FF2B5EF4-FFF2-40B4-BE49-F238E27FC236}">
                <a16:creationId xmlns:a16="http://schemas.microsoft.com/office/drawing/2014/main" id="{8FA35345-111F-4060-BAED-26DE6EA55337}"/>
              </a:ext>
            </a:extLst>
          </p:cNvPr>
          <p:cNvSpPr>
            <a:spLocks noGrp="1"/>
          </p:cNvSpPr>
          <p:nvPr>
            <p:ph sz="half" idx="14"/>
          </p:nvPr>
        </p:nvSpPr>
        <p:spPr>
          <a:xfrm>
            <a:off x="3167063" y="1324800"/>
            <a:ext cx="2790825" cy="3317447"/>
          </a:xfrm>
        </p:spPr>
        <p:txBody>
          <a:bodyPr>
            <a:noAutofit/>
          </a:bodyPr>
          <a:lstStyle>
            <a:lvl1pPr>
              <a:defRPr sz="1600"/>
            </a:lvl1pPr>
            <a:lvl2pPr>
              <a:defRPr sz="14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Content Placeholder 3">
            <a:extLst>
              <a:ext uri="{FF2B5EF4-FFF2-40B4-BE49-F238E27FC236}">
                <a16:creationId xmlns:a16="http://schemas.microsoft.com/office/drawing/2014/main" id="{1232D18D-3C55-B3C4-667A-303DCF7BDD77}"/>
              </a:ext>
            </a:extLst>
          </p:cNvPr>
          <p:cNvSpPr>
            <a:spLocks noGrp="1"/>
          </p:cNvSpPr>
          <p:nvPr>
            <p:ph sz="half" idx="16"/>
          </p:nvPr>
        </p:nvSpPr>
        <p:spPr>
          <a:xfrm>
            <a:off x="6135290" y="1324800"/>
            <a:ext cx="2790825" cy="3317447"/>
          </a:xfrm>
        </p:spPr>
        <p:txBody>
          <a:bodyPr>
            <a:noAutofit/>
          </a:bodyPr>
          <a:lstStyle>
            <a:lvl1pPr>
              <a:defRPr sz="1600"/>
            </a:lvl1pPr>
            <a:lvl2pPr>
              <a:defRPr sz="14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4">
            <a:extLst>
              <a:ext uri="{FF2B5EF4-FFF2-40B4-BE49-F238E27FC236}">
                <a16:creationId xmlns:a16="http://schemas.microsoft.com/office/drawing/2014/main" id="{2BAC6CC3-2E41-9D1C-E65C-BF1E2A2D53C9}"/>
              </a:ext>
            </a:extLst>
          </p:cNvPr>
          <p:cNvSpPr>
            <a:spLocks noGrp="1"/>
          </p:cNvSpPr>
          <p:nvPr>
            <p:ph type="body" sz="quarter" idx="10"/>
          </p:nvPr>
        </p:nvSpPr>
        <p:spPr>
          <a:xfrm>
            <a:off x="298019" y="871636"/>
            <a:ext cx="8611264" cy="396380"/>
          </a:xfrm>
        </p:spPr>
        <p:txBody>
          <a:bodyPr lIns="0" tIns="0" rIns="0" bIns="0">
            <a:noAutofit/>
          </a:bodyPr>
          <a:lstStyle>
            <a:lvl1pPr marL="0" indent="0">
              <a:buNone/>
              <a:defRPr sz="2000" b="1">
                <a:solidFill>
                  <a:schemeClr val="bg2"/>
                </a:solidFill>
              </a:defRPr>
            </a:lvl1pPr>
            <a:lvl2pPr marL="548627" indent="0">
              <a:buNone/>
              <a:defRPr b="1"/>
            </a:lvl2pPr>
            <a:lvl3pPr marL="1097252" indent="0">
              <a:buNone/>
              <a:defRPr b="1"/>
            </a:lvl3pPr>
            <a:lvl4pPr marL="1645879" indent="0">
              <a:buNone/>
              <a:defRPr b="1"/>
            </a:lvl4pPr>
            <a:lvl5pPr marL="2194505" indent="0">
              <a:buNone/>
              <a:defRPr b="1"/>
            </a:lvl5pPr>
          </a:lstStyle>
          <a:p>
            <a:pPr lvl="0"/>
            <a:r>
              <a:rPr lang="en-US" dirty="0"/>
              <a:t>Click to edit Master text styles</a:t>
            </a:r>
          </a:p>
        </p:txBody>
      </p:sp>
    </p:spTree>
    <p:extLst>
      <p:ext uri="{BB962C8B-B14F-4D97-AF65-F5344CB8AC3E}">
        <p14:creationId xmlns:p14="http://schemas.microsoft.com/office/powerpoint/2010/main" val="2510016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Umbrella, 3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E1FA9F-0756-6262-6C35-FFC383AF3A8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207753" flipV="1">
            <a:off x="-177160" y="-866042"/>
            <a:ext cx="9498320" cy="2412214"/>
          </a:xfrm>
          <a:prstGeom prst="rect">
            <a:avLst/>
          </a:prstGeom>
        </p:spPr>
      </p:pic>
      <p:sp>
        <p:nvSpPr>
          <p:cNvPr id="4" name="Content Placeholder 3">
            <a:extLst>
              <a:ext uri="{FF2B5EF4-FFF2-40B4-BE49-F238E27FC236}">
                <a16:creationId xmlns:a16="http://schemas.microsoft.com/office/drawing/2014/main" id="{46B737DA-22B5-719B-61F2-A64D4F910DEB}"/>
              </a:ext>
            </a:extLst>
          </p:cNvPr>
          <p:cNvSpPr>
            <a:spLocks noGrp="1"/>
          </p:cNvSpPr>
          <p:nvPr>
            <p:ph sz="half" idx="2"/>
          </p:nvPr>
        </p:nvSpPr>
        <p:spPr>
          <a:xfrm>
            <a:off x="209550" y="1878806"/>
            <a:ext cx="2790825" cy="2763441"/>
          </a:xfrm>
        </p:spPr>
        <p:txBody>
          <a:bodyPr>
            <a:noAutofit/>
          </a:bodyPr>
          <a:lstStyle>
            <a:lvl1pPr>
              <a:defRPr sz="1600"/>
            </a:lvl1pPr>
            <a:lvl2pPr>
              <a:defRPr sz="14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itle 1">
            <a:extLst>
              <a:ext uri="{FF2B5EF4-FFF2-40B4-BE49-F238E27FC236}">
                <a16:creationId xmlns:a16="http://schemas.microsoft.com/office/drawing/2014/main" id="{CB045435-36E2-C78E-139C-A55C42DBA363}"/>
              </a:ext>
            </a:extLst>
          </p:cNvPr>
          <p:cNvSpPr>
            <a:spLocks noGrp="1"/>
          </p:cNvSpPr>
          <p:nvPr>
            <p:ph type="title"/>
          </p:nvPr>
        </p:nvSpPr>
        <p:spPr>
          <a:xfrm>
            <a:off x="209550" y="273844"/>
            <a:ext cx="8728710" cy="806724"/>
          </a:xfrm>
          <a:prstGeom prst="rect">
            <a:avLst/>
          </a:prstGeom>
        </p:spPr>
        <p:txBody>
          <a:bodyPr>
            <a:noAutofit/>
          </a:bodyPr>
          <a:lstStyle>
            <a:lvl1pPr>
              <a:defRPr sz="3200"/>
            </a:lvl1pPr>
          </a:lstStyle>
          <a:p>
            <a:r>
              <a:rPr lang="en-US" dirty="0"/>
              <a:t>Click to edit Master title style</a:t>
            </a:r>
          </a:p>
        </p:txBody>
      </p:sp>
      <p:sp>
        <p:nvSpPr>
          <p:cNvPr id="17" name="Content Placeholder 3">
            <a:extLst>
              <a:ext uri="{FF2B5EF4-FFF2-40B4-BE49-F238E27FC236}">
                <a16:creationId xmlns:a16="http://schemas.microsoft.com/office/drawing/2014/main" id="{8FA35345-111F-4060-BAED-26DE6EA55337}"/>
              </a:ext>
            </a:extLst>
          </p:cNvPr>
          <p:cNvSpPr>
            <a:spLocks noGrp="1"/>
          </p:cNvSpPr>
          <p:nvPr>
            <p:ph sz="half" idx="14"/>
          </p:nvPr>
        </p:nvSpPr>
        <p:spPr>
          <a:xfrm>
            <a:off x="3167063" y="1878806"/>
            <a:ext cx="2790825" cy="2763441"/>
          </a:xfrm>
        </p:spPr>
        <p:txBody>
          <a:bodyPr>
            <a:noAutofit/>
          </a:bodyPr>
          <a:lstStyle>
            <a:lvl1pPr>
              <a:defRPr sz="1600"/>
            </a:lvl1pPr>
            <a:lvl2pPr>
              <a:defRPr sz="14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Content Placeholder 3">
            <a:extLst>
              <a:ext uri="{FF2B5EF4-FFF2-40B4-BE49-F238E27FC236}">
                <a16:creationId xmlns:a16="http://schemas.microsoft.com/office/drawing/2014/main" id="{1232D18D-3C55-B3C4-667A-303DCF7BDD77}"/>
              </a:ext>
            </a:extLst>
          </p:cNvPr>
          <p:cNvSpPr>
            <a:spLocks noGrp="1"/>
          </p:cNvSpPr>
          <p:nvPr>
            <p:ph sz="half" idx="16"/>
          </p:nvPr>
        </p:nvSpPr>
        <p:spPr>
          <a:xfrm>
            <a:off x="6135290" y="1878806"/>
            <a:ext cx="2790825" cy="2763441"/>
          </a:xfrm>
        </p:spPr>
        <p:txBody>
          <a:bodyPr>
            <a:noAutofit/>
          </a:bodyPr>
          <a:lstStyle>
            <a:lvl1pPr>
              <a:defRPr sz="1600"/>
            </a:lvl1pPr>
            <a:lvl2pPr>
              <a:defRPr sz="14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ext Placeholder 2">
            <a:extLst>
              <a:ext uri="{FF2B5EF4-FFF2-40B4-BE49-F238E27FC236}">
                <a16:creationId xmlns:a16="http://schemas.microsoft.com/office/drawing/2014/main" id="{3671FB52-D36A-4FC8-1834-27F327E6E27A}"/>
              </a:ext>
            </a:extLst>
          </p:cNvPr>
          <p:cNvSpPr>
            <a:spLocks noGrp="1"/>
          </p:cNvSpPr>
          <p:nvPr>
            <p:ph type="body" idx="1"/>
          </p:nvPr>
        </p:nvSpPr>
        <p:spPr>
          <a:xfrm>
            <a:off x="209551" y="1080568"/>
            <a:ext cx="8020049" cy="617934"/>
          </a:xfrm>
        </p:spPr>
        <p:txBody>
          <a:bodyPr anchor="t" anchorCtr="0">
            <a:no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Tree>
    <p:extLst>
      <p:ext uri="{BB962C8B-B14F-4D97-AF65-F5344CB8AC3E}">
        <p14:creationId xmlns:p14="http://schemas.microsoft.com/office/powerpoint/2010/main" val="3953341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3Sub, 3Conten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38683C4-9B7E-60A5-AD15-B37F808FB8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207753" flipV="1">
            <a:off x="-177160" y="-866042"/>
            <a:ext cx="9498320" cy="2412214"/>
          </a:xfrm>
          <a:prstGeom prst="rect">
            <a:avLst/>
          </a:prstGeom>
        </p:spPr>
      </p:pic>
      <p:sp>
        <p:nvSpPr>
          <p:cNvPr id="3" name="Text Placeholder 2">
            <a:extLst>
              <a:ext uri="{FF2B5EF4-FFF2-40B4-BE49-F238E27FC236}">
                <a16:creationId xmlns:a16="http://schemas.microsoft.com/office/drawing/2014/main" id="{CF306E77-881B-D03B-54E8-54B333DA8CD7}"/>
              </a:ext>
            </a:extLst>
          </p:cNvPr>
          <p:cNvSpPr>
            <a:spLocks noGrp="1"/>
          </p:cNvSpPr>
          <p:nvPr>
            <p:ph type="body" idx="1"/>
          </p:nvPr>
        </p:nvSpPr>
        <p:spPr>
          <a:xfrm>
            <a:off x="209550" y="1260872"/>
            <a:ext cx="2790825" cy="617934"/>
          </a:xfrm>
        </p:spPr>
        <p:txBody>
          <a:bodyPr anchor="t" anchorCtr="0">
            <a:noAutofit/>
          </a:bodyPr>
          <a:lstStyle>
            <a:lvl1pPr marL="0" indent="0">
              <a:buNone/>
              <a:defRPr sz="16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46B737DA-22B5-719B-61F2-A64D4F910DEB}"/>
              </a:ext>
            </a:extLst>
          </p:cNvPr>
          <p:cNvSpPr>
            <a:spLocks noGrp="1"/>
          </p:cNvSpPr>
          <p:nvPr>
            <p:ph sz="half" idx="2"/>
          </p:nvPr>
        </p:nvSpPr>
        <p:spPr>
          <a:xfrm>
            <a:off x="209550" y="1878806"/>
            <a:ext cx="2790825" cy="2763441"/>
          </a:xfrm>
        </p:spPr>
        <p:txBody>
          <a:bodyPr>
            <a:noAutofit/>
          </a:bodyPr>
          <a:lstStyle>
            <a:lvl1pPr>
              <a:defRPr sz="1600"/>
            </a:lvl1pPr>
            <a:lvl2pPr>
              <a:defRPr sz="14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itle 1">
            <a:extLst>
              <a:ext uri="{FF2B5EF4-FFF2-40B4-BE49-F238E27FC236}">
                <a16:creationId xmlns:a16="http://schemas.microsoft.com/office/drawing/2014/main" id="{CB045435-36E2-C78E-139C-A55C42DBA363}"/>
              </a:ext>
            </a:extLst>
          </p:cNvPr>
          <p:cNvSpPr>
            <a:spLocks noGrp="1"/>
          </p:cNvSpPr>
          <p:nvPr>
            <p:ph type="title"/>
          </p:nvPr>
        </p:nvSpPr>
        <p:spPr>
          <a:xfrm>
            <a:off x="209550" y="273844"/>
            <a:ext cx="8728710" cy="994172"/>
          </a:xfrm>
          <a:prstGeom prst="rect">
            <a:avLst/>
          </a:prstGeom>
        </p:spPr>
        <p:txBody>
          <a:bodyPr>
            <a:noAutofit/>
          </a:bodyPr>
          <a:lstStyle>
            <a:lvl1pPr>
              <a:defRPr sz="3200"/>
            </a:lvl1pPr>
          </a:lstStyle>
          <a:p>
            <a:r>
              <a:rPr lang="en-US" dirty="0"/>
              <a:t>Click to edit Master title style</a:t>
            </a:r>
          </a:p>
        </p:txBody>
      </p:sp>
      <p:sp>
        <p:nvSpPr>
          <p:cNvPr id="13" name="Text Placeholder 2">
            <a:extLst>
              <a:ext uri="{FF2B5EF4-FFF2-40B4-BE49-F238E27FC236}">
                <a16:creationId xmlns:a16="http://schemas.microsoft.com/office/drawing/2014/main" id="{8A73DB30-9028-7A92-934E-ED01F6920662}"/>
              </a:ext>
            </a:extLst>
          </p:cNvPr>
          <p:cNvSpPr>
            <a:spLocks noGrp="1"/>
          </p:cNvSpPr>
          <p:nvPr>
            <p:ph type="body" idx="13"/>
          </p:nvPr>
        </p:nvSpPr>
        <p:spPr>
          <a:xfrm>
            <a:off x="3167063" y="1260872"/>
            <a:ext cx="2790825" cy="617934"/>
          </a:xfrm>
        </p:spPr>
        <p:txBody>
          <a:bodyPr anchor="t" anchorCtr="0">
            <a:noAutofit/>
          </a:bodyPr>
          <a:lstStyle>
            <a:lvl1pPr marL="0" indent="0">
              <a:buNone/>
              <a:defRPr sz="16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7" name="Content Placeholder 3">
            <a:extLst>
              <a:ext uri="{FF2B5EF4-FFF2-40B4-BE49-F238E27FC236}">
                <a16:creationId xmlns:a16="http://schemas.microsoft.com/office/drawing/2014/main" id="{8FA35345-111F-4060-BAED-26DE6EA55337}"/>
              </a:ext>
            </a:extLst>
          </p:cNvPr>
          <p:cNvSpPr>
            <a:spLocks noGrp="1"/>
          </p:cNvSpPr>
          <p:nvPr>
            <p:ph sz="half" idx="14"/>
          </p:nvPr>
        </p:nvSpPr>
        <p:spPr>
          <a:xfrm>
            <a:off x="3167063" y="1878806"/>
            <a:ext cx="2790825" cy="2763441"/>
          </a:xfrm>
        </p:spPr>
        <p:txBody>
          <a:bodyPr>
            <a:noAutofit/>
          </a:bodyPr>
          <a:lstStyle>
            <a:lvl1pPr>
              <a:defRPr sz="1600"/>
            </a:lvl1pPr>
            <a:lvl2pPr>
              <a:defRPr sz="14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2">
            <a:extLst>
              <a:ext uri="{FF2B5EF4-FFF2-40B4-BE49-F238E27FC236}">
                <a16:creationId xmlns:a16="http://schemas.microsoft.com/office/drawing/2014/main" id="{33A3EB99-BD25-1CB2-6706-91A59E2ED8E5}"/>
              </a:ext>
            </a:extLst>
          </p:cNvPr>
          <p:cNvSpPr>
            <a:spLocks noGrp="1"/>
          </p:cNvSpPr>
          <p:nvPr>
            <p:ph type="body" idx="15"/>
          </p:nvPr>
        </p:nvSpPr>
        <p:spPr>
          <a:xfrm>
            <a:off x="6135290" y="1260872"/>
            <a:ext cx="2790825" cy="617934"/>
          </a:xfrm>
        </p:spPr>
        <p:txBody>
          <a:bodyPr anchor="t" anchorCtr="0">
            <a:noAutofit/>
          </a:bodyPr>
          <a:lstStyle>
            <a:lvl1pPr marL="0" indent="0">
              <a:buNone/>
              <a:defRPr sz="16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9" name="Content Placeholder 3">
            <a:extLst>
              <a:ext uri="{FF2B5EF4-FFF2-40B4-BE49-F238E27FC236}">
                <a16:creationId xmlns:a16="http://schemas.microsoft.com/office/drawing/2014/main" id="{1232D18D-3C55-B3C4-667A-303DCF7BDD77}"/>
              </a:ext>
            </a:extLst>
          </p:cNvPr>
          <p:cNvSpPr>
            <a:spLocks noGrp="1"/>
          </p:cNvSpPr>
          <p:nvPr>
            <p:ph sz="half" idx="16"/>
          </p:nvPr>
        </p:nvSpPr>
        <p:spPr>
          <a:xfrm>
            <a:off x="6135290" y="1878806"/>
            <a:ext cx="2790825" cy="2763441"/>
          </a:xfrm>
        </p:spPr>
        <p:txBody>
          <a:bodyPr>
            <a:noAutofit/>
          </a:bodyPr>
          <a:lstStyle>
            <a:lvl1pPr>
              <a:defRPr sz="1600"/>
            </a:lvl1pPr>
            <a:lvl2pPr>
              <a:defRPr sz="14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81737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3Conten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6B47038-0721-7372-2150-3C6E1028A0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207753" flipV="1">
            <a:off x="-177160" y="-866042"/>
            <a:ext cx="9498320" cy="2412214"/>
          </a:xfrm>
          <a:prstGeom prst="rect">
            <a:avLst/>
          </a:prstGeom>
        </p:spPr>
      </p:pic>
      <p:sp>
        <p:nvSpPr>
          <p:cNvPr id="4" name="Content Placeholder 3">
            <a:extLst>
              <a:ext uri="{FF2B5EF4-FFF2-40B4-BE49-F238E27FC236}">
                <a16:creationId xmlns:a16="http://schemas.microsoft.com/office/drawing/2014/main" id="{46B737DA-22B5-719B-61F2-A64D4F910DEB}"/>
              </a:ext>
            </a:extLst>
          </p:cNvPr>
          <p:cNvSpPr>
            <a:spLocks noGrp="1"/>
          </p:cNvSpPr>
          <p:nvPr>
            <p:ph sz="half" idx="2"/>
          </p:nvPr>
        </p:nvSpPr>
        <p:spPr>
          <a:xfrm>
            <a:off x="209550" y="1164310"/>
            <a:ext cx="2790825" cy="3477938"/>
          </a:xfrm>
        </p:spPr>
        <p:txBody>
          <a:bodyPr>
            <a:noAutofit/>
          </a:bodyPr>
          <a:lstStyle>
            <a:lvl1pPr>
              <a:defRPr sz="1600"/>
            </a:lvl1pPr>
            <a:lvl2pPr>
              <a:defRPr sz="14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itle 1">
            <a:extLst>
              <a:ext uri="{FF2B5EF4-FFF2-40B4-BE49-F238E27FC236}">
                <a16:creationId xmlns:a16="http://schemas.microsoft.com/office/drawing/2014/main" id="{CB045435-36E2-C78E-139C-A55C42DBA363}"/>
              </a:ext>
            </a:extLst>
          </p:cNvPr>
          <p:cNvSpPr>
            <a:spLocks noGrp="1"/>
          </p:cNvSpPr>
          <p:nvPr>
            <p:ph type="title"/>
          </p:nvPr>
        </p:nvSpPr>
        <p:spPr>
          <a:xfrm>
            <a:off x="209550" y="273844"/>
            <a:ext cx="8728710" cy="994172"/>
          </a:xfrm>
          <a:prstGeom prst="rect">
            <a:avLst/>
          </a:prstGeom>
        </p:spPr>
        <p:txBody>
          <a:bodyPr>
            <a:noAutofit/>
          </a:bodyPr>
          <a:lstStyle>
            <a:lvl1pPr>
              <a:defRPr sz="3200"/>
            </a:lvl1pPr>
          </a:lstStyle>
          <a:p>
            <a:r>
              <a:rPr lang="en-US" dirty="0"/>
              <a:t>Click to edit Master title style</a:t>
            </a:r>
          </a:p>
        </p:txBody>
      </p:sp>
      <p:sp>
        <p:nvSpPr>
          <p:cNvPr id="17" name="Content Placeholder 3">
            <a:extLst>
              <a:ext uri="{FF2B5EF4-FFF2-40B4-BE49-F238E27FC236}">
                <a16:creationId xmlns:a16="http://schemas.microsoft.com/office/drawing/2014/main" id="{8FA35345-111F-4060-BAED-26DE6EA55337}"/>
              </a:ext>
            </a:extLst>
          </p:cNvPr>
          <p:cNvSpPr>
            <a:spLocks noGrp="1"/>
          </p:cNvSpPr>
          <p:nvPr>
            <p:ph sz="half" idx="14"/>
          </p:nvPr>
        </p:nvSpPr>
        <p:spPr>
          <a:xfrm>
            <a:off x="3167063" y="1164310"/>
            <a:ext cx="2790825" cy="3477937"/>
          </a:xfrm>
        </p:spPr>
        <p:txBody>
          <a:bodyPr>
            <a:noAutofit/>
          </a:bodyPr>
          <a:lstStyle>
            <a:lvl1pPr>
              <a:defRPr sz="1600"/>
            </a:lvl1pPr>
            <a:lvl2pPr>
              <a:defRPr sz="14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Content Placeholder 3">
            <a:extLst>
              <a:ext uri="{FF2B5EF4-FFF2-40B4-BE49-F238E27FC236}">
                <a16:creationId xmlns:a16="http://schemas.microsoft.com/office/drawing/2014/main" id="{1232D18D-3C55-B3C4-667A-303DCF7BDD77}"/>
              </a:ext>
            </a:extLst>
          </p:cNvPr>
          <p:cNvSpPr>
            <a:spLocks noGrp="1"/>
          </p:cNvSpPr>
          <p:nvPr>
            <p:ph sz="half" idx="16"/>
          </p:nvPr>
        </p:nvSpPr>
        <p:spPr>
          <a:xfrm>
            <a:off x="6135290" y="1164310"/>
            <a:ext cx="2790825" cy="3477937"/>
          </a:xfrm>
        </p:spPr>
        <p:txBody>
          <a:bodyPr>
            <a:noAutofit/>
          </a:bodyPr>
          <a:lstStyle>
            <a:lvl1pPr>
              <a:defRPr sz="1600"/>
            </a:lvl1pPr>
            <a:lvl2pPr>
              <a:defRPr sz="14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20AFD362-213E-5A5D-03D5-2066ECF45512}"/>
              </a:ext>
            </a:extLst>
          </p:cNvPr>
          <p:cNvSpPr>
            <a:spLocks noGrp="1"/>
          </p:cNvSpPr>
          <p:nvPr>
            <p:ph type="sldNum" sz="quarter" idx="12"/>
          </p:nvPr>
        </p:nvSpPr>
        <p:spPr>
          <a:xfrm>
            <a:off x="6911308" y="4801791"/>
            <a:ext cx="2057400" cy="273844"/>
          </a:xfrm>
        </p:spPr>
        <p:txBody>
          <a:bodyPr/>
          <a:lstStyle/>
          <a:p>
            <a:fld id="{1283828E-6A26-004E-8E91-6C6E8ABF4ED6}" type="slidenum">
              <a:rPr lang="en-US" smtClean="0"/>
              <a:t>‹#›</a:t>
            </a:fld>
            <a:endParaRPr lang="en-US"/>
          </a:p>
        </p:txBody>
      </p:sp>
    </p:spTree>
    <p:extLst>
      <p:ext uri="{BB962C8B-B14F-4D97-AF65-F5344CB8AC3E}">
        <p14:creationId xmlns:p14="http://schemas.microsoft.com/office/powerpoint/2010/main" val="3696048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ub, 4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2B3EB65-913F-894D-27B6-E83496BFD3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207753" flipV="1">
            <a:off x="-177160" y="-866042"/>
            <a:ext cx="9498320" cy="2412214"/>
          </a:xfrm>
          <a:prstGeom prst="rect">
            <a:avLst/>
          </a:prstGeom>
        </p:spPr>
      </p:pic>
      <p:sp>
        <p:nvSpPr>
          <p:cNvPr id="4" name="Content Placeholder 3">
            <a:extLst>
              <a:ext uri="{FF2B5EF4-FFF2-40B4-BE49-F238E27FC236}">
                <a16:creationId xmlns:a16="http://schemas.microsoft.com/office/drawing/2014/main" id="{46B737DA-22B5-719B-61F2-A64D4F910DEB}"/>
              </a:ext>
            </a:extLst>
          </p:cNvPr>
          <p:cNvSpPr>
            <a:spLocks noGrp="1"/>
          </p:cNvSpPr>
          <p:nvPr>
            <p:ph sz="half" idx="2" hasCustomPrompt="1"/>
          </p:nvPr>
        </p:nvSpPr>
        <p:spPr>
          <a:xfrm>
            <a:off x="209551" y="1268016"/>
            <a:ext cx="2087175" cy="3374231"/>
          </a:xfrm>
        </p:spPr>
        <p:txBody>
          <a:bodyPr>
            <a:noAutofit/>
          </a:bodyPr>
          <a:lstStyle>
            <a:lvl1pPr>
              <a:defRPr sz="1400"/>
            </a:lvl1pPr>
            <a:lvl2pPr>
              <a:defRPr sz="1200"/>
            </a:lvl2pPr>
            <a:lvl3pPr>
              <a:defRPr sz="1200"/>
            </a:lvl3pPr>
            <a:lvl4pPr>
              <a:defRPr sz="1050"/>
            </a:lvl4pPr>
            <a:lvl5pPr>
              <a:defRPr sz="1050"/>
            </a:lvl5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16" name="Title 1">
            <a:extLst>
              <a:ext uri="{FF2B5EF4-FFF2-40B4-BE49-F238E27FC236}">
                <a16:creationId xmlns:a16="http://schemas.microsoft.com/office/drawing/2014/main" id="{CB045435-36E2-C78E-139C-A55C42DBA363}"/>
              </a:ext>
            </a:extLst>
          </p:cNvPr>
          <p:cNvSpPr>
            <a:spLocks noGrp="1"/>
          </p:cNvSpPr>
          <p:nvPr>
            <p:ph type="title"/>
          </p:nvPr>
        </p:nvSpPr>
        <p:spPr>
          <a:xfrm>
            <a:off x="209550" y="273844"/>
            <a:ext cx="8728710" cy="597792"/>
          </a:xfrm>
          <a:prstGeom prst="rect">
            <a:avLst/>
          </a:prstGeom>
        </p:spPr>
        <p:txBody>
          <a:bodyPr>
            <a:noAutofit/>
          </a:bodyPr>
          <a:lstStyle>
            <a:lvl1pPr>
              <a:defRPr sz="3200"/>
            </a:lvl1pPr>
          </a:lstStyle>
          <a:p>
            <a:r>
              <a:rPr lang="en-US" dirty="0"/>
              <a:t>Click to edit Master title style</a:t>
            </a:r>
          </a:p>
        </p:txBody>
      </p:sp>
      <p:sp>
        <p:nvSpPr>
          <p:cNvPr id="13" name="Content Placeholder 3">
            <a:extLst>
              <a:ext uri="{FF2B5EF4-FFF2-40B4-BE49-F238E27FC236}">
                <a16:creationId xmlns:a16="http://schemas.microsoft.com/office/drawing/2014/main" id="{BEE286C9-953C-16B7-9E97-1BDC11E66EE8}"/>
              </a:ext>
            </a:extLst>
          </p:cNvPr>
          <p:cNvSpPr>
            <a:spLocks noGrp="1"/>
          </p:cNvSpPr>
          <p:nvPr>
            <p:ph sz="half" idx="18" hasCustomPrompt="1"/>
          </p:nvPr>
        </p:nvSpPr>
        <p:spPr>
          <a:xfrm>
            <a:off x="2422664" y="1268016"/>
            <a:ext cx="2087175" cy="3374231"/>
          </a:xfrm>
        </p:spPr>
        <p:txBody>
          <a:bodyPr>
            <a:noAutofit/>
          </a:bodyPr>
          <a:lstStyle>
            <a:lvl1pPr>
              <a:defRPr sz="1400"/>
            </a:lvl1pPr>
            <a:lvl2pPr>
              <a:defRPr sz="1200"/>
            </a:lvl2pPr>
            <a:lvl3pPr>
              <a:defRPr sz="1200"/>
            </a:lvl3pPr>
            <a:lvl4pPr>
              <a:defRPr sz="1050"/>
            </a:lvl4pPr>
            <a:lvl5pPr>
              <a:defRPr sz="1050"/>
            </a:lvl5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14" name="Content Placeholder 3">
            <a:extLst>
              <a:ext uri="{FF2B5EF4-FFF2-40B4-BE49-F238E27FC236}">
                <a16:creationId xmlns:a16="http://schemas.microsoft.com/office/drawing/2014/main" id="{9F92F7B3-DB05-3B88-CF92-7A078C84D89B}"/>
              </a:ext>
            </a:extLst>
          </p:cNvPr>
          <p:cNvSpPr>
            <a:spLocks noGrp="1"/>
          </p:cNvSpPr>
          <p:nvPr>
            <p:ph sz="half" idx="19" hasCustomPrompt="1"/>
          </p:nvPr>
        </p:nvSpPr>
        <p:spPr>
          <a:xfrm>
            <a:off x="4629151" y="1268016"/>
            <a:ext cx="2087175" cy="3374231"/>
          </a:xfrm>
        </p:spPr>
        <p:txBody>
          <a:bodyPr>
            <a:noAutofit/>
          </a:bodyPr>
          <a:lstStyle>
            <a:lvl1pPr>
              <a:defRPr sz="1400"/>
            </a:lvl1pPr>
            <a:lvl2pPr>
              <a:defRPr sz="1200"/>
            </a:lvl2pPr>
            <a:lvl3pPr>
              <a:defRPr sz="1200"/>
            </a:lvl3pPr>
            <a:lvl4pPr>
              <a:defRPr sz="1050"/>
            </a:lvl4pPr>
            <a:lvl5pPr>
              <a:defRPr sz="1050"/>
            </a:lvl5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15" name="Content Placeholder 3">
            <a:extLst>
              <a:ext uri="{FF2B5EF4-FFF2-40B4-BE49-F238E27FC236}">
                <a16:creationId xmlns:a16="http://schemas.microsoft.com/office/drawing/2014/main" id="{0CF4C9BB-9527-0B70-D51D-EEFE69FEAE7A}"/>
              </a:ext>
            </a:extLst>
          </p:cNvPr>
          <p:cNvSpPr>
            <a:spLocks noGrp="1"/>
          </p:cNvSpPr>
          <p:nvPr>
            <p:ph sz="half" idx="20" hasCustomPrompt="1"/>
          </p:nvPr>
        </p:nvSpPr>
        <p:spPr>
          <a:xfrm>
            <a:off x="6855516" y="1268016"/>
            <a:ext cx="2087175" cy="3374231"/>
          </a:xfrm>
        </p:spPr>
        <p:txBody>
          <a:bodyPr>
            <a:noAutofit/>
          </a:bodyPr>
          <a:lstStyle>
            <a:lvl1pPr>
              <a:defRPr sz="1400"/>
            </a:lvl1pPr>
            <a:lvl2pPr>
              <a:defRPr sz="1200"/>
            </a:lvl2pPr>
            <a:lvl3pPr>
              <a:defRPr sz="1200"/>
            </a:lvl3pPr>
            <a:lvl4pPr>
              <a:defRPr sz="1050"/>
            </a:lvl4pPr>
            <a:lvl5pPr>
              <a:defRPr sz="1050"/>
            </a:lvl5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5" name="Text Placeholder 4">
            <a:extLst>
              <a:ext uri="{FF2B5EF4-FFF2-40B4-BE49-F238E27FC236}">
                <a16:creationId xmlns:a16="http://schemas.microsoft.com/office/drawing/2014/main" id="{F99C0B28-1CFF-31B6-665E-158ADBC9C57A}"/>
              </a:ext>
            </a:extLst>
          </p:cNvPr>
          <p:cNvSpPr>
            <a:spLocks noGrp="1"/>
          </p:cNvSpPr>
          <p:nvPr>
            <p:ph type="body" sz="quarter" idx="10"/>
          </p:nvPr>
        </p:nvSpPr>
        <p:spPr>
          <a:xfrm>
            <a:off x="298019" y="871636"/>
            <a:ext cx="8611264" cy="396380"/>
          </a:xfrm>
        </p:spPr>
        <p:txBody>
          <a:bodyPr lIns="0" tIns="0" rIns="0" bIns="0">
            <a:noAutofit/>
          </a:bodyPr>
          <a:lstStyle>
            <a:lvl1pPr marL="0" indent="0">
              <a:buNone/>
              <a:defRPr sz="2000" b="1">
                <a:solidFill>
                  <a:schemeClr val="bg2"/>
                </a:solidFill>
              </a:defRPr>
            </a:lvl1pPr>
            <a:lvl2pPr marL="548627" indent="0">
              <a:buNone/>
              <a:defRPr b="1"/>
            </a:lvl2pPr>
            <a:lvl3pPr marL="1097252" indent="0">
              <a:buNone/>
              <a:defRPr b="1"/>
            </a:lvl3pPr>
            <a:lvl4pPr marL="1645879" indent="0">
              <a:buNone/>
              <a:defRPr b="1"/>
            </a:lvl4pPr>
            <a:lvl5pPr marL="2194505" indent="0">
              <a:buNone/>
              <a:defRPr b="1"/>
            </a:lvl5pPr>
          </a:lstStyle>
          <a:p>
            <a:pPr lvl="0"/>
            <a:r>
              <a:rPr lang="en-US" dirty="0"/>
              <a:t>Click to edit Master text styles</a:t>
            </a:r>
          </a:p>
        </p:txBody>
      </p:sp>
    </p:spTree>
    <p:extLst>
      <p:ext uri="{BB962C8B-B14F-4D97-AF65-F5344CB8AC3E}">
        <p14:creationId xmlns:p14="http://schemas.microsoft.com/office/powerpoint/2010/main" val="584351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Umbrella, 4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9C8FD6-882E-A437-5065-52CD4A3370A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207753" flipV="1">
            <a:off x="-177160" y="-866042"/>
            <a:ext cx="9498320" cy="2412214"/>
          </a:xfrm>
          <a:prstGeom prst="rect">
            <a:avLst/>
          </a:prstGeom>
        </p:spPr>
      </p:pic>
      <p:sp>
        <p:nvSpPr>
          <p:cNvPr id="4" name="Content Placeholder 3">
            <a:extLst>
              <a:ext uri="{FF2B5EF4-FFF2-40B4-BE49-F238E27FC236}">
                <a16:creationId xmlns:a16="http://schemas.microsoft.com/office/drawing/2014/main" id="{46B737DA-22B5-719B-61F2-A64D4F910DEB}"/>
              </a:ext>
            </a:extLst>
          </p:cNvPr>
          <p:cNvSpPr>
            <a:spLocks noGrp="1"/>
          </p:cNvSpPr>
          <p:nvPr>
            <p:ph sz="half" idx="2" hasCustomPrompt="1"/>
          </p:nvPr>
        </p:nvSpPr>
        <p:spPr>
          <a:xfrm>
            <a:off x="209551" y="1533034"/>
            <a:ext cx="2087175" cy="3109213"/>
          </a:xfrm>
        </p:spPr>
        <p:txBody>
          <a:bodyPr>
            <a:noAutofit/>
          </a:bodyPr>
          <a:lstStyle>
            <a:lvl1pPr>
              <a:defRPr sz="1400"/>
            </a:lvl1pPr>
            <a:lvl2pPr>
              <a:defRPr sz="1200"/>
            </a:lvl2pPr>
            <a:lvl3pPr>
              <a:defRPr sz="1200"/>
            </a:lvl3pPr>
            <a:lvl4pPr>
              <a:defRPr sz="1050"/>
            </a:lvl4pPr>
            <a:lvl5pPr>
              <a:defRPr sz="1050"/>
            </a:lvl5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16" name="Title 1">
            <a:extLst>
              <a:ext uri="{FF2B5EF4-FFF2-40B4-BE49-F238E27FC236}">
                <a16:creationId xmlns:a16="http://schemas.microsoft.com/office/drawing/2014/main" id="{CB045435-36E2-C78E-139C-A55C42DBA363}"/>
              </a:ext>
            </a:extLst>
          </p:cNvPr>
          <p:cNvSpPr>
            <a:spLocks noGrp="1"/>
          </p:cNvSpPr>
          <p:nvPr>
            <p:ph type="title"/>
          </p:nvPr>
        </p:nvSpPr>
        <p:spPr>
          <a:xfrm>
            <a:off x="209550" y="273844"/>
            <a:ext cx="8728710" cy="597792"/>
          </a:xfrm>
          <a:prstGeom prst="rect">
            <a:avLst/>
          </a:prstGeom>
        </p:spPr>
        <p:txBody>
          <a:bodyPr>
            <a:noAutofit/>
          </a:bodyPr>
          <a:lstStyle>
            <a:lvl1pPr>
              <a:defRPr sz="3200"/>
            </a:lvl1pPr>
          </a:lstStyle>
          <a:p>
            <a:r>
              <a:rPr lang="en-US" dirty="0"/>
              <a:t>Click to edit Master title style</a:t>
            </a:r>
          </a:p>
        </p:txBody>
      </p:sp>
      <p:sp>
        <p:nvSpPr>
          <p:cNvPr id="13" name="Content Placeholder 3">
            <a:extLst>
              <a:ext uri="{FF2B5EF4-FFF2-40B4-BE49-F238E27FC236}">
                <a16:creationId xmlns:a16="http://schemas.microsoft.com/office/drawing/2014/main" id="{BEE286C9-953C-16B7-9E97-1BDC11E66EE8}"/>
              </a:ext>
            </a:extLst>
          </p:cNvPr>
          <p:cNvSpPr>
            <a:spLocks noGrp="1"/>
          </p:cNvSpPr>
          <p:nvPr>
            <p:ph sz="half" idx="18" hasCustomPrompt="1"/>
          </p:nvPr>
        </p:nvSpPr>
        <p:spPr>
          <a:xfrm>
            <a:off x="2422664" y="1533034"/>
            <a:ext cx="2087175" cy="3109213"/>
          </a:xfrm>
        </p:spPr>
        <p:txBody>
          <a:bodyPr>
            <a:noAutofit/>
          </a:bodyPr>
          <a:lstStyle>
            <a:lvl1pPr>
              <a:defRPr sz="1400"/>
            </a:lvl1pPr>
            <a:lvl2pPr>
              <a:defRPr sz="1200"/>
            </a:lvl2pPr>
            <a:lvl3pPr>
              <a:defRPr sz="1200"/>
            </a:lvl3pPr>
            <a:lvl4pPr>
              <a:defRPr sz="1050"/>
            </a:lvl4pPr>
            <a:lvl5pPr>
              <a:defRPr sz="1050"/>
            </a:lvl5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14" name="Content Placeholder 3">
            <a:extLst>
              <a:ext uri="{FF2B5EF4-FFF2-40B4-BE49-F238E27FC236}">
                <a16:creationId xmlns:a16="http://schemas.microsoft.com/office/drawing/2014/main" id="{9F92F7B3-DB05-3B88-CF92-7A078C84D89B}"/>
              </a:ext>
            </a:extLst>
          </p:cNvPr>
          <p:cNvSpPr>
            <a:spLocks noGrp="1"/>
          </p:cNvSpPr>
          <p:nvPr>
            <p:ph sz="half" idx="19" hasCustomPrompt="1"/>
          </p:nvPr>
        </p:nvSpPr>
        <p:spPr>
          <a:xfrm>
            <a:off x="4629151" y="1533034"/>
            <a:ext cx="2087175" cy="3109213"/>
          </a:xfrm>
        </p:spPr>
        <p:txBody>
          <a:bodyPr>
            <a:noAutofit/>
          </a:bodyPr>
          <a:lstStyle>
            <a:lvl1pPr>
              <a:defRPr sz="1400"/>
            </a:lvl1pPr>
            <a:lvl2pPr>
              <a:defRPr sz="1200"/>
            </a:lvl2pPr>
            <a:lvl3pPr>
              <a:defRPr sz="1200"/>
            </a:lvl3pPr>
            <a:lvl4pPr>
              <a:defRPr sz="1050"/>
            </a:lvl4pPr>
            <a:lvl5pPr>
              <a:defRPr sz="1050"/>
            </a:lvl5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15" name="Content Placeholder 3">
            <a:extLst>
              <a:ext uri="{FF2B5EF4-FFF2-40B4-BE49-F238E27FC236}">
                <a16:creationId xmlns:a16="http://schemas.microsoft.com/office/drawing/2014/main" id="{0CF4C9BB-9527-0B70-D51D-EEFE69FEAE7A}"/>
              </a:ext>
            </a:extLst>
          </p:cNvPr>
          <p:cNvSpPr>
            <a:spLocks noGrp="1"/>
          </p:cNvSpPr>
          <p:nvPr>
            <p:ph sz="half" idx="20" hasCustomPrompt="1"/>
          </p:nvPr>
        </p:nvSpPr>
        <p:spPr>
          <a:xfrm>
            <a:off x="6855516" y="1533034"/>
            <a:ext cx="2087175" cy="3109213"/>
          </a:xfrm>
        </p:spPr>
        <p:txBody>
          <a:bodyPr>
            <a:noAutofit/>
          </a:bodyPr>
          <a:lstStyle>
            <a:lvl1pPr>
              <a:defRPr sz="1400"/>
            </a:lvl1pPr>
            <a:lvl2pPr>
              <a:defRPr sz="1200"/>
            </a:lvl2pPr>
            <a:lvl3pPr>
              <a:defRPr sz="1200"/>
            </a:lvl3pPr>
            <a:lvl4pPr>
              <a:defRPr sz="1050"/>
            </a:lvl4pPr>
            <a:lvl5pPr>
              <a:defRPr sz="1050"/>
            </a:lvl5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2" name="Text Placeholder 2">
            <a:extLst>
              <a:ext uri="{FF2B5EF4-FFF2-40B4-BE49-F238E27FC236}">
                <a16:creationId xmlns:a16="http://schemas.microsoft.com/office/drawing/2014/main" id="{33A568CD-4455-18A4-61C4-4FF08F290E38}"/>
              </a:ext>
            </a:extLst>
          </p:cNvPr>
          <p:cNvSpPr>
            <a:spLocks noGrp="1"/>
          </p:cNvSpPr>
          <p:nvPr>
            <p:ph type="body" idx="1"/>
          </p:nvPr>
        </p:nvSpPr>
        <p:spPr>
          <a:xfrm>
            <a:off x="209551" y="893368"/>
            <a:ext cx="8020049" cy="617934"/>
          </a:xfrm>
        </p:spPr>
        <p:txBody>
          <a:bodyPr anchor="t" anchorCtr="0">
            <a:no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Tree>
    <p:extLst>
      <p:ext uri="{BB962C8B-B14F-4D97-AF65-F5344CB8AC3E}">
        <p14:creationId xmlns:p14="http://schemas.microsoft.com/office/powerpoint/2010/main" val="550109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4Sub, 4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CD53EDA-B00D-E048-4292-A1E297020C5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207753" flipV="1">
            <a:off x="-177160" y="-866042"/>
            <a:ext cx="9498320" cy="2412214"/>
          </a:xfrm>
          <a:prstGeom prst="rect">
            <a:avLst/>
          </a:prstGeom>
        </p:spPr>
      </p:pic>
      <p:sp>
        <p:nvSpPr>
          <p:cNvPr id="3" name="Text Placeholder 2">
            <a:extLst>
              <a:ext uri="{FF2B5EF4-FFF2-40B4-BE49-F238E27FC236}">
                <a16:creationId xmlns:a16="http://schemas.microsoft.com/office/drawing/2014/main" id="{CF306E77-881B-D03B-54E8-54B333DA8CD7}"/>
              </a:ext>
            </a:extLst>
          </p:cNvPr>
          <p:cNvSpPr>
            <a:spLocks noGrp="1"/>
          </p:cNvSpPr>
          <p:nvPr>
            <p:ph type="body" idx="1"/>
          </p:nvPr>
        </p:nvSpPr>
        <p:spPr>
          <a:xfrm>
            <a:off x="209551" y="1260872"/>
            <a:ext cx="2087175" cy="617934"/>
          </a:xfrm>
        </p:spPr>
        <p:txBody>
          <a:bodyPr anchor="t" anchorCtr="0">
            <a:no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46B737DA-22B5-719B-61F2-A64D4F910DEB}"/>
              </a:ext>
            </a:extLst>
          </p:cNvPr>
          <p:cNvSpPr>
            <a:spLocks noGrp="1"/>
          </p:cNvSpPr>
          <p:nvPr>
            <p:ph sz="half" idx="2" hasCustomPrompt="1"/>
          </p:nvPr>
        </p:nvSpPr>
        <p:spPr>
          <a:xfrm>
            <a:off x="209551" y="1878806"/>
            <a:ext cx="2087175" cy="2763441"/>
          </a:xfrm>
        </p:spPr>
        <p:txBody>
          <a:bodyPr>
            <a:noAutofit/>
          </a:bodyPr>
          <a:lstStyle>
            <a:lvl1pPr>
              <a:defRPr sz="1400"/>
            </a:lvl1pPr>
            <a:lvl2pPr>
              <a:defRPr sz="1200"/>
            </a:lvl2pPr>
            <a:lvl3pPr>
              <a:defRPr sz="1200"/>
            </a:lvl3pPr>
            <a:lvl4pPr>
              <a:defRPr sz="1050"/>
            </a:lvl4pPr>
            <a:lvl5pPr>
              <a:defRPr sz="1050"/>
            </a:lvl5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16" name="Title 1">
            <a:extLst>
              <a:ext uri="{FF2B5EF4-FFF2-40B4-BE49-F238E27FC236}">
                <a16:creationId xmlns:a16="http://schemas.microsoft.com/office/drawing/2014/main" id="{CB045435-36E2-C78E-139C-A55C42DBA363}"/>
              </a:ext>
            </a:extLst>
          </p:cNvPr>
          <p:cNvSpPr>
            <a:spLocks noGrp="1"/>
          </p:cNvSpPr>
          <p:nvPr>
            <p:ph type="title"/>
          </p:nvPr>
        </p:nvSpPr>
        <p:spPr>
          <a:xfrm>
            <a:off x="209550" y="273844"/>
            <a:ext cx="8728710" cy="994172"/>
          </a:xfrm>
          <a:prstGeom prst="rect">
            <a:avLst/>
          </a:prstGeom>
        </p:spPr>
        <p:txBody>
          <a:bodyPr>
            <a:noAutofit/>
          </a:bodyPr>
          <a:lstStyle>
            <a:lvl1pPr>
              <a:defRPr sz="3200"/>
            </a:lvl1pPr>
          </a:lstStyle>
          <a:p>
            <a:r>
              <a:rPr lang="en-US" dirty="0"/>
              <a:t>Click to edit Master title style</a:t>
            </a:r>
          </a:p>
        </p:txBody>
      </p:sp>
      <p:sp>
        <p:nvSpPr>
          <p:cNvPr id="2" name="Text Placeholder 2">
            <a:extLst>
              <a:ext uri="{FF2B5EF4-FFF2-40B4-BE49-F238E27FC236}">
                <a16:creationId xmlns:a16="http://schemas.microsoft.com/office/drawing/2014/main" id="{23B5F132-0B37-3C78-2171-2B72B679D1D1}"/>
              </a:ext>
            </a:extLst>
          </p:cNvPr>
          <p:cNvSpPr>
            <a:spLocks noGrp="1"/>
          </p:cNvSpPr>
          <p:nvPr>
            <p:ph type="body" idx="13"/>
          </p:nvPr>
        </p:nvSpPr>
        <p:spPr>
          <a:xfrm>
            <a:off x="2427679" y="1260872"/>
            <a:ext cx="2087175" cy="617934"/>
          </a:xfrm>
        </p:spPr>
        <p:txBody>
          <a:bodyPr anchor="t" anchorCtr="0">
            <a:no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Text Placeholder 2">
            <a:extLst>
              <a:ext uri="{FF2B5EF4-FFF2-40B4-BE49-F238E27FC236}">
                <a16:creationId xmlns:a16="http://schemas.microsoft.com/office/drawing/2014/main" id="{3BF8A684-9F80-AC71-779B-9FE6324A9F7E}"/>
              </a:ext>
            </a:extLst>
          </p:cNvPr>
          <p:cNvSpPr>
            <a:spLocks noGrp="1"/>
          </p:cNvSpPr>
          <p:nvPr>
            <p:ph type="body" idx="15"/>
          </p:nvPr>
        </p:nvSpPr>
        <p:spPr>
          <a:xfrm>
            <a:off x="4635093" y="1260872"/>
            <a:ext cx="2087175" cy="617934"/>
          </a:xfrm>
        </p:spPr>
        <p:txBody>
          <a:bodyPr anchor="t" anchorCtr="0">
            <a:no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1" name="Text Placeholder 2">
            <a:extLst>
              <a:ext uri="{FF2B5EF4-FFF2-40B4-BE49-F238E27FC236}">
                <a16:creationId xmlns:a16="http://schemas.microsoft.com/office/drawing/2014/main" id="{6BE8BD36-C16F-50A5-61D0-3CF8BF18910D}"/>
              </a:ext>
            </a:extLst>
          </p:cNvPr>
          <p:cNvSpPr>
            <a:spLocks noGrp="1"/>
          </p:cNvSpPr>
          <p:nvPr>
            <p:ph type="body" idx="17"/>
          </p:nvPr>
        </p:nvSpPr>
        <p:spPr>
          <a:xfrm>
            <a:off x="6853221" y="1260872"/>
            <a:ext cx="2087175" cy="617934"/>
          </a:xfrm>
        </p:spPr>
        <p:txBody>
          <a:bodyPr anchor="t" anchorCtr="0">
            <a:no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3" name="Content Placeholder 3">
            <a:extLst>
              <a:ext uri="{FF2B5EF4-FFF2-40B4-BE49-F238E27FC236}">
                <a16:creationId xmlns:a16="http://schemas.microsoft.com/office/drawing/2014/main" id="{BEE286C9-953C-16B7-9E97-1BDC11E66EE8}"/>
              </a:ext>
            </a:extLst>
          </p:cNvPr>
          <p:cNvSpPr>
            <a:spLocks noGrp="1"/>
          </p:cNvSpPr>
          <p:nvPr>
            <p:ph sz="half" idx="18" hasCustomPrompt="1"/>
          </p:nvPr>
        </p:nvSpPr>
        <p:spPr>
          <a:xfrm>
            <a:off x="2422664" y="1878806"/>
            <a:ext cx="2087175" cy="2763441"/>
          </a:xfrm>
        </p:spPr>
        <p:txBody>
          <a:bodyPr>
            <a:noAutofit/>
          </a:bodyPr>
          <a:lstStyle>
            <a:lvl1pPr>
              <a:defRPr sz="1400"/>
            </a:lvl1pPr>
            <a:lvl2pPr>
              <a:defRPr sz="1200"/>
            </a:lvl2pPr>
            <a:lvl3pPr>
              <a:defRPr sz="1200"/>
            </a:lvl3pPr>
            <a:lvl4pPr>
              <a:defRPr sz="1050"/>
            </a:lvl4pPr>
            <a:lvl5pPr>
              <a:defRPr sz="1050"/>
            </a:lvl5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14" name="Content Placeholder 3">
            <a:extLst>
              <a:ext uri="{FF2B5EF4-FFF2-40B4-BE49-F238E27FC236}">
                <a16:creationId xmlns:a16="http://schemas.microsoft.com/office/drawing/2014/main" id="{9F92F7B3-DB05-3B88-CF92-7A078C84D89B}"/>
              </a:ext>
            </a:extLst>
          </p:cNvPr>
          <p:cNvSpPr>
            <a:spLocks noGrp="1"/>
          </p:cNvSpPr>
          <p:nvPr>
            <p:ph sz="half" idx="19" hasCustomPrompt="1"/>
          </p:nvPr>
        </p:nvSpPr>
        <p:spPr>
          <a:xfrm>
            <a:off x="4629151" y="1878806"/>
            <a:ext cx="2087175" cy="2763441"/>
          </a:xfrm>
        </p:spPr>
        <p:txBody>
          <a:bodyPr>
            <a:noAutofit/>
          </a:bodyPr>
          <a:lstStyle>
            <a:lvl1pPr>
              <a:defRPr sz="1400"/>
            </a:lvl1pPr>
            <a:lvl2pPr>
              <a:defRPr sz="1200"/>
            </a:lvl2pPr>
            <a:lvl3pPr>
              <a:defRPr sz="1200"/>
            </a:lvl3pPr>
            <a:lvl4pPr>
              <a:defRPr sz="1050"/>
            </a:lvl4pPr>
            <a:lvl5pPr>
              <a:defRPr sz="1050"/>
            </a:lvl5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15" name="Content Placeholder 3">
            <a:extLst>
              <a:ext uri="{FF2B5EF4-FFF2-40B4-BE49-F238E27FC236}">
                <a16:creationId xmlns:a16="http://schemas.microsoft.com/office/drawing/2014/main" id="{0CF4C9BB-9527-0B70-D51D-EEFE69FEAE7A}"/>
              </a:ext>
            </a:extLst>
          </p:cNvPr>
          <p:cNvSpPr>
            <a:spLocks noGrp="1"/>
          </p:cNvSpPr>
          <p:nvPr>
            <p:ph sz="half" idx="20" hasCustomPrompt="1"/>
          </p:nvPr>
        </p:nvSpPr>
        <p:spPr>
          <a:xfrm>
            <a:off x="6855516" y="1878806"/>
            <a:ext cx="2087175" cy="2763441"/>
          </a:xfrm>
        </p:spPr>
        <p:txBody>
          <a:bodyPr>
            <a:noAutofit/>
          </a:bodyPr>
          <a:lstStyle>
            <a:lvl1pPr>
              <a:defRPr sz="1400"/>
            </a:lvl1pPr>
            <a:lvl2pPr>
              <a:defRPr sz="1200"/>
            </a:lvl2pPr>
            <a:lvl3pPr>
              <a:defRPr sz="1200"/>
            </a:lvl3pPr>
            <a:lvl4pPr>
              <a:defRPr sz="1050"/>
            </a:lvl4pPr>
            <a:lvl5pPr>
              <a:defRPr sz="1050"/>
            </a:lvl5pPr>
          </a:lstStyle>
          <a:p>
            <a:pPr lvl="0"/>
            <a:r>
              <a:rPr lang="en-US" dirty="0"/>
              <a:t>First level</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741436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4Conten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24B166-C768-1F42-D851-93AE6E15AC6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207753" flipV="1">
            <a:off x="-177160" y="-866042"/>
            <a:ext cx="9498320" cy="2412214"/>
          </a:xfrm>
          <a:prstGeom prst="rect">
            <a:avLst/>
          </a:prstGeom>
        </p:spPr>
      </p:pic>
      <p:sp>
        <p:nvSpPr>
          <p:cNvPr id="4" name="Content Placeholder 3">
            <a:extLst>
              <a:ext uri="{FF2B5EF4-FFF2-40B4-BE49-F238E27FC236}">
                <a16:creationId xmlns:a16="http://schemas.microsoft.com/office/drawing/2014/main" id="{46B737DA-22B5-719B-61F2-A64D4F910DEB}"/>
              </a:ext>
            </a:extLst>
          </p:cNvPr>
          <p:cNvSpPr>
            <a:spLocks noGrp="1"/>
          </p:cNvSpPr>
          <p:nvPr>
            <p:ph sz="half" idx="2" hasCustomPrompt="1"/>
          </p:nvPr>
        </p:nvSpPr>
        <p:spPr>
          <a:xfrm>
            <a:off x="209551" y="1268016"/>
            <a:ext cx="2087175" cy="3374231"/>
          </a:xfrm>
        </p:spPr>
        <p:txBody>
          <a:bodyPr>
            <a:noAutofit/>
          </a:bodyPr>
          <a:lstStyle>
            <a:lvl1pPr>
              <a:defRPr sz="1400"/>
            </a:lvl1pPr>
            <a:lvl2pPr>
              <a:defRPr sz="1200"/>
            </a:lvl2pPr>
            <a:lvl3pPr>
              <a:defRPr sz="1200"/>
            </a:lvl3pPr>
            <a:lvl4pPr>
              <a:defRPr sz="1050"/>
            </a:lvl4pPr>
            <a:lvl5pPr>
              <a:defRPr sz="1050"/>
            </a:lvl5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16" name="Title 1">
            <a:extLst>
              <a:ext uri="{FF2B5EF4-FFF2-40B4-BE49-F238E27FC236}">
                <a16:creationId xmlns:a16="http://schemas.microsoft.com/office/drawing/2014/main" id="{CB045435-36E2-C78E-139C-A55C42DBA363}"/>
              </a:ext>
            </a:extLst>
          </p:cNvPr>
          <p:cNvSpPr>
            <a:spLocks noGrp="1"/>
          </p:cNvSpPr>
          <p:nvPr>
            <p:ph type="title"/>
          </p:nvPr>
        </p:nvSpPr>
        <p:spPr>
          <a:xfrm>
            <a:off x="209550" y="273844"/>
            <a:ext cx="8728710" cy="994172"/>
          </a:xfrm>
          <a:prstGeom prst="rect">
            <a:avLst/>
          </a:prstGeom>
        </p:spPr>
        <p:txBody>
          <a:bodyPr>
            <a:noAutofit/>
          </a:bodyPr>
          <a:lstStyle>
            <a:lvl1pPr>
              <a:defRPr sz="3200"/>
            </a:lvl1pPr>
          </a:lstStyle>
          <a:p>
            <a:r>
              <a:rPr lang="en-US" dirty="0"/>
              <a:t>Click to edit Master title style</a:t>
            </a:r>
          </a:p>
        </p:txBody>
      </p:sp>
      <p:sp>
        <p:nvSpPr>
          <p:cNvPr id="13" name="Content Placeholder 3">
            <a:extLst>
              <a:ext uri="{FF2B5EF4-FFF2-40B4-BE49-F238E27FC236}">
                <a16:creationId xmlns:a16="http://schemas.microsoft.com/office/drawing/2014/main" id="{BEE286C9-953C-16B7-9E97-1BDC11E66EE8}"/>
              </a:ext>
            </a:extLst>
          </p:cNvPr>
          <p:cNvSpPr>
            <a:spLocks noGrp="1"/>
          </p:cNvSpPr>
          <p:nvPr>
            <p:ph sz="half" idx="18" hasCustomPrompt="1"/>
          </p:nvPr>
        </p:nvSpPr>
        <p:spPr>
          <a:xfrm>
            <a:off x="2422664" y="1268016"/>
            <a:ext cx="2087175" cy="3374231"/>
          </a:xfrm>
        </p:spPr>
        <p:txBody>
          <a:bodyPr>
            <a:noAutofit/>
          </a:bodyPr>
          <a:lstStyle>
            <a:lvl1pPr>
              <a:defRPr sz="1400"/>
            </a:lvl1pPr>
            <a:lvl2pPr>
              <a:defRPr sz="1200"/>
            </a:lvl2pPr>
            <a:lvl3pPr>
              <a:defRPr sz="1200"/>
            </a:lvl3pPr>
            <a:lvl4pPr>
              <a:defRPr sz="1050"/>
            </a:lvl4pPr>
            <a:lvl5pPr>
              <a:defRPr sz="1050"/>
            </a:lvl5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14" name="Content Placeholder 3">
            <a:extLst>
              <a:ext uri="{FF2B5EF4-FFF2-40B4-BE49-F238E27FC236}">
                <a16:creationId xmlns:a16="http://schemas.microsoft.com/office/drawing/2014/main" id="{9F92F7B3-DB05-3B88-CF92-7A078C84D89B}"/>
              </a:ext>
            </a:extLst>
          </p:cNvPr>
          <p:cNvSpPr>
            <a:spLocks noGrp="1"/>
          </p:cNvSpPr>
          <p:nvPr>
            <p:ph sz="half" idx="19" hasCustomPrompt="1"/>
          </p:nvPr>
        </p:nvSpPr>
        <p:spPr>
          <a:xfrm>
            <a:off x="4629151" y="1268016"/>
            <a:ext cx="2087175" cy="3374231"/>
          </a:xfrm>
        </p:spPr>
        <p:txBody>
          <a:bodyPr>
            <a:noAutofit/>
          </a:bodyPr>
          <a:lstStyle>
            <a:lvl1pPr>
              <a:defRPr sz="1400"/>
            </a:lvl1pPr>
            <a:lvl2pPr>
              <a:defRPr sz="1200"/>
            </a:lvl2pPr>
            <a:lvl3pPr>
              <a:defRPr sz="1200"/>
            </a:lvl3pPr>
            <a:lvl4pPr>
              <a:defRPr sz="1050"/>
            </a:lvl4pPr>
            <a:lvl5pPr>
              <a:defRPr sz="1050"/>
            </a:lvl5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15" name="Content Placeholder 3">
            <a:extLst>
              <a:ext uri="{FF2B5EF4-FFF2-40B4-BE49-F238E27FC236}">
                <a16:creationId xmlns:a16="http://schemas.microsoft.com/office/drawing/2014/main" id="{0CF4C9BB-9527-0B70-D51D-EEFE69FEAE7A}"/>
              </a:ext>
            </a:extLst>
          </p:cNvPr>
          <p:cNvSpPr>
            <a:spLocks noGrp="1"/>
          </p:cNvSpPr>
          <p:nvPr>
            <p:ph sz="half" idx="20" hasCustomPrompt="1"/>
          </p:nvPr>
        </p:nvSpPr>
        <p:spPr>
          <a:xfrm>
            <a:off x="6855516" y="1268016"/>
            <a:ext cx="2087175" cy="3374231"/>
          </a:xfrm>
        </p:spPr>
        <p:txBody>
          <a:bodyPr>
            <a:noAutofit/>
          </a:bodyPr>
          <a:lstStyle>
            <a:lvl1pPr>
              <a:defRPr sz="1400"/>
            </a:lvl1pPr>
            <a:lvl2pPr>
              <a:defRPr sz="1200"/>
            </a:lvl2pPr>
            <a:lvl3pPr>
              <a:defRPr sz="1200"/>
            </a:lvl3pPr>
            <a:lvl4pPr>
              <a:defRPr sz="1050"/>
            </a:lvl4pPr>
            <a:lvl5pPr>
              <a:defRPr sz="1050"/>
            </a:lvl5pPr>
          </a:lstStyle>
          <a:p>
            <a:pPr lvl="0"/>
            <a:r>
              <a:rPr lang="en-US" dirty="0"/>
              <a:t>First level</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99566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8Conten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AB97B43-5C5C-432D-A316-EE1BD6DC307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207753" flipV="1">
            <a:off x="-177160" y="-866042"/>
            <a:ext cx="9498320" cy="2412214"/>
          </a:xfrm>
          <a:prstGeom prst="rect">
            <a:avLst/>
          </a:prstGeom>
        </p:spPr>
      </p:pic>
      <p:sp>
        <p:nvSpPr>
          <p:cNvPr id="4" name="Content Placeholder 3">
            <a:extLst>
              <a:ext uri="{FF2B5EF4-FFF2-40B4-BE49-F238E27FC236}">
                <a16:creationId xmlns:a16="http://schemas.microsoft.com/office/drawing/2014/main" id="{46B737DA-22B5-719B-61F2-A64D4F910DEB}"/>
              </a:ext>
            </a:extLst>
          </p:cNvPr>
          <p:cNvSpPr>
            <a:spLocks noGrp="1"/>
          </p:cNvSpPr>
          <p:nvPr>
            <p:ph sz="half" idx="2" hasCustomPrompt="1"/>
          </p:nvPr>
        </p:nvSpPr>
        <p:spPr>
          <a:xfrm>
            <a:off x="209551" y="2834640"/>
            <a:ext cx="2087175" cy="1421349"/>
          </a:xfrm>
        </p:spPr>
        <p:txBody>
          <a:bodyPr>
            <a:noAutofit/>
          </a:bodyPr>
          <a:lstStyle>
            <a:lvl1pPr>
              <a:defRPr sz="1400"/>
            </a:lvl1pPr>
            <a:lvl2pPr>
              <a:defRPr sz="1200"/>
            </a:lvl2pPr>
            <a:lvl3pPr>
              <a:defRPr sz="1200"/>
            </a:lvl3pPr>
            <a:lvl4pPr>
              <a:defRPr sz="1050"/>
            </a:lvl4pPr>
            <a:lvl5pPr>
              <a:defRPr sz="1050"/>
            </a:lvl5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16" name="Title 1">
            <a:extLst>
              <a:ext uri="{FF2B5EF4-FFF2-40B4-BE49-F238E27FC236}">
                <a16:creationId xmlns:a16="http://schemas.microsoft.com/office/drawing/2014/main" id="{CB045435-36E2-C78E-139C-A55C42DBA363}"/>
              </a:ext>
            </a:extLst>
          </p:cNvPr>
          <p:cNvSpPr>
            <a:spLocks noGrp="1"/>
          </p:cNvSpPr>
          <p:nvPr>
            <p:ph type="title"/>
          </p:nvPr>
        </p:nvSpPr>
        <p:spPr>
          <a:xfrm>
            <a:off x="209550" y="273844"/>
            <a:ext cx="8728710" cy="994172"/>
          </a:xfrm>
          <a:prstGeom prst="rect">
            <a:avLst/>
          </a:prstGeom>
        </p:spPr>
        <p:txBody>
          <a:bodyPr>
            <a:noAutofit/>
          </a:bodyPr>
          <a:lstStyle>
            <a:lvl1pPr>
              <a:defRPr sz="3200"/>
            </a:lvl1pPr>
          </a:lstStyle>
          <a:p>
            <a:r>
              <a:rPr lang="en-US" dirty="0"/>
              <a:t>Click to edit Master title style</a:t>
            </a:r>
          </a:p>
        </p:txBody>
      </p:sp>
      <p:sp>
        <p:nvSpPr>
          <p:cNvPr id="13" name="Content Placeholder 3">
            <a:extLst>
              <a:ext uri="{FF2B5EF4-FFF2-40B4-BE49-F238E27FC236}">
                <a16:creationId xmlns:a16="http://schemas.microsoft.com/office/drawing/2014/main" id="{BEE286C9-953C-16B7-9E97-1BDC11E66EE8}"/>
              </a:ext>
            </a:extLst>
          </p:cNvPr>
          <p:cNvSpPr>
            <a:spLocks noGrp="1"/>
          </p:cNvSpPr>
          <p:nvPr>
            <p:ph sz="half" idx="18" hasCustomPrompt="1"/>
          </p:nvPr>
        </p:nvSpPr>
        <p:spPr>
          <a:xfrm>
            <a:off x="2422664" y="2834640"/>
            <a:ext cx="2087175" cy="1421349"/>
          </a:xfrm>
        </p:spPr>
        <p:txBody>
          <a:bodyPr>
            <a:noAutofit/>
          </a:bodyPr>
          <a:lstStyle>
            <a:lvl1pPr>
              <a:defRPr sz="1400"/>
            </a:lvl1pPr>
            <a:lvl2pPr>
              <a:defRPr sz="1200"/>
            </a:lvl2pPr>
            <a:lvl3pPr>
              <a:defRPr sz="1200"/>
            </a:lvl3pPr>
            <a:lvl4pPr>
              <a:defRPr sz="1050"/>
            </a:lvl4pPr>
            <a:lvl5pPr>
              <a:defRPr sz="1050"/>
            </a:lvl5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14" name="Content Placeholder 3">
            <a:extLst>
              <a:ext uri="{FF2B5EF4-FFF2-40B4-BE49-F238E27FC236}">
                <a16:creationId xmlns:a16="http://schemas.microsoft.com/office/drawing/2014/main" id="{9F92F7B3-DB05-3B88-CF92-7A078C84D89B}"/>
              </a:ext>
            </a:extLst>
          </p:cNvPr>
          <p:cNvSpPr>
            <a:spLocks noGrp="1"/>
          </p:cNvSpPr>
          <p:nvPr>
            <p:ph sz="half" idx="19" hasCustomPrompt="1"/>
          </p:nvPr>
        </p:nvSpPr>
        <p:spPr>
          <a:xfrm>
            <a:off x="4629151" y="2834640"/>
            <a:ext cx="2087175" cy="1421349"/>
          </a:xfrm>
        </p:spPr>
        <p:txBody>
          <a:bodyPr>
            <a:noAutofit/>
          </a:bodyPr>
          <a:lstStyle>
            <a:lvl1pPr>
              <a:defRPr sz="1400"/>
            </a:lvl1pPr>
            <a:lvl2pPr>
              <a:defRPr sz="1200"/>
            </a:lvl2pPr>
            <a:lvl3pPr>
              <a:defRPr sz="1200"/>
            </a:lvl3pPr>
            <a:lvl4pPr>
              <a:defRPr sz="1050"/>
            </a:lvl4pPr>
            <a:lvl5pPr>
              <a:defRPr sz="1050"/>
            </a:lvl5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15" name="Content Placeholder 3">
            <a:extLst>
              <a:ext uri="{FF2B5EF4-FFF2-40B4-BE49-F238E27FC236}">
                <a16:creationId xmlns:a16="http://schemas.microsoft.com/office/drawing/2014/main" id="{0CF4C9BB-9527-0B70-D51D-EEFE69FEAE7A}"/>
              </a:ext>
            </a:extLst>
          </p:cNvPr>
          <p:cNvSpPr>
            <a:spLocks noGrp="1"/>
          </p:cNvSpPr>
          <p:nvPr>
            <p:ph sz="half" idx="20" hasCustomPrompt="1"/>
          </p:nvPr>
        </p:nvSpPr>
        <p:spPr>
          <a:xfrm>
            <a:off x="6855516" y="2834640"/>
            <a:ext cx="2087175" cy="1421349"/>
          </a:xfrm>
        </p:spPr>
        <p:txBody>
          <a:bodyPr>
            <a:noAutofit/>
          </a:bodyPr>
          <a:lstStyle>
            <a:lvl1pPr>
              <a:defRPr sz="1400"/>
            </a:lvl1pPr>
            <a:lvl2pPr>
              <a:defRPr sz="1200"/>
            </a:lvl2pPr>
            <a:lvl3pPr>
              <a:defRPr sz="1200"/>
            </a:lvl3pPr>
            <a:lvl4pPr>
              <a:defRPr sz="1050"/>
            </a:lvl4pPr>
            <a:lvl5pPr>
              <a:defRPr sz="1050"/>
            </a:lvl5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5" name="Content Placeholder 3">
            <a:extLst>
              <a:ext uri="{FF2B5EF4-FFF2-40B4-BE49-F238E27FC236}">
                <a16:creationId xmlns:a16="http://schemas.microsoft.com/office/drawing/2014/main" id="{2ED70BCE-277B-3049-6223-D8C7C49B1610}"/>
              </a:ext>
            </a:extLst>
          </p:cNvPr>
          <p:cNvSpPr>
            <a:spLocks noGrp="1"/>
          </p:cNvSpPr>
          <p:nvPr>
            <p:ph sz="half" idx="21" hasCustomPrompt="1"/>
          </p:nvPr>
        </p:nvSpPr>
        <p:spPr>
          <a:xfrm>
            <a:off x="209551" y="1271977"/>
            <a:ext cx="2087175" cy="1421348"/>
          </a:xfrm>
        </p:spPr>
        <p:txBody>
          <a:bodyPr>
            <a:noAutofit/>
          </a:bodyPr>
          <a:lstStyle>
            <a:lvl1pPr>
              <a:defRPr sz="1400"/>
            </a:lvl1pPr>
            <a:lvl2pPr>
              <a:defRPr sz="1200"/>
            </a:lvl2pPr>
            <a:lvl3pPr>
              <a:defRPr sz="1200"/>
            </a:lvl3pPr>
            <a:lvl4pPr>
              <a:defRPr sz="1050"/>
            </a:lvl4pPr>
            <a:lvl5pPr>
              <a:defRPr sz="1050"/>
            </a:lvl5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7" name="Content Placeholder 3">
            <a:extLst>
              <a:ext uri="{FF2B5EF4-FFF2-40B4-BE49-F238E27FC236}">
                <a16:creationId xmlns:a16="http://schemas.microsoft.com/office/drawing/2014/main" id="{0A0940BE-8F54-7362-232E-D64651195CF9}"/>
              </a:ext>
            </a:extLst>
          </p:cNvPr>
          <p:cNvSpPr>
            <a:spLocks noGrp="1"/>
          </p:cNvSpPr>
          <p:nvPr>
            <p:ph sz="half" idx="22" hasCustomPrompt="1"/>
          </p:nvPr>
        </p:nvSpPr>
        <p:spPr>
          <a:xfrm>
            <a:off x="2422664" y="1271977"/>
            <a:ext cx="2087175" cy="1421348"/>
          </a:xfrm>
        </p:spPr>
        <p:txBody>
          <a:bodyPr>
            <a:noAutofit/>
          </a:bodyPr>
          <a:lstStyle>
            <a:lvl1pPr>
              <a:defRPr sz="1400"/>
            </a:lvl1pPr>
            <a:lvl2pPr>
              <a:defRPr sz="1200"/>
            </a:lvl2pPr>
            <a:lvl3pPr>
              <a:defRPr sz="1200"/>
            </a:lvl3pPr>
            <a:lvl4pPr>
              <a:defRPr sz="1050"/>
            </a:lvl4pPr>
            <a:lvl5pPr>
              <a:defRPr sz="1050"/>
            </a:lvl5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8" name="Content Placeholder 3">
            <a:extLst>
              <a:ext uri="{FF2B5EF4-FFF2-40B4-BE49-F238E27FC236}">
                <a16:creationId xmlns:a16="http://schemas.microsoft.com/office/drawing/2014/main" id="{EBBBEEED-C2A8-EC10-EAAC-8DA30D3167B7}"/>
              </a:ext>
            </a:extLst>
          </p:cNvPr>
          <p:cNvSpPr>
            <a:spLocks noGrp="1"/>
          </p:cNvSpPr>
          <p:nvPr>
            <p:ph sz="half" idx="23" hasCustomPrompt="1"/>
          </p:nvPr>
        </p:nvSpPr>
        <p:spPr>
          <a:xfrm>
            <a:off x="4629151" y="1271977"/>
            <a:ext cx="2087175" cy="1421348"/>
          </a:xfrm>
        </p:spPr>
        <p:txBody>
          <a:bodyPr>
            <a:noAutofit/>
          </a:bodyPr>
          <a:lstStyle>
            <a:lvl1pPr>
              <a:defRPr sz="1400"/>
            </a:lvl1pPr>
            <a:lvl2pPr>
              <a:defRPr sz="1200"/>
            </a:lvl2pPr>
            <a:lvl3pPr>
              <a:defRPr sz="1200"/>
            </a:lvl3pPr>
            <a:lvl4pPr>
              <a:defRPr sz="1050"/>
            </a:lvl4pPr>
            <a:lvl5pPr>
              <a:defRPr sz="1050"/>
            </a:lvl5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9" name="Content Placeholder 3">
            <a:extLst>
              <a:ext uri="{FF2B5EF4-FFF2-40B4-BE49-F238E27FC236}">
                <a16:creationId xmlns:a16="http://schemas.microsoft.com/office/drawing/2014/main" id="{5754477F-10D3-4BFB-5E6D-C8B3DC66C251}"/>
              </a:ext>
            </a:extLst>
          </p:cNvPr>
          <p:cNvSpPr>
            <a:spLocks noGrp="1"/>
          </p:cNvSpPr>
          <p:nvPr>
            <p:ph sz="half" idx="24" hasCustomPrompt="1"/>
          </p:nvPr>
        </p:nvSpPr>
        <p:spPr>
          <a:xfrm>
            <a:off x="6855516" y="1271977"/>
            <a:ext cx="2087175" cy="1421348"/>
          </a:xfrm>
        </p:spPr>
        <p:txBody>
          <a:bodyPr>
            <a:noAutofit/>
          </a:bodyPr>
          <a:lstStyle>
            <a:lvl1pPr>
              <a:defRPr sz="1400"/>
            </a:lvl1pPr>
            <a:lvl2pPr>
              <a:defRPr sz="1200"/>
            </a:lvl2pPr>
            <a:lvl3pPr>
              <a:defRPr sz="1200"/>
            </a:lvl3pPr>
            <a:lvl4pPr>
              <a:defRPr sz="1050"/>
            </a:lvl4pPr>
            <a:lvl5pPr>
              <a:defRPr sz="1050"/>
            </a:lvl5pPr>
          </a:lstStyle>
          <a:p>
            <a:pPr lvl="0"/>
            <a:r>
              <a:rPr lang="en-US" dirty="0"/>
              <a:t>First level</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334335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1/2Content, 1/2Pho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D3DDA3-F376-2A02-AA8D-1E9347F6DE72}"/>
              </a:ext>
            </a:extLst>
          </p:cNvPr>
          <p:cNvSpPr>
            <a:spLocks noGrp="1"/>
          </p:cNvSpPr>
          <p:nvPr>
            <p:ph idx="1"/>
          </p:nvPr>
        </p:nvSpPr>
        <p:spPr>
          <a:xfrm>
            <a:off x="209550" y="1268015"/>
            <a:ext cx="4279873" cy="3435869"/>
          </a:xfrm>
        </p:spPr>
        <p:txBody>
          <a:bodyPr>
            <a:noAutofit/>
          </a:bodyPr>
          <a:lstStyle>
            <a:lvl1pPr>
              <a:defRPr sz="1600"/>
            </a:lvl1pPr>
            <a:lvl2pPr>
              <a:defRPr sz="1400"/>
            </a:lvl2pPr>
            <a:lvl3pPr>
              <a:defRPr sz="1200"/>
            </a:lvl3pPr>
            <a:lvl4pPr>
              <a:defRPr sz="1200"/>
            </a:lvl4pPr>
            <a:lvl5pPr>
              <a:defRPr sz="12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a:extLst>
              <a:ext uri="{FF2B5EF4-FFF2-40B4-BE49-F238E27FC236}">
                <a16:creationId xmlns:a16="http://schemas.microsoft.com/office/drawing/2014/main" id="{1C6DF268-B84C-B052-59A8-6EC27B5E74CA}"/>
              </a:ext>
            </a:extLst>
          </p:cNvPr>
          <p:cNvSpPr>
            <a:spLocks noGrp="1"/>
          </p:cNvSpPr>
          <p:nvPr>
            <p:ph type="title"/>
          </p:nvPr>
        </p:nvSpPr>
        <p:spPr>
          <a:xfrm>
            <a:off x="209551" y="273844"/>
            <a:ext cx="4362450" cy="994172"/>
          </a:xfrm>
          <a:prstGeom prst="rect">
            <a:avLst/>
          </a:prstGeom>
        </p:spPr>
        <p:txBody>
          <a:bodyPr>
            <a:noAutofit/>
          </a:bodyPr>
          <a:lstStyle>
            <a:lvl1pPr>
              <a:defRPr sz="3200"/>
            </a:lvl1pPr>
          </a:lstStyle>
          <a:p>
            <a:r>
              <a:rPr lang="en-US" dirty="0"/>
              <a:t>Click to edit Master title style</a:t>
            </a:r>
          </a:p>
        </p:txBody>
      </p:sp>
      <p:sp>
        <p:nvSpPr>
          <p:cNvPr id="2" name="Picture Placeholder 2">
            <a:extLst>
              <a:ext uri="{FF2B5EF4-FFF2-40B4-BE49-F238E27FC236}">
                <a16:creationId xmlns:a16="http://schemas.microsoft.com/office/drawing/2014/main" id="{52C812A8-D484-8C6F-4415-5BDF8AD71D34}"/>
              </a:ext>
            </a:extLst>
          </p:cNvPr>
          <p:cNvSpPr>
            <a:spLocks noGrp="1"/>
          </p:cNvSpPr>
          <p:nvPr>
            <p:ph type="pic" sz="quarter" idx="10"/>
          </p:nvPr>
        </p:nvSpPr>
        <p:spPr>
          <a:xfrm>
            <a:off x="4654578" y="0"/>
            <a:ext cx="4489422" cy="5143500"/>
          </a:xfrm>
          <a:solidFill>
            <a:schemeClr val="bg1">
              <a:lumMod val="95000"/>
            </a:schemeClr>
          </a:solidFill>
        </p:spPr>
        <p:txBody>
          <a:bodyPr vert="horz" lIns="0" tIns="0" rIns="0" bIns="0" rtlCol="0">
            <a:noAutofit/>
          </a:bodyPr>
          <a:lstStyle>
            <a:lvl1pPr>
              <a:defRPr lang="en-US" sz="2400" dirty="0"/>
            </a:lvl1pPr>
          </a:lstStyle>
          <a:p>
            <a:pPr marL="0" lvl="0" indent="0" algn="ctr">
              <a:buNone/>
            </a:pPr>
            <a:r>
              <a:rPr lang="en-US"/>
              <a:t>Click icon to add picture</a:t>
            </a:r>
            <a:endParaRPr lang="en-US" dirty="0"/>
          </a:p>
        </p:txBody>
      </p:sp>
    </p:spTree>
    <p:extLst>
      <p:ext uri="{BB962C8B-B14F-4D97-AF65-F5344CB8AC3E}">
        <p14:creationId xmlns:p14="http://schemas.microsoft.com/office/powerpoint/2010/main" val="3294239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1/2Content, floatPictur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004A26-82A3-FC71-70EE-307CD419CCE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207753" flipV="1">
            <a:off x="-177160" y="-866042"/>
            <a:ext cx="9498320" cy="2412214"/>
          </a:xfrm>
          <a:prstGeom prst="rect">
            <a:avLst/>
          </a:prstGeom>
        </p:spPr>
      </p:pic>
      <p:sp>
        <p:nvSpPr>
          <p:cNvPr id="3" name="Picture Placeholder 2">
            <a:extLst>
              <a:ext uri="{FF2B5EF4-FFF2-40B4-BE49-F238E27FC236}">
                <a16:creationId xmlns:a16="http://schemas.microsoft.com/office/drawing/2014/main" id="{F30BD49E-4CF2-5B62-C9DA-7FF52FD7DC63}"/>
              </a:ext>
            </a:extLst>
          </p:cNvPr>
          <p:cNvSpPr>
            <a:spLocks noGrp="1"/>
          </p:cNvSpPr>
          <p:nvPr>
            <p:ph type="pic" idx="1"/>
          </p:nvPr>
        </p:nvSpPr>
        <p:spPr>
          <a:xfrm>
            <a:off x="3887391" y="1268016"/>
            <a:ext cx="5047059" cy="3127772"/>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8" name="Text Placeholder 3">
            <a:extLst>
              <a:ext uri="{FF2B5EF4-FFF2-40B4-BE49-F238E27FC236}">
                <a16:creationId xmlns:a16="http://schemas.microsoft.com/office/drawing/2014/main" id="{73C89068-1B96-1FE7-C897-F939E03787FA}"/>
              </a:ext>
            </a:extLst>
          </p:cNvPr>
          <p:cNvSpPr>
            <a:spLocks noGrp="1"/>
          </p:cNvSpPr>
          <p:nvPr>
            <p:ph type="body" sz="half" idx="2"/>
          </p:nvPr>
        </p:nvSpPr>
        <p:spPr>
          <a:xfrm>
            <a:off x="209550" y="1273969"/>
            <a:ext cx="3369469" cy="312777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4" name="Title 1">
            <a:extLst>
              <a:ext uri="{FF2B5EF4-FFF2-40B4-BE49-F238E27FC236}">
                <a16:creationId xmlns:a16="http://schemas.microsoft.com/office/drawing/2014/main" id="{378B9C69-8094-BA99-894E-38082B02454C}"/>
              </a:ext>
            </a:extLst>
          </p:cNvPr>
          <p:cNvSpPr>
            <a:spLocks noGrp="1"/>
          </p:cNvSpPr>
          <p:nvPr>
            <p:ph type="title"/>
          </p:nvPr>
        </p:nvSpPr>
        <p:spPr>
          <a:xfrm>
            <a:off x="209550" y="273844"/>
            <a:ext cx="6946259" cy="994172"/>
          </a:xfrm>
          <a:prstGeom prst="rect">
            <a:avLst/>
          </a:prstGeom>
        </p:spPr>
        <p:txBody>
          <a:bodyPr>
            <a:normAutofit/>
          </a:bodyPr>
          <a:lstStyle>
            <a:lvl1pPr>
              <a:defRPr sz="3200"/>
            </a:lvl1pPr>
          </a:lstStyle>
          <a:p>
            <a:r>
              <a:rPr lang="en-US"/>
              <a:t>Click to edit Master title style</a:t>
            </a:r>
            <a:endParaRPr lang="en-US" dirty="0"/>
          </a:p>
        </p:txBody>
      </p:sp>
    </p:spTree>
    <p:extLst>
      <p:ext uri="{BB962C8B-B14F-4D97-AF65-F5344CB8AC3E}">
        <p14:creationId xmlns:p14="http://schemas.microsoft.com/office/powerpoint/2010/main" val="4133784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27E7753-8945-A5A1-1907-21686F8FF6A7}"/>
              </a:ext>
            </a:extLst>
          </p:cNvPr>
          <p:cNvSpPr/>
          <p:nvPr userDrawn="1"/>
        </p:nvSpPr>
        <p:spPr>
          <a:xfrm>
            <a:off x="0" y="0"/>
            <a:ext cx="9144000" cy="5143500"/>
          </a:xfrm>
          <a:prstGeom prst="rect">
            <a:avLst/>
          </a:prstGeom>
          <a:gradFill>
            <a:gsLst>
              <a:gs pos="22000">
                <a:srgbClr val="00B0F0"/>
              </a:gs>
              <a:gs pos="66000">
                <a:srgbClr val="47498A"/>
              </a:gs>
              <a:gs pos="98000">
                <a:schemeClr val="accent2"/>
              </a:gs>
            </a:gsLst>
            <a:lin ang="33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9B728E93-DB25-FA9D-326D-91E12162494B}"/>
              </a:ext>
            </a:extLst>
          </p:cNvPr>
          <p:cNvSpPr>
            <a:spLocks noGrp="1"/>
          </p:cNvSpPr>
          <p:nvPr>
            <p:ph type="title" hasCustomPrompt="1"/>
          </p:nvPr>
        </p:nvSpPr>
        <p:spPr>
          <a:xfrm>
            <a:off x="2490216" y="2434156"/>
            <a:ext cx="6322708" cy="780613"/>
          </a:xfrm>
          <a:prstGeom prst="rect">
            <a:avLst/>
          </a:prstGeom>
        </p:spPr>
        <p:txBody>
          <a:bodyPr anchor="t" anchorCtr="0"/>
          <a:lstStyle>
            <a:lvl1pPr>
              <a:defRPr sz="4500">
                <a:solidFill>
                  <a:schemeClr val="bg1"/>
                </a:solidFill>
                <a:latin typeface="Arial" panose="020B0604020202020204" pitchFamily="34" charset="0"/>
                <a:cs typeface="Arial" panose="020B0604020202020204" pitchFamily="34" charset="0"/>
              </a:defRPr>
            </a:lvl1pPr>
          </a:lstStyle>
          <a:p>
            <a:r>
              <a:rPr lang="en-US" dirty="0"/>
              <a:t>Thank you</a:t>
            </a:r>
          </a:p>
        </p:txBody>
      </p:sp>
      <p:pic>
        <p:nvPicPr>
          <p:cNvPr id="7" name="Picture 6">
            <a:extLst>
              <a:ext uri="{FF2B5EF4-FFF2-40B4-BE49-F238E27FC236}">
                <a16:creationId xmlns:a16="http://schemas.microsoft.com/office/drawing/2014/main" id="{F4381D30-D10C-9FC5-154B-686C384F251B}"/>
              </a:ext>
            </a:extLst>
          </p:cNvPr>
          <p:cNvPicPr>
            <a:picLocks noChangeAspect="1"/>
          </p:cNvPicPr>
          <p:nvPr userDrawn="1"/>
        </p:nvPicPr>
        <p:blipFill>
          <a:blip r:embed="rId2"/>
          <a:stretch>
            <a:fillRect/>
          </a:stretch>
        </p:blipFill>
        <p:spPr>
          <a:xfrm>
            <a:off x="2551573" y="3381476"/>
            <a:ext cx="5717533" cy="465289"/>
          </a:xfrm>
          <a:prstGeom prst="rect">
            <a:avLst/>
          </a:prstGeom>
        </p:spPr>
      </p:pic>
      <p:sp>
        <p:nvSpPr>
          <p:cNvPr id="8" name="TextBox 7">
            <a:extLst>
              <a:ext uri="{FF2B5EF4-FFF2-40B4-BE49-F238E27FC236}">
                <a16:creationId xmlns:a16="http://schemas.microsoft.com/office/drawing/2014/main" id="{DFDF3BD0-CC85-80D9-04A7-89501DDDC6BB}"/>
              </a:ext>
            </a:extLst>
          </p:cNvPr>
          <p:cNvSpPr txBox="1"/>
          <p:nvPr userDrawn="1"/>
        </p:nvSpPr>
        <p:spPr bwMode="auto">
          <a:xfrm>
            <a:off x="2490216" y="635717"/>
            <a:ext cx="4811732" cy="1160119"/>
          </a:xfrm>
          <a:prstGeom prst="rect">
            <a:avLst/>
          </a:prstGeom>
          <a:noFill/>
          <a:ln>
            <a:noFill/>
          </a:ln>
          <a:effectLst/>
        </p:spPr>
        <p:txBody>
          <a:bodyPr wrap="square" lIns="91446" tIns="45723" rIns="91446" bIns="45723" rtlCol="0" anchor="t">
            <a:noAutofit/>
          </a:bodyPr>
          <a:lstStyle/>
          <a:p>
            <a:pPr algn="l" eaLnBrk="1" hangingPunct="1">
              <a:spcAft>
                <a:spcPts val="600"/>
              </a:spcAft>
            </a:pPr>
            <a:r>
              <a:rPr lang="en-US" sz="1600" dirty="0">
                <a:solidFill>
                  <a:schemeClr val="bg1"/>
                </a:solidFill>
                <a:latin typeface="Arial" panose="020B0604020202020204" pitchFamily="34" charset="0"/>
                <a:cs typeface="Arial" panose="020B0604020202020204" pitchFamily="34" charset="0"/>
              </a:rPr>
              <a:t>For further information on this and other topics, </a:t>
            </a:r>
          </a:p>
          <a:p>
            <a:pPr algn="l" eaLnBrk="1" hangingPunct="1">
              <a:spcAft>
                <a:spcPts val="600"/>
              </a:spcAft>
            </a:pPr>
            <a:r>
              <a:rPr lang="en-US" sz="1600" dirty="0">
                <a:solidFill>
                  <a:schemeClr val="bg1"/>
                </a:solidFill>
                <a:latin typeface="Arial" panose="020B0604020202020204" pitchFamily="34" charset="0"/>
                <a:cs typeface="Arial" panose="020B0604020202020204" pitchFamily="34" charset="0"/>
              </a:rPr>
              <a:t>please go to the Align education site.</a:t>
            </a:r>
          </a:p>
          <a:p>
            <a:pPr algn="l" eaLnBrk="1" hangingPunct="1">
              <a:spcAft>
                <a:spcPts val="600"/>
              </a:spcAft>
            </a:pPr>
            <a:r>
              <a:rPr lang="en-US" sz="1600" dirty="0">
                <a:solidFill>
                  <a:srgbClr val="FFFF00"/>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https://learn.aligntech.com</a:t>
            </a:r>
            <a:endParaRPr lang="en-US" sz="1600" dirty="0">
              <a:solidFill>
                <a:srgbClr val="FFFF00"/>
              </a:solidFill>
              <a:latin typeface="Arial" panose="020B0604020202020204" pitchFamily="34" charset="0"/>
              <a:cs typeface="Arial" panose="020B0604020202020204" pitchFamily="34" charset="0"/>
            </a:endParaRPr>
          </a:p>
          <a:p>
            <a:pPr algn="l" eaLnBrk="1" hangingPunct="1">
              <a:spcAft>
                <a:spcPts val="600"/>
              </a:spcAft>
            </a:pPr>
            <a:endParaRPr lang="en-US" sz="1600" dirty="0">
              <a:solidFill>
                <a:schemeClr val="bg1"/>
              </a:solidFill>
              <a:latin typeface="Arial" panose="020B0604020202020204" pitchFamily="34" charset="0"/>
              <a:cs typeface="Arial" panose="020B0604020202020204" pitchFamily="34" charset="0"/>
            </a:endParaRPr>
          </a:p>
        </p:txBody>
      </p:sp>
      <p:pic>
        <p:nvPicPr>
          <p:cNvPr id="11" name="Picture 10" descr="Qr code&#10;&#10;Description automatically generated">
            <a:extLst>
              <a:ext uri="{FF2B5EF4-FFF2-40B4-BE49-F238E27FC236}">
                <a16:creationId xmlns:a16="http://schemas.microsoft.com/office/drawing/2014/main" id="{F9130C9A-34B0-221E-274C-5F3C4FCA25E6}"/>
              </a:ext>
            </a:extLst>
          </p:cNvPr>
          <p:cNvPicPr>
            <a:picLocks noChangeAspect="1"/>
          </p:cNvPicPr>
          <p:nvPr userDrawn="1"/>
        </p:nvPicPr>
        <p:blipFill>
          <a:blip r:embed="rId4"/>
          <a:stretch>
            <a:fillRect/>
          </a:stretch>
        </p:blipFill>
        <p:spPr>
          <a:xfrm>
            <a:off x="1318260" y="573954"/>
            <a:ext cx="1052544" cy="1052544"/>
          </a:xfrm>
          <a:prstGeom prst="rect">
            <a:avLst/>
          </a:prstGeom>
        </p:spPr>
      </p:pic>
      <p:sp>
        <p:nvSpPr>
          <p:cNvPr id="5" name="TextBox 4">
            <a:extLst>
              <a:ext uri="{FF2B5EF4-FFF2-40B4-BE49-F238E27FC236}">
                <a16:creationId xmlns:a16="http://schemas.microsoft.com/office/drawing/2014/main" id="{3C3552C0-BF8C-D175-CD30-3F4D0F95DEB5}"/>
              </a:ext>
            </a:extLst>
          </p:cNvPr>
          <p:cNvSpPr txBox="1"/>
          <p:nvPr userDrawn="1"/>
        </p:nvSpPr>
        <p:spPr>
          <a:xfrm>
            <a:off x="121711" y="4827721"/>
            <a:ext cx="4749923" cy="215444"/>
          </a:xfrm>
          <a:prstGeom prst="rect">
            <a:avLst/>
          </a:prstGeom>
          <a:noFill/>
        </p:spPr>
        <p:txBody>
          <a:bodyPr wrap="square" rtlCol="0">
            <a:spAutoFit/>
          </a:bodyPr>
          <a:lstStyle/>
          <a:p>
            <a:pPr algn="l"/>
            <a:r>
              <a:rPr lang="en-US" sz="800" dirty="0">
                <a:solidFill>
                  <a:schemeClr val="bg1"/>
                </a:solidFill>
                <a:effectLst/>
                <a:latin typeface="Arial" panose="020B0604020202020204" pitchFamily="34" charset="0"/>
                <a:cs typeface="Arial" panose="020B0604020202020204" pitchFamily="34" charset="0"/>
              </a:rPr>
              <a:t>©2025 Align Technology Inc. Confidential. All rights reserved.</a:t>
            </a:r>
          </a:p>
        </p:txBody>
      </p:sp>
      <p:sp>
        <p:nvSpPr>
          <p:cNvPr id="2" name="Text Placeholder 2">
            <a:extLst>
              <a:ext uri="{FF2B5EF4-FFF2-40B4-BE49-F238E27FC236}">
                <a16:creationId xmlns:a16="http://schemas.microsoft.com/office/drawing/2014/main" id="{129E0EE5-6D5F-35A6-8F91-9DE34FDF1D84}"/>
              </a:ext>
            </a:extLst>
          </p:cNvPr>
          <p:cNvSpPr>
            <a:spLocks noGrp="1"/>
          </p:cNvSpPr>
          <p:nvPr>
            <p:ph type="body" idx="1"/>
          </p:nvPr>
        </p:nvSpPr>
        <p:spPr>
          <a:xfrm>
            <a:off x="121710" y="4507783"/>
            <a:ext cx="8691213" cy="415231"/>
          </a:xfrm>
        </p:spPr>
        <p:txBody>
          <a:bodyPr>
            <a:normAutofit/>
          </a:bodyPr>
          <a:lstStyle>
            <a:lvl1pPr marL="0" indent="0">
              <a:buNone/>
              <a:defRPr sz="10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33655530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FC08F43-DC69-55CF-CF4E-09D1D4D82953}"/>
              </a:ext>
            </a:extLst>
          </p:cNvPr>
          <p:cNvSpPr>
            <a:spLocks noGrp="1"/>
          </p:cNvSpPr>
          <p:nvPr>
            <p:ph type="body" idx="1"/>
          </p:nvPr>
        </p:nvSpPr>
        <p:spPr>
          <a:xfrm>
            <a:off x="209550" y="1369219"/>
            <a:ext cx="8728710" cy="3263504"/>
          </a:xfrm>
          <a:prstGeom prst="rect">
            <a:avLst/>
          </a:prstGeom>
        </p:spPr>
        <p:txBody>
          <a:bodyPr vert="horz" lIns="91440" tIns="45720" rIns="91440" bIns="45720" rtlCol="0">
            <a:normAutofit/>
          </a:bodyPr>
          <a:lstStyle/>
          <a:p>
            <a:pPr lvl="0"/>
            <a:r>
              <a:rPr lang="en-US" dirty="0"/>
              <a:t>Click to edit Master text styles</a:t>
            </a:r>
          </a:p>
          <a:p>
            <a:pPr lvl="1"/>
            <a:r>
              <a:rPr lang="en-US" dirty="0"/>
              <a:t> Second level</a:t>
            </a:r>
          </a:p>
          <a:p>
            <a:pPr lvl="2"/>
            <a:r>
              <a:rPr lang="en-US" dirty="0"/>
              <a:t>Third level</a:t>
            </a:r>
          </a:p>
          <a:p>
            <a:pPr lvl="3"/>
            <a:r>
              <a:rPr lang="en-US" dirty="0"/>
              <a:t>Fourth level</a:t>
            </a:r>
          </a:p>
          <a:p>
            <a:pPr lvl="4"/>
            <a:r>
              <a:rPr lang="en-US" dirty="0"/>
              <a:t>Fifth level</a:t>
            </a:r>
          </a:p>
        </p:txBody>
      </p:sp>
      <p:sp>
        <p:nvSpPr>
          <p:cNvPr id="10" name="Title Placeholder 9">
            <a:extLst>
              <a:ext uri="{FF2B5EF4-FFF2-40B4-BE49-F238E27FC236}">
                <a16:creationId xmlns:a16="http://schemas.microsoft.com/office/drawing/2014/main" id="{0914F8C9-6CC8-F3A1-78E3-B99E8B02390C}"/>
              </a:ext>
            </a:extLst>
          </p:cNvPr>
          <p:cNvSpPr>
            <a:spLocks noGrp="1"/>
          </p:cNvSpPr>
          <p:nvPr>
            <p:ph type="title"/>
          </p:nvPr>
        </p:nvSpPr>
        <p:spPr>
          <a:xfrm>
            <a:off x="209550" y="273844"/>
            <a:ext cx="6976090" cy="994172"/>
          </a:xfrm>
          <a:prstGeom prst="rect">
            <a:avLst/>
          </a:prstGeom>
        </p:spPr>
        <p:txBody>
          <a:bodyPr vert="horz" lIns="91440" tIns="45720" rIns="91440" bIns="45720" rtlCol="0" anchor="t" anchorCtr="0">
            <a:normAutofit/>
          </a:bodyPr>
          <a:lstStyle/>
          <a:p>
            <a:r>
              <a:rPr lang="en-US"/>
              <a:t>Click to edit Master title style</a:t>
            </a:r>
            <a:endParaRPr lang="en-US" dirty="0"/>
          </a:p>
        </p:txBody>
      </p:sp>
      <p:sp>
        <p:nvSpPr>
          <p:cNvPr id="2" name="Round Single Corner of Rectangle 18">
            <a:extLst>
              <a:ext uri="{FF2B5EF4-FFF2-40B4-BE49-F238E27FC236}">
                <a16:creationId xmlns:a16="http://schemas.microsoft.com/office/drawing/2014/main" id="{51DB9EE8-D76C-C540-661E-BF47C79A8246}"/>
              </a:ext>
            </a:extLst>
          </p:cNvPr>
          <p:cNvSpPr/>
          <p:nvPr userDrawn="1"/>
        </p:nvSpPr>
        <p:spPr>
          <a:xfrm>
            <a:off x="-2" y="4733927"/>
            <a:ext cx="9144002" cy="409573"/>
          </a:xfrm>
          <a:prstGeom prst="round1Rect">
            <a:avLst>
              <a:gd name="adj" fmla="val 0"/>
            </a:avLst>
          </a:prstGeom>
          <a:solidFill>
            <a:schemeClr val="bg1">
              <a:lumMod val="9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5">
            <a:extLst>
              <a:ext uri="{FF2B5EF4-FFF2-40B4-BE49-F238E27FC236}">
                <a16:creationId xmlns:a16="http://schemas.microsoft.com/office/drawing/2014/main" id="{C6065D9A-FB7F-597C-C8ED-CBC9E4302A82}"/>
              </a:ext>
            </a:extLst>
          </p:cNvPr>
          <p:cNvSpPr>
            <a:spLocks noGrp="1"/>
          </p:cNvSpPr>
          <p:nvPr>
            <p:ph type="sldNum" sz="quarter" idx="4"/>
          </p:nvPr>
        </p:nvSpPr>
        <p:spPr>
          <a:xfrm>
            <a:off x="6911308" y="4801791"/>
            <a:ext cx="2057400" cy="273844"/>
          </a:xfrm>
          <a:prstGeom prst="rect">
            <a:avLst/>
          </a:prstGeom>
        </p:spPr>
        <p:txBody>
          <a:bodyPr vert="horz" lIns="91440" tIns="45720" rIns="91440" bIns="45720" rtlCol="0" anchor="ctr"/>
          <a:lstStyle>
            <a:lvl1pPr algn="r">
              <a:defRPr sz="700">
                <a:solidFill>
                  <a:schemeClr val="tx1"/>
                </a:solidFill>
              </a:defRPr>
            </a:lvl1pPr>
          </a:lstStyle>
          <a:p>
            <a:fld id="{1283828E-6A26-004E-8E91-6C6E8ABF4ED6}" type="slidenum">
              <a:rPr lang="en-US" smtClean="0"/>
              <a:pPr/>
              <a:t>‹#›</a:t>
            </a:fld>
            <a:endParaRPr lang="en-US" dirty="0"/>
          </a:p>
        </p:txBody>
      </p:sp>
      <p:sp>
        <p:nvSpPr>
          <p:cNvPr id="7" name="Footer Placeholder 5">
            <a:extLst>
              <a:ext uri="{FF2B5EF4-FFF2-40B4-BE49-F238E27FC236}">
                <a16:creationId xmlns:a16="http://schemas.microsoft.com/office/drawing/2014/main" id="{60E39C00-0352-C9EF-2969-BA70F25599E3}"/>
              </a:ext>
            </a:extLst>
          </p:cNvPr>
          <p:cNvSpPr txBox="1">
            <a:spLocks/>
          </p:cNvSpPr>
          <p:nvPr userDrawn="1"/>
        </p:nvSpPr>
        <p:spPr>
          <a:xfrm>
            <a:off x="142326" y="4733926"/>
            <a:ext cx="4068525" cy="409574"/>
          </a:xfrm>
          <a:prstGeom prst="rect">
            <a:avLst/>
          </a:prstGeom>
        </p:spPr>
        <p:txBody>
          <a:bodyPr anchor="ctr"/>
          <a:lstStyle>
            <a:defPPr>
              <a:defRPr lang="en-US"/>
            </a:defPPr>
            <a:lvl1pPr marL="0" algn="ctr" defTabSz="914400" rtl="0" eaLnBrk="1" latinLnBrk="0" hangingPunct="1">
              <a:defRPr sz="1200" kern="1200">
                <a:solidFill>
                  <a:schemeClr val="accent4"/>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lumMod val="65000"/>
                  </a:schemeClr>
                </a:solidFill>
                <a:effectLst/>
                <a:latin typeface="Arial" panose="020B0604020202020204" pitchFamily="34" charset="0"/>
                <a:cs typeface="Arial" panose="020B0604020202020204" pitchFamily="34" charset="0"/>
              </a:rPr>
              <a:t>©2025 Align Technology Inc. Confidential. All rights reserved.</a:t>
            </a:r>
          </a:p>
        </p:txBody>
      </p:sp>
      <p:pic>
        <p:nvPicPr>
          <p:cNvPr id="14" name="Picture 13">
            <a:extLst>
              <a:ext uri="{FF2B5EF4-FFF2-40B4-BE49-F238E27FC236}">
                <a16:creationId xmlns:a16="http://schemas.microsoft.com/office/drawing/2014/main" id="{73CFDD95-E825-E653-D6AC-0EAF216DBBDE}"/>
              </a:ext>
            </a:extLst>
          </p:cNvPr>
          <p:cNvPicPr>
            <a:picLocks noChangeAspect="1"/>
          </p:cNvPicPr>
          <p:nvPr userDrawn="1"/>
        </p:nvPicPr>
        <p:blipFill rotWithShape="1">
          <a:blip r:embed="rId37"/>
          <a:srcRect l="23002"/>
          <a:stretch/>
        </p:blipFill>
        <p:spPr>
          <a:xfrm>
            <a:off x="6352501" y="4803883"/>
            <a:ext cx="2299014" cy="242985"/>
          </a:xfrm>
          <a:prstGeom prst="rect">
            <a:avLst/>
          </a:prstGeom>
        </p:spPr>
      </p:pic>
    </p:spTree>
    <p:extLst>
      <p:ext uri="{BB962C8B-B14F-4D97-AF65-F5344CB8AC3E}">
        <p14:creationId xmlns:p14="http://schemas.microsoft.com/office/powerpoint/2010/main" val="3222897231"/>
      </p:ext>
    </p:extLst>
  </p:cSld>
  <p:clrMap bg1="lt1" tx1="dk1" bg2="lt2" tx2="dk2" accent1="accent1" accent2="accent2" accent3="accent3" accent4="accent4" accent5="accent5" accent6="accent6" hlink="hlink" folHlink="folHlink"/>
  <p:sldLayoutIdLst>
    <p:sldLayoutId id="2147483649" r:id="rId1"/>
    <p:sldLayoutId id="2147483700" r:id="rId2"/>
    <p:sldLayoutId id="2147483701" r:id="rId3"/>
    <p:sldLayoutId id="2147483713" r:id="rId4"/>
    <p:sldLayoutId id="2147483666" r:id="rId5"/>
    <p:sldLayoutId id="2147483683" r:id="rId6"/>
    <p:sldLayoutId id="2147483684" r:id="rId7"/>
    <p:sldLayoutId id="2147483703" r:id="rId8"/>
    <p:sldLayoutId id="2147483651" r:id="rId9"/>
    <p:sldLayoutId id="2147483702" r:id="rId10"/>
    <p:sldLayoutId id="2147483693" r:id="rId11"/>
    <p:sldLayoutId id="2147483694" r:id="rId12"/>
    <p:sldLayoutId id="2147483695" r:id="rId13"/>
    <p:sldLayoutId id="2147483650" r:id="rId14"/>
    <p:sldLayoutId id="2147483673" r:id="rId15"/>
    <p:sldLayoutId id="2147483711" r:id="rId16"/>
    <p:sldLayoutId id="2147483654" r:id="rId17"/>
    <p:sldLayoutId id="2147483655" r:id="rId18"/>
    <p:sldLayoutId id="2147483674" r:id="rId19"/>
    <p:sldLayoutId id="2147483688" r:id="rId20"/>
    <p:sldLayoutId id="2147483708" r:id="rId21"/>
    <p:sldLayoutId id="2147483653" r:id="rId22"/>
    <p:sldLayoutId id="2147483652" r:id="rId23"/>
    <p:sldLayoutId id="2147483709" r:id="rId24"/>
    <p:sldLayoutId id="2147483689" r:id="rId25"/>
    <p:sldLayoutId id="2147483661" r:id="rId26"/>
    <p:sldLayoutId id="2147483696" r:id="rId27"/>
    <p:sldLayoutId id="2147483710" r:id="rId28"/>
    <p:sldLayoutId id="2147483712" r:id="rId29"/>
    <p:sldLayoutId id="2147483662" r:id="rId30"/>
    <p:sldLayoutId id="2147483698" r:id="rId31"/>
    <p:sldLayoutId id="2147483687" r:id="rId32"/>
    <p:sldLayoutId id="2147483680" r:id="rId33"/>
    <p:sldLayoutId id="2147483657" r:id="rId34"/>
    <p:sldLayoutId id="2147483664" r:id="rId35"/>
  </p:sldLayoutIdLst>
  <p:hf sldNum="0" hdr="0" ftr="0" dt="0"/>
  <p:txStyles>
    <p:titleStyle>
      <a:lvl1pPr algn="l" defTabSz="685800" rtl="0" eaLnBrk="1" latinLnBrk="0" hangingPunct="1">
        <a:lnSpc>
          <a:spcPct val="90000"/>
        </a:lnSpc>
        <a:spcBef>
          <a:spcPct val="0"/>
        </a:spcBef>
        <a:buNone/>
        <a:defRPr sz="3200" b="1" kern="1200" spc="0" baseline="0">
          <a:solidFill>
            <a:schemeClr val="tx1"/>
          </a:solidFill>
          <a:latin typeface="Arial" panose="020B0604020202020204" pitchFamily="34" charset="0"/>
          <a:ea typeface="+mj-ea"/>
          <a:cs typeface="Arial" panose="020B0604020202020204" pitchFamily="34" charset="0"/>
        </a:defRPr>
      </a:lvl1pPr>
    </p:titleStyle>
    <p:bodyStyle>
      <a:lvl1pPr marL="0" indent="0" algn="l" defTabSz="685800" rtl="0" eaLnBrk="1" latinLnBrk="0" hangingPunct="1">
        <a:lnSpc>
          <a:spcPct val="90000"/>
        </a:lnSpc>
        <a:spcBef>
          <a:spcPts val="75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Tx/>
        <a:buBlip>
          <a:blip r:embed="rId38"/>
        </a:buBlip>
        <a:defRPr sz="14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System Font Regular"/>
        <a:buChar char="−"/>
        <a:defRPr sz="12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28B04AE-805F-983B-F586-A63A0E585B62}"/>
              </a:ext>
            </a:extLst>
          </p:cNvPr>
          <p:cNvSpPr>
            <a:spLocks noGrp="1"/>
          </p:cNvSpPr>
          <p:nvPr>
            <p:ph type="ctrTitle"/>
          </p:nvPr>
        </p:nvSpPr>
        <p:spPr/>
        <p:txBody>
          <a:bodyPr/>
          <a:lstStyle/>
          <a:p>
            <a:r>
              <a:rPr lang="pl-PL" sz="3600" dirty="0"/>
              <a:t>202</a:t>
            </a:r>
            <a:r>
              <a:rPr lang="en-US" sz="3600" dirty="0"/>
              <a:t>6</a:t>
            </a:r>
            <a:r>
              <a:rPr lang="pl-PL" sz="3600"/>
              <a:t> </a:t>
            </a:r>
            <a:r>
              <a:rPr lang="pl-PL" sz="3600" dirty="0"/>
              <a:t>Metamorfoza Uśmiechu</a:t>
            </a:r>
            <a:endParaRPr lang="en-US" sz="3600" dirty="0"/>
          </a:p>
        </p:txBody>
      </p:sp>
      <p:sp>
        <p:nvSpPr>
          <p:cNvPr id="5" name="Subtitle 4">
            <a:extLst>
              <a:ext uri="{FF2B5EF4-FFF2-40B4-BE49-F238E27FC236}">
                <a16:creationId xmlns:a16="http://schemas.microsoft.com/office/drawing/2014/main" id="{5F3B52F6-7888-4F10-B92E-4AFD3F50AA4A}"/>
              </a:ext>
            </a:extLst>
          </p:cNvPr>
          <p:cNvSpPr>
            <a:spLocks noGrp="1"/>
          </p:cNvSpPr>
          <p:nvPr>
            <p:ph type="subTitle" idx="1"/>
          </p:nvPr>
        </p:nvSpPr>
        <p:spPr/>
        <p:txBody>
          <a:bodyPr/>
          <a:lstStyle/>
          <a:p>
            <a:r>
              <a:rPr lang="pl-PL" dirty="0"/>
              <a:t>Align Technology</a:t>
            </a:r>
          </a:p>
          <a:p>
            <a:r>
              <a:rPr lang="pl-PL" dirty="0"/>
              <a:t>Formularz zgłoszenia przypadku na konkurs.</a:t>
            </a:r>
          </a:p>
          <a:p>
            <a:r>
              <a:rPr lang="pl-PL" dirty="0"/>
              <a:t>Lekarz:  </a:t>
            </a:r>
            <a:r>
              <a:rPr lang="pl-PL" i="1" dirty="0">
                <a:solidFill>
                  <a:srgbClr val="FF0000"/>
                </a:solidFill>
              </a:rPr>
              <a:t>proszę wpisać swoje imię i nazwisko</a:t>
            </a:r>
            <a:endParaRPr lang="en-US" i="1" dirty="0">
              <a:solidFill>
                <a:srgbClr val="FF0000"/>
              </a:solidFill>
            </a:endParaRPr>
          </a:p>
        </p:txBody>
      </p:sp>
    </p:spTree>
    <p:extLst>
      <p:ext uri="{BB962C8B-B14F-4D97-AF65-F5344CB8AC3E}">
        <p14:creationId xmlns:p14="http://schemas.microsoft.com/office/powerpoint/2010/main" val="4234958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415AD70-852B-CEC3-A803-A3B7112B76F2}"/>
              </a:ext>
            </a:extLst>
          </p:cNvPr>
          <p:cNvSpPr>
            <a:spLocks noGrp="1"/>
          </p:cNvSpPr>
          <p:nvPr>
            <p:ph type="title"/>
          </p:nvPr>
        </p:nvSpPr>
        <p:spPr>
          <a:xfrm>
            <a:off x="784860" y="1009301"/>
            <a:ext cx="6442558" cy="853094"/>
          </a:xfrm>
        </p:spPr>
        <p:txBody>
          <a:bodyPr/>
          <a:lstStyle/>
          <a:p>
            <a:r>
              <a:rPr lang="pl-PL" dirty="0"/>
              <a:t>Kategorie metamorfoz</a:t>
            </a:r>
            <a:br>
              <a:rPr lang="pl-PL" dirty="0"/>
            </a:br>
            <a:endParaRPr lang="en-US" dirty="0"/>
          </a:p>
        </p:txBody>
      </p:sp>
      <p:sp>
        <p:nvSpPr>
          <p:cNvPr id="8" name="Text Placeholder 7">
            <a:extLst>
              <a:ext uri="{FF2B5EF4-FFF2-40B4-BE49-F238E27FC236}">
                <a16:creationId xmlns:a16="http://schemas.microsoft.com/office/drawing/2014/main" id="{D6B7DAC1-8C16-3910-786B-C631ED399CC7}"/>
              </a:ext>
            </a:extLst>
          </p:cNvPr>
          <p:cNvSpPr>
            <a:spLocks noGrp="1"/>
          </p:cNvSpPr>
          <p:nvPr>
            <p:ph type="body" sz="quarter" idx="13"/>
          </p:nvPr>
        </p:nvSpPr>
        <p:spPr/>
        <p:txBody>
          <a:bodyPr/>
          <a:lstStyle/>
          <a:p>
            <a:r>
              <a:rPr lang="pl-PL" dirty="0"/>
              <a:t>Wady pionowe- zgryz głęboki</a:t>
            </a:r>
            <a:endParaRPr lang="en-US" dirty="0"/>
          </a:p>
        </p:txBody>
      </p:sp>
      <p:sp>
        <p:nvSpPr>
          <p:cNvPr id="9" name="Text Placeholder 8">
            <a:extLst>
              <a:ext uri="{FF2B5EF4-FFF2-40B4-BE49-F238E27FC236}">
                <a16:creationId xmlns:a16="http://schemas.microsoft.com/office/drawing/2014/main" id="{0F5C0408-EA6C-D4A0-3963-E9F7833E6C82}"/>
              </a:ext>
            </a:extLst>
          </p:cNvPr>
          <p:cNvSpPr>
            <a:spLocks noGrp="1"/>
          </p:cNvSpPr>
          <p:nvPr>
            <p:ph type="body" sz="quarter" idx="14"/>
          </p:nvPr>
        </p:nvSpPr>
        <p:spPr/>
        <p:txBody>
          <a:bodyPr/>
          <a:lstStyle/>
          <a:p>
            <a:r>
              <a:rPr lang="pl-PL" dirty="0"/>
              <a:t>Wady pionowe – zgryz otwarty</a:t>
            </a:r>
            <a:endParaRPr lang="en-US" dirty="0"/>
          </a:p>
        </p:txBody>
      </p:sp>
      <p:sp>
        <p:nvSpPr>
          <p:cNvPr id="10" name="Text Placeholder 9">
            <a:extLst>
              <a:ext uri="{FF2B5EF4-FFF2-40B4-BE49-F238E27FC236}">
                <a16:creationId xmlns:a16="http://schemas.microsoft.com/office/drawing/2014/main" id="{9ABE3717-9C11-583A-2074-62EFCED2EAE3}"/>
              </a:ext>
            </a:extLst>
          </p:cNvPr>
          <p:cNvSpPr>
            <a:spLocks noGrp="1"/>
          </p:cNvSpPr>
          <p:nvPr>
            <p:ph type="body" sz="quarter" idx="15"/>
          </p:nvPr>
        </p:nvSpPr>
        <p:spPr/>
        <p:txBody>
          <a:bodyPr/>
          <a:lstStyle/>
          <a:p>
            <a:r>
              <a:rPr lang="pl-PL" dirty="0"/>
              <a:t>Invisalign First</a:t>
            </a:r>
            <a:endParaRPr lang="en-US" dirty="0"/>
          </a:p>
        </p:txBody>
      </p:sp>
      <p:sp>
        <p:nvSpPr>
          <p:cNvPr id="11" name="Text Placeholder 10">
            <a:extLst>
              <a:ext uri="{FF2B5EF4-FFF2-40B4-BE49-F238E27FC236}">
                <a16:creationId xmlns:a16="http://schemas.microsoft.com/office/drawing/2014/main" id="{9D621C40-28F1-B13F-74D7-C334EE672D47}"/>
              </a:ext>
            </a:extLst>
          </p:cNvPr>
          <p:cNvSpPr>
            <a:spLocks noGrp="1"/>
          </p:cNvSpPr>
          <p:nvPr>
            <p:ph type="body" sz="quarter" idx="16"/>
          </p:nvPr>
        </p:nvSpPr>
        <p:spPr/>
        <p:txBody>
          <a:bodyPr/>
          <a:lstStyle/>
          <a:p>
            <a:r>
              <a:rPr lang="pl-PL" dirty="0"/>
              <a:t>Wady zgryzu przednio-tylne – Klasa II</a:t>
            </a:r>
            <a:endParaRPr lang="en-US" dirty="0"/>
          </a:p>
        </p:txBody>
      </p:sp>
      <p:sp>
        <p:nvSpPr>
          <p:cNvPr id="12" name="Text Placeholder 11">
            <a:extLst>
              <a:ext uri="{FF2B5EF4-FFF2-40B4-BE49-F238E27FC236}">
                <a16:creationId xmlns:a16="http://schemas.microsoft.com/office/drawing/2014/main" id="{E6CFD82F-8C7C-B7A3-C843-F49D2187F66D}"/>
              </a:ext>
            </a:extLst>
          </p:cNvPr>
          <p:cNvSpPr>
            <a:spLocks noGrp="1"/>
          </p:cNvSpPr>
          <p:nvPr>
            <p:ph type="body" sz="quarter" idx="18"/>
          </p:nvPr>
        </p:nvSpPr>
        <p:spPr/>
        <p:txBody>
          <a:bodyPr/>
          <a:lstStyle/>
          <a:p>
            <a:r>
              <a:rPr lang="pl-PL" dirty="0"/>
              <a:t>Wady zgryzu przednio-tylne – Klasa III</a:t>
            </a:r>
            <a:endParaRPr lang="en-US" dirty="0"/>
          </a:p>
          <a:p>
            <a:endParaRPr lang="en-US" dirty="0"/>
          </a:p>
        </p:txBody>
      </p:sp>
      <p:sp>
        <p:nvSpPr>
          <p:cNvPr id="2" name="TextBox 1">
            <a:extLst>
              <a:ext uri="{FF2B5EF4-FFF2-40B4-BE49-F238E27FC236}">
                <a16:creationId xmlns:a16="http://schemas.microsoft.com/office/drawing/2014/main" id="{CD71675F-A5F5-9895-5533-B8C20DCF4933}"/>
              </a:ext>
            </a:extLst>
          </p:cNvPr>
          <p:cNvSpPr txBox="1"/>
          <p:nvPr/>
        </p:nvSpPr>
        <p:spPr>
          <a:xfrm>
            <a:off x="106071" y="109728"/>
            <a:ext cx="4264761" cy="300082"/>
          </a:xfrm>
          <a:prstGeom prst="rect">
            <a:avLst/>
          </a:prstGeom>
          <a:noFill/>
        </p:spPr>
        <p:txBody>
          <a:bodyPr wrap="square" rtlCol="0">
            <a:spAutoFit/>
          </a:bodyPr>
          <a:lstStyle/>
          <a:p>
            <a:r>
              <a:rPr lang="pl-PL" i="1" dirty="0"/>
              <a:t>Załącznik nr 1 – Formularz zgłaszania przypadku</a:t>
            </a:r>
            <a:endParaRPr lang="pl-PL" dirty="0"/>
          </a:p>
        </p:txBody>
      </p:sp>
    </p:spTree>
    <p:extLst>
      <p:ext uri="{BB962C8B-B14F-4D97-AF65-F5344CB8AC3E}">
        <p14:creationId xmlns:p14="http://schemas.microsoft.com/office/powerpoint/2010/main" val="983854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86DF8-49C8-05A3-55F1-3D98DC3D2960}"/>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F307AFBD-2FB3-3819-435C-89BDC7CC9225}"/>
              </a:ext>
            </a:extLst>
          </p:cNvPr>
          <p:cNvSpPr>
            <a:spLocks noGrp="1"/>
          </p:cNvSpPr>
          <p:nvPr>
            <p:ph type="title"/>
          </p:nvPr>
        </p:nvSpPr>
        <p:spPr/>
        <p:txBody>
          <a:bodyPr>
            <a:normAutofit/>
          </a:bodyPr>
          <a:lstStyle/>
          <a:p>
            <a:r>
              <a:rPr lang="pl-PL" sz="2400" dirty="0"/>
              <a:t>Kategoria: </a:t>
            </a:r>
            <a:r>
              <a:rPr lang="pl-PL" sz="1200" b="0" i="1" dirty="0">
                <a:solidFill>
                  <a:srgbClr val="FF0000"/>
                </a:solidFill>
              </a:rPr>
              <a:t>proszę wpisać </a:t>
            </a:r>
            <a:endParaRPr lang="en-US" sz="2000" b="0" i="1" dirty="0">
              <a:solidFill>
                <a:srgbClr val="FF0000"/>
              </a:solidFill>
            </a:endParaRPr>
          </a:p>
        </p:txBody>
      </p:sp>
      <p:sp>
        <p:nvSpPr>
          <p:cNvPr id="2" name="Title 10">
            <a:extLst>
              <a:ext uri="{FF2B5EF4-FFF2-40B4-BE49-F238E27FC236}">
                <a16:creationId xmlns:a16="http://schemas.microsoft.com/office/drawing/2014/main" id="{D5F05CAE-2FDA-3980-9A04-45D12F17028D}"/>
              </a:ext>
            </a:extLst>
          </p:cNvPr>
          <p:cNvSpPr txBox="1">
            <a:spLocks/>
          </p:cNvSpPr>
          <p:nvPr/>
        </p:nvSpPr>
        <p:spPr>
          <a:xfrm>
            <a:off x="209549" y="1268016"/>
            <a:ext cx="8773085" cy="994172"/>
          </a:xfrm>
          <a:prstGeom prst="rect">
            <a:avLst/>
          </a:prstGeom>
        </p:spPr>
        <p:txBody>
          <a:bodyPr vert="horz" lIns="91440" tIns="45720" rIns="91440" bIns="45720" rtlCol="0" anchor="t" anchorCtr="0">
            <a:normAutofit/>
          </a:bodyPr>
          <a:lstStyle>
            <a:lvl1pPr algn="l" defTabSz="685800" rtl="0" eaLnBrk="1" latinLnBrk="0" hangingPunct="1">
              <a:lnSpc>
                <a:spcPct val="90000"/>
              </a:lnSpc>
              <a:spcBef>
                <a:spcPct val="0"/>
              </a:spcBef>
              <a:buNone/>
              <a:defRPr sz="3200" b="1" kern="1200" spc="0" baseline="0">
                <a:solidFill>
                  <a:schemeClr val="tx1"/>
                </a:solidFill>
                <a:latin typeface="Arial" panose="020B0604020202020204" pitchFamily="34" charset="0"/>
                <a:ea typeface="+mj-ea"/>
                <a:cs typeface="Arial" panose="020B0604020202020204" pitchFamily="34" charset="0"/>
              </a:defRPr>
            </a:lvl1pPr>
          </a:lstStyle>
          <a:p>
            <a:r>
              <a:rPr lang="pl-PL" sz="2400" dirty="0"/>
              <a:t>PID: </a:t>
            </a:r>
            <a:r>
              <a:rPr lang="pl-PL" sz="1200" b="0" i="1" dirty="0">
                <a:solidFill>
                  <a:srgbClr val="FF0000"/>
                </a:solidFill>
              </a:rPr>
              <a:t>proszę wpisać </a:t>
            </a:r>
            <a:endParaRPr lang="en-US" sz="2000" b="0" dirty="0"/>
          </a:p>
        </p:txBody>
      </p:sp>
      <p:sp>
        <p:nvSpPr>
          <p:cNvPr id="3" name="Title 10">
            <a:extLst>
              <a:ext uri="{FF2B5EF4-FFF2-40B4-BE49-F238E27FC236}">
                <a16:creationId xmlns:a16="http://schemas.microsoft.com/office/drawing/2014/main" id="{2A7C2441-E34A-66C4-F08C-7FDACA430D99}"/>
              </a:ext>
            </a:extLst>
          </p:cNvPr>
          <p:cNvSpPr txBox="1">
            <a:spLocks/>
          </p:cNvSpPr>
          <p:nvPr/>
        </p:nvSpPr>
        <p:spPr>
          <a:xfrm>
            <a:off x="209548" y="2262188"/>
            <a:ext cx="8773085" cy="994172"/>
          </a:xfrm>
          <a:prstGeom prst="rect">
            <a:avLst/>
          </a:prstGeom>
        </p:spPr>
        <p:txBody>
          <a:bodyPr vert="horz" lIns="91440" tIns="45720" rIns="91440" bIns="45720" rtlCol="0" anchor="t" anchorCtr="0">
            <a:normAutofit/>
          </a:bodyPr>
          <a:lstStyle>
            <a:lvl1pPr algn="l" defTabSz="685800" rtl="0" eaLnBrk="1" latinLnBrk="0" hangingPunct="1">
              <a:lnSpc>
                <a:spcPct val="90000"/>
              </a:lnSpc>
              <a:spcBef>
                <a:spcPct val="0"/>
              </a:spcBef>
              <a:buNone/>
              <a:defRPr sz="3200" b="1" kern="1200" spc="0" baseline="0">
                <a:solidFill>
                  <a:schemeClr val="tx1"/>
                </a:solidFill>
                <a:latin typeface="Arial" panose="020B0604020202020204" pitchFamily="34" charset="0"/>
                <a:ea typeface="+mj-ea"/>
                <a:cs typeface="Arial" panose="020B0604020202020204" pitchFamily="34" charset="0"/>
              </a:defRPr>
            </a:lvl1pPr>
          </a:lstStyle>
          <a:p>
            <a:r>
              <a:rPr lang="pl-PL" sz="2400" dirty="0"/>
              <a:t>Rozpoznanie: </a:t>
            </a:r>
            <a:r>
              <a:rPr lang="pl-PL" sz="1200" b="0" i="1" dirty="0">
                <a:solidFill>
                  <a:srgbClr val="FF0000"/>
                </a:solidFill>
              </a:rPr>
              <a:t>proszę wpisać </a:t>
            </a:r>
            <a:endParaRPr lang="en-US" sz="2000" b="0" dirty="0"/>
          </a:p>
        </p:txBody>
      </p:sp>
      <p:sp>
        <p:nvSpPr>
          <p:cNvPr id="4" name="Title 10">
            <a:extLst>
              <a:ext uri="{FF2B5EF4-FFF2-40B4-BE49-F238E27FC236}">
                <a16:creationId xmlns:a16="http://schemas.microsoft.com/office/drawing/2014/main" id="{22550AC8-D348-AE60-2049-D6B1112B639F}"/>
              </a:ext>
            </a:extLst>
          </p:cNvPr>
          <p:cNvSpPr txBox="1">
            <a:spLocks/>
          </p:cNvSpPr>
          <p:nvPr/>
        </p:nvSpPr>
        <p:spPr>
          <a:xfrm>
            <a:off x="209547" y="3256360"/>
            <a:ext cx="8773085" cy="994172"/>
          </a:xfrm>
          <a:prstGeom prst="rect">
            <a:avLst/>
          </a:prstGeom>
        </p:spPr>
        <p:txBody>
          <a:bodyPr vert="horz" lIns="91440" tIns="45720" rIns="91440" bIns="45720" rtlCol="0" anchor="t" anchorCtr="0">
            <a:normAutofit/>
          </a:bodyPr>
          <a:lstStyle>
            <a:lvl1pPr algn="l" defTabSz="685800" rtl="0" eaLnBrk="1" latinLnBrk="0" hangingPunct="1">
              <a:lnSpc>
                <a:spcPct val="90000"/>
              </a:lnSpc>
              <a:spcBef>
                <a:spcPct val="0"/>
              </a:spcBef>
              <a:buNone/>
              <a:defRPr sz="3200" b="1" kern="1200" spc="0" baseline="0">
                <a:solidFill>
                  <a:schemeClr val="tx1"/>
                </a:solidFill>
                <a:latin typeface="Arial" panose="020B0604020202020204" pitchFamily="34" charset="0"/>
                <a:ea typeface="+mj-ea"/>
                <a:cs typeface="Arial" panose="020B0604020202020204" pitchFamily="34" charset="0"/>
              </a:defRPr>
            </a:lvl1pPr>
          </a:lstStyle>
          <a:p>
            <a:r>
              <a:rPr lang="pl-PL" sz="2400" dirty="0"/>
              <a:t>Cel leczenia: </a:t>
            </a:r>
            <a:r>
              <a:rPr lang="pl-PL" sz="1200" b="0" i="1" dirty="0">
                <a:solidFill>
                  <a:srgbClr val="FF0000"/>
                </a:solidFill>
              </a:rPr>
              <a:t>proszę wpisać </a:t>
            </a:r>
            <a:endParaRPr lang="en-US" sz="2000" b="0" dirty="0"/>
          </a:p>
        </p:txBody>
      </p:sp>
    </p:spTree>
    <p:extLst>
      <p:ext uri="{BB962C8B-B14F-4D97-AF65-F5344CB8AC3E}">
        <p14:creationId xmlns:p14="http://schemas.microsoft.com/office/powerpoint/2010/main" val="6886952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9579F-5B0E-50D6-FDD1-3683B2B410E2}"/>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4DF60336-83A8-FB21-9EEA-4CBFA09BC951}"/>
              </a:ext>
            </a:extLst>
          </p:cNvPr>
          <p:cNvSpPr>
            <a:spLocks noGrp="1"/>
          </p:cNvSpPr>
          <p:nvPr>
            <p:ph type="title"/>
          </p:nvPr>
        </p:nvSpPr>
        <p:spPr/>
        <p:txBody>
          <a:bodyPr>
            <a:normAutofit fontScale="90000"/>
          </a:bodyPr>
          <a:lstStyle/>
          <a:p>
            <a:r>
              <a:rPr lang="pl-PL" sz="2400" b="0" dirty="0"/>
              <a:t>Zdjęcia w formie kolażu </a:t>
            </a:r>
            <a:r>
              <a:rPr lang="pl-PL" sz="2400" dirty="0"/>
              <a:t>przed leczeniem</a:t>
            </a:r>
            <a:r>
              <a:rPr lang="pl-PL" sz="2400" b="0" dirty="0"/>
              <a:t>.</a:t>
            </a:r>
            <a:br>
              <a:rPr lang="pl-PL" sz="2400" b="0" dirty="0"/>
            </a:br>
            <a:r>
              <a:rPr lang="pl-PL" sz="2400" b="0" dirty="0"/>
              <a:t>Zewnątrzustne: profil, w uśmiechu, na wprost</a:t>
            </a:r>
            <a:br>
              <a:rPr lang="pl-PL" sz="2400" b="0" dirty="0"/>
            </a:br>
            <a:r>
              <a:rPr lang="pl-PL" sz="2400" b="0" dirty="0" err="1"/>
              <a:t>Wewnątrzustne</a:t>
            </a:r>
            <a:r>
              <a:rPr lang="pl-PL" sz="2400" b="0" dirty="0"/>
              <a:t>: szczęka, żuchwa, zgryz: lewo, prawo, na wprost</a:t>
            </a:r>
            <a:endParaRPr lang="en-US" sz="2000" b="0" dirty="0"/>
          </a:p>
        </p:txBody>
      </p:sp>
      <p:sp>
        <p:nvSpPr>
          <p:cNvPr id="6" name="TextBox 5">
            <a:extLst>
              <a:ext uri="{FF2B5EF4-FFF2-40B4-BE49-F238E27FC236}">
                <a16:creationId xmlns:a16="http://schemas.microsoft.com/office/drawing/2014/main" id="{DE063517-C638-7983-57DC-83A5B4E1DE1F}"/>
              </a:ext>
            </a:extLst>
          </p:cNvPr>
          <p:cNvSpPr txBox="1"/>
          <p:nvPr/>
        </p:nvSpPr>
        <p:spPr>
          <a:xfrm>
            <a:off x="314554" y="1397203"/>
            <a:ext cx="8507577" cy="276999"/>
          </a:xfrm>
          <a:prstGeom prst="rect">
            <a:avLst/>
          </a:prstGeom>
          <a:noFill/>
        </p:spPr>
        <p:txBody>
          <a:bodyPr wrap="square" rtlCol="0">
            <a:spAutoFit/>
          </a:bodyPr>
          <a:lstStyle/>
          <a:p>
            <a:r>
              <a:rPr lang="pl-PL" sz="1200" dirty="0">
                <a:solidFill>
                  <a:srgbClr val="FF0000"/>
                </a:solidFill>
              </a:rPr>
              <a:t>*załączyć</a:t>
            </a:r>
            <a:endParaRPr lang="en-US" sz="1200" dirty="0">
              <a:solidFill>
                <a:srgbClr val="FF0000"/>
              </a:solidFill>
            </a:endParaRPr>
          </a:p>
        </p:txBody>
      </p:sp>
    </p:spTree>
    <p:extLst>
      <p:ext uri="{BB962C8B-B14F-4D97-AF65-F5344CB8AC3E}">
        <p14:creationId xmlns:p14="http://schemas.microsoft.com/office/powerpoint/2010/main" val="151632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4CA92-FAB8-D6B9-4DAC-C6A0B66D7A15}"/>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C43AF9F8-4E46-BA48-93FD-09DABE9A3EBB}"/>
              </a:ext>
            </a:extLst>
          </p:cNvPr>
          <p:cNvSpPr>
            <a:spLocks noGrp="1"/>
          </p:cNvSpPr>
          <p:nvPr>
            <p:ph type="title"/>
          </p:nvPr>
        </p:nvSpPr>
        <p:spPr/>
        <p:txBody>
          <a:bodyPr>
            <a:normAutofit/>
          </a:bodyPr>
          <a:lstStyle/>
          <a:p>
            <a:r>
              <a:rPr lang="pl-PL" sz="2400" b="0" dirty="0"/>
              <a:t>Zdjęcie panoramiczne i </a:t>
            </a:r>
            <a:r>
              <a:rPr lang="pl-PL" sz="2400" b="0" dirty="0" err="1"/>
              <a:t>cefalometria</a:t>
            </a:r>
            <a:r>
              <a:rPr lang="pl-PL" sz="2400" b="0" dirty="0"/>
              <a:t> z analizą </a:t>
            </a:r>
            <a:r>
              <a:rPr lang="pl-PL" sz="2400" dirty="0"/>
              <a:t>przed leczeniem</a:t>
            </a:r>
            <a:endParaRPr lang="en-US" sz="2000" dirty="0"/>
          </a:p>
        </p:txBody>
      </p:sp>
      <p:sp>
        <p:nvSpPr>
          <p:cNvPr id="6" name="TextBox 5">
            <a:extLst>
              <a:ext uri="{FF2B5EF4-FFF2-40B4-BE49-F238E27FC236}">
                <a16:creationId xmlns:a16="http://schemas.microsoft.com/office/drawing/2014/main" id="{257308DA-2D82-8B13-9E1E-95452E85B930}"/>
              </a:ext>
            </a:extLst>
          </p:cNvPr>
          <p:cNvSpPr txBox="1"/>
          <p:nvPr/>
        </p:nvSpPr>
        <p:spPr>
          <a:xfrm>
            <a:off x="161366" y="1129516"/>
            <a:ext cx="8507577" cy="276999"/>
          </a:xfrm>
          <a:prstGeom prst="rect">
            <a:avLst/>
          </a:prstGeom>
          <a:noFill/>
        </p:spPr>
        <p:txBody>
          <a:bodyPr wrap="square" rtlCol="0">
            <a:spAutoFit/>
          </a:bodyPr>
          <a:lstStyle/>
          <a:p>
            <a:r>
              <a:rPr lang="pl-PL" sz="1200" dirty="0">
                <a:solidFill>
                  <a:srgbClr val="FF0000"/>
                </a:solidFill>
              </a:rPr>
              <a:t>*załączyć</a:t>
            </a:r>
            <a:endParaRPr lang="en-US" sz="1200" dirty="0">
              <a:solidFill>
                <a:srgbClr val="FF0000"/>
              </a:solidFill>
            </a:endParaRPr>
          </a:p>
        </p:txBody>
      </p:sp>
    </p:spTree>
    <p:extLst>
      <p:ext uri="{BB962C8B-B14F-4D97-AF65-F5344CB8AC3E}">
        <p14:creationId xmlns:p14="http://schemas.microsoft.com/office/powerpoint/2010/main" val="747485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FC4B7-BA37-B0F5-A478-8C978C3C06C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8A8021A-09F2-56CB-8AA5-B3B62D58F463}"/>
              </a:ext>
            </a:extLst>
          </p:cNvPr>
          <p:cNvSpPr txBox="1"/>
          <p:nvPr/>
        </p:nvSpPr>
        <p:spPr>
          <a:xfrm>
            <a:off x="209548" y="299923"/>
            <a:ext cx="8276084" cy="1685077"/>
          </a:xfrm>
          <a:prstGeom prst="rect">
            <a:avLst/>
          </a:prstGeom>
          <a:noFill/>
        </p:spPr>
        <p:txBody>
          <a:bodyPr wrap="square" rtlCol="0">
            <a:spAutoFit/>
          </a:bodyPr>
          <a:lstStyle/>
          <a:p>
            <a:r>
              <a:rPr lang="pl-PL" sz="2200" b="1" dirty="0"/>
              <a:t>Set 1 Nakładki</a:t>
            </a:r>
          </a:p>
          <a:p>
            <a:pPr marL="285750" indent="-285750">
              <a:buFont typeface="Arial" panose="020B0604020202020204" pitchFamily="34" charset="0"/>
              <a:buChar char="•"/>
            </a:pPr>
            <a:r>
              <a:rPr lang="pl-PL" sz="2200" dirty="0"/>
              <a:t>Góra: </a:t>
            </a:r>
            <a:r>
              <a:rPr lang="pl-PL" sz="1200" i="1" dirty="0">
                <a:solidFill>
                  <a:srgbClr val="FF0000"/>
                </a:solidFill>
              </a:rPr>
              <a:t>podać ilość nakładek</a:t>
            </a:r>
            <a:endParaRPr lang="pl-PL" sz="2200" i="1" dirty="0">
              <a:solidFill>
                <a:srgbClr val="FF0000"/>
              </a:solidFill>
            </a:endParaRPr>
          </a:p>
          <a:p>
            <a:pPr marL="285750" indent="-285750">
              <a:buFont typeface="Arial" panose="020B0604020202020204" pitchFamily="34" charset="0"/>
              <a:buChar char="•"/>
            </a:pPr>
            <a:r>
              <a:rPr lang="pl-PL" sz="2200" dirty="0"/>
              <a:t>Dół: </a:t>
            </a:r>
            <a:r>
              <a:rPr lang="pl-PL" sz="1200" i="1" dirty="0">
                <a:solidFill>
                  <a:srgbClr val="FF0000"/>
                </a:solidFill>
              </a:rPr>
              <a:t>podać ilość nakładek</a:t>
            </a:r>
            <a:endParaRPr lang="pl-PL" sz="4400" i="1" dirty="0">
              <a:solidFill>
                <a:srgbClr val="FF0000"/>
              </a:solidFill>
            </a:endParaRPr>
          </a:p>
          <a:p>
            <a:pPr marL="285750" indent="-285750">
              <a:buFont typeface="Arial" panose="020B0604020202020204" pitchFamily="34" charset="0"/>
              <a:buChar char="•"/>
            </a:pPr>
            <a:endParaRPr lang="pl-PL" sz="2200" dirty="0"/>
          </a:p>
          <a:p>
            <a:endParaRPr lang="en-US" dirty="0"/>
          </a:p>
        </p:txBody>
      </p:sp>
      <p:sp>
        <p:nvSpPr>
          <p:cNvPr id="8" name="TextBox 7">
            <a:extLst>
              <a:ext uri="{FF2B5EF4-FFF2-40B4-BE49-F238E27FC236}">
                <a16:creationId xmlns:a16="http://schemas.microsoft.com/office/drawing/2014/main" id="{14CA45AA-CD54-DD1E-61D6-5ECE04C0A58B}"/>
              </a:ext>
            </a:extLst>
          </p:cNvPr>
          <p:cNvSpPr txBox="1"/>
          <p:nvPr/>
        </p:nvSpPr>
        <p:spPr>
          <a:xfrm>
            <a:off x="209548" y="1564234"/>
            <a:ext cx="8276084" cy="1685077"/>
          </a:xfrm>
          <a:prstGeom prst="rect">
            <a:avLst/>
          </a:prstGeom>
          <a:noFill/>
        </p:spPr>
        <p:txBody>
          <a:bodyPr wrap="square" rtlCol="0">
            <a:spAutoFit/>
          </a:bodyPr>
          <a:lstStyle/>
          <a:p>
            <a:r>
              <a:rPr lang="pl-PL" sz="2200" b="1" dirty="0"/>
              <a:t>Set 2 Nakładki</a:t>
            </a:r>
          </a:p>
          <a:p>
            <a:pPr marL="285750" indent="-285750">
              <a:buFont typeface="Arial" panose="020B0604020202020204" pitchFamily="34" charset="0"/>
              <a:buChar char="•"/>
            </a:pPr>
            <a:r>
              <a:rPr lang="pl-PL" sz="2200" dirty="0"/>
              <a:t>Góra: </a:t>
            </a:r>
            <a:r>
              <a:rPr lang="pl-PL" sz="1200" i="1" dirty="0">
                <a:solidFill>
                  <a:srgbClr val="FF0000"/>
                </a:solidFill>
              </a:rPr>
              <a:t>podać ilość nakładek</a:t>
            </a:r>
            <a:endParaRPr lang="pl-PL" sz="1200" dirty="0"/>
          </a:p>
          <a:p>
            <a:pPr marL="285750" indent="-285750">
              <a:buFont typeface="Arial" panose="020B0604020202020204" pitchFamily="34" charset="0"/>
              <a:buChar char="•"/>
            </a:pPr>
            <a:r>
              <a:rPr lang="pl-PL" sz="2200" dirty="0"/>
              <a:t>Dół: </a:t>
            </a:r>
            <a:r>
              <a:rPr lang="pl-PL" sz="1200" i="1" dirty="0">
                <a:solidFill>
                  <a:srgbClr val="FF0000"/>
                </a:solidFill>
              </a:rPr>
              <a:t>podać ilość nakładek</a:t>
            </a:r>
            <a:endParaRPr lang="pl-PL" sz="2400" dirty="0"/>
          </a:p>
          <a:p>
            <a:pPr marL="285750" indent="-285750">
              <a:buFont typeface="Arial" panose="020B0604020202020204" pitchFamily="34" charset="0"/>
              <a:buChar char="•"/>
            </a:pPr>
            <a:endParaRPr lang="pl-PL" sz="2200" dirty="0"/>
          </a:p>
          <a:p>
            <a:endParaRPr lang="en-US" dirty="0"/>
          </a:p>
        </p:txBody>
      </p:sp>
      <p:sp>
        <p:nvSpPr>
          <p:cNvPr id="12" name="TextBox 11">
            <a:extLst>
              <a:ext uri="{FF2B5EF4-FFF2-40B4-BE49-F238E27FC236}">
                <a16:creationId xmlns:a16="http://schemas.microsoft.com/office/drawing/2014/main" id="{05B873E1-B2E0-2421-C04E-1777A3E005D3}"/>
              </a:ext>
            </a:extLst>
          </p:cNvPr>
          <p:cNvSpPr txBox="1"/>
          <p:nvPr/>
        </p:nvSpPr>
        <p:spPr>
          <a:xfrm>
            <a:off x="275385" y="2840966"/>
            <a:ext cx="8276084" cy="1346522"/>
          </a:xfrm>
          <a:prstGeom prst="rect">
            <a:avLst/>
          </a:prstGeom>
          <a:noFill/>
        </p:spPr>
        <p:txBody>
          <a:bodyPr wrap="square" rtlCol="0">
            <a:spAutoFit/>
          </a:bodyPr>
          <a:lstStyle/>
          <a:p>
            <a:r>
              <a:rPr lang="pl-PL" sz="2200" b="1" dirty="0" err="1"/>
              <a:t>Itd</a:t>
            </a:r>
            <a:r>
              <a:rPr lang="pl-PL" sz="2200" b="1" dirty="0"/>
              <a:t>….</a:t>
            </a:r>
          </a:p>
          <a:p>
            <a:pPr marL="285750" indent="-285750">
              <a:buFont typeface="Arial" panose="020B0604020202020204" pitchFamily="34" charset="0"/>
              <a:buChar char="•"/>
            </a:pPr>
            <a:r>
              <a:rPr lang="pl-PL" sz="2200" dirty="0"/>
              <a:t>Góra: </a:t>
            </a:r>
            <a:r>
              <a:rPr lang="pl-PL" sz="1200" i="1" dirty="0">
                <a:solidFill>
                  <a:srgbClr val="FF0000"/>
                </a:solidFill>
              </a:rPr>
              <a:t>podać ilość nakładek</a:t>
            </a:r>
            <a:endParaRPr lang="pl-PL" sz="2200" dirty="0"/>
          </a:p>
          <a:p>
            <a:pPr marL="285750" indent="-285750">
              <a:buFont typeface="Arial" panose="020B0604020202020204" pitchFamily="34" charset="0"/>
              <a:buChar char="•"/>
            </a:pPr>
            <a:r>
              <a:rPr lang="pl-PL" sz="2200" dirty="0"/>
              <a:t>Dół: </a:t>
            </a:r>
            <a:r>
              <a:rPr lang="pl-PL" sz="1200" i="1" dirty="0">
                <a:solidFill>
                  <a:srgbClr val="FF0000"/>
                </a:solidFill>
              </a:rPr>
              <a:t>podać ilość nakładek</a:t>
            </a:r>
            <a:endParaRPr lang="pl-PL" sz="1200" dirty="0"/>
          </a:p>
          <a:p>
            <a:endParaRPr lang="en-US" dirty="0"/>
          </a:p>
        </p:txBody>
      </p:sp>
    </p:spTree>
    <p:extLst>
      <p:ext uri="{BB962C8B-B14F-4D97-AF65-F5344CB8AC3E}">
        <p14:creationId xmlns:p14="http://schemas.microsoft.com/office/powerpoint/2010/main" val="1697019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972D8-9E7B-3483-5680-326748FCE041}"/>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12F86EA4-5DE3-62E4-1271-EC31CC8EA61D}"/>
              </a:ext>
            </a:extLst>
          </p:cNvPr>
          <p:cNvSpPr>
            <a:spLocks noGrp="1"/>
          </p:cNvSpPr>
          <p:nvPr>
            <p:ph type="title"/>
          </p:nvPr>
        </p:nvSpPr>
        <p:spPr/>
        <p:txBody>
          <a:bodyPr>
            <a:normAutofit fontScale="90000"/>
          </a:bodyPr>
          <a:lstStyle/>
          <a:p>
            <a:r>
              <a:rPr lang="pl-PL" sz="2400" b="0" dirty="0"/>
              <a:t>Zdjęcia w formie kolażu </a:t>
            </a:r>
            <a:r>
              <a:rPr lang="pl-PL" sz="2400" dirty="0"/>
              <a:t>po leczeniu</a:t>
            </a:r>
            <a:r>
              <a:rPr lang="pl-PL" sz="2400" b="0" dirty="0"/>
              <a:t>.</a:t>
            </a:r>
            <a:br>
              <a:rPr lang="pl-PL" sz="2400" b="0" dirty="0"/>
            </a:br>
            <a:r>
              <a:rPr lang="pl-PL" sz="2400" b="0" dirty="0"/>
              <a:t>Zewnątrzustne: profil, w uśmiechu, na wprost</a:t>
            </a:r>
            <a:br>
              <a:rPr lang="pl-PL" sz="2400" b="0" dirty="0"/>
            </a:br>
            <a:r>
              <a:rPr lang="pl-PL" sz="2400" b="0" dirty="0" err="1"/>
              <a:t>Wewnątrzustne</a:t>
            </a:r>
            <a:r>
              <a:rPr lang="pl-PL" sz="2400" b="0" dirty="0"/>
              <a:t>: szczęka, żuchwa, zgryz: lewo, prawo, na wprost</a:t>
            </a:r>
            <a:endParaRPr lang="en-US" sz="2000" b="0" dirty="0"/>
          </a:p>
        </p:txBody>
      </p:sp>
      <p:sp>
        <p:nvSpPr>
          <p:cNvPr id="6" name="TextBox 5">
            <a:extLst>
              <a:ext uri="{FF2B5EF4-FFF2-40B4-BE49-F238E27FC236}">
                <a16:creationId xmlns:a16="http://schemas.microsoft.com/office/drawing/2014/main" id="{EFEC7FAF-A570-B843-B48E-085DD645B561}"/>
              </a:ext>
            </a:extLst>
          </p:cNvPr>
          <p:cNvSpPr txBox="1"/>
          <p:nvPr/>
        </p:nvSpPr>
        <p:spPr>
          <a:xfrm>
            <a:off x="314554" y="1397203"/>
            <a:ext cx="8507577" cy="276999"/>
          </a:xfrm>
          <a:prstGeom prst="rect">
            <a:avLst/>
          </a:prstGeom>
          <a:noFill/>
        </p:spPr>
        <p:txBody>
          <a:bodyPr wrap="square" rtlCol="0">
            <a:spAutoFit/>
          </a:bodyPr>
          <a:lstStyle/>
          <a:p>
            <a:r>
              <a:rPr lang="pl-PL" sz="1200" dirty="0">
                <a:solidFill>
                  <a:srgbClr val="FF0000"/>
                </a:solidFill>
              </a:rPr>
              <a:t>*załączyć</a:t>
            </a:r>
            <a:endParaRPr lang="en-US" sz="1200" dirty="0">
              <a:solidFill>
                <a:srgbClr val="FF0000"/>
              </a:solidFill>
            </a:endParaRPr>
          </a:p>
        </p:txBody>
      </p:sp>
    </p:spTree>
    <p:extLst>
      <p:ext uri="{BB962C8B-B14F-4D97-AF65-F5344CB8AC3E}">
        <p14:creationId xmlns:p14="http://schemas.microsoft.com/office/powerpoint/2010/main" val="2031553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9F9C9-8686-30A7-3B0D-43214F07071F}"/>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DA0ECEF1-4FB7-A709-D675-B6E5292DB5AF}"/>
              </a:ext>
            </a:extLst>
          </p:cNvPr>
          <p:cNvSpPr>
            <a:spLocks noGrp="1"/>
          </p:cNvSpPr>
          <p:nvPr>
            <p:ph type="title"/>
          </p:nvPr>
        </p:nvSpPr>
        <p:spPr/>
        <p:txBody>
          <a:bodyPr>
            <a:normAutofit/>
          </a:bodyPr>
          <a:lstStyle/>
          <a:p>
            <a:r>
              <a:rPr lang="pl-PL" sz="2400" b="0" dirty="0"/>
              <a:t>Zdjęcie panoramiczne i </a:t>
            </a:r>
            <a:r>
              <a:rPr lang="pl-PL" sz="2400" b="0" dirty="0" err="1"/>
              <a:t>cefalometria</a:t>
            </a:r>
            <a:r>
              <a:rPr lang="pl-PL" sz="2400" b="0" dirty="0"/>
              <a:t> z analizą </a:t>
            </a:r>
            <a:r>
              <a:rPr lang="pl-PL" sz="2400" dirty="0"/>
              <a:t>po leczeniu</a:t>
            </a:r>
            <a:endParaRPr lang="en-US" sz="2000" dirty="0"/>
          </a:p>
        </p:txBody>
      </p:sp>
      <p:sp>
        <p:nvSpPr>
          <p:cNvPr id="6" name="TextBox 5">
            <a:extLst>
              <a:ext uri="{FF2B5EF4-FFF2-40B4-BE49-F238E27FC236}">
                <a16:creationId xmlns:a16="http://schemas.microsoft.com/office/drawing/2014/main" id="{5EF1D846-3B08-8558-2795-2C84E630DDB3}"/>
              </a:ext>
            </a:extLst>
          </p:cNvPr>
          <p:cNvSpPr txBox="1"/>
          <p:nvPr/>
        </p:nvSpPr>
        <p:spPr>
          <a:xfrm>
            <a:off x="209549" y="770930"/>
            <a:ext cx="8507577" cy="276999"/>
          </a:xfrm>
          <a:prstGeom prst="rect">
            <a:avLst/>
          </a:prstGeom>
          <a:noFill/>
        </p:spPr>
        <p:txBody>
          <a:bodyPr wrap="square" rtlCol="0">
            <a:spAutoFit/>
          </a:bodyPr>
          <a:lstStyle/>
          <a:p>
            <a:r>
              <a:rPr lang="pl-PL" sz="1200" dirty="0">
                <a:solidFill>
                  <a:srgbClr val="FF0000"/>
                </a:solidFill>
              </a:rPr>
              <a:t>*załączyć</a:t>
            </a:r>
            <a:endParaRPr lang="en-US" sz="1200" dirty="0">
              <a:solidFill>
                <a:srgbClr val="FF0000"/>
              </a:solidFill>
            </a:endParaRPr>
          </a:p>
        </p:txBody>
      </p:sp>
    </p:spTree>
    <p:extLst>
      <p:ext uri="{BB962C8B-B14F-4D97-AF65-F5344CB8AC3E}">
        <p14:creationId xmlns:p14="http://schemas.microsoft.com/office/powerpoint/2010/main" val="3283632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42A97-B470-0C04-3DAD-7DEA2F3F24AE}"/>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5EBAFC1F-785B-A87A-F527-7AD652C77F1C}"/>
              </a:ext>
            </a:extLst>
          </p:cNvPr>
          <p:cNvSpPr>
            <a:spLocks noGrp="1"/>
          </p:cNvSpPr>
          <p:nvPr>
            <p:ph type="title"/>
          </p:nvPr>
        </p:nvSpPr>
        <p:spPr/>
        <p:txBody>
          <a:bodyPr>
            <a:normAutofit/>
          </a:bodyPr>
          <a:lstStyle/>
          <a:p>
            <a:r>
              <a:rPr lang="pl-PL" sz="2400" b="0" dirty="0"/>
              <a:t>Dodatkowe komentarze</a:t>
            </a:r>
            <a:endParaRPr lang="en-US" sz="2000" dirty="0"/>
          </a:p>
        </p:txBody>
      </p:sp>
      <p:sp>
        <p:nvSpPr>
          <p:cNvPr id="6" name="TextBox 5">
            <a:extLst>
              <a:ext uri="{FF2B5EF4-FFF2-40B4-BE49-F238E27FC236}">
                <a16:creationId xmlns:a16="http://schemas.microsoft.com/office/drawing/2014/main" id="{B16DD3ED-9D0F-4D19-B04F-C13990741459}"/>
              </a:ext>
            </a:extLst>
          </p:cNvPr>
          <p:cNvSpPr txBox="1"/>
          <p:nvPr/>
        </p:nvSpPr>
        <p:spPr>
          <a:xfrm>
            <a:off x="209549" y="770930"/>
            <a:ext cx="8507577" cy="276999"/>
          </a:xfrm>
          <a:prstGeom prst="rect">
            <a:avLst/>
          </a:prstGeom>
          <a:noFill/>
        </p:spPr>
        <p:txBody>
          <a:bodyPr wrap="square" rtlCol="0">
            <a:spAutoFit/>
          </a:bodyPr>
          <a:lstStyle/>
          <a:p>
            <a:r>
              <a:rPr lang="pl-PL" sz="1200" i="1" dirty="0">
                <a:solidFill>
                  <a:srgbClr val="FF0000"/>
                </a:solidFill>
              </a:rPr>
              <a:t>* Dodać komentarz jeśli potrzebny</a:t>
            </a:r>
            <a:endParaRPr lang="en-US" sz="1200" i="1" dirty="0">
              <a:solidFill>
                <a:srgbClr val="FF0000"/>
              </a:solidFill>
            </a:endParaRPr>
          </a:p>
        </p:txBody>
      </p:sp>
    </p:spTree>
    <p:extLst>
      <p:ext uri="{BB962C8B-B14F-4D97-AF65-F5344CB8AC3E}">
        <p14:creationId xmlns:p14="http://schemas.microsoft.com/office/powerpoint/2010/main" val="849182643"/>
      </p:ext>
    </p:extLst>
  </p:cSld>
  <p:clrMapOvr>
    <a:masterClrMapping/>
  </p:clrMapOvr>
</p:sld>
</file>

<file path=ppt/theme/theme1.xml><?xml version="1.0" encoding="utf-8"?>
<a:theme xmlns:a="http://schemas.openxmlformats.org/drawingml/2006/main" name="Office Theme">
  <a:themeElements>
    <a:clrScheme name="Invisalign">
      <a:dk1>
        <a:srgbClr val="3C3834"/>
      </a:dk1>
      <a:lt1>
        <a:srgbClr val="FFFFFF"/>
      </a:lt1>
      <a:dk2>
        <a:srgbClr val="503F81"/>
      </a:dk2>
      <a:lt2>
        <a:srgbClr val="009ACE"/>
      </a:lt2>
      <a:accent1>
        <a:srgbClr val="009CD3"/>
      </a:accent1>
      <a:accent2>
        <a:srgbClr val="8C4799"/>
      </a:accent2>
      <a:accent3>
        <a:srgbClr val="8FD205"/>
      </a:accent3>
      <a:accent4>
        <a:srgbClr val="E10098"/>
      </a:accent4>
      <a:accent5>
        <a:srgbClr val="707371"/>
      </a:accent5>
      <a:accent6>
        <a:srgbClr val="EFEFED"/>
      </a:accent6>
      <a:hlink>
        <a:srgbClr val="0067AC"/>
      </a:hlink>
      <a:folHlink>
        <a:srgbClr val="3D3935"/>
      </a:folHlink>
    </a:clrScheme>
    <a:fontScheme name="Align Technology Fonts">
      <a:majorFont>
        <a:latin typeface="Arial Bold"/>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9FEDF550-27EE-4AC8-9EC5-FD6DD4B9F900}" vid="{1C0C28D4-1DB4-4044-834A-5B81506A58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9ac44c96-980a-481b-ae23-d8f56b82c605}" enabled="0" method="" siteId="{9ac44c96-980a-481b-ae23-d8f56b82c605}" removed="1"/>
</clbl:labelList>
</file>

<file path=docProps/app.xml><?xml version="1.0" encoding="utf-8"?>
<Properties xmlns="http://schemas.openxmlformats.org/officeDocument/2006/extended-properties" xmlns:vt="http://schemas.openxmlformats.org/officeDocument/2006/docPropsVTypes">
  <Template>Office Theme</Template>
  <TotalTime>10235</TotalTime>
  <Words>203</Words>
  <Application>Microsoft Office PowerPoint</Application>
  <PresentationFormat>On-screen Show (16:9)</PresentationFormat>
  <Paragraphs>34</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System Font Regular</vt:lpstr>
      <vt:lpstr>Office Theme</vt:lpstr>
      <vt:lpstr>2026 Metamorfoza Uśmiechu</vt:lpstr>
      <vt:lpstr>Kategorie metamorfoz </vt:lpstr>
      <vt:lpstr>Kategoria: proszę wpisać </vt:lpstr>
      <vt:lpstr>Zdjęcia w formie kolażu przed leczeniem. Zewnątrzustne: profil, w uśmiechu, na wprost Wewnątrzustne: szczęka, żuchwa, zgryz: lewo, prawo, na wprost</vt:lpstr>
      <vt:lpstr>Zdjęcie panoramiczne i cefalometria z analizą przed leczeniem</vt:lpstr>
      <vt:lpstr>PowerPoint Presentation</vt:lpstr>
      <vt:lpstr>Zdjęcia w formie kolażu po leczeniu. Zewnątrzustne: profil, w uśmiechu, na wprost Wewnątrzustne: szczęka, żuchwa, zgryz: lewo, prawo, na wprost</vt:lpstr>
      <vt:lpstr>Zdjęcie panoramiczne i cefalometria z analizą po leczeniu</vt:lpstr>
      <vt:lpstr>Dodatkowe komentarze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Laura Bauer</dc:creator>
  <cp:lastModifiedBy>Magda Drozd</cp:lastModifiedBy>
  <cp:revision>7</cp:revision>
  <cp:lastPrinted>2025-11-05T08:46:24Z</cp:lastPrinted>
  <dcterms:created xsi:type="dcterms:W3CDTF">2024-11-25T22:46:51Z</dcterms:created>
  <dcterms:modified xsi:type="dcterms:W3CDTF">2026-10-15T02:33:19Z</dcterms:modified>
</cp:coreProperties>
</file>