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4" autoAdjust="0"/>
    <p:restoredTop sz="77020" autoAdjust="0"/>
  </p:normalViewPr>
  <p:slideViewPr>
    <p:cSldViewPr snapToGrid="0">
      <p:cViewPr varScale="1">
        <p:scale>
          <a:sx n="54" d="100"/>
          <a:sy n="54" d="100"/>
        </p:scale>
        <p:origin x="15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5E66A-9FFE-4624-B993-76E9E1BA2C48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273F-4D88-4E7C-8F09-9DA922480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Prayer: Mo Baldwin / CAFOD</a:t>
            </a:r>
          </a:p>
          <a:p>
            <a:r>
              <a:rPr lang="en-GB" dirty="0" smtClean="0"/>
              <a:t>Picture: Andrey </a:t>
            </a:r>
            <a:r>
              <a:rPr lang="en-GB" dirty="0" err="1" smtClean="0"/>
              <a:t>Gorshkov</a:t>
            </a:r>
            <a:r>
              <a:rPr lang="en-GB" dirty="0" smtClean="0"/>
              <a:t> from </a:t>
            </a:r>
            <a:r>
              <a:rPr lang="en-GB" dirty="0" err="1" smtClean="0"/>
              <a:t>FreeImages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273F-4D88-4E7C-8F09-9DA922480D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63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92" b="7772"/>
          <a:stretch/>
        </p:blipFill>
        <p:spPr>
          <a:xfrm>
            <a:off x="0" y="996951"/>
            <a:ext cx="12192000" cy="58610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07A8A6F-AE1F-44DA-9162-F31D78E94084}"/>
              </a:ext>
            </a:extLst>
          </p:cNvPr>
          <p:cNvSpPr txBox="1"/>
          <p:nvPr/>
        </p:nvSpPr>
        <p:spPr>
          <a:xfrm>
            <a:off x="247650" y="1367470"/>
            <a:ext cx="1169670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Montserrat"/>
              </a:rPr>
              <a:t>We gather</a:t>
            </a:r>
            <a:endParaRPr lang="en-US" sz="3600" b="1" dirty="0" smtClean="0">
              <a:solidFill>
                <a:schemeClr val="bg1"/>
              </a:solidFill>
              <a:latin typeface="Montserrat"/>
            </a:endParaRPr>
          </a:p>
          <a:p>
            <a:endParaRPr lang="en-US" sz="1200" b="1" dirty="0" smtClean="0">
              <a:solidFill>
                <a:schemeClr val="bg1"/>
              </a:solidFill>
              <a:latin typeface="Montserrat"/>
            </a:endParaRP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We gather as your people, Lord,</a:t>
            </a: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in this time and in this place.</a:t>
            </a: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Give us eyes open </a:t>
            </a:r>
            <a:endParaRPr lang="en-GB" sz="2400" b="1" dirty="0" smtClean="0">
              <a:solidFill>
                <a:schemeClr val="bg1"/>
              </a:solidFill>
              <a:latin typeface="Montserrat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Montserrat"/>
              </a:rPr>
              <a:t>to </a:t>
            </a:r>
            <a:r>
              <a:rPr lang="en-GB" sz="2400" b="1" dirty="0">
                <a:solidFill>
                  <a:schemeClr val="bg1"/>
                </a:solidFill>
                <a:latin typeface="Montserrat"/>
              </a:rPr>
              <a:t>the needs of all your creation,</a:t>
            </a: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hearts open </a:t>
            </a:r>
            <a:endParaRPr lang="en-GB" sz="2400" b="1" dirty="0" smtClean="0">
              <a:solidFill>
                <a:schemeClr val="bg1"/>
              </a:solidFill>
              <a:latin typeface="Montserrat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Montserrat"/>
              </a:rPr>
              <a:t>to </a:t>
            </a:r>
            <a:r>
              <a:rPr lang="en-GB" sz="2400" b="1" dirty="0">
                <a:solidFill>
                  <a:schemeClr val="bg1"/>
                </a:solidFill>
                <a:latin typeface="Montserrat"/>
              </a:rPr>
              <a:t>the call of all your creation</a:t>
            </a: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and hands open </a:t>
            </a:r>
            <a:endParaRPr lang="en-GB" sz="2400" b="1" dirty="0" smtClean="0">
              <a:solidFill>
                <a:schemeClr val="bg1"/>
              </a:solidFill>
              <a:latin typeface="Montserrat"/>
            </a:endParaRPr>
          </a:p>
          <a:p>
            <a:r>
              <a:rPr lang="en-GB" sz="2400" b="1" dirty="0" smtClean="0">
                <a:solidFill>
                  <a:schemeClr val="bg1"/>
                </a:solidFill>
                <a:latin typeface="Montserrat"/>
              </a:rPr>
              <a:t>to </a:t>
            </a:r>
            <a:r>
              <a:rPr lang="en-GB" sz="2400" b="1" dirty="0">
                <a:solidFill>
                  <a:schemeClr val="bg1"/>
                </a:solidFill>
                <a:latin typeface="Montserrat"/>
              </a:rPr>
              <a:t>do your work for all your creation.</a:t>
            </a:r>
          </a:p>
          <a:p>
            <a:r>
              <a:rPr lang="en-GB" sz="2400" b="1" dirty="0">
                <a:solidFill>
                  <a:schemeClr val="bg1"/>
                </a:solidFill>
                <a:latin typeface="Montserrat"/>
              </a:rPr>
              <a:t>Amen</a:t>
            </a:r>
            <a:r>
              <a:rPr lang="en-GB" sz="2400" b="1" dirty="0" smtClean="0">
                <a:solidFill>
                  <a:schemeClr val="bg1"/>
                </a:solidFill>
                <a:latin typeface="Montserrat"/>
              </a:rPr>
              <a:t>.</a:t>
            </a:r>
          </a:p>
          <a:p>
            <a:endParaRPr lang="en-GB" sz="2400" b="1" dirty="0">
              <a:solidFill>
                <a:schemeClr val="bg1"/>
              </a:solidFill>
              <a:latin typeface="Montserra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646" y="5891785"/>
            <a:ext cx="2347691" cy="966216"/>
          </a:xfrm>
          <a:prstGeom prst="rect">
            <a:avLst/>
          </a:prstGeom>
        </p:spPr>
      </p:pic>
      <p:pic>
        <p:nvPicPr>
          <p:cNvPr id="8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66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Kathleen O'Brien</cp:lastModifiedBy>
  <cp:revision>192</cp:revision>
  <dcterms:created xsi:type="dcterms:W3CDTF">2020-03-17T09:08:00Z</dcterms:created>
  <dcterms:modified xsi:type="dcterms:W3CDTF">2020-08-11T13:59:37Z</dcterms:modified>
</cp:coreProperties>
</file>