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8A"/>
    <a:srgbClr val="E6CF04"/>
    <a:srgbClr val="FC0018"/>
    <a:srgbClr val="047AAE"/>
    <a:srgbClr val="FF6509"/>
    <a:srgbClr val="FFFF00"/>
    <a:srgbClr val="E9F955"/>
    <a:srgbClr val="98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109C-022E-CF45-388A-9772A6FF0863}" v="669" dt="2020-03-17T09:29:3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79533" autoAdjust="0"/>
  </p:normalViewPr>
  <p:slideViewPr>
    <p:cSldViewPr snapToGrid="0">
      <p:cViewPr varScale="1">
        <p:scale>
          <a:sx n="55" d="100"/>
          <a:sy n="55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0C5C9-BC76-4605-99CE-BAC4C80F3FFE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F856-41F6-4BC5-9195-0D2669B33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5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Prayer: Tony Singleton/CAFOD</a:t>
            </a:r>
          </a:p>
          <a:p>
            <a:r>
              <a:rPr lang="en-GB" dirty="0" smtClean="0"/>
              <a:t>Picture credit: Withheld for security reasons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856-41F6-4BC5-9195-0D2669B33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4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Prayer: Gemma Simmonds CJ</a:t>
            </a:r>
          </a:p>
          <a:p>
            <a:r>
              <a:rPr lang="en-GB" dirty="0" smtClean="0"/>
              <a:t>Picture: CAFOD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856-41F6-4BC5-9195-0D2669B331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7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306" b="7614"/>
          <a:stretch/>
        </p:blipFill>
        <p:spPr>
          <a:xfrm>
            <a:off x="1956" y="-147918"/>
            <a:ext cx="12190044" cy="699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>
            <a:off x="1957" y="-157523"/>
            <a:ext cx="12194526" cy="710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057" y="276929"/>
            <a:ext cx="1014356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refugees</a:t>
            </a:r>
          </a:p>
          <a:p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friend and brother,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it is like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hungry and thirsty.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it feels like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stranger who is made unwelcome.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suffering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who have lost everything.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that by welcoming refugees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show love for our neighbour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closer to you.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Singleton/CAFOD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/>
          <a:stretch/>
        </p:blipFill>
        <p:spPr>
          <a:xfrm>
            <a:off x="1957" y="-52754"/>
            <a:ext cx="12221873" cy="691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>
            <a:off x="1957" y="-157523"/>
            <a:ext cx="6222997" cy="710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301" y="635266"/>
            <a:ext cx="101435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welcome</a:t>
            </a:r>
            <a:endParaRPr lang="en-GB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 told us</a:t>
            </a: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 your Father’s house </a:t>
            </a:r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many rooms.</a:t>
            </a: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our hearts wide and welcoming</a:t>
            </a: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those we meet </a:t>
            </a:r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feel that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found a home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133</Words>
  <Application>Microsoft Office PowerPoint</Application>
  <PresentationFormat>Widescreen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Kathleen O'Brien</cp:lastModifiedBy>
  <cp:revision>192</cp:revision>
  <dcterms:created xsi:type="dcterms:W3CDTF">2020-03-17T09:08:00Z</dcterms:created>
  <dcterms:modified xsi:type="dcterms:W3CDTF">2020-08-11T14:30:36Z</dcterms:modified>
</cp:coreProperties>
</file>