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7562850" cy="10688638"/>
  <p:notesSz cx="6797675" cy="9926638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6">
          <p15:clr>
            <a:srgbClr val="A4A3A4"/>
          </p15:clr>
        </p15:guide>
        <p15:guide id="2" orient="horz" pos="6294">
          <p15:clr>
            <a:srgbClr val="A4A3A4"/>
          </p15:clr>
        </p15:guide>
        <p15:guide id="3" pos="2390">
          <p15:clr>
            <a:srgbClr val="A4A3A4"/>
          </p15:clr>
        </p15:guide>
        <p15:guide id="4" pos="278">
          <p15:clr>
            <a:srgbClr val="A4A3A4"/>
          </p15:clr>
        </p15:guide>
        <p15:guide id="5" pos="45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18" autoAdjust="0"/>
  </p:normalViewPr>
  <p:slideViewPr>
    <p:cSldViewPr snapToObjects="1">
      <p:cViewPr varScale="1">
        <p:scale>
          <a:sx n="46" d="100"/>
          <a:sy n="46" d="100"/>
        </p:scale>
        <p:origin x="2220" y="42"/>
      </p:cViewPr>
      <p:guideLst>
        <p:guide orient="horz" pos="246"/>
        <p:guide orient="horz" pos="6294"/>
        <p:guide pos="2390"/>
        <p:guide pos="278"/>
        <p:guide pos="45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828F7-660E-D540-8930-021506C29DDB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56E57-2EF3-134C-9409-099567C13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81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D4FC5-C8F5-E845-ADCE-B63C90D95593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7CD55-5DED-5A41-841A-DDC0C4233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526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9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F2D-A540-9E47-9DD7-18AF65355AEE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1B98-7C2B-EF4B-8491-D4D6A4C30C45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39988" y="428043"/>
            <a:ext cx="1843445" cy="911998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655" y="428043"/>
            <a:ext cx="5404287" cy="911998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10BF-8E0E-4F43-A231-8C1DF2FBF758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B11-BCDC-2F4B-81EF-3C1FE17A692A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6F5A-6D9C-CB41-BF38-CB0BE6A20EBE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655" y="2494018"/>
            <a:ext cx="3623866" cy="705400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9568" y="2494018"/>
            <a:ext cx="3623866" cy="705400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D6A5-4237-3844-BEE1-4BF96F6D5EC1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6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6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C5F7-3DFC-F943-AA4C-02AD81A377ED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6E0-73BF-3641-8CB9-B2D2BAAC717B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6A28-4E60-EC40-8020-0676860ADCE9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5" y="425569"/>
            <a:ext cx="4227843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8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7F72-D4C4-C044-896B-89541CC4C09A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75F2-DF13-574F-8CA3-CC623EE29CD0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7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7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B580-93FD-D549-95EE-79288A116775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7"/>
            <a:ext cx="2394903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7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1842" y="2143919"/>
            <a:ext cx="6580605" cy="7010400"/>
          </a:xfrm>
          <a:prstGeom prst="rect">
            <a:avLst/>
          </a:prstGeom>
          <a:noFill/>
          <a:ln>
            <a:solidFill>
              <a:srgbClr val="9AB5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33425" y="2677319"/>
            <a:ext cx="6019800" cy="6386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9AB527"/>
                </a:solidFill>
              </a:rPr>
              <a:t>_______________________________________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sz="1200" dirty="0" smtClean="0"/>
              <a:t>has taken on the </a:t>
            </a:r>
            <a:r>
              <a:rPr lang="en-GB" sz="1200" i="1" dirty="0" smtClean="0"/>
              <a:t>Revolutionary service challenge</a:t>
            </a:r>
            <a:r>
              <a:rPr lang="en-GB" sz="1200" dirty="0" smtClean="0"/>
              <a:t>. This has required commitment, courage, wisdom and teamwork. She/he has served </a:t>
            </a:r>
            <a:br>
              <a:rPr lang="en-GB" sz="1200" dirty="0" smtClean="0"/>
            </a:br>
            <a:r>
              <a:rPr lang="en-GB" sz="1200" dirty="0" smtClean="0"/>
              <a:t>others and worked for justice in our world through:</a:t>
            </a:r>
            <a:endParaRPr lang="en-GB" sz="1400" dirty="0" smtClean="0"/>
          </a:p>
          <a:p>
            <a:pPr algn="ctr"/>
            <a:endParaRPr lang="en-GB" sz="1400" dirty="0" smtClean="0"/>
          </a:p>
          <a:p>
            <a:pPr lvl="0" algn="ctr">
              <a:lnSpc>
                <a:spcPct val="150000"/>
              </a:lnSpc>
            </a:pPr>
            <a:r>
              <a:rPr lang="en-GB" sz="1800" b="1" dirty="0" smtClean="0">
                <a:solidFill>
                  <a:schemeClr val="bg1"/>
                </a:solidFill>
                <a:latin typeface="FG Rebecca"/>
                <a:cs typeface="FG Rebecca"/>
              </a:rPr>
              <a:t>Living by example </a:t>
            </a:r>
          </a:p>
          <a:p>
            <a:pPr lvl="0" algn="ctr">
              <a:lnSpc>
                <a:spcPct val="150000"/>
              </a:lnSpc>
            </a:pPr>
            <a:r>
              <a:rPr lang="en-GB" sz="1800" b="1" dirty="0" smtClean="0">
                <a:solidFill>
                  <a:schemeClr val="bg1"/>
                </a:solidFill>
                <a:latin typeface="FG Rebecca"/>
                <a:cs typeface="FG Rebecca"/>
              </a:rPr>
              <a:t>Volunteering </a:t>
            </a:r>
          </a:p>
          <a:p>
            <a:pPr lvl="0" algn="ctr">
              <a:lnSpc>
                <a:spcPct val="150000"/>
              </a:lnSpc>
            </a:pPr>
            <a:r>
              <a:rPr lang="en-GB" sz="1800" b="1" dirty="0" smtClean="0">
                <a:solidFill>
                  <a:schemeClr val="bg1"/>
                </a:solidFill>
                <a:latin typeface="FG Rebecca"/>
                <a:cs typeface="FG Rebecca"/>
              </a:rPr>
              <a:t>Taking on parish responsibilities  </a:t>
            </a:r>
          </a:p>
          <a:p>
            <a:pPr lvl="0" algn="ctr">
              <a:lnSpc>
                <a:spcPct val="150000"/>
              </a:lnSpc>
            </a:pPr>
            <a:r>
              <a:rPr lang="en-GB" sz="1800" b="1" dirty="0" smtClean="0">
                <a:solidFill>
                  <a:schemeClr val="bg1"/>
                </a:solidFill>
                <a:latin typeface="FG Rebecca"/>
                <a:cs typeface="FG Rebecca"/>
              </a:rPr>
              <a:t>Prayer </a:t>
            </a:r>
          </a:p>
          <a:p>
            <a:pPr lvl="0" algn="ctr">
              <a:lnSpc>
                <a:spcPct val="150000"/>
              </a:lnSpc>
            </a:pPr>
            <a:r>
              <a:rPr lang="en-GB" sz="1800" b="1" dirty="0" smtClean="0">
                <a:solidFill>
                  <a:schemeClr val="bg1"/>
                </a:solidFill>
                <a:latin typeface="FG Rebecca"/>
                <a:cs typeface="FG Rebecca"/>
              </a:rPr>
              <a:t>Fundraising </a:t>
            </a:r>
          </a:p>
          <a:p>
            <a:pPr lvl="0" algn="ctr">
              <a:lnSpc>
                <a:spcPct val="150000"/>
              </a:lnSpc>
            </a:pPr>
            <a:r>
              <a:rPr lang="en-GB" sz="1800" b="1" dirty="0" smtClean="0">
                <a:solidFill>
                  <a:schemeClr val="bg1"/>
                </a:solidFill>
                <a:latin typeface="FG Rebecca"/>
                <a:cs typeface="FG Rebecca"/>
              </a:rPr>
              <a:t>Educating others </a:t>
            </a:r>
          </a:p>
          <a:p>
            <a:pPr lvl="0" algn="ctr">
              <a:lnSpc>
                <a:spcPct val="150000"/>
              </a:lnSpc>
            </a:pPr>
            <a:r>
              <a:rPr lang="en-GB" sz="1800" b="1" dirty="0" smtClean="0">
                <a:solidFill>
                  <a:schemeClr val="bg1"/>
                </a:solidFill>
                <a:latin typeface="FG Rebecca"/>
                <a:cs typeface="FG Rebecca"/>
              </a:rPr>
              <a:t>Campaigning</a:t>
            </a:r>
          </a:p>
          <a:p>
            <a:pPr lvl="0" algn="ctr"/>
            <a:endParaRPr lang="en-GB" sz="1400" b="1" dirty="0" smtClean="0">
              <a:solidFill>
                <a:srgbClr val="9AB527"/>
              </a:solidFill>
            </a:endParaRPr>
          </a:p>
          <a:p>
            <a:pPr lvl="0" algn="ctr"/>
            <a:r>
              <a:rPr lang="en-GB" sz="1400" b="1" dirty="0" smtClean="0">
                <a:solidFill>
                  <a:srgbClr val="9AB527"/>
                </a:solidFill>
              </a:rPr>
              <a:t> </a:t>
            </a:r>
            <a:endParaRPr lang="en-GB" sz="1400" dirty="0" smtClean="0"/>
          </a:p>
          <a:p>
            <a:pPr algn="ctr"/>
            <a:r>
              <a:rPr lang="en-GB" sz="1200" dirty="0" smtClean="0"/>
              <a:t>Filled with the Holy Spirit and with the support of her/his </a:t>
            </a:r>
            <a:br>
              <a:rPr lang="en-GB" sz="1200" dirty="0" smtClean="0"/>
            </a:br>
            <a:r>
              <a:rPr lang="en-GB" sz="1200" dirty="0" smtClean="0"/>
              <a:t>parish community, this is the beginning of a great journey </a:t>
            </a:r>
            <a:br>
              <a:rPr lang="en-GB" sz="1200" dirty="0" smtClean="0"/>
            </a:br>
            <a:r>
              <a:rPr lang="en-GB" sz="1200" dirty="0" smtClean="0"/>
              <a:t>of serving others and making our world a fairer place.</a:t>
            </a:r>
          </a:p>
          <a:p>
            <a:pPr algn="ctr"/>
            <a:r>
              <a:rPr lang="en-GB" sz="1400" dirty="0" smtClean="0"/>
              <a:t> 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sz="1000" dirty="0" smtClean="0"/>
              <a:t>Signed</a:t>
            </a:r>
            <a:r>
              <a:rPr lang="en-GB" sz="1400" dirty="0" smtClean="0">
                <a:solidFill>
                  <a:srgbClr val="9AB527"/>
                </a:solidFill>
              </a:rPr>
              <a:t>_______________________________________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sz="1000" dirty="0" smtClean="0"/>
              <a:t>Position</a:t>
            </a:r>
            <a:r>
              <a:rPr lang="en-GB" sz="1400" dirty="0" smtClean="0">
                <a:solidFill>
                  <a:srgbClr val="9AB527"/>
                </a:solidFill>
              </a:rPr>
              <a:t>_______________________________________</a:t>
            </a:r>
          </a:p>
          <a:p>
            <a:pPr algn="ctr"/>
            <a:endParaRPr lang="en-GB" sz="1400" dirty="0"/>
          </a:p>
        </p:txBody>
      </p:sp>
      <p:sp>
        <p:nvSpPr>
          <p:cNvPr id="34" name="Rectangle 33"/>
          <p:cNvSpPr/>
          <p:nvPr/>
        </p:nvSpPr>
        <p:spPr>
          <a:xfrm>
            <a:off x="441325" y="1554928"/>
            <a:ext cx="6692900" cy="3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1843" y="1515600"/>
            <a:ext cx="6580604" cy="39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b="1" i="1" dirty="0" smtClean="0">
                <a:solidFill>
                  <a:schemeClr val="bg1"/>
                </a:solidFill>
                <a:latin typeface="Verdana"/>
                <a:cs typeface="Verdana"/>
              </a:rPr>
              <a:t>hallenge</a:t>
            </a:r>
            <a:endParaRPr lang="en-US" b="1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 rot="21360000">
            <a:off x="450520" y="971010"/>
            <a:ext cx="6701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spc="600" dirty="0" smtClean="0">
                <a:solidFill>
                  <a:srgbClr val="9AB527"/>
                </a:solidFill>
                <a:latin typeface="Sprayerz"/>
                <a:cs typeface="Sprayerz"/>
              </a:rPr>
              <a:t>REVOLUTIONARY SERVICE</a:t>
            </a:r>
            <a:endParaRPr lang="en-US" sz="2900" b="1" spc="600" dirty="0">
              <a:solidFill>
                <a:srgbClr val="9AB527"/>
              </a:solidFill>
              <a:latin typeface="Sprayerz"/>
              <a:cs typeface="Sprayerz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5424" y="9232751"/>
            <a:ext cx="563880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pc="300" dirty="0" smtClean="0">
                <a:solidFill>
                  <a:schemeClr val="bg1">
                    <a:lumMod val="65000"/>
                  </a:schemeClr>
                </a:solidFill>
                <a:latin typeface="Sprayerz" pitchFamily="50" charset="0"/>
              </a:rPr>
              <a:t>“</a:t>
            </a:r>
            <a:r>
              <a:rPr lang="en-GB" sz="1100" b="1" spc="300" dirty="0" smtClean="0">
                <a:solidFill>
                  <a:schemeClr val="bg1">
                    <a:lumMod val="65000"/>
                  </a:schemeClr>
                </a:solidFill>
                <a:latin typeface="Sprayerz" pitchFamily="50" charset="0"/>
              </a:rPr>
              <a:t>Be revolutionaries</a:t>
            </a:r>
            <a:r>
              <a:rPr lang="en-GB" sz="1100" spc="300" dirty="0" smtClean="0">
                <a:solidFill>
                  <a:schemeClr val="bg1">
                    <a:lumMod val="65000"/>
                  </a:schemeClr>
                </a:solidFill>
                <a:latin typeface="Sprayerz" pitchFamily="50" charset="0"/>
              </a:rPr>
              <a:t>, swim against the tide. </a:t>
            </a:r>
          </a:p>
          <a:p>
            <a:r>
              <a:rPr lang="en-GB" sz="1100" b="1" spc="300" dirty="0" smtClean="0">
                <a:solidFill>
                  <a:schemeClr val="bg1">
                    <a:lumMod val="65000"/>
                  </a:schemeClr>
                </a:solidFill>
                <a:latin typeface="Sprayerz" pitchFamily="50" charset="0"/>
              </a:rPr>
              <a:t>Do not be afraid </a:t>
            </a:r>
            <a:r>
              <a:rPr lang="en-GB" sz="1100" spc="300" dirty="0" smtClean="0">
                <a:solidFill>
                  <a:schemeClr val="bg1">
                    <a:lumMod val="65000"/>
                  </a:schemeClr>
                </a:solidFill>
                <a:latin typeface="Sprayerz" pitchFamily="50" charset="0"/>
              </a:rPr>
              <a:t>to go and to bring Christ into every area of life, to the fringes of society, even to those who seem farthest away.</a:t>
            </a:r>
          </a:p>
          <a:p>
            <a:r>
              <a:rPr lang="en-GB" sz="1100" b="1" spc="300" dirty="0" smtClean="0">
                <a:solidFill>
                  <a:schemeClr val="bg1">
                    <a:lumMod val="65000"/>
                  </a:schemeClr>
                </a:solidFill>
                <a:latin typeface="Sprayerz" pitchFamily="50" charset="0"/>
              </a:rPr>
              <a:t>The Church needs you</a:t>
            </a:r>
            <a:r>
              <a:rPr lang="en-GB" sz="1100" spc="300" dirty="0" smtClean="0">
                <a:solidFill>
                  <a:schemeClr val="bg1">
                    <a:lumMod val="65000"/>
                  </a:schemeClr>
                </a:solidFill>
                <a:latin typeface="Sprayerz" pitchFamily="50" charset="0"/>
              </a:rPr>
              <a:t>, your enthusiasm, your creativity and the joy that is so characteristic of you!”</a:t>
            </a:r>
          </a:p>
          <a:p>
            <a:endParaRPr lang="en-GB" sz="7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900" b="1" dirty="0" smtClean="0">
                <a:solidFill>
                  <a:schemeClr val="bg1">
                    <a:lumMod val="65000"/>
                  </a:schemeClr>
                </a:solidFill>
              </a:rPr>
              <a:t>Pope Francis, World Youth Day, Rio, 2013</a:t>
            </a:r>
          </a:p>
          <a:p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97" y="3683028"/>
            <a:ext cx="1476646" cy="1378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5" y="3603903"/>
            <a:ext cx="1571533" cy="1566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 t="5299" r="7862" b="9905"/>
          <a:stretch/>
        </p:blipFill>
        <p:spPr>
          <a:xfrm>
            <a:off x="152916" y="9214495"/>
            <a:ext cx="1342508" cy="1342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1" y="5464712"/>
            <a:ext cx="1379528" cy="13886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360000">
            <a:off x="679395" y="3785687"/>
            <a:ext cx="6019799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b="1" spc="300" dirty="0" smtClean="0">
                <a:solidFill>
                  <a:srgbClr val="9AB527"/>
                </a:solidFill>
                <a:latin typeface="Sprayerz"/>
                <a:cs typeface="Sprayerz"/>
              </a:rPr>
              <a:t>Living by example </a:t>
            </a:r>
          </a:p>
          <a:p>
            <a:pPr lvl="0" algn="ctr">
              <a:lnSpc>
                <a:spcPct val="150000"/>
              </a:lnSpc>
            </a:pPr>
            <a:r>
              <a:rPr lang="en-GB" b="1" spc="300" dirty="0" smtClean="0">
                <a:solidFill>
                  <a:srgbClr val="9AB527"/>
                </a:solidFill>
                <a:latin typeface="Sprayerz"/>
                <a:cs typeface="Sprayerz"/>
              </a:rPr>
              <a:t>Volunteering </a:t>
            </a:r>
          </a:p>
          <a:p>
            <a:pPr lvl="0" algn="ctr">
              <a:lnSpc>
                <a:spcPct val="150000"/>
              </a:lnSpc>
            </a:pPr>
            <a:r>
              <a:rPr lang="en-GB" b="1" spc="300" dirty="0" smtClean="0">
                <a:solidFill>
                  <a:srgbClr val="9AB527"/>
                </a:solidFill>
                <a:latin typeface="Sprayerz"/>
                <a:cs typeface="Sprayerz"/>
              </a:rPr>
              <a:t>Taking on parish responsibilities  </a:t>
            </a:r>
          </a:p>
          <a:p>
            <a:pPr lvl="0" algn="ctr">
              <a:lnSpc>
                <a:spcPct val="150000"/>
              </a:lnSpc>
            </a:pPr>
            <a:r>
              <a:rPr lang="en-GB" b="1" spc="300" dirty="0" smtClean="0">
                <a:solidFill>
                  <a:srgbClr val="9AB527"/>
                </a:solidFill>
                <a:latin typeface="Sprayerz"/>
                <a:cs typeface="Sprayerz"/>
              </a:rPr>
              <a:t>Prayer </a:t>
            </a:r>
          </a:p>
          <a:p>
            <a:pPr lvl="0" algn="ctr">
              <a:lnSpc>
                <a:spcPct val="150000"/>
              </a:lnSpc>
            </a:pPr>
            <a:r>
              <a:rPr lang="en-GB" b="1" spc="300" dirty="0" smtClean="0">
                <a:solidFill>
                  <a:srgbClr val="9AB527"/>
                </a:solidFill>
                <a:latin typeface="Sprayerz"/>
                <a:cs typeface="Sprayerz"/>
              </a:rPr>
              <a:t>Fundraising </a:t>
            </a:r>
          </a:p>
          <a:p>
            <a:pPr lvl="0" algn="ctr">
              <a:lnSpc>
                <a:spcPct val="150000"/>
              </a:lnSpc>
            </a:pPr>
            <a:r>
              <a:rPr lang="en-GB" b="1" spc="300" dirty="0" smtClean="0">
                <a:solidFill>
                  <a:srgbClr val="9AB527"/>
                </a:solidFill>
                <a:latin typeface="Sprayerz"/>
                <a:cs typeface="Sprayerz"/>
              </a:rPr>
              <a:t>Educating others </a:t>
            </a:r>
          </a:p>
          <a:p>
            <a:pPr lvl="0" algn="ctr">
              <a:lnSpc>
                <a:spcPct val="150000"/>
              </a:lnSpc>
            </a:pPr>
            <a:r>
              <a:rPr lang="en-GB" b="1" spc="300" dirty="0" smtClean="0">
                <a:solidFill>
                  <a:srgbClr val="9AB527"/>
                </a:solidFill>
                <a:latin typeface="Sprayerz"/>
                <a:cs typeface="Sprayerz"/>
              </a:rPr>
              <a:t>Campaigning</a:t>
            </a:r>
          </a:p>
          <a:p>
            <a:endParaRPr lang="en-US" spc="300" dirty="0">
              <a:latin typeface="Sprayerz"/>
              <a:cs typeface="Sprayerz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85" y="5447657"/>
            <a:ext cx="1531640" cy="1422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94698"/>
            <a:ext cx="1981225" cy="8153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108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FG Rebecca</vt:lpstr>
      <vt:lpstr>Sprayerz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David</dc:creator>
  <cp:lastModifiedBy>Kathleen O'Brien</cp:lastModifiedBy>
  <cp:revision>190</cp:revision>
  <cp:lastPrinted>2015-03-31T16:13:13Z</cp:lastPrinted>
  <dcterms:created xsi:type="dcterms:W3CDTF">2015-03-07T12:06:36Z</dcterms:created>
  <dcterms:modified xsi:type="dcterms:W3CDTF">2020-08-18T08:57:41Z</dcterms:modified>
</cp:coreProperties>
</file>