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2047" autoAdjust="0"/>
  </p:normalViewPr>
  <p:slideViewPr>
    <p:cSldViewPr snapToGrid="0">
      <p:cViewPr varScale="1">
        <p:scale>
          <a:sx n="57" d="100"/>
          <a:sy n="57" d="100"/>
        </p:scale>
        <p:origin x="13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D1412-757B-4287-A4ED-F5AE16376E8F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7F2-664B-45CA-B159-A47957408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8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Prayer: Anna Field/CAFOD</a:t>
            </a:r>
          </a:p>
          <a:p>
            <a:r>
              <a:rPr lang="en-GB" dirty="0" smtClean="0"/>
              <a:t>Image</a:t>
            </a:r>
            <a:r>
              <a:rPr lang="en-GB" smtClean="0"/>
              <a:t>: CAFOD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7F2-664B-45CA-B159-A479574081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7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823630F-4D3D-074A-A74C-F6E53ADBFD56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89D7C7"/>
              </a:gs>
              <a:gs pos="100000">
                <a:srgbClr val="E9F8F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85C1BAF-F1CB-7244-BF31-E131AAAE15D3}"/>
              </a:ext>
            </a:extLst>
          </p:cNvPr>
          <p:cNvSpPr txBox="1">
            <a:spLocks/>
          </p:cNvSpPr>
          <p:nvPr/>
        </p:nvSpPr>
        <p:spPr>
          <a:xfrm>
            <a:off x="5239870" y="524933"/>
            <a:ext cx="6768351" cy="5961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600" b="1" dirty="0" smtClean="0">
                <a:solidFill>
                  <a:srgbClr val="112643"/>
                </a:solidFill>
                <a:latin typeface="Montserrat Medium"/>
              </a:rPr>
              <a:t>A prayer </a:t>
            </a:r>
            <a:r>
              <a:rPr lang="en-GB" sz="2600" b="1" dirty="0" smtClean="0">
                <a:solidFill>
                  <a:srgbClr val="112643"/>
                </a:solidFill>
                <a:latin typeface="Montserrat Medium"/>
              </a:rPr>
              <a:t>of joy</a:t>
            </a:r>
            <a:endParaRPr lang="en-GB" sz="2600" b="1" dirty="0" smtClean="0">
              <a:solidFill>
                <a:srgbClr val="112643"/>
              </a:solidFill>
              <a:latin typeface="Montserrat Medium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Lord, help me </a:t>
            </a:r>
            <a:r>
              <a:rPr lang="en-GB" sz="2200" dirty="0" smtClean="0">
                <a:solidFill>
                  <a:srgbClr val="112643"/>
                </a:solidFill>
                <a:latin typeface="Montserrat Medium"/>
              </a:rPr>
              <a:t>to</a:t>
            </a:r>
            <a:endParaRPr lang="en-GB" sz="2200" dirty="0">
              <a:solidFill>
                <a:srgbClr val="112643"/>
              </a:solidFill>
              <a:latin typeface="Montserrat Medium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cherish the last time I really laughed,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value the last thing that I achieved,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respect the last time I did something that scared me.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Lord, be by my side so that I can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find joy in the smallest things,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appreciate the wonder of your creation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And live my life to the full.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rgbClr val="112643"/>
                </a:solidFill>
                <a:latin typeface="Montserrat Medium"/>
              </a:rPr>
              <a:t>Amen</a:t>
            </a:r>
            <a:r>
              <a:rPr lang="en-GB" sz="2200" dirty="0" smtClean="0">
                <a:solidFill>
                  <a:srgbClr val="112643"/>
                </a:solidFill>
                <a:latin typeface="Montserrat Medium"/>
              </a:rPr>
              <a:t>.</a:t>
            </a:r>
            <a:endParaRPr lang="en-GB" sz="2200" dirty="0">
              <a:solidFill>
                <a:srgbClr val="112643"/>
              </a:solidFill>
              <a:latin typeface="Montserrat 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-1"/>
          <a:stretch/>
        </p:blipFill>
        <p:spPr>
          <a:xfrm>
            <a:off x="6" y="-2"/>
            <a:ext cx="479319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77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190</cp:revision>
  <dcterms:created xsi:type="dcterms:W3CDTF">2020-03-17T09:08:00Z</dcterms:created>
  <dcterms:modified xsi:type="dcterms:W3CDTF">2020-08-11T14:39:32Z</dcterms:modified>
</cp:coreProperties>
</file>