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B8A"/>
    <a:srgbClr val="E6CF04"/>
    <a:srgbClr val="FC0018"/>
    <a:srgbClr val="047AAE"/>
    <a:srgbClr val="FF6509"/>
    <a:srgbClr val="FFFF00"/>
    <a:srgbClr val="E9F955"/>
    <a:srgbClr val="98B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6109C-022E-CF45-388A-9772A6FF0863}" v="669" dt="2020-03-17T09:29:31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79174" autoAdjust="0"/>
  </p:normalViewPr>
  <p:slideViewPr>
    <p:cSldViewPr snapToGrid="0">
      <p:cViewPr>
        <p:scale>
          <a:sx n="33" d="100"/>
          <a:sy n="33" d="100"/>
        </p:scale>
        <p:origin x="229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AE70D-BAF6-417F-86A3-8E53FE4C9C9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93EBF-AAE7-4E5C-B15B-2C1B27CAD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1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Prayer: Stephen Davies/CAFOD</a:t>
            </a:r>
          </a:p>
          <a:p>
            <a:r>
              <a:rPr lang="en-GB" dirty="0" smtClean="0"/>
              <a:t>Picture: </a:t>
            </a:r>
            <a:r>
              <a:rPr lang="en-GB" dirty="0" smtClean="0"/>
              <a:t>CAFOD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3EBF-AAE7-4E5C-B15B-2C1B27CAD2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0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Prayer: </a:t>
            </a:r>
            <a:r>
              <a:rPr lang="en-GB" dirty="0" smtClean="0"/>
              <a:t>Mo Baldwin/CAFOD</a:t>
            </a:r>
            <a:endParaRPr lang="en-GB" dirty="0" smtClean="0"/>
          </a:p>
          <a:p>
            <a:r>
              <a:rPr lang="en-GB" dirty="0" smtClean="0"/>
              <a:t>Picture: CAFOD (In</a:t>
            </a:r>
            <a:r>
              <a:rPr lang="en-GB" baseline="0" dirty="0" smtClean="0"/>
              <a:t> </a:t>
            </a:r>
            <a:r>
              <a:rPr lang="en-GB" dirty="0" smtClean="0"/>
              <a:t>a church in </a:t>
            </a:r>
            <a:r>
              <a:rPr lang="en-GB" dirty="0" err="1" smtClean="0"/>
              <a:t>Moroto</a:t>
            </a:r>
            <a:r>
              <a:rPr lang="en-GB" dirty="0" smtClean="0"/>
              <a:t>, </a:t>
            </a:r>
            <a:r>
              <a:rPr lang="en-GB" dirty="0" err="1" smtClean="0"/>
              <a:t>Karamoja</a:t>
            </a:r>
            <a:r>
              <a:rPr lang="en-GB" dirty="0" smtClean="0"/>
              <a:t>. A young girl who goes to school nearby lit the candle.)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3EBF-AAE7-4E5C-B15B-2C1B27CAD2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9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671" y="349624"/>
            <a:ext cx="669439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rayer for the world’s people</a:t>
            </a: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Heavenly Father,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hold the whole world deep in your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heart,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pains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burdens,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delighting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our joys and successes.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offer you our prayers –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spoken and unspoken –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ask you to hear us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we pray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others around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[Those who wish to, each name a country]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make these prayers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name of the Father,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Son and the Holy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Spirit. Amen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984"/>
          <a:stretch/>
        </p:blipFill>
        <p:spPr>
          <a:xfrm>
            <a:off x="7355541" y="2127"/>
            <a:ext cx="483645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 b="7596"/>
          <a:stretch/>
        </p:blipFill>
        <p:spPr>
          <a:xfrm>
            <a:off x="0" y="0"/>
            <a:ext cx="12192000" cy="6875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-393" r="25536" b="-106"/>
          <a:stretch/>
        </p:blipFill>
        <p:spPr>
          <a:xfrm>
            <a:off x="1957" y="0"/>
            <a:ext cx="12289690" cy="68755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1330" y="208944"/>
            <a:ext cx="84819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and now</a:t>
            </a:r>
          </a:p>
          <a:p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now, Lord,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hold before you simply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seven billion people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whom I share this world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may never meet them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even know their names,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place them in your loving care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them. Support them. Be with them.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they be full of your love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share it with those they meet,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I, once more, commit myself to do the same.</a:t>
            </a:r>
          </a:p>
          <a:p>
            <a:endParaRPr lang="en-GB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Amen.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5" r="37918" b="19347"/>
          <a:stretch/>
        </p:blipFill>
        <p:spPr>
          <a:xfrm>
            <a:off x="1957" y="-58995"/>
            <a:ext cx="12209708" cy="699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-393" r="25536" b="-106"/>
          <a:stretch/>
        </p:blipFill>
        <p:spPr>
          <a:xfrm>
            <a:off x="1957" y="-17584"/>
            <a:ext cx="12289690" cy="68755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2336" y="238441"/>
            <a:ext cx="1167067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your people</a:t>
            </a:r>
            <a:endParaRPr lang="en-GB" sz="3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pray for all your people, Lord.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in places of despair that they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find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hope, </a:t>
            </a:r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 for all your people, Lord.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who bring hope to others,</a:t>
            </a: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pray for all your people, Lord.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who hunger or thirst, that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needs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met,</a:t>
            </a: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pray for all your people, Lord.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with the power to help those who hunger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thirst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 for all your people, Lord.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who are homeless that they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find 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shelter, </a:t>
            </a:r>
            <a:endParaRPr lang="en-GB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 for all your people, Lord.</a:t>
            </a: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those who can work to create a fairer world,</a:t>
            </a: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pray for all your people, Lord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</TotalTime>
  <Words>349</Words>
  <Application>Microsoft Office PowerPoint</Application>
  <PresentationFormat>Widescreen</PresentationFormat>
  <Paragraphs>55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Kathleen O'Brien</cp:lastModifiedBy>
  <cp:revision>195</cp:revision>
  <dcterms:created xsi:type="dcterms:W3CDTF">2020-03-17T09:08:00Z</dcterms:created>
  <dcterms:modified xsi:type="dcterms:W3CDTF">2020-08-11T15:10:06Z</dcterms:modified>
</cp:coreProperties>
</file>