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8" r:id="rId6"/>
  </p:sldMasterIdLst>
  <p:notesMasterIdLst>
    <p:notesMasterId r:id="rId27"/>
  </p:notesMasterIdLst>
  <p:sldIdLst>
    <p:sldId id="278" r:id="rId7"/>
    <p:sldId id="264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643"/>
    <a:srgbClr val="A5C400"/>
    <a:srgbClr val="409F4C"/>
    <a:srgbClr val="34A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558"/>
  </p:normalViewPr>
  <p:slideViewPr>
    <p:cSldViewPr snapToGrid="0">
      <p:cViewPr varScale="1">
        <p:scale>
          <a:sx n="105" d="100"/>
          <a:sy n="105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5031-E1FD-4377-B1E0-4F6F8249720B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76E7C-A6AE-4FD1-AFE5-00287C03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ver or section slid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249"/>
            <a:ext cx="12188829" cy="595475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85999" y="2116800"/>
            <a:ext cx="5884983" cy="1323439"/>
          </a:xfrm>
        </p:spPr>
        <p:txBody>
          <a:bodyPr wrap="square"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86000" y="4935600"/>
            <a:ext cx="56088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7200" y="1299600"/>
            <a:ext cx="10890000" cy="81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00888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00888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7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412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37200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2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412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37200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r video gr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580401" y="1321200"/>
            <a:ext cx="8646567" cy="510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45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r video grab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580401" y="1321200"/>
            <a:ext cx="8646567" cy="510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7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r video grab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580401" y="1321200"/>
            <a:ext cx="8646567" cy="510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8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6402-BA29-4830-8DA5-DACDD67A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62400"/>
            <a:ext cx="10515600" cy="707886"/>
          </a:xfrm>
        </p:spPr>
        <p:txBody>
          <a:bodyPr anchor="t" anchorCtr="0"/>
          <a:lstStyle>
            <a:lvl1pPr algn="ctr"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248478" y="6350000"/>
            <a:ext cx="11694602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The Catholic Agency for Overseas Development (CAFOD) is the official aid agency of the Catholic Church in England and Wales and part of Caritas International.  </a:t>
            </a:r>
            <a:b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</a:b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Registered charity number 1160384. Company limited by guarantee registered in England and Wales number 09387398.</a:t>
            </a:r>
          </a:p>
        </p:txBody>
      </p:sp>
    </p:spTree>
    <p:extLst>
      <p:ext uri="{BB962C8B-B14F-4D97-AF65-F5344CB8AC3E}">
        <p14:creationId xmlns:p14="http://schemas.microsoft.com/office/powerpoint/2010/main" val="2455087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E36402-BA29-4830-8DA5-DACDD67A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62400"/>
            <a:ext cx="10515600" cy="707886"/>
          </a:xfrm>
        </p:spPr>
        <p:txBody>
          <a:bodyPr anchor="t" anchorCtr="0"/>
          <a:lstStyle>
            <a:lvl1pPr algn="ctr"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478" y="6350000"/>
            <a:ext cx="11694602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The Catholic Agency for Overseas Development (CAFOD) is the official aid agency of the Catholic Church in England and Wales and part of Caritas International.  </a:t>
            </a:r>
            <a:b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</a:b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Registered charity number 1160384. Company limited by guarantee registered in England and Wales number 09387398.</a:t>
            </a:r>
          </a:p>
        </p:txBody>
      </p:sp>
    </p:spTree>
    <p:extLst>
      <p:ext uri="{BB962C8B-B14F-4D97-AF65-F5344CB8AC3E}">
        <p14:creationId xmlns:p14="http://schemas.microsoft.com/office/powerpoint/2010/main" val="424642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E36402-BA29-4830-8DA5-DACDD67A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62400"/>
            <a:ext cx="10515600" cy="707886"/>
          </a:xfrm>
        </p:spPr>
        <p:txBody>
          <a:bodyPr anchor="t" anchorCtr="0"/>
          <a:lstStyle>
            <a:lvl1pPr algn="ctr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478" y="6350000"/>
            <a:ext cx="11694602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Catholic Agency for Overseas Development (CAFOD) is the official aid agency of the Catholic Church in England and Wales and part of Caritas International.  </a:t>
            </a:r>
            <a:br>
              <a:rPr lang="en-GB" sz="1300" b="0" i="0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1300" b="0" i="0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Registered charity number 1160384. Company limited by guarantee registered in England and Wales number 09387398.</a:t>
            </a:r>
          </a:p>
        </p:txBody>
      </p:sp>
    </p:spTree>
    <p:extLst>
      <p:ext uri="{BB962C8B-B14F-4D97-AF65-F5344CB8AC3E}">
        <p14:creationId xmlns:p14="http://schemas.microsoft.com/office/powerpoint/2010/main" val="25767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ver or section slid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249"/>
            <a:ext cx="12188829" cy="595475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800" y="2116800"/>
            <a:ext cx="5608800" cy="1323439"/>
          </a:xfrm>
        </p:spPr>
        <p:txBody>
          <a:bodyPr/>
          <a:lstStyle>
            <a:lvl1pPr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4800" y="4935600"/>
            <a:ext cx="5608800" cy="40011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9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AF46-C57D-4982-BFAE-3CE62740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60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55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hoto cover or section slid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060"/>
            <a:ext cx="12192000" cy="5589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0" y="2116800"/>
            <a:ext cx="5934678" cy="1323439"/>
          </a:xfrm>
        </p:spPr>
        <p:txBody>
          <a:bodyPr wrap="square"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0" y="4935600"/>
            <a:ext cx="56088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06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ver or section slid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060"/>
            <a:ext cx="12192000" cy="5589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00" y="2116800"/>
            <a:ext cx="5608800" cy="132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00" y="4935600"/>
            <a:ext cx="56088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9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1126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71588"/>
            <a:ext cx="12192000" cy="5586412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1126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71588"/>
            <a:ext cx="12192000" cy="5586412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rgbClr val="11264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rgbClr val="11264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E84E-E248-4528-BBAA-120DF610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8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108900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9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04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6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04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6B0B3-DE56-41B8-BF63-E55B60D3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299600"/>
            <a:ext cx="10890000" cy="4514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7B7D7-9F2A-45E8-B552-FAE2315F9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00" y="2278800"/>
            <a:ext cx="10890000" cy="22464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5" y="329271"/>
            <a:ext cx="2707578" cy="2733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0324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4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50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51" r:id="rId17"/>
    <p:sldLayoutId id="2147483678" r:id="rId18"/>
    <p:sldLayoutId id="2147483679" r:id="rId19"/>
    <p:sldLayoutId id="2147483654" r:id="rId20"/>
    <p:sldLayoutId id="2147483655" r:id="rId21"/>
  </p:sldLayoutIdLst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i="0" kern="1200">
          <a:solidFill>
            <a:srgbClr val="112643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1pPr>
      <a:lvl2pPr marL="762000" indent="-3048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Wingdings" charset="2"/>
        <a:buChar char="ü"/>
        <a:tabLst/>
        <a:defRPr sz="2000" kern="1200">
          <a:solidFill>
            <a:srgbClr val="11264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8" y="353334"/>
            <a:ext cx="5796237" cy="5851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00" y="2116800"/>
            <a:ext cx="5894922" cy="132343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00" y="4935600"/>
            <a:ext cx="5608800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1274727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800" b="1" i="0" kern="1200">
          <a:solidFill>
            <a:srgbClr val="112643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/>
        <a:buNone/>
        <a:defRPr sz="2000" b="1" i="0" kern="1200">
          <a:solidFill>
            <a:srgbClr val="11264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81A67-C5D7-440D-8278-116FEC998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606"/>
            <a:ext cx="12192000" cy="68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630194-186A-427C-9327-8269F0AF4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736"/>
            <a:ext cx="12192000" cy="68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2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D5570-BB76-4B92-83D2-43FA382E8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43" y="1097184"/>
            <a:ext cx="11750914" cy="65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9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778B3-A57F-4B6F-A01A-C1504A986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41" y="954157"/>
            <a:ext cx="12230341" cy="68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4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4E8C0-2108-4E65-87D4-A37F3E1B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059"/>
            <a:ext cx="12192000" cy="68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EB66-75EF-42D2-8AC3-570208E62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DFA2A-F134-4483-948D-3BCDF258C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88B88-7450-4DB7-8E2F-1D115298F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589"/>
            <a:ext cx="12192000" cy="68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2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CCE8-0711-4F11-BA34-31FFE2A0B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FAF7B-B53D-43E9-B5F3-B662573C3F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F5E8A-4CCB-40BF-B705-51541EC1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331"/>
            <a:ext cx="12192000" cy="678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8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37A9-7116-4EC7-9CA3-9AA6B75DB2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2E753-DEB1-4AD7-9329-DC60A167E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73855-F0D1-40CE-AA5C-5982AE1C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8936" y="946218"/>
            <a:ext cx="15804395" cy="59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5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487952-184E-9544-9F7D-6EE320BFA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081"/>
            <a:ext cx="12192000" cy="67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8026-81B2-4D83-9B3E-55CE78923A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7A30E-D234-4FB3-B104-F80DED123F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A88B2-5723-6B4E-9F2D-6B8C2F594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384"/>
            <a:ext cx="12192000" cy="64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16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201F47-25F8-48BF-8FA8-46A569AEF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31810D-0E56-9045-BE0A-B2EB3F429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AA6BD-3857-0A46-9380-41E2F2649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103"/>
            <a:ext cx="12192000" cy="67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6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11AFF-8685-498B-854B-C9858E5A2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591"/>
            <a:ext cx="12192000" cy="67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98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08831A-6E70-3B42-8294-6D7134ECE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9366" y="938822"/>
            <a:ext cx="18941366" cy="5919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0CA7B-8EE0-5B4E-8430-B29FCE445576}"/>
              </a:ext>
            </a:extLst>
          </p:cNvPr>
          <p:cNvSpPr txBox="1"/>
          <p:nvPr/>
        </p:nvSpPr>
        <p:spPr>
          <a:xfrm>
            <a:off x="996461" y="1828800"/>
            <a:ext cx="49940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How will you be kind, listen to others and be a good neighbour?</a:t>
            </a:r>
          </a:p>
        </p:txBody>
      </p:sp>
    </p:spTree>
    <p:extLst>
      <p:ext uri="{BB962C8B-B14F-4D97-AF65-F5344CB8AC3E}">
        <p14:creationId xmlns:p14="http://schemas.microsoft.com/office/powerpoint/2010/main" val="261450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1BC253-A2E4-4210-9A27-007D02F77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927"/>
            <a:ext cx="12192000" cy="68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D41793-0F5C-4FFB-92A7-C34B638C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031"/>
            <a:ext cx="12192000" cy="675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B28B1-5F94-4074-9208-D5945CFD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990"/>
            <a:ext cx="12192000" cy="67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6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B1CD1-FAA8-4B28-BC81-C0A7AD87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391"/>
            <a:ext cx="12192000" cy="68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0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6B371-72BE-4FC0-BF7B-40A370D1A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551"/>
            <a:ext cx="12192000" cy="68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DDCDD9-20AD-4CB4-A209-919D92307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81"/>
            <a:ext cx="12192000" cy="68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902B1A-12FD-4F5D-A8E7-EE2A50DD5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676"/>
            <a:ext cx="12192000" cy="68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5946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CAFOD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eper header for cov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1" ma:contentTypeDescription="Create a new document." ma:contentTypeScope="" ma:versionID="4aa2db4177c8e0f85f25b58e27dabfdf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9904130c5251f848678ed5a103073116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672002-f21f-4240-adfb-f0b653fb6fb5">SZUU6KYVHK2A-2146017777-14270</_dlc_DocId>
    <_dlc_DocIdUrl xmlns="04672002-f21f-4240-adfb-f0b653fb6fb5">
      <Url>https://cafod365.sharepoint.com/sites/int/Education/_layouts/15/DocIdRedir.aspx?ID=SZUU6KYVHK2A-2146017777-14270</Url>
      <Description>SZUU6KYVHK2A-2146017777-14270</Description>
    </_dlc_DocIdUrl>
    <Activity xmlns="236a9a4b-a03c-46ba-8ec6-624c184acbc6">Advent</Activity>
    <Audience xmlns="236a9a4b-a03c-46ba-8ec6-624c184acbc6"/>
    <_Status xmlns="http://schemas.microsoft.com/sharepoint/v3/fields">Not Started</_Status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0034D4D-1F18-4D71-845F-EBC0D2360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F8F324-CDC9-4933-8C85-D79B4FFDA6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8AE2DC-ECA7-4BDB-A1D9-CE1D53814864}">
  <ds:schemaRefs>
    <ds:schemaRef ds:uri="04672002-f21f-4240-adfb-f0b653fb6fb5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sharepoint/v3/field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bdf04112-6931-4610-9724-cd62e91446a3"/>
    <ds:schemaRef ds:uri="236a9a4b-a03c-46ba-8ec6-624c184acbc6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C0125B66-5B72-49E1-80BF-A9629689D96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Wingdings</vt:lpstr>
      <vt:lpstr>Standard CAFOD theme</vt:lpstr>
      <vt:lpstr>Deeper header for cover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Brinn</dc:creator>
  <cp:lastModifiedBy>Victoria Ahmed</cp:lastModifiedBy>
  <cp:revision>13</cp:revision>
  <dcterms:created xsi:type="dcterms:W3CDTF">2019-01-09T08:40:52Z</dcterms:created>
  <dcterms:modified xsi:type="dcterms:W3CDTF">2021-06-07T08:21:21Z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cademic Year">
    <vt:lpwstr>110;#2018-2019|0c0cc2e4-894c-4bae-84ab-54cf8c7f4c4b</vt:lpwstr>
  </property>
  <property fmtid="{D5CDD505-2E9C-101B-9397-08002B2CF9AE}" pid="3" name="ContentTypeId">
    <vt:lpwstr>0x01010096472308B02E1E4A9F4BBEA19176AB65</vt:lpwstr>
  </property>
  <property fmtid="{D5CDD505-2E9C-101B-9397-08002B2CF9AE}" pid="4" name="Diocese">
    <vt:lpwstr>66;#UK Clifton|8b026b32-65d7-4ef4-bae1-e983b626a5d7</vt:lpwstr>
  </property>
  <property fmtid="{D5CDD505-2E9C-101B-9397-08002B2CF9AE}" pid="5" name="NXPowerLiteLastOptimized">
    <vt:lpwstr>267814</vt:lpwstr>
  </property>
  <property fmtid="{D5CDD505-2E9C-101B-9397-08002B2CF9AE}" pid="6" name="NXPowerLiteSettings">
    <vt:lpwstr>C700052003A000</vt:lpwstr>
  </property>
  <property fmtid="{D5CDD505-2E9C-101B-9397-08002B2CF9AE}" pid="7" name="NXPowerLiteVersion">
    <vt:lpwstr>D8.0.4</vt:lpwstr>
  </property>
  <property fmtid="{D5CDD505-2E9C-101B-9397-08002B2CF9AE}" pid="8" name="Year">
    <vt:lpwstr>121;#2018|70089784-6a9d-4c9c-a3a4-1d83a4067355</vt:lpwstr>
  </property>
  <property fmtid="{D5CDD505-2E9C-101B-9397-08002B2CF9AE}" pid="9" name="_dlc_DocIdItemGuid">
    <vt:lpwstr>37b6e6fa-5bf7-44f6-9c65-29a363e89a25</vt:lpwstr>
  </property>
</Properties>
</file>