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51B39-5964-47BB-835E-90C0E2C11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72BDCE1-7D5B-4AE6-A060-F188D247D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A41F1F-5E16-46AA-849F-C61F4725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EA244C-6CCB-4CF6-A584-6ACEA51E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5A80BB-4FA7-434C-AF3C-3AB34D9E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3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95583-010F-4C7C-AB53-6788AD6D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73F56A-08ED-477A-B49D-1EA7EA044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CF7C-CCDD-4918-9DA3-806208A1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7D841-784F-41E2-9432-80A919B5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1B524B-1653-4D53-A78A-263F96C2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1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E43784-73B9-4054-A7A2-DD7C6745B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0C4A3C-51DA-445C-AB03-66AC76784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244970-7B77-4BF9-B991-BF9BC7C9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F13EC-08F6-47E6-9614-04D03A1D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33E542-BF2E-4B30-A134-0200B65E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98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A8B48-E699-4C13-89E4-4192034B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5F77E0-4E85-4E7D-AA39-DFBBE8F49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004EAA-01DF-40F6-AFFD-54EE8080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A712C2-B823-453D-8B91-551AA26B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2C6A34-F6F6-4DC9-A06A-263EE391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8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85D22-534E-44B2-BC0A-66DD9C4F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541D2E-56BC-4C6B-A295-1D0F92F10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F9F10-5A7F-4342-A5CF-65299387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00F7F-DB19-464D-9611-5AE2C1AC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9CB51-C4FE-4D49-8E6C-237B29A2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4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56682-3D2A-41F6-82EF-9703AE24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5FFD91-7CF7-4C6E-8CCA-BA0638E59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0B81A20-404A-4A79-9DF9-795AB9248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89BA2E-01D4-4BB6-BFE7-2022E91E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08558D-9381-42D3-8249-8B652515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7FF0C6-E91B-40FA-851B-9F9B161A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00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E8B8F6-B2A0-4685-A467-25B0FA23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874D8C-E13F-43CD-80E7-666E83F11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F35EBBE-8302-4386-8F27-EA650018A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6E8EEA-1E27-49CF-8DD4-AD255A536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E5A598-E214-44E1-AE0F-FA94DE900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7EECDB1-191C-40FE-A785-3EC22F70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B7D6DE-6095-42E4-83A4-A250F1755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BD0A55-4ACE-4FB3-A9E5-80CBC61B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7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DC5E2D-0180-4811-ADA2-446523BA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9DEF74-F2A3-40A4-96A3-3CED6039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D5BC4C-0A26-411B-81C5-378AF9F8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A9F14D-ACCD-4338-B944-B91C40FD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9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E5A911-1485-4231-B1F0-CE56A97F8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3004331-F8AE-46E7-BE2F-7B3D185A3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13C455-D1D9-4678-95CE-045E3332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48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7544FB-A2B4-4359-B44D-1D32D122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F8547A-7941-4EDE-AB96-DED7278BF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760FAD-5221-4B0C-B06D-1A1D40FF8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EEC5D2-E99E-40A5-B347-19E9AA7C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C37AB5-6365-4CE8-A68A-CEB68706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4BE396-D480-40A8-AE55-636CBEB1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6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02C2EA-8764-4892-AA73-D5FABD6A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6494550-214B-46A6-8C90-A8B6072FC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7430B0-F4FD-42F2-8907-4B55F3DCA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FD8DE2-12A4-4B5D-9EC9-993744D8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0943DB-F681-4F67-A13D-4FB0FABC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B1BF5E-E0BE-46E3-93DD-3F0BEAE3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1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2EFEC1-BDA8-4752-982B-83C4D9E0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D270BD-3D10-4FD4-87B5-BF88C5407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FC89E-36C6-43A4-934F-0CF8FD3AA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2851-946C-4CC9-BB11-B90CB43CB0BA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65A720-1236-4F33-941C-20E2E24AB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63733-F1D3-4BAB-9C38-80FD08412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384B9-E1A8-4970-992D-A8217519A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1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F56646-3505-49B5-8304-9F622E631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134470"/>
            <a:ext cx="1903977" cy="78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47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O'Brien</dc:creator>
  <cp:lastModifiedBy>Kathleen O'Brien</cp:lastModifiedBy>
  <cp:revision>2</cp:revision>
  <dcterms:created xsi:type="dcterms:W3CDTF">2018-10-12T11:59:43Z</dcterms:created>
  <dcterms:modified xsi:type="dcterms:W3CDTF">2020-06-05T09:15:53Z</dcterms:modified>
</cp:coreProperties>
</file>