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FDF52-7E3D-F4C1-F43F-623DA53994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D6B04B-A91E-47A3-91F8-8792E1744C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6D3227-3736-9818-32B4-59CAC9E40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06EC-D5D6-4375-AF80-E4AB0BB01203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DD9FCD-3D7B-305A-F7D5-199BFB183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8EE3-99F1-3758-4B5F-6B4F7C01D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09958-E657-4A3B-B1D3-6FB7B0075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996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FC4DE-37EB-40D7-E129-06D50263E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1F6A10-D361-5FE8-263A-3AA0747B7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8E63E-3659-BD43-B753-906FF103F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06EC-D5D6-4375-AF80-E4AB0BB01203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48BB15-8E6A-98A3-91F8-0B827D0C1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8F83C-14ED-C638-8E0C-E859EEA8A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09958-E657-4A3B-B1D3-6FB7B0075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445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2EC90F-4EC4-DADE-1C4E-C5076A45BD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D85E9-F9A2-192F-4711-6141CB3507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47951-3767-0E61-5761-D97131A68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06EC-D5D6-4375-AF80-E4AB0BB01203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8F006-7136-306C-B0E7-C29A05015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09BA8-B62B-6CE2-46D8-3F2D9AA3E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09958-E657-4A3B-B1D3-6FB7B0075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390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B7764-641D-154D-96B7-D1508B726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27F49-DF15-BC50-789B-2C102BEF7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2EA183-A27A-2D7B-1815-A77EB65A2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06EC-D5D6-4375-AF80-E4AB0BB01203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D10C49-3197-E12A-ABF7-4D5D7E083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2CE0B-FBD6-2BAA-63B1-F62EBEF3C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09958-E657-4A3B-B1D3-6FB7B0075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661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0981C-0F79-0F29-9932-4EAAA79FE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F54091-16F3-CA93-E856-B6490C54C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5AA32-339D-A0DD-9381-DD55D7641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06EC-D5D6-4375-AF80-E4AB0BB01203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EF05B7-87C8-6E5B-FB65-36C7CC920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ACB2F5-9083-82A2-29AD-24F46DD0C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09958-E657-4A3B-B1D3-6FB7B0075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489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0704D-8BA8-2295-89FF-FEA4A7AF5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4C05F-0ED5-4D5A-E2F3-DF833F4270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8FFE9C-C62D-90C5-525C-6C5BC73680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214B71-49FB-FC6A-AC07-17F43AA1A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06EC-D5D6-4375-AF80-E4AB0BB01203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5DBA0A-86DB-F834-9C27-CC4274B80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55EA7C-326B-B6A1-63DC-AD61757C0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09958-E657-4A3B-B1D3-6FB7B0075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5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851E4-834F-87A1-0561-D407C51CF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2F90FC-19D6-4E36-7726-819F74699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CCA06B-E636-C580-852A-F0E984C38E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FA202A-2B10-7E0B-36E0-A3EEE93953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6A158C-39A2-6C8D-9E8D-7C80377080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BF7D61-2E99-6914-9F90-3ED2631A5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06EC-D5D6-4375-AF80-E4AB0BB01203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89BC3C-1079-49F5-9A86-7CF78FE59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7D5F5A-8504-1F4E-0E49-7996A0DE3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09958-E657-4A3B-B1D3-6FB7B0075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545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60DD0-B85A-696A-332E-C49DD4CB7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E931F1-6AF7-0E14-58C7-077C3F7C9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06EC-D5D6-4375-AF80-E4AB0BB01203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235B39-7966-840A-C913-C1C3E79CF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9E7C03-E567-3090-DB3B-CB3A9E35E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09958-E657-4A3B-B1D3-6FB7B0075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534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3B086B-CE3B-3818-B8C4-BFF5F9682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06EC-D5D6-4375-AF80-E4AB0BB01203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93CB48-670A-DD4F-E679-3685BCD97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AB6E3F-948A-43DF-CDD0-D46094C72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09958-E657-4A3B-B1D3-6FB7B0075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369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2CA68-8670-8859-E780-B2E5468D8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A4CB3F-4065-7E44-FEE0-C8A242DCC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BB8646-3C76-5A0F-E338-EE2BE6378D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92ED2F-1E9E-CACD-7B9C-ADDFF7984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06EC-D5D6-4375-AF80-E4AB0BB01203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059E15-ECE6-A8DB-4CF4-84AC8BFB9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362C33-1EF0-9969-ECED-0A1D83FF5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09958-E657-4A3B-B1D3-6FB7B0075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95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55717-2E16-8760-C456-972E1756F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0D676F-D71A-F54B-EB8A-EA80E9D3FD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79F0B2-5A6B-D8C5-929E-5DA08F90DD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EB162-401F-4604-2DBA-FF654AACC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D06EC-D5D6-4375-AF80-E4AB0BB01203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C6E0AC-7C82-4A93-CB07-26A15DA3D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F23E6D-B357-C883-36CD-84D8AC1F5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09958-E657-4A3B-B1D3-6FB7B0075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01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0C05E6-6B16-723A-96F0-5918A55C0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D76732-3770-6E62-AC75-91CDFDF66B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5D7B70-852F-E119-CAF3-A17C66E745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0D06EC-D5D6-4375-AF80-E4AB0BB01203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9DE920-86F1-029E-0DF6-54852A1035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6D8D34-B007-8FD9-D7B2-EC35525496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E09958-E657-4A3B-B1D3-6FB7B0075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877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C35F109-B32F-F036-3A05-E3C68CAD7A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8F11B0A-307B-9E68-25FA-1D24A66E14E6}"/>
              </a:ext>
            </a:extLst>
          </p:cNvPr>
          <p:cNvSpPr txBox="1"/>
          <p:nvPr/>
        </p:nvSpPr>
        <p:spPr>
          <a:xfrm>
            <a:off x="2427514" y="1524001"/>
            <a:ext cx="51489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Dudley (edit)</a:t>
            </a:r>
            <a:endParaRPr lang="en-US" sz="48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114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DE0E2-CA77-C7D6-1A4C-F1C65CA072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3E05CD-A98F-992C-5FF0-3362FCCC8E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1ABD90-FE35-DF37-3A48-50A27316CB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654CA32-EA99-E473-E2F4-8B42B4679CFB}"/>
              </a:ext>
            </a:extLst>
          </p:cNvPr>
          <p:cNvSpPr txBox="1"/>
          <p:nvPr/>
        </p:nvSpPr>
        <p:spPr>
          <a:xfrm>
            <a:off x="1719942" y="1808331"/>
            <a:ext cx="103305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St Michael’s (editable)</a:t>
            </a:r>
            <a:endParaRPr lang="en-US" sz="6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75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3D9F749-76B0-9BEE-BEA4-EDE15FEE85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304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D564843-7F66-ACA4-ADD3-9BB33635F8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7052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Jessica Bailey</dc:creator>
  <cp:lastModifiedBy>Jessica Bailey</cp:lastModifiedBy>
  <cp:revision>1</cp:revision>
  <dcterms:created xsi:type="dcterms:W3CDTF">2026-01-09T15:41:03Z</dcterms:created>
  <dcterms:modified xsi:type="dcterms:W3CDTF">2026-01-09T15:45:51Z</dcterms:modified>
</cp:coreProperties>
</file>