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5"/>
  </p:sldMasterIdLst>
  <p:notesMasterIdLst>
    <p:notesMasterId r:id="rId13"/>
  </p:notesMasterIdLst>
  <p:handoutMasterIdLst>
    <p:handoutMasterId r:id="rId14"/>
  </p:handoutMasterIdLst>
  <p:sldIdLst>
    <p:sldId id="272" r:id="rId6"/>
    <p:sldId id="320" r:id="rId7"/>
    <p:sldId id="442" r:id="rId8"/>
    <p:sldId id="427" r:id="rId9"/>
    <p:sldId id="443" r:id="rId10"/>
    <p:sldId id="444" r:id="rId11"/>
    <p:sldId id="323" r:id="rId12"/>
  </p:sldIdLst>
  <p:sldSz cx="9144000" cy="5143500" type="screen16x9"/>
  <p:notesSz cx="20104100" cy="11309350"/>
  <p:embeddedFontLst>
    <p:embeddedFont>
      <p:font typeface="Montserrat" panose="00000500000000000000" pitchFamily="2" charset="0"/>
      <p:regular r:id="rId15"/>
      <p:bold r:id="rId16"/>
      <p:italic r:id="rId17"/>
      <p:boldItalic r:id="rId18"/>
    </p:embeddedFont>
    <p:embeddedFont>
      <p:font typeface="Montserrat ExtraBold" panose="00000900000000000000" pitchFamily="2" charset="0"/>
      <p:bold r:id="rId19"/>
      <p:italic r:id="rId20"/>
      <p:boldItalic r:id="rId21"/>
    </p:embeddedFont>
    <p:embeddedFont>
      <p:font typeface="Montserrat Light" panose="00000400000000000000" pitchFamily="2" charset="0"/>
      <p:regular r:id="rId22"/>
      <p:italic r:id="rId23"/>
    </p:embeddedFont>
    <p:embeddedFont>
      <p:font typeface="Montserrat School" pitchFamily="2" charset="0"/>
      <p:regular r:id="rId24"/>
      <p:italic r:id="rId25"/>
    </p:embeddedFont>
    <p:embeddedFont>
      <p:font typeface="Montserrat School ExtBd" pitchFamily="2" charset="0"/>
      <p:bold r:id="rId26"/>
    </p:embeddedFont>
    <p:embeddedFont>
      <p:font typeface="Verdana" panose="020B0604030504040204" pitchFamily="34" charset="0"/>
      <p:regular r:id="rId27"/>
      <p:bold r:id="rId28"/>
      <p:italic r:id="rId29"/>
      <p:boldItalic r:id="rId30"/>
    </p:embeddedFont>
  </p:embeddedFontLst>
  <p:defaultTextStyle>
    <a:defPPr>
      <a:defRPr kern="0"/>
    </a:defPPr>
  </p:defaultTextStyle>
  <p:extLst>
    <p:ext uri="{EFAFB233-063F-42B5-8137-9DF3F51BA10A}">
      <p15:sldGuideLst xmlns:p15="http://schemas.microsoft.com/office/powerpoint/2012/main">
        <p15:guide id="1" orient="horz" pos="1310" userDrawn="1">
          <p15:clr>
            <a:srgbClr val="A4A3A4"/>
          </p15:clr>
        </p15:guide>
        <p15:guide id="2" pos="98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444"/>
    <a:srgbClr val="85A321"/>
    <a:srgbClr val="7666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97BBD1-9508-4C7C-91BB-95AB18B440C4}" v="16" dt="2026-08-18T09:36:32.27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45" autoAdjust="0"/>
    <p:restoredTop sz="75697" autoAdjust="0"/>
  </p:normalViewPr>
  <p:slideViewPr>
    <p:cSldViewPr snapToGrid="0">
      <p:cViewPr varScale="1">
        <p:scale>
          <a:sx n="110" d="100"/>
          <a:sy n="110" d="100"/>
        </p:scale>
        <p:origin x="1242" y="102"/>
      </p:cViewPr>
      <p:guideLst>
        <p:guide orient="horz" pos="1310"/>
        <p:guide pos="982"/>
      </p:guideLst>
    </p:cSldViewPr>
  </p:slideViewPr>
  <p:notesTextViewPr>
    <p:cViewPr>
      <p:scale>
        <a:sx n="100" d="100"/>
        <a:sy n="100" d="100"/>
      </p:scale>
      <p:origin x="0" y="0"/>
    </p:cViewPr>
  </p:notesTextViewPr>
  <p:sorterViewPr>
    <p:cViewPr>
      <p:scale>
        <a:sx n="80" d="100"/>
        <a:sy n="80" d="100"/>
      </p:scale>
      <p:origin x="0" y="0"/>
    </p:cViewPr>
  </p:sorterViewPr>
  <p:notesViewPr>
    <p:cSldViewPr snapToGrid="0" showGuides="1">
      <p:cViewPr varScale="1">
        <p:scale>
          <a:sx n="86" d="100"/>
          <a:sy n="86" d="100"/>
        </p:scale>
        <p:origin x="280" y="3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font" Target="fonts/font7.fntdata"/><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0.fntdata"/><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font" Target="fonts/font5.fntdata"/><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Ahmed" userId="d7b2ef2b-6674-4efc-b11b-0c38a2fd5536" providerId="ADAL" clId="{97DA4315-7444-497A-972B-1ED4349B9216}"/>
    <pc:docChg chg="undo custSel addSld delSld modSld sldOrd">
      <pc:chgData name="Victoria Ahmed" userId="d7b2ef2b-6674-4efc-b11b-0c38a2fd5536" providerId="ADAL" clId="{97DA4315-7444-497A-972B-1ED4349B9216}" dt="2026-08-18T09:37:56.799" v="216" actId="47"/>
      <pc:docMkLst>
        <pc:docMk/>
      </pc:docMkLst>
      <pc:sldChg chg="del">
        <pc:chgData name="Victoria Ahmed" userId="d7b2ef2b-6674-4efc-b11b-0c38a2fd5536" providerId="ADAL" clId="{97DA4315-7444-497A-972B-1ED4349B9216}" dt="2026-08-18T09:28:58.346" v="50" actId="47"/>
        <pc:sldMkLst>
          <pc:docMk/>
          <pc:sldMk cId="1660078569" sldId="268"/>
        </pc:sldMkLst>
      </pc:sldChg>
      <pc:sldChg chg="addSp delSp modSp mod">
        <pc:chgData name="Victoria Ahmed" userId="d7b2ef2b-6674-4efc-b11b-0c38a2fd5536" providerId="ADAL" clId="{97DA4315-7444-497A-972B-1ED4349B9216}" dt="2026-08-18T09:28:36.024" v="46"/>
        <pc:sldMkLst>
          <pc:docMk/>
          <pc:sldMk cId="410740797" sldId="272"/>
        </pc:sldMkLst>
        <pc:spChg chg="del">
          <ac:chgData name="Victoria Ahmed" userId="d7b2ef2b-6674-4efc-b11b-0c38a2fd5536" providerId="ADAL" clId="{97DA4315-7444-497A-972B-1ED4349B9216}" dt="2026-08-18T09:24:14.234" v="34" actId="478"/>
          <ac:spMkLst>
            <pc:docMk/>
            <pc:sldMk cId="410740797" sldId="272"/>
            <ac:spMk id="2" creationId="{52CB99D3-88D4-2F08-7810-8814B3F34257}"/>
          </ac:spMkLst>
        </pc:spChg>
        <pc:spChg chg="add del mod">
          <ac:chgData name="Victoria Ahmed" userId="d7b2ef2b-6674-4efc-b11b-0c38a2fd5536" providerId="ADAL" clId="{97DA4315-7444-497A-972B-1ED4349B9216}" dt="2026-08-18T09:28:29.909" v="43"/>
          <ac:spMkLst>
            <pc:docMk/>
            <pc:sldMk cId="410740797" sldId="272"/>
            <ac:spMk id="4" creationId="{70C47648-0207-C663-F621-E4F97D2D8F9A}"/>
          </ac:spMkLst>
        </pc:spChg>
        <pc:spChg chg="mod">
          <ac:chgData name="Victoria Ahmed" userId="d7b2ef2b-6674-4efc-b11b-0c38a2fd5536" providerId="ADAL" clId="{97DA4315-7444-497A-972B-1ED4349B9216}" dt="2026-08-18T09:24:11.892" v="33" actId="20577"/>
          <ac:spMkLst>
            <pc:docMk/>
            <pc:sldMk cId="410740797" sldId="272"/>
            <ac:spMk id="6" creationId="{B1CFE4D3-A9DF-8B9E-98A8-4CCC519FB5FC}"/>
          </ac:spMkLst>
        </pc:spChg>
        <pc:spChg chg="add del mod">
          <ac:chgData name="Victoria Ahmed" userId="d7b2ef2b-6674-4efc-b11b-0c38a2fd5536" providerId="ADAL" clId="{97DA4315-7444-497A-972B-1ED4349B9216}" dt="2026-08-18T09:28:36.024" v="46"/>
          <ac:spMkLst>
            <pc:docMk/>
            <pc:sldMk cId="410740797" sldId="272"/>
            <ac:spMk id="8" creationId="{627FBFDD-9012-4CCC-030F-96EFCDA8937B}"/>
          </ac:spMkLst>
        </pc:spChg>
        <pc:picChg chg="del">
          <ac:chgData name="Victoria Ahmed" userId="d7b2ef2b-6674-4efc-b11b-0c38a2fd5536" providerId="ADAL" clId="{97DA4315-7444-497A-972B-1ED4349B9216}" dt="2026-08-18T09:24:15.143" v="35" actId="478"/>
          <ac:picMkLst>
            <pc:docMk/>
            <pc:sldMk cId="410740797" sldId="272"/>
            <ac:picMk id="3" creationId="{D6E72114-5FFC-E169-5F14-D18AA1E758D2}"/>
          </ac:picMkLst>
        </pc:picChg>
        <pc:picChg chg="mod modCrop">
          <ac:chgData name="Victoria Ahmed" userId="d7b2ef2b-6674-4efc-b11b-0c38a2fd5536" providerId="ADAL" clId="{97DA4315-7444-497A-972B-1ED4349B9216}" dt="2026-08-18T09:28:29.301" v="41" actId="1076"/>
          <ac:picMkLst>
            <pc:docMk/>
            <pc:sldMk cId="410740797" sldId="272"/>
            <ac:picMk id="10" creationId="{95F2BAD0-3FCE-B25A-F4EA-1D3B1CFC7354}"/>
          </ac:picMkLst>
        </pc:picChg>
      </pc:sldChg>
      <pc:sldChg chg="del">
        <pc:chgData name="Victoria Ahmed" userId="d7b2ef2b-6674-4efc-b11b-0c38a2fd5536" providerId="ADAL" clId="{97DA4315-7444-497A-972B-1ED4349B9216}" dt="2026-08-18T09:29:05.599" v="53" actId="47"/>
        <pc:sldMkLst>
          <pc:docMk/>
          <pc:sldMk cId="583375804" sldId="284"/>
        </pc:sldMkLst>
      </pc:sldChg>
      <pc:sldChg chg="add del setBg">
        <pc:chgData name="Victoria Ahmed" userId="d7b2ef2b-6674-4efc-b11b-0c38a2fd5536" providerId="ADAL" clId="{97DA4315-7444-497A-972B-1ED4349B9216}" dt="2026-08-18T09:28:49.546" v="49" actId="47"/>
        <pc:sldMkLst>
          <pc:docMk/>
          <pc:sldMk cId="0" sldId="300"/>
        </pc:sldMkLst>
      </pc:sldChg>
      <pc:sldChg chg="add del">
        <pc:chgData name="Victoria Ahmed" userId="d7b2ef2b-6674-4efc-b11b-0c38a2fd5536" providerId="ADAL" clId="{97DA4315-7444-497A-972B-1ED4349B9216}" dt="2026-08-18T09:29:22.752" v="57" actId="47"/>
        <pc:sldMkLst>
          <pc:docMk/>
          <pc:sldMk cId="0" sldId="318"/>
        </pc:sldMkLst>
      </pc:sldChg>
      <pc:sldChg chg="add del">
        <pc:chgData name="Victoria Ahmed" userId="d7b2ef2b-6674-4efc-b11b-0c38a2fd5536" providerId="ADAL" clId="{97DA4315-7444-497A-972B-1ED4349B9216}" dt="2026-08-18T09:30:43.246" v="94" actId="47"/>
        <pc:sldMkLst>
          <pc:docMk/>
          <pc:sldMk cId="2321798191" sldId="319"/>
        </pc:sldMkLst>
      </pc:sldChg>
      <pc:sldChg chg="delSp mod modNotesTx">
        <pc:chgData name="Victoria Ahmed" userId="d7b2ef2b-6674-4efc-b11b-0c38a2fd5536" providerId="ADAL" clId="{97DA4315-7444-497A-972B-1ED4349B9216}" dt="2026-08-18T09:29:15.784" v="56" actId="478"/>
        <pc:sldMkLst>
          <pc:docMk/>
          <pc:sldMk cId="1550636348" sldId="320"/>
        </pc:sldMkLst>
        <pc:spChg chg="del">
          <ac:chgData name="Victoria Ahmed" userId="d7b2ef2b-6674-4efc-b11b-0c38a2fd5536" providerId="ADAL" clId="{97DA4315-7444-497A-972B-1ED4349B9216}" dt="2026-08-18T09:29:15.104" v="55" actId="478"/>
          <ac:spMkLst>
            <pc:docMk/>
            <pc:sldMk cId="1550636348" sldId="320"/>
            <ac:spMk id="4" creationId="{23BD605B-944A-EBAD-66C5-CA5E5F007662}"/>
          </ac:spMkLst>
        </pc:spChg>
        <pc:picChg chg="del">
          <ac:chgData name="Victoria Ahmed" userId="d7b2ef2b-6674-4efc-b11b-0c38a2fd5536" providerId="ADAL" clId="{97DA4315-7444-497A-972B-1ED4349B9216}" dt="2026-08-18T09:29:15.784" v="56" actId="478"/>
          <ac:picMkLst>
            <pc:docMk/>
            <pc:sldMk cId="1550636348" sldId="320"/>
            <ac:picMk id="3" creationId="{1CC684A5-C018-63A6-A9CC-00505A72C896}"/>
          </ac:picMkLst>
        </pc:picChg>
      </pc:sldChg>
      <pc:sldChg chg="modSp add del mod modNotesTx">
        <pc:chgData name="Victoria Ahmed" userId="d7b2ef2b-6674-4efc-b11b-0c38a2fd5536" providerId="ADAL" clId="{97DA4315-7444-497A-972B-1ED4349B9216}" dt="2026-08-18T09:33:07.061" v="162" actId="47"/>
        <pc:sldMkLst>
          <pc:docMk/>
          <pc:sldMk cId="1060683123" sldId="321"/>
        </pc:sldMkLst>
        <pc:picChg chg="mod">
          <ac:chgData name="Victoria Ahmed" userId="d7b2ef2b-6674-4efc-b11b-0c38a2fd5536" providerId="ADAL" clId="{97DA4315-7444-497A-972B-1ED4349B9216}" dt="2026-08-18T09:30:46.522" v="95" actId="1076"/>
          <ac:picMkLst>
            <pc:docMk/>
            <pc:sldMk cId="1060683123" sldId="321"/>
            <ac:picMk id="5" creationId="{00000000-0000-0000-0000-000000000000}"/>
          </ac:picMkLst>
        </pc:picChg>
        <pc:picChg chg="mod">
          <ac:chgData name="Victoria Ahmed" userId="d7b2ef2b-6674-4efc-b11b-0c38a2fd5536" providerId="ADAL" clId="{97DA4315-7444-497A-972B-1ED4349B9216}" dt="2026-08-18T09:30:47.457" v="96" actId="1076"/>
          <ac:picMkLst>
            <pc:docMk/>
            <pc:sldMk cId="1060683123" sldId="321"/>
            <ac:picMk id="9" creationId="{00000000-0000-0000-0000-000000000000}"/>
          </ac:picMkLst>
        </pc:picChg>
      </pc:sldChg>
      <pc:sldChg chg="modSp add del mod">
        <pc:chgData name="Victoria Ahmed" userId="d7b2ef2b-6674-4efc-b11b-0c38a2fd5536" providerId="ADAL" clId="{97DA4315-7444-497A-972B-1ED4349B9216}" dt="2026-08-18T09:34:14.653" v="184" actId="47"/>
        <pc:sldMkLst>
          <pc:docMk/>
          <pc:sldMk cId="2876393226" sldId="322"/>
        </pc:sldMkLst>
        <pc:picChg chg="mod">
          <ac:chgData name="Victoria Ahmed" userId="d7b2ef2b-6674-4efc-b11b-0c38a2fd5536" providerId="ADAL" clId="{97DA4315-7444-497A-972B-1ED4349B9216}" dt="2026-08-18T09:34:12.689" v="183" actId="1076"/>
          <ac:picMkLst>
            <pc:docMk/>
            <pc:sldMk cId="2876393226" sldId="322"/>
            <ac:picMk id="4" creationId="{00000000-0000-0000-0000-000000000000}"/>
          </ac:picMkLst>
        </pc:picChg>
      </pc:sldChg>
      <pc:sldChg chg="modSp add mod ord modNotesTx">
        <pc:chgData name="Victoria Ahmed" userId="d7b2ef2b-6674-4efc-b11b-0c38a2fd5536" providerId="ADAL" clId="{97DA4315-7444-497A-972B-1ED4349B9216}" dt="2026-08-18T09:35:27.768" v="206" actId="20577"/>
        <pc:sldMkLst>
          <pc:docMk/>
          <pc:sldMk cId="2954218401" sldId="323"/>
        </pc:sldMkLst>
        <pc:spChg chg="mod">
          <ac:chgData name="Victoria Ahmed" userId="d7b2ef2b-6674-4efc-b11b-0c38a2fd5536" providerId="ADAL" clId="{97DA4315-7444-497A-972B-1ED4349B9216}" dt="2026-08-18T09:35:10.799" v="199" actId="1076"/>
          <ac:spMkLst>
            <pc:docMk/>
            <pc:sldMk cId="2954218401" sldId="323"/>
            <ac:spMk id="2" creationId="{00000000-0000-0000-0000-000000000000}"/>
          </ac:spMkLst>
        </pc:spChg>
        <pc:picChg chg="mod ord">
          <ac:chgData name="Victoria Ahmed" userId="d7b2ef2b-6674-4efc-b11b-0c38a2fd5536" providerId="ADAL" clId="{97DA4315-7444-497A-972B-1ED4349B9216}" dt="2026-08-18T09:35:21.452" v="205" actId="1076"/>
          <ac:picMkLst>
            <pc:docMk/>
            <pc:sldMk cId="2954218401" sldId="323"/>
            <ac:picMk id="7" creationId="{FAC3ECE2-E713-5A1A-FB85-7824F4FCF513}"/>
          </ac:picMkLst>
        </pc:picChg>
      </pc:sldChg>
      <pc:sldChg chg="add del setBg">
        <pc:chgData name="Victoria Ahmed" userId="d7b2ef2b-6674-4efc-b11b-0c38a2fd5536" providerId="ADAL" clId="{97DA4315-7444-497A-972B-1ED4349B9216}" dt="2026-08-18T09:34:33.342" v="186" actId="47"/>
        <pc:sldMkLst>
          <pc:docMk/>
          <pc:sldMk cId="353282406" sldId="324"/>
        </pc:sldMkLst>
      </pc:sldChg>
      <pc:sldChg chg="del">
        <pc:chgData name="Victoria Ahmed" userId="d7b2ef2b-6674-4efc-b11b-0c38a2fd5536" providerId="ADAL" clId="{97DA4315-7444-497A-972B-1ED4349B9216}" dt="2026-08-18T09:29:04.097" v="52" actId="47"/>
        <pc:sldMkLst>
          <pc:docMk/>
          <pc:sldMk cId="1535650116" sldId="418"/>
        </pc:sldMkLst>
      </pc:sldChg>
      <pc:sldChg chg="del">
        <pc:chgData name="Victoria Ahmed" userId="d7b2ef2b-6674-4efc-b11b-0c38a2fd5536" providerId="ADAL" clId="{97DA4315-7444-497A-972B-1ED4349B9216}" dt="2026-08-18T09:34:41.309" v="189" actId="47"/>
        <pc:sldMkLst>
          <pc:docMk/>
          <pc:sldMk cId="1076484366" sldId="422"/>
        </pc:sldMkLst>
      </pc:sldChg>
      <pc:sldChg chg="del">
        <pc:chgData name="Victoria Ahmed" userId="d7b2ef2b-6674-4efc-b11b-0c38a2fd5536" providerId="ADAL" clId="{97DA4315-7444-497A-972B-1ED4349B9216}" dt="2026-08-18T09:37:56.799" v="216" actId="47"/>
        <pc:sldMkLst>
          <pc:docMk/>
          <pc:sldMk cId="1214450191" sldId="426"/>
        </pc:sldMkLst>
      </pc:sldChg>
      <pc:sldChg chg="addSp delSp modSp mod modNotesTx">
        <pc:chgData name="Victoria Ahmed" userId="d7b2ef2b-6674-4efc-b11b-0c38a2fd5536" providerId="ADAL" clId="{97DA4315-7444-497A-972B-1ED4349B9216}" dt="2026-08-18T09:37:37.946" v="211" actId="14100"/>
        <pc:sldMkLst>
          <pc:docMk/>
          <pc:sldMk cId="147760016" sldId="427"/>
        </pc:sldMkLst>
        <pc:spChg chg="add mod">
          <ac:chgData name="Victoria Ahmed" userId="d7b2ef2b-6674-4efc-b11b-0c38a2fd5536" providerId="ADAL" clId="{97DA4315-7444-497A-972B-1ED4349B9216}" dt="2026-08-18T09:31:18.968" v="140" actId="14100"/>
          <ac:spMkLst>
            <pc:docMk/>
            <pc:sldMk cId="147760016" sldId="427"/>
            <ac:spMk id="3" creationId="{DB8C8797-0101-C8F6-F8CA-D9EF7D69C140}"/>
          </ac:spMkLst>
        </pc:spChg>
        <pc:spChg chg="del mod">
          <ac:chgData name="Victoria Ahmed" userId="d7b2ef2b-6674-4efc-b11b-0c38a2fd5536" providerId="ADAL" clId="{97DA4315-7444-497A-972B-1ED4349B9216}" dt="2026-08-18T09:31:23.590" v="144" actId="478"/>
          <ac:spMkLst>
            <pc:docMk/>
            <pc:sldMk cId="147760016" sldId="427"/>
            <ac:spMk id="4" creationId="{F6B79CC2-4ACF-56F2-2DCC-B7E80325B0E4}"/>
          </ac:spMkLst>
        </pc:spChg>
        <pc:picChg chg="add mod">
          <ac:chgData name="Victoria Ahmed" userId="d7b2ef2b-6674-4efc-b11b-0c38a2fd5536" providerId="ADAL" clId="{97DA4315-7444-497A-972B-1ED4349B9216}" dt="2026-08-18T09:31:43.818" v="147" actId="1076"/>
          <ac:picMkLst>
            <pc:docMk/>
            <pc:sldMk cId="147760016" sldId="427"/>
            <ac:picMk id="5" creationId="{195C2171-4F7C-3A1C-8F7E-D40B7AD9C653}"/>
          </ac:picMkLst>
        </pc:picChg>
        <pc:picChg chg="del">
          <ac:chgData name="Victoria Ahmed" userId="d7b2ef2b-6674-4efc-b11b-0c38a2fd5536" providerId="ADAL" clId="{97DA4315-7444-497A-972B-1ED4349B9216}" dt="2026-08-18T09:31:19.860" v="141" actId="478"/>
          <ac:picMkLst>
            <pc:docMk/>
            <pc:sldMk cId="147760016" sldId="427"/>
            <ac:picMk id="6" creationId="{5F7BF82E-EA84-26C5-8D3F-71B317C79639}"/>
          </ac:picMkLst>
        </pc:picChg>
        <pc:picChg chg="add mod">
          <ac:chgData name="Victoria Ahmed" userId="d7b2ef2b-6674-4efc-b11b-0c38a2fd5536" providerId="ADAL" clId="{97DA4315-7444-497A-972B-1ED4349B9216}" dt="2026-08-18T09:31:43.818" v="147" actId="1076"/>
          <ac:picMkLst>
            <pc:docMk/>
            <pc:sldMk cId="147760016" sldId="427"/>
            <ac:picMk id="7" creationId="{0F32075A-09EC-D99A-B6A3-105608A3BFDE}"/>
          </ac:picMkLst>
        </pc:picChg>
        <pc:picChg chg="del">
          <ac:chgData name="Victoria Ahmed" userId="d7b2ef2b-6674-4efc-b11b-0c38a2fd5536" providerId="ADAL" clId="{97DA4315-7444-497A-972B-1ED4349B9216}" dt="2026-08-18T09:31:21.275" v="142" actId="478"/>
          <ac:picMkLst>
            <pc:docMk/>
            <pc:sldMk cId="147760016" sldId="427"/>
            <ac:picMk id="8" creationId="{0E649FFA-5B2C-CFCC-F08B-6B504BF3E6A7}"/>
          </ac:picMkLst>
        </pc:picChg>
        <pc:picChg chg="add mod">
          <ac:chgData name="Victoria Ahmed" userId="d7b2ef2b-6674-4efc-b11b-0c38a2fd5536" providerId="ADAL" clId="{97DA4315-7444-497A-972B-1ED4349B9216}" dt="2026-08-18T09:37:37.946" v="211" actId="14100"/>
          <ac:picMkLst>
            <pc:docMk/>
            <pc:sldMk cId="147760016" sldId="427"/>
            <ac:picMk id="10" creationId="{2A7DB006-B575-F471-0A6D-471C41F6F28D}"/>
          </ac:picMkLst>
        </pc:picChg>
      </pc:sldChg>
      <pc:sldChg chg="del">
        <pc:chgData name="Victoria Ahmed" userId="d7b2ef2b-6674-4efc-b11b-0c38a2fd5536" providerId="ADAL" clId="{97DA4315-7444-497A-972B-1ED4349B9216}" dt="2026-08-18T09:28:59.984" v="51" actId="47"/>
        <pc:sldMkLst>
          <pc:docMk/>
          <pc:sldMk cId="2265821220" sldId="438"/>
        </pc:sldMkLst>
      </pc:sldChg>
      <pc:sldChg chg="del">
        <pc:chgData name="Victoria Ahmed" userId="d7b2ef2b-6674-4efc-b11b-0c38a2fd5536" providerId="ADAL" clId="{97DA4315-7444-497A-972B-1ED4349B9216}" dt="2026-08-18T09:37:18.387" v="207" actId="47"/>
        <pc:sldMkLst>
          <pc:docMk/>
          <pc:sldMk cId="66789144" sldId="439"/>
        </pc:sldMkLst>
      </pc:sldChg>
      <pc:sldChg chg="del">
        <pc:chgData name="Victoria Ahmed" userId="d7b2ef2b-6674-4efc-b11b-0c38a2fd5536" providerId="ADAL" clId="{97DA4315-7444-497A-972B-1ED4349B9216}" dt="2026-08-18T09:37:20.320" v="208" actId="47"/>
        <pc:sldMkLst>
          <pc:docMk/>
          <pc:sldMk cId="2852207043" sldId="440"/>
        </pc:sldMkLst>
      </pc:sldChg>
      <pc:sldChg chg="modSp del mod">
        <pc:chgData name="Victoria Ahmed" userId="d7b2ef2b-6674-4efc-b11b-0c38a2fd5536" providerId="ADAL" clId="{97DA4315-7444-497A-972B-1ED4349B9216}" dt="2026-08-18T09:37:55.619" v="215" actId="47"/>
        <pc:sldMkLst>
          <pc:docMk/>
          <pc:sldMk cId="3288142651" sldId="441"/>
        </pc:sldMkLst>
        <pc:picChg chg="mod">
          <ac:chgData name="Victoria Ahmed" userId="d7b2ef2b-6674-4efc-b11b-0c38a2fd5536" providerId="ADAL" clId="{97DA4315-7444-497A-972B-1ED4349B9216}" dt="2026-08-18T09:37:31.502" v="209" actId="1076"/>
          <ac:picMkLst>
            <pc:docMk/>
            <pc:sldMk cId="3288142651" sldId="441"/>
            <ac:picMk id="7" creationId="{2C03B318-579C-9CAF-4276-20BE55F844CD}"/>
          </ac:picMkLst>
        </pc:picChg>
      </pc:sldChg>
      <pc:sldChg chg="addSp delSp modSp add mod modNotesTx">
        <pc:chgData name="Victoria Ahmed" userId="d7b2ef2b-6674-4efc-b11b-0c38a2fd5536" providerId="ADAL" clId="{97DA4315-7444-497A-972B-1ED4349B9216}" dt="2026-08-18T09:31:00.967" v="98" actId="478"/>
        <pc:sldMkLst>
          <pc:docMk/>
          <pc:sldMk cId="1079334823" sldId="442"/>
        </pc:sldMkLst>
        <pc:spChg chg="add del mod">
          <ac:chgData name="Victoria Ahmed" userId="d7b2ef2b-6674-4efc-b11b-0c38a2fd5536" providerId="ADAL" clId="{97DA4315-7444-497A-972B-1ED4349B9216}" dt="2026-08-18T09:30:05.110" v="89"/>
          <ac:spMkLst>
            <pc:docMk/>
            <pc:sldMk cId="1079334823" sldId="442"/>
            <ac:spMk id="4" creationId="{24CAE3D4-5F4D-E075-B5A2-C18D7BE17E61}"/>
          </ac:spMkLst>
        </pc:spChg>
        <pc:spChg chg="add mod">
          <ac:chgData name="Victoria Ahmed" userId="d7b2ef2b-6674-4efc-b11b-0c38a2fd5536" providerId="ADAL" clId="{97DA4315-7444-497A-972B-1ED4349B9216}" dt="2026-08-18T09:30:28.215" v="93" actId="14100"/>
          <ac:spMkLst>
            <pc:docMk/>
            <pc:sldMk cId="1079334823" sldId="442"/>
            <ac:spMk id="7" creationId="{0167014C-ADD5-FBF4-1FB5-963A7BC22DAC}"/>
          </ac:spMkLst>
        </pc:spChg>
        <pc:spChg chg="mod">
          <ac:chgData name="Victoria Ahmed" userId="d7b2ef2b-6674-4efc-b11b-0c38a2fd5536" providerId="ADAL" clId="{97DA4315-7444-497A-972B-1ED4349B9216}" dt="2026-08-18T09:29:48.752" v="83" actId="20577"/>
          <ac:spMkLst>
            <pc:docMk/>
            <pc:sldMk cId="1079334823" sldId="442"/>
            <ac:spMk id="8" creationId="{7D06E065-BD06-3261-B8E7-E995075F50EA}"/>
          </ac:spMkLst>
        </pc:spChg>
        <pc:spChg chg="add del mod">
          <ac:chgData name="Victoria Ahmed" userId="d7b2ef2b-6674-4efc-b11b-0c38a2fd5536" providerId="ADAL" clId="{97DA4315-7444-497A-972B-1ED4349B9216}" dt="2026-08-18T09:31:00.967" v="98" actId="478"/>
          <ac:spMkLst>
            <pc:docMk/>
            <pc:sldMk cId="1079334823" sldId="442"/>
            <ac:spMk id="9" creationId="{6D74C786-FBB9-A1FA-92ED-334B439C050D}"/>
          </ac:spMkLst>
        </pc:spChg>
        <pc:picChg chg="add mod">
          <ac:chgData name="Victoria Ahmed" userId="d7b2ef2b-6674-4efc-b11b-0c38a2fd5536" providerId="ADAL" clId="{97DA4315-7444-497A-972B-1ED4349B9216}" dt="2026-08-18T09:30:00.484" v="86" actId="1076"/>
          <ac:picMkLst>
            <pc:docMk/>
            <pc:sldMk cId="1079334823" sldId="442"/>
            <ac:picMk id="3" creationId="{1564C0D2-BD0E-4EA5-4FD4-8F9167C3E6EB}"/>
          </ac:picMkLst>
        </pc:picChg>
        <pc:picChg chg="del">
          <ac:chgData name="Victoria Ahmed" userId="d7b2ef2b-6674-4efc-b11b-0c38a2fd5536" providerId="ADAL" clId="{97DA4315-7444-497A-972B-1ED4349B9216}" dt="2026-08-18T09:29:47.046" v="82" actId="478"/>
          <ac:picMkLst>
            <pc:docMk/>
            <pc:sldMk cId="1079334823" sldId="442"/>
            <ac:picMk id="6" creationId="{F4BFDBB8-FDD8-C68D-ABFD-D35F86A3321E}"/>
          </ac:picMkLst>
        </pc:picChg>
        <pc:picChg chg="del">
          <ac:chgData name="Victoria Ahmed" userId="d7b2ef2b-6674-4efc-b11b-0c38a2fd5536" providerId="ADAL" clId="{97DA4315-7444-497A-972B-1ED4349B9216}" dt="2026-08-18T09:29:46.593" v="81" actId="478"/>
          <ac:picMkLst>
            <pc:docMk/>
            <pc:sldMk cId="1079334823" sldId="442"/>
            <ac:picMk id="11" creationId="{11EFDEAF-BE85-DDE1-E4F8-15A6DD892521}"/>
          </ac:picMkLst>
        </pc:picChg>
      </pc:sldChg>
      <pc:sldChg chg="addSp delSp modSp new mod">
        <pc:chgData name="Victoria Ahmed" userId="d7b2ef2b-6674-4efc-b11b-0c38a2fd5536" providerId="ADAL" clId="{97DA4315-7444-497A-972B-1ED4349B9216}" dt="2026-08-18T09:32:30.034" v="161" actId="478"/>
        <pc:sldMkLst>
          <pc:docMk/>
          <pc:sldMk cId="564158066" sldId="443"/>
        </pc:sldMkLst>
        <pc:spChg chg="del">
          <ac:chgData name="Victoria Ahmed" userId="d7b2ef2b-6674-4efc-b11b-0c38a2fd5536" providerId="ADAL" clId="{97DA4315-7444-497A-972B-1ED4349B9216}" dt="2026-08-18T09:32:30.034" v="161" actId="478"/>
          <ac:spMkLst>
            <pc:docMk/>
            <pc:sldMk cId="564158066" sldId="443"/>
            <ac:spMk id="2" creationId="{EFDE3645-2F17-A525-7E7B-AB99BAACC01B}"/>
          </ac:spMkLst>
        </pc:spChg>
        <pc:spChg chg="del">
          <ac:chgData name="Victoria Ahmed" userId="d7b2ef2b-6674-4efc-b11b-0c38a2fd5536" providerId="ADAL" clId="{97DA4315-7444-497A-972B-1ED4349B9216}" dt="2026-08-18T09:32:14.445" v="153"/>
          <ac:spMkLst>
            <pc:docMk/>
            <pc:sldMk cId="564158066" sldId="443"/>
            <ac:spMk id="3" creationId="{8E07C13C-F8C2-6C6E-C750-12AD5F3A5190}"/>
          </ac:spMkLst>
        </pc:spChg>
        <pc:picChg chg="add mod ord">
          <ac:chgData name="Victoria Ahmed" userId="d7b2ef2b-6674-4efc-b11b-0c38a2fd5536" providerId="ADAL" clId="{97DA4315-7444-497A-972B-1ED4349B9216}" dt="2026-08-18T09:32:28.100" v="160" actId="1076"/>
          <ac:picMkLst>
            <pc:docMk/>
            <pc:sldMk cId="564158066" sldId="443"/>
            <ac:picMk id="5" creationId="{D3E61DDA-3835-D440-A73B-91164CA54D67}"/>
          </ac:picMkLst>
        </pc:picChg>
      </pc:sldChg>
      <pc:sldChg chg="addSp delSp modSp add mod">
        <pc:chgData name="Victoria Ahmed" userId="d7b2ef2b-6674-4efc-b11b-0c38a2fd5536" providerId="ADAL" clId="{97DA4315-7444-497A-972B-1ED4349B9216}" dt="2026-08-18T09:37:51.613" v="214" actId="1076"/>
        <pc:sldMkLst>
          <pc:docMk/>
          <pc:sldMk cId="3889349986" sldId="444"/>
        </pc:sldMkLst>
        <pc:spChg chg="del">
          <ac:chgData name="Victoria Ahmed" userId="d7b2ef2b-6674-4efc-b11b-0c38a2fd5536" providerId="ADAL" clId="{97DA4315-7444-497A-972B-1ED4349B9216}" dt="2026-08-18T09:33:54.405" v="179" actId="478"/>
          <ac:spMkLst>
            <pc:docMk/>
            <pc:sldMk cId="3889349986" sldId="444"/>
            <ac:spMk id="7" creationId="{CB7C9C8A-29F9-98EE-78C2-388CAFEEDF42}"/>
          </ac:spMkLst>
        </pc:spChg>
        <pc:spChg chg="mod">
          <ac:chgData name="Victoria Ahmed" userId="d7b2ef2b-6674-4efc-b11b-0c38a2fd5536" providerId="ADAL" clId="{97DA4315-7444-497A-972B-1ED4349B9216}" dt="2026-08-18T09:33:29.890" v="175" actId="20577"/>
          <ac:spMkLst>
            <pc:docMk/>
            <pc:sldMk cId="3889349986" sldId="444"/>
            <ac:spMk id="9" creationId="{A17C42AD-B725-D5E5-5386-968BD7B414E9}"/>
          </ac:spMkLst>
        </pc:spChg>
        <pc:picChg chg="add mod">
          <ac:chgData name="Victoria Ahmed" userId="d7b2ef2b-6674-4efc-b11b-0c38a2fd5536" providerId="ADAL" clId="{97DA4315-7444-497A-972B-1ED4349B9216}" dt="2026-08-18T09:33:59.235" v="182" actId="1076"/>
          <ac:picMkLst>
            <pc:docMk/>
            <pc:sldMk cId="3889349986" sldId="444"/>
            <ac:picMk id="2" creationId="{56F04052-8AF3-F6D0-83BF-E8D001691B2F}"/>
          </ac:picMkLst>
        </pc:picChg>
        <pc:picChg chg="del">
          <ac:chgData name="Victoria Ahmed" userId="d7b2ef2b-6674-4efc-b11b-0c38a2fd5536" providerId="ADAL" clId="{97DA4315-7444-497A-972B-1ED4349B9216}" dt="2026-08-18T09:33:30.418" v="176" actId="478"/>
          <ac:picMkLst>
            <pc:docMk/>
            <pc:sldMk cId="3889349986" sldId="444"/>
            <ac:picMk id="3" creationId="{A97B1723-71AB-C389-BA5C-B24951C69601}"/>
          </ac:picMkLst>
        </pc:picChg>
        <pc:picChg chg="add mod">
          <ac:chgData name="Victoria Ahmed" userId="d7b2ef2b-6674-4efc-b11b-0c38a2fd5536" providerId="ADAL" clId="{97DA4315-7444-497A-972B-1ED4349B9216}" dt="2026-08-18T09:37:51.613" v="214" actId="1076"/>
          <ac:picMkLst>
            <pc:docMk/>
            <pc:sldMk cId="3889349986" sldId="444"/>
            <ac:picMk id="5" creationId="{81AF2782-3A42-F719-FD07-CD015F6561D3}"/>
          </ac:picMkLst>
        </pc:picChg>
      </pc:sldChg>
      <pc:sldMasterChg chg="delSldLayout">
        <pc:chgData name="Victoria Ahmed" userId="d7b2ef2b-6674-4efc-b11b-0c38a2fd5536" providerId="ADAL" clId="{97DA4315-7444-497A-972B-1ED4349B9216}" dt="2026-08-18T09:34:33.342" v="186" actId="47"/>
        <pc:sldMasterMkLst>
          <pc:docMk/>
          <pc:sldMasterMk cId="0" sldId="2147483648"/>
        </pc:sldMasterMkLst>
        <pc:sldLayoutChg chg="del">
          <pc:chgData name="Victoria Ahmed" userId="d7b2ef2b-6674-4efc-b11b-0c38a2fd5536" providerId="ADAL" clId="{97DA4315-7444-497A-972B-1ED4349B9216}" dt="2026-08-18T09:29:05.599" v="53" actId="47"/>
          <pc:sldLayoutMkLst>
            <pc:docMk/>
            <pc:sldMasterMk cId="0" sldId="2147483648"/>
            <pc:sldLayoutMk cId="3927447066" sldId="2147483675"/>
          </pc:sldLayoutMkLst>
        </pc:sldLayoutChg>
        <pc:sldLayoutChg chg="del">
          <pc:chgData name="Victoria Ahmed" userId="d7b2ef2b-6674-4efc-b11b-0c38a2fd5536" providerId="ADAL" clId="{97DA4315-7444-497A-972B-1ED4349B9216}" dt="2026-08-18T09:34:33.342" v="186" actId="47"/>
          <pc:sldLayoutMkLst>
            <pc:docMk/>
            <pc:sldMasterMk cId="0" sldId="2147483648"/>
            <pc:sldLayoutMk cId="388556673" sldId="214748367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DAB83D5-C7B6-EB58-6B69-44F7674F9A17}"/>
              </a:ext>
            </a:extLst>
          </p:cNvPr>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AA49AF6-7FA0-553A-D79A-ACBF5186E556}"/>
              </a:ext>
            </a:extLst>
          </p:cNvPr>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EE6D6BF6-9B86-514E-8633-CF682F8E160E}" type="datetimeFigureOut">
              <a:rPr lang="en-US" smtClean="0"/>
              <a:t>8/18/2026</a:t>
            </a:fld>
            <a:endParaRPr lang="en-US"/>
          </a:p>
        </p:txBody>
      </p:sp>
      <p:sp>
        <p:nvSpPr>
          <p:cNvPr id="4" name="Footer Placeholder 3">
            <a:extLst>
              <a:ext uri="{FF2B5EF4-FFF2-40B4-BE49-F238E27FC236}">
                <a16:creationId xmlns:a16="http://schemas.microsoft.com/office/drawing/2014/main" id="{1CB118F2-C113-78B4-92AF-E580FCE6CC1D}"/>
              </a:ext>
            </a:extLst>
          </p:cNvPr>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15762E7-BAA9-D9D6-9568-8352AA3CC64B}"/>
              </a:ext>
            </a:extLst>
          </p:cNvPr>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5AF52A2D-AE79-0B40-90C6-74B75AC45EAC}" type="slidenum">
              <a:rPr lang="en-US" smtClean="0"/>
              <a:t>‹#›</a:t>
            </a:fld>
            <a:endParaRPr lang="en-US"/>
          </a:p>
        </p:txBody>
      </p:sp>
    </p:spTree>
    <p:extLst>
      <p:ext uri="{BB962C8B-B14F-4D97-AF65-F5344CB8AC3E}">
        <p14:creationId xmlns:p14="http://schemas.microsoft.com/office/powerpoint/2010/main" val="19396049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562" userDrawn="1">
          <p15:clr>
            <a:srgbClr val="F26B43"/>
          </p15:clr>
        </p15:guide>
        <p15:guide id="2" pos="6332"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2C6CD2F2-F518-874C-84B9-8918535227D1}" type="datetimeFigureOut">
              <a:rPr lang="en-US" smtClean="0"/>
              <a:t>8/18/2026</a:t>
            </a:fld>
            <a:endParaRPr 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A3F0725B-8BBF-6349-B206-C25D6BA6A9C8}" type="slidenum">
              <a:rPr lang="en-US" smtClean="0"/>
              <a:t>‹#›</a:t>
            </a:fld>
            <a:endParaRPr lang="en-US"/>
          </a:p>
        </p:txBody>
      </p:sp>
    </p:spTree>
    <p:extLst>
      <p:ext uri="{BB962C8B-B14F-4D97-AF65-F5344CB8AC3E}">
        <p14:creationId xmlns:p14="http://schemas.microsoft.com/office/powerpoint/2010/main" val="1922413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afod.org.uk/education/st-oscar-romero-resource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credit: Louise Norton</a:t>
            </a:r>
          </a:p>
        </p:txBody>
      </p:sp>
      <p:sp>
        <p:nvSpPr>
          <p:cNvPr id="4" name="Slide Number Placeholder 3"/>
          <p:cNvSpPr>
            <a:spLocks noGrp="1"/>
          </p:cNvSpPr>
          <p:nvPr>
            <p:ph type="sldNum" sz="quarter" idx="5"/>
          </p:nvPr>
        </p:nvSpPr>
        <p:spPr/>
        <p:txBody>
          <a:bodyPr/>
          <a:lstStyle/>
          <a:p>
            <a:fld id="{A3F0725B-8BBF-6349-B206-C25D6BA6A9C8}" type="slidenum">
              <a:rPr lang="en-US" smtClean="0"/>
              <a:t>1</a:t>
            </a:fld>
            <a:endParaRPr lang="en-US"/>
          </a:p>
        </p:txBody>
      </p:sp>
    </p:spTree>
    <p:extLst>
      <p:ext uri="{BB962C8B-B14F-4D97-AF65-F5344CB8AC3E}">
        <p14:creationId xmlns:p14="http://schemas.microsoft.com/office/powerpoint/2010/main" val="2348609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Romer</a:t>
            </a:r>
            <a:r>
              <a:rPr lang="en-GB" baseline="0" dirty="0"/>
              <a:t>o </a:t>
            </a:r>
            <a:r>
              <a:rPr lang="en-GB" sz="1200" kern="1200" dirty="0">
                <a:solidFill>
                  <a:schemeClr val="tx1"/>
                </a:solidFill>
                <a:effectLst/>
                <a:latin typeface="Verdana" pitchFamily="34" charset="0"/>
                <a:ea typeface="+mn-ea"/>
                <a:cs typeface="+mn-cs"/>
              </a:rPr>
              <a:t>was a special</a:t>
            </a:r>
            <a:r>
              <a:rPr lang="en-GB" sz="1200" kern="1200" baseline="0" dirty="0">
                <a:solidFill>
                  <a:schemeClr val="tx1"/>
                </a:solidFill>
                <a:effectLst/>
                <a:latin typeface="Verdana" pitchFamily="34" charset="0"/>
                <a:ea typeface="+mn-ea"/>
                <a:cs typeface="+mn-cs"/>
              </a:rPr>
              <a:t> man, who stood up for poor communities. In El Salvador there was much inequality - a few families were very rich and owned lots of land but most people were poor and earned very little. People became angry at this unfairness. Many people, like Romero, spoke out against what was happening. But the rich were powerful – if people complained they were put in prison or even killed.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baseline="0" dirty="0">
              <a:solidFill>
                <a:schemeClr val="tx1"/>
              </a:solidFill>
              <a:effectLst/>
              <a:latin typeface="Verdana"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baseline="0" dirty="0">
                <a:solidFill>
                  <a:schemeClr val="tx1"/>
                </a:solidFill>
                <a:effectLst/>
                <a:latin typeface="Verdana" pitchFamily="34" charset="0"/>
                <a:ea typeface="+mn-ea"/>
                <a:cs typeface="+mn-cs"/>
              </a:rPr>
              <a:t>Even so, Romero</a:t>
            </a:r>
            <a:r>
              <a:rPr lang="en-GB" sz="1200" kern="1200" dirty="0">
                <a:solidFill>
                  <a:schemeClr val="tx1"/>
                </a:solidFill>
                <a:effectLst/>
                <a:latin typeface="Verdana" pitchFamily="34" charset="0"/>
                <a:ea typeface="+mn-ea"/>
                <a:cs typeface="+mn-cs"/>
              </a:rPr>
              <a:t> stood alongside his people and continued to speak out against injustice. On 24 March 1980, Romero was killed</a:t>
            </a:r>
            <a:r>
              <a:rPr lang="en-GB" sz="1200" kern="1200" baseline="0" dirty="0">
                <a:solidFill>
                  <a:schemeClr val="tx1"/>
                </a:solidFill>
                <a:effectLst/>
                <a:latin typeface="Verdana" pitchFamily="34" charset="0"/>
                <a:ea typeface="+mn-ea"/>
                <a:cs typeface="+mn-cs"/>
              </a:rPr>
              <a:t> while saying Mass. </a:t>
            </a:r>
            <a:endParaRPr lang="en-GB" sz="1200" kern="1200" dirty="0">
              <a:solidFill>
                <a:schemeClr val="tx1"/>
              </a:solidFill>
              <a:effectLst/>
              <a:latin typeface="Verdana"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Verdana"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Verdana" pitchFamily="34" charset="0"/>
                <a:ea typeface="+mn-ea"/>
                <a:cs typeface="+mn-cs"/>
              </a:rPr>
              <a:t>Romero is remembered for his courage, his faith and, above all, his great love for the poor. Romero still inspires people today, and CAFOD continues to support partners in El Salvador, working to overcome poverty and injustice. </a:t>
            </a:r>
          </a:p>
          <a:p>
            <a:endParaRPr lang="en-GB" altLang="en-US" dirty="0">
              <a:latin typeface="Verdana" panose="020B0604030504040204" pitchFamily="34" charset="0"/>
              <a:cs typeface="Arial" panose="020B0604020202020204" pitchFamily="34" charset="0"/>
            </a:endParaRPr>
          </a:p>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p:cNvSpPr>
            <a:spLocks noGrp="1"/>
          </p:cNvSpPr>
          <p:nvPr>
            <p:ph type="sldNum" sz="quarter" idx="10"/>
          </p:nvPr>
        </p:nvSpPr>
        <p:spPr/>
        <p:txBody>
          <a:bodyPr/>
          <a:lstStyle/>
          <a:p>
            <a:fld id="{691B048E-2C72-41FB-A114-8C1CC8DCA0BD}" type="slidenum">
              <a:rPr lang="en-GB" smtClean="0"/>
              <a:t>2</a:t>
            </a:fld>
            <a:endParaRPr lang="en-GB"/>
          </a:p>
        </p:txBody>
      </p:sp>
    </p:spTree>
    <p:extLst>
      <p:ext uri="{BB962C8B-B14F-4D97-AF65-F5344CB8AC3E}">
        <p14:creationId xmlns:p14="http://schemas.microsoft.com/office/powerpoint/2010/main" val="870842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373F9-EE64-3CC3-F9AC-C11DF649C7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0AD783-0CEB-0DFD-79AE-3C89FFA29A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83AE1C-40E5-164E-0681-D1977C04C9C7}"/>
              </a:ext>
            </a:extLst>
          </p:cNvPr>
          <p:cNvSpPr>
            <a:spLocks noGrp="1"/>
          </p:cNvSpPr>
          <p:nvPr>
            <p:ph type="body" idx="1"/>
          </p:nvPr>
        </p:nvSpPr>
        <p:spPr/>
        <p:txBody>
          <a:bodyPr/>
          <a:lstStyle/>
          <a:p>
            <a:endParaRPr lang="en-GB" altLang="en-US" dirty="0">
              <a:latin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Verdana" pitchFamily="34" charset="0"/>
                <a:ea typeface="+mn-ea"/>
                <a:cs typeface="+mn-cs"/>
              </a:rPr>
              <a:t>In El Salvador, there is a tradition of producing colourful crucifixes. The bright decorations have a figure of Jesus at the centre but also include images of the local community set in a Salvadoran landscape. They have become known as Romero crosses</a:t>
            </a:r>
            <a:r>
              <a:rPr lang="en-GB" sz="1200" kern="1200" baseline="0" dirty="0">
                <a:solidFill>
                  <a:schemeClr val="tx1"/>
                </a:solidFill>
                <a:effectLst/>
                <a:latin typeface="Verdana" pitchFamily="34" charset="0"/>
                <a:ea typeface="+mn-ea"/>
                <a:cs typeface="+mn-cs"/>
              </a:rPr>
              <a:t> in England and Wales.</a:t>
            </a:r>
            <a:endParaRPr lang="en-GB" sz="1200" kern="1200" dirty="0">
              <a:solidFill>
                <a:schemeClr val="tx1"/>
              </a:solidFill>
              <a:effectLst/>
              <a:latin typeface="Verdana" pitchFamily="34" charset="0"/>
              <a:ea typeface="+mn-ea"/>
              <a:cs typeface="+mn-cs"/>
            </a:endParaRPr>
          </a:p>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a:extLst>
              <a:ext uri="{FF2B5EF4-FFF2-40B4-BE49-F238E27FC236}">
                <a16:creationId xmlns:a16="http://schemas.microsoft.com/office/drawing/2014/main" id="{E9CB86CA-83B1-9163-2707-F703B7D1B845}"/>
              </a:ext>
            </a:extLst>
          </p:cNvPr>
          <p:cNvSpPr>
            <a:spLocks noGrp="1"/>
          </p:cNvSpPr>
          <p:nvPr>
            <p:ph type="sldNum" sz="quarter" idx="10"/>
          </p:nvPr>
        </p:nvSpPr>
        <p:spPr/>
        <p:txBody>
          <a:bodyPr/>
          <a:lstStyle/>
          <a:p>
            <a:fld id="{691B048E-2C72-41FB-A114-8C1CC8DCA0BD}" type="slidenum">
              <a:rPr lang="en-GB" smtClean="0"/>
              <a:t>3</a:t>
            </a:fld>
            <a:endParaRPr lang="en-GB"/>
          </a:p>
        </p:txBody>
      </p:sp>
    </p:spTree>
    <p:extLst>
      <p:ext uri="{BB962C8B-B14F-4D97-AF65-F5344CB8AC3E}">
        <p14:creationId xmlns:p14="http://schemas.microsoft.com/office/powerpoint/2010/main" val="408605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15C97-2A6A-DEF7-86F9-DC1956B394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09533B-5C99-122C-7ECD-82380C7BF2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CE7F38-F3FC-34EF-2C51-3F7A6DFAD8AD}"/>
              </a:ext>
            </a:extLst>
          </p:cNvPr>
          <p:cNvSpPr>
            <a:spLocks noGrp="1"/>
          </p:cNvSpPr>
          <p:nvPr>
            <p:ph type="body" idx="1"/>
          </p:nvPr>
        </p:nvSpPr>
        <p:spPr/>
        <p:txBody>
          <a:bodyPr/>
          <a:lstStyle/>
          <a:p>
            <a:br>
              <a:rPr lang="en-GB" sz="1200" b="0" i="0" kern="1200" dirty="0">
                <a:solidFill>
                  <a:schemeClr val="tx1"/>
                </a:solidFill>
                <a:effectLst/>
                <a:latin typeface="+mn-lt"/>
                <a:ea typeface="+mn-ea"/>
                <a:cs typeface="+mn-cs"/>
              </a:rPr>
            </a:br>
            <a:r>
              <a:rPr lang="en-GB" dirty="0"/>
              <a:t>The photos show the</a:t>
            </a:r>
            <a:r>
              <a:rPr lang="en-GB" baseline="0" dirty="0"/>
              <a:t> Romero cross that stands in Southwark RC Cathedral in London. The cross was designed by the artist, Fernando Llort, in memory of his friend Romero.</a:t>
            </a:r>
          </a:p>
          <a:p>
            <a:r>
              <a:rPr lang="en-GB" baseline="0" dirty="0"/>
              <a:t>What do you think the cross shows?</a:t>
            </a:r>
            <a:r>
              <a:rPr lang="en-GB" i="1" baseline="0" dirty="0"/>
              <a:t> (You may wish to discuss this with the children, before sharing the information below).</a:t>
            </a:r>
          </a:p>
          <a:p>
            <a:endParaRPr lang="en-GB" baseline="0" dirty="0"/>
          </a:p>
          <a:p>
            <a:r>
              <a:rPr lang="en-GB" baseline="0" dirty="0"/>
              <a:t>One side is the Cross of Ministry. You can see Jesus with raised arms greeting the crowd of 5,000. Above them are the loaves and fishes. Below is a bishop with his people representing Jesus’ continuing ministry. Above this scene, you can see mountains in the background of the Last Supper. Above Jesus are the bread and cup of communion. Over these is the Tree of Life, and at the top hovers the Dove of Peace, the Holy Spirit. </a:t>
            </a:r>
          </a:p>
          <a:p>
            <a:endParaRPr lang="en-GB"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baseline="0" dirty="0"/>
              <a:t>The other side is the Cross of Resurrection. The Risen Christ greets the world. The eye on his breast is that of God the Father. Beneath it, are a stalk of maize and a cup of </a:t>
            </a:r>
            <a:r>
              <a:rPr lang="en-GB" i="1" baseline="0" dirty="0"/>
              <a:t>chicha, </a:t>
            </a:r>
            <a:r>
              <a:rPr lang="en-GB" i="0" baseline="0" dirty="0"/>
              <a:t>a harvest drink – these symbolise the Eucharist. Archbishop Romero stands above a village, symbolising his pastoral concern and his own resurrection through death in Christ. </a:t>
            </a:r>
            <a:r>
              <a:rPr lang="en-GB" baseline="0" dirty="0"/>
              <a:t>Above Jesus are a machete and the gathered harvest, representing the dignity of work and the fruits of labour. Again, the bird at the top symbolises the Holy Spirit.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a:extLst>
              <a:ext uri="{FF2B5EF4-FFF2-40B4-BE49-F238E27FC236}">
                <a16:creationId xmlns:a16="http://schemas.microsoft.com/office/drawing/2014/main" id="{B85B8652-1BCE-147E-F51C-CFFED3FBE7AA}"/>
              </a:ext>
            </a:extLst>
          </p:cNvPr>
          <p:cNvSpPr>
            <a:spLocks noGrp="1"/>
          </p:cNvSpPr>
          <p:nvPr>
            <p:ph type="sldNum" sz="quarter" idx="10"/>
          </p:nvPr>
        </p:nvSpPr>
        <p:spPr/>
        <p:txBody>
          <a:bodyPr/>
          <a:lstStyle/>
          <a:p>
            <a:fld id="{691B048E-2C72-41FB-A114-8C1CC8DCA0BD}" type="slidenum">
              <a:rPr lang="en-GB" smtClean="0"/>
              <a:t>4</a:t>
            </a:fld>
            <a:endParaRPr lang="en-GB"/>
          </a:p>
        </p:txBody>
      </p:sp>
    </p:spTree>
    <p:extLst>
      <p:ext uri="{BB962C8B-B14F-4D97-AF65-F5344CB8AC3E}">
        <p14:creationId xmlns:p14="http://schemas.microsoft.com/office/powerpoint/2010/main" val="3982744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C0D7E-DCF9-72D1-D2BD-347D1ECB07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4217B3-5DC5-D435-9971-530E230BE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9C1F91-FD16-4D62-08CB-8837D377DA1C}"/>
              </a:ext>
            </a:extLst>
          </p:cNvPr>
          <p:cNvSpPr>
            <a:spLocks noGrp="1"/>
          </p:cNvSpPr>
          <p:nvPr>
            <p:ph type="body" idx="1"/>
          </p:nvPr>
        </p:nvSpPr>
        <p:spPr/>
        <p:txBody>
          <a:bodyPr/>
          <a:lstStyle/>
          <a:p>
            <a:r>
              <a:rPr lang="en-GB" dirty="0">
                <a:effectLst/>
              </a:rPr>
              <a:t>Lázaro Rodríguez and his family make Romero crosses and other wooden crafts for CAFOD. They live in La Palma, a town in El Salvador that is famous for this type of work. </a:t>
            </a:r>
          </a:p>
          <a:p>
            <a:endParaRPr lang="en-GB" dirty="0">
              <a:effectLst/>
            </a:endParaRPr>
          </a:p>
          <a:p>
            <a:r>
              <a:rPr lang="en-GB" dirty="0">
                <a:effectLst/>
              </a:rPr>
              <a:t>Lázaro says:  “I am very happy that the work with CAFOD is increasing. Having work means that we have enough money to sustain ourselves and cover our basic family needs. For me, CAFOD is our right arm, helping us to survive, because what we earn from you enables us to support our family. I get worried when you ask us for large orders, because of the responsibility, but what we do is to involve more people. I say to them Come on, let's work together. We are always careful to employ people we know and trust, family members, cousins, nieces and nephews, in-laws and godparents. We try to coordinate our work carefully and go slowly to ensure a good result.”</a:t>
            </a:r>
            <a:endParaRPr lang="en-GB" dirty="0"/>
          </a:p>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a:extLst>
              <a:ext uri="{FF2B5EF4-FFF2-40B4-BE49-F238E27FC236}">
                <a16:creationId xmlns:a16="http://schemas.microsoft.com/office/drawing/2014/main" id="{594360B3-4C2E-781D-B244-5EE5DF5F49EB}"/>
              </a:ext>
            </a:extLst>
          </p:cNvPr>
          <p:cNvSpPr>
            <a:spLocks noGrp="1"/>
          </p:cNvSpPr>
          <p:nvPr>
            <p:ph type="sldNum" sz="quarter" idx="10"/>
          </p:nvPr>
        </p:nvSpPr>
        <p:spPr/>
        <p:txBody>
          <a:bodyPr/>
          <a:lstStyle/>
          <a:p>
            <a:fld id="{691B048E-2C72-41FB-A114-8C1CC8DCA0BD}" type="slidenum">
              <a:rPr lang="en-GB" smtClean="0"/>
              <a:t>6</a:t>
            </a:fld>
            <a:endParaRPr lang="en-GB"/>
          </a:p>
        </p:txBody>
      </p:sp>
    </p:spTree>
    <p:extLst>
      <p:ext uri="{BB962C8B-B14F-4D97-AF65-F5344CB8AC3E}">
        <p14:creationId xmlns:p14="http://schemas.microsoft.com/office/powerpoint/2010/main" val="2215601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Design</a:t>
            </a:r>
            <a:r>
              <a:rPr lang="en-GB" baseline="0" dirty="0"/>
              <a:t> your own cross. Include drawings or cut-out photos for your own school, parish or other community. Think about the background landscape, colours that reflect your surroundings and which aspects of your community’s life to include. </a:t>
            </a:r>
          </a:p>
          <a:p>
            <a:endParaRPr lang="en-GB" baseline="0" dirty="0"/>
          </a:p>
          <a:p>
            <a:r>
              <a:rPr lang="en-GB" baseline="0" dirty="0"/>
              <a:t>A downloadable template is available at </a:t>
            </a:r>
            <a:r>
              <a:rPr lang="en-GB" sz="1200" u="sng" kern="1200" dirty="0">
                <a:solidFill>
                  <a:schemeClr val="tx1"/>
                </a:solidFill>
                <a:effectLst/>
                <a:latin typeface="+mn-lt"/>
                <a:ea typeface="+mn-ea"/>
                <a:cs typeface="+mn-cs"/>
                <a:hlinkClick r:id="rId3"/>
              </a:rPr>
              <a:t>https://cafod.org.uk/education/st-oscar-romero-resources</a:t>
            </a:r>
            <a:endParaRPr lang="en-GB" sz="1200" kern="1200" dirty="0">
              <a:solidFill>
                <a:schemeClr val="tx1"/>
              </a:solidFill>
              <a:effectLst/>
              <a:latin typeface="+mn-lt"/>
              <a:ea typeface="+mn-ea"/>
              <a:cs typeface="+mn-cs"/>
            </a:endParaRPr>
          </a:p>
          <a:p>
            <a:endParaRPr lang="en-GB" baseline="0" dirty="0"/>
          </a:p>
          <a:p>
            <a:endParaRPr lang="en-GB" dirty="0"/>
          </a:p>
        </p:txBody>
      </p:sp>
      <p:sp>
        <p:nvSpPr>
          <p:cNvPr id="4" name="Slide Number Placeholder 3"/>
          <p:cNvSpPr>
            <a:spLocks noGrp="1"/>
          </p:cNvSpPr>
          <p:nvPr>
            <p:ph type="sldNum" sz="quarter" idx="10"/>
          </p:nvPr>
        </p:nvSpPr>
        <p:spPr/>
        <p:txBody>
          <a:bodyPr/>
          <a:lstStyle/>
          <a:p>
            <a:pPr>
              <a:defRPr/>
            </a:pPr>
            <a:fld id="{8E5B38DD-995D-4B1F-96CD-CBCB1E085883}" type="slidenum">
              <a:rPr lang="en-US" smtClean="0"/>
              <a:pPr>
                <a:defRPr/>
              </a:pPr>
              <a:t>7</a:t>
            </a:fld>
            <a:endParaRPr lang="en-US">
              <a:latin typeface="Arial" charset="0"/>
            </a:endParaRPr>
          </a:p>
        </p:txBody>
      </p:sp>
    </p:spTree>
    <p:extLst>
      <p:ext uri="{BB962C8B-B14F-4D97-AF65-F5344CB8AC3E}">
        <p14:creationId xmlns:p14="http://schemas.microsoft.com/office/powerpoint/2010/main" val="248135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Master - cover">
    <p:bg>
      <p:bgPr>
        <a:solidFill>
          <a:schemeClr val="bg1"/>
        </a:solidFill>
        <a:effectLst/>
      </p:bgPr>
    </p:bg>
    <p:spTree>
      <p:nvGrpSpPr>
        <p:cNvPr id="1" name=""/>
        <p:cNvGrpSpPr/>
        <p:nvPr/>
      </p:nvGrpSpPr>
      <p:grpSpPr>
        <a:xfrm>
          <a:off x="0" y="0"/>
          <a:ext cx="0" cy="0"/>
          <a:chOff x="0" y="0"/>
          <a:chExt cx="0" cy="0"/>
        </a:xfrm>
      </p:grpSpPr>
      <p:sp>
        <p:nvSpPr>
          <p:cNvPr id="17" name="Text Placeholder 7">
            <a:extLst>
              <a:ext uri="{FF2B5EF4-FFF2-40B4-BE49-F238E27FC236}">
                <a16:creationId xmlns:a16="http://schemas.microsoft.com/office/drawing/2014/main" id="{E2A7C3A6-A58D-28A4-5950-CD2526590DEC}"/>
              </a:ext>
            </a:extLst>
          </p:cNvPr>
          <p:cNvSpPr>
            <a:spLocks noGrp="1"/>
          </p:cNvSpPr>
          <p:nvPr>
            <p:ph type="body" sz="quarter" idx="12" hasCustomPrompt="1"/>
          </p:nvPr>
        </p:nvSpPr>
        <p:spPr>
          <a:xfrm>
            <a:off x="0" y="4028557"/>
            <a:ext cx="9144000" cy="1114707"/>
          </a:xfrm>
          <a:solidFill>
            <a:schemeClr val="accent1"/>
          </a:solidFill>
        </p:spPr>
        <p:txBody>
          <a:bodyPr wrap="square">
            <a:noAutofit/>
          </a:bodyPr>
          <a:lstStyle>
            <a:lvl1pPr>
              <a:defRPr sz="1100">
                <a:solidFill>
                  <a:schemeClr val="accent1">
                    <a:alpha val="0"/>
                  </a:schemeClr>
                </a:solidFill>
              </a:defRPr>
            </a:lvl1pPr>
            <a:lvl2pPr marL="0" indent="0">
              <a:buNone/>
              <a:defRPr/>
            </a:lvl2pPr>
          </a:lstStyle>
          <a:p>
            <a:pPr lvl="0"/>
            <a:r>
              <a:rPr lang="en-US" dirty="0"/>
              <a:t>Click to add any other text if needed</a:t>
            </a:r>
          </a:p>
        </p:txBody>
      </p:sp>
      <p:sp>
        <p:nvSpPr>
          <p:cNvPr id="3" name="Holder 3"/>
          <p:cNvSpPr>
            <a:spLocks noGrp="1"/>
          </p:cNvSpPr>
          <p:nvPr>
            <p:ph type="subTitle" idx="4" hasCustomPrompt="1"/>
          </p:nvPr>
        </p:nvSpPr>
        <p:spPr>
          <a:xfrm>
            <a:off x="1107806" y="2934362"/>
            <a:ext cx="3048297" cy="215444"/>
          </a:xfrm>
          <a:prstGeom prst="rect">
            <a:avLst/>
          </a:prstGeom>
        </p:spPr>
        <p:txBody>
          <a:bodyPr wrap="square" lIns="0" tIns="0" rIns="0" bIns="0">
            <a:spAutoFit/>
          </a:bodyPr>
          <a:lstStyle>
            <a:lvl1pPr marL="0" indent="0">
              <a:buNone/>
              <a:defRPr sz="1400" b="0" i="0">
                <a:solidFill>
                  <a:schemeClr val="bg2"/>
                </a:solidFill>
                <a:latin typeface="Montserrat"/>
                <a:cs typeface="Montserrat"/>
              </a:defRPr>
            </a:lvl1pPr>
          </a:lstStyle>
          <a:p>
            <a:r>
              <a:rPr lang="en-GB" dirty="0"/>
              <a:t>Click to add subtitle if needed</a:t>
            </a:r>
            <a:endParaRPr dirty="0"/>
          </a:p>
        </p:txBody>
      </p:sp>
      <p:sp>
        <p:nvSpPr>
          <p:cNvPr id="43" name="Graphic 41">
            <a:extLst>
              <a:ext uri="{FF2B5EF4-FFF2-40B4-BE49-F238E27FC236}">
                <a16:creationId xmlns:a16="http://schemas.microsoft.com/office/drawing/2014/main" id="{B462AD84-9CD1-DF54-BC25-FA094D7F49F0}"/>
              </a:ext>
            </a:extLst>
          </p:cNvPr>
          <p:cNvSpPr/>
          <p:nvPr userDrawn="1"/>
        </p:nvSpPr>
        <p:spPr>
          <a:xfrm>
            <a:off x="504825" y="905813"/>
            <a:ext cx="602981" cy="603012"/>
          </a:xfrm>
          <a:custGeom>
            <a:avLst/>
            <a:gdLst>
              <a:gd name="connsiteX0" fmla="*/ 3978378 w 3984944"/>
              <a:gd name="connsiteY0" fmla="*/ 1845912 h 3985142"/>
              <a:gd name="connsiteX1" fmla="*/ 3822958 w 3984944"/>
              <a:gd name="connsiteY1" fmla="*/ 1702960 h 3985142"/>
              <a:gd name="connsiteX2" fmla="*/ 2295507 w 3984944"/>
              <a:gd name="connsiteY2" fmla="*/ 1702960 h 3985142"/>
              <a:gd name="connsiteX3" fmla="*/ 2295507 w 3984944"/>
              <a:gd name="connsiteY3" fmla="*/ 163231 h 3985142"/>
              <a:gd name="connsiteX4" fmla="*/ 2153127 w 3984944"/>
              <a:gd name="connsiteY4" fmla="*/ 7812 h 3985142"/>
              <a:gd name="connsiteX5" fmla="*/ 1814306 w 3984944"/>
              <a:gd name="connsiteY5" fmla="*/ 9430 h 3985142"/>
              <a:gd name="connsiteX6" fmla="*/ 1672592 w 3984944"/>
              <a:gd name="connsiteY6" fmla="*/ 164754 h 3985142"/>
              <a:gd name="connsiteX7" fmla="*/ 1672592 w 3984944"/>
              <a:gd name="connsiteY7" fmla="*/ 1703055 h 3985142"/>
              <a:gd name="connsiteX8" fmla="*/ 161987 w 3984944"/>
              <a:gd name="connsiteY8" fmla="*/ 1703055 h 3985142"/>
              <a:gd name="connsiteX9" fmla="*/ 6567 w 3984944"/>
              <a:gd name="connsiteY9" fmla="*/ 1846007 h 3985142"/>
              <a:gd name="connsiteX10" fmla="*/ 0 w 3984944"/>
              <a:gd name="connsiteY10" fmla="*/ 1992670 h 3985142"/>
              <a:gd name="connsiteX11" fmla="*/ 6567 w 3984944"/>
              <a:gd name="connsiteY11" fmla="*/ 2139239 h 3985142"/>
              <a:gd name="connsiteX12" fmla="*/ 161987 w 3984944"/>
              <a:gd name="connsiteY12" fmla="*/ 2282190 h 3985142"/>
              <a:gd name="connsiteX13" fmla="*/ 1672592 w 3984944"/>
              <a:gd name="connsiteY13" fmla="*/ 2282190 h 3985142"/>
              <a:gd name="connsiteX14" fmla="*/ 1672592 w 3984944"/>
              <a:gd name="connsiteY14" fmla="*/ 3820492 h 3985142"/>
              <a:gd name="connsiteX15" fmla="*/ 1814306 w 3984944"/>
              <a:gd name="connsiteY15" fmla="*/ 3975816 h 3985142"/>
              <a:gd name="connsiteX16" fmla="*/ 1992377 w 3984944"/>
              <a:gd name="connsiteY16" fmla="*/ 3985143 h 3985142"/>
              <a:gd name="connsiteX17" fmla="*/ 2153127 w 3984944"/>
              <a:gd name="connsiteY17" fmla="*/ 3977339 h 3985142"/>
              <a:gd name="connsiteX18" fmla="*/ 2295507 w 3984944"/>
              <a:gd name="connsiteY18" fmla="*/ 3821919 h 3985142"/>
              <a:gd name="connsiteX19" fmla="*/ 2295507 w 3984944"/>
              <a:gd name="connsiteY19" fmla="*/ 2282095 h 3985142"/>
              <a:gd name="connsiteX20" fmla="*/ 3822958 w 3984944"/>
              <a:gd name="connsiteY20" fmla="*/ 2282095 h 3985142"/>
              <a:gd name="connsiteX21" fmla="*/ 3978378 w 3984944"/>
              <a:gd name="connsiteY21" fmla="*/ 2139144 h 3985142"/>
              <a:gd name="connsiteX22" fmla="*/ 3984945 w 3984944"/>
              <a:gd name="connsiteY22" fmla="*/ 1992575 h 3985142"/>
              <a:gd name="connsiteX23" fmla="*/ 3978378 w 3984944"/>
              <a:gd name="connsiteY23" fmla="*/ 1846007 h 398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84944" h="3985142">
                <a:moveTo>
                  <a:pt x="3978378" y="1845912"/>
                </a:moveTo>
                <a:cubicBezTo>
                  <a:pt x="3971430" y="1764443"/>
                  <a:pt x="3904618" y="1702960"/>
                  <a:pt x="3822958" y="1702960"/>
                </a:cubicBezTo>
                <a:lnTo>
                  <a:pt x="2295507" y="1702960"/>
                </a:lnTo>
                <a:lnTo>
                  <a:pt x="2295507" y="163231"/>
                </a:lnTo>
                <a:cubicBezTo>
                  <a:pt x="2295507" y="82143"/>
                  <a:pt x="2234310" y="15331"/>
                  <a:pt x="2153127" y="7812"/>
                </a:cubicBezTo>
                <a:cubicBezTo>
                  <a:pt x="2034159" y="-3133"/>
                  <a:pt x="1933655" y="-2562"/>
                  <a:pt x="1814306" y="9430"/>
                </a:cubicBezTo>
                <a:cubicBezTo>
                  <a:pt x="1733503" y="17615"/>
                  <a:pt x="1672592" y="84332"/>
                  <a:pt x="1672592" y="164754"/>
                </a:cubicBezTo>
                <a:lnTo>
                  <a:pt x="1672592" y="1703055"/>
                </a:lnTo>
                <a:lnTo>
                  <a:pt x="161987" y="1703055"/>
                </a:lnTo>
                <a:cubicBezTo>
                  <a:pt x="80327" y="1703055"/>
                  <a:pt x="13515" y="1764538"/>
                  <a:pt x="6567" y="1846007"/>
                </a:cubicBezTo>
                <a:cubicBezTo>
                  <a:pt x="2189" y="1897687"/>
                  <a:pt x="0" y="1945654"/>
                  <a:pt x="0" y="1992670"/>
                </a:cubicBezTo>
                <a:cubicBezTo>
                  <a:pt x="0" y="2039687"/>
                  <a:pt x="2189" y="2087559"/>
                  <a:pt x="6567" y="2139239"/>
                </a:cubicBezTo>
                <a:cubicBezTo>
                  <a:pt x="13515" y="2220708"/>
                  <a:pt x="80422" y="2282190"/>
                  <a:pt x="161987" y="2282190"/>
                </a:cubicBezTo>
                <a:lnTo>
                  <a:pt x="1672592" y="2282190"/>
                </a:lnTo>
                <a:lnTo>
                  <a:pt x="1672592" y="3820492"/>
                </a:lnTo>
                <a:cubicBezTo>
                  <a:pt x="1672592" y="3900914"/>
                  <a:pt x="1733503" y="3967726"/>
                  <a:pt x="1814306" y="3975816"/>
                </a:cubicBezTo>
                <a:cubicBezTo>
                  <a:pt x="1876455" y="3982097"/>
                  <a:pt x="1934702" y="3985143"/>
                  <a:pt x="1992377" y="3985143"/>
                </a:cubicBezTo>
                <a:cubicBezTo>
                  <a:pt x="2043962" y="3985143"/>
                  <a:pt x="2096593" y="3982573"/>
                  <a:pt x="2153127" y="3977339"/>
                </a:cubicBezTo>
                <a:cubicBezTo>
                  <a:pt x="2234310" y="3969820"/>
                  <a:pt x="2295507" y="3903008"/>
                  <a:pt x="2295507" y="3821919"/>
                </a:cubicBezTo>
                <a:lnTo>
                  <a:pt x="2295507" y="2282095"/>
                </a:lnTo>
                <a:lnTo>
                  <a:pt x="3822958" y="2282095"/>
                </a:lnTo>
                <a:cubicBezTo>
                  <a:pt x="3904713" y="2282095"/>
                  <a:pt x="3971525" y="2220613"/>
                  <a:pt x="3978378" y="2139144"/>
                </a:cubicBezTo>
                <a:cubicBezTo>
                  <a:pt x="3982756" y="2087940"/>
                  <a:pt x="3984945" y="2040067"/>
                  <a:pt x="3984945" y="1992575"/>
                </a:cubicBezTo>
                <a:cubicBezTo>
                  <a:pt x="3984945" y="1945083"/>
                  <a:pt x="3982851" y="1897211"/>
                  <a:pt x="3978378" y="1846007"/>
                </a:cubicBezTo>
                <a:close/>
              </a:path>
            </a:pathLst>
          </a:custGeom>
          <a:solidFill>
            <a:srgbClr val="A2C617"/>
          </a:solidFill>
          <a:ln w="9502" cap="flat">
            <a:noFill/>
            <a:prstDash val="solid"/>
            <a:miter/>
          </a:ln>
        </p:spPr>
        <p:txBody>
          <a:bodyPr rtlCol="0" anchor="ctr"/>
          <a:lstStyle/>
          <a:p>
            <a:endParaRPr lang="en-US" dirty="0"/>
          </a:p>
        </p:txBody>
      </p:sp>
      <p:sp>
        <p:nvSpPr>
          <p:cNvPr id="47" name="Title 46">
            <a:extLst>
              <a:ext uri="{FF2B5EF4-FFF2-40B4-BE49-F238E27FC236}">
                <a16:creationId xmlns:a16="http://schemas.microsoft.com/office/drawing/2014/main" id="{AB5B9839-F3D5-02A0-B57C-E0661516C5AB}"/>
              </a:ext>
            </a:extLst>
          </p:cNvPr>
          <p:cNvSpPr>
            <a:spLocks noGrp="1"/>
          </p:cNvSpPr>
          <p:nvPr>
            <p:ph type="title" hasCustomPrompt="1"/>
          </p:nvPr>
        </p:nvSpPr>
        <p:spPr>
          <a:xfrm>
            <a:off x="1107806" y="1404872"/>
            <a:ext cx="3048297" cy="1523494"/>
          </a:xfrm>
        </p:spPr>
        <p:txBody>
          <a:bodyPr wrap="square" bIns="0" anchor="t" anchorCtr="0">
            <a:spAutoFit/>
          </a:bodyPr>
          <a:lstStyle>
            <a:lvl1pPr>
              <a:defRPr sz="2400">
                <a:solidFill>
                  <a:schemeClr val="bg2"/>
                </a:solidFill>
                <a:latin typeface="+mn-lt"/>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lang="en-US" dirty="0"/>
              <a:t>Click here to add the title of your deck. Ideally,</a:t>
            </a:r>
            <a:r>
              <a:rPr lang="en-US" b="0" i="0" u="none" strike="noStrike" dirty="0">
                <a:solidFill>
                  <a:srgbClr val="000000"/>
                </a:solidFill>
                <a:effectLst/>
              </a:rPr>
              <a:t> keep it under four lines.</a:t>
            </a:r>
            <a:endParaRPr lang="en-US" dirty="0"/>
          </a:p>
        </p:txBody>
      </p:sp>
      <p:sp>
        <p:nvSpPr>
          <p:cNvPr id="52" name="Picture Placeholder 51">
            <a:extLst>
              <a:ext uri="{FF2B5EF4-FFF2-40B4-BE49-F238E27FC236}">
                <a16:creationId xmlns:a16="http://schemas.microsoft.com/office/drawing/2014/main" id="{AA6A74A9-C5EB-6E1D-3D41-596769DA9F7E}"/>
              </a:ext>
            </a:extLst>
          </p:cNvPr>
          <p:cNvSpPr>
            <a:spLocks noGrp="1"/>
          </p:cNvSpPr>
          <p:nvPr>
            <p:ph type="pic" sz="quarter" idx="10" hasCustomPrompt="1"/>
          </p:nvPr>
        </p:nvSpPr>
        <p:spPr>
          <a:xfrm>
            <a:off x="4626329" y="1207810"/>
            <a:ext cx="4330346" cy="3935690"/>
          </a:xfrm>
          <a:custGeom>
            <a:avLst/>
            <a:gdLst>
              <a:gd name="connsiteX0" fmla="*/ 2315735 w 4631470"/>
              <a:gd name="connsiteY0" fmla="*/ 0 h 4209370"/>
              <a:gd name="connsiteX1" fmla="*/ 4631470 w 4631470"/>
              <a:gd name="connsiteY1" fmla="*/ 2315735 h 4209370"/>
              <a:gd name="connsiteX2" fmla="*/ 3788758 w 4631470"/>
              <a:gd name="connsiteY2" fmla="*/ 4102669 h 4209370"/>
              <a:gd name="connsiteX3" fmla="*/ 3646068 w 4631470"/>
              <a:gd name="connsiteY3" fmla="*/ 4209370 h 4209370"/>
              <a:gd name="connsiteX4" fmla="*/ 985403 w 4631470"/>
              <a:gd name="connsiteY4" fmla="*/ 4209370 h 4209370"/>
              <a:gd name="connsiteX5" fmla="*/ 842713 w 4631470"/>
              <a:gd name="connsiteY5" fmla="*/ 4102669 h 4209370"/>
              <a:gd name="connsiteX6" fmla="*/ 0 w 4631470"/>
              <a:gd name="connsiteY6" fmla="*/ 2315735 h 4209370"/>
              <a:gd name="connsiteX7" fmla="*/ 2315735 w 4631470"/>
              <a:gd name="connsiteY7" fmla="*/ 0 h 420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1470" h="4209370">
                <a:moveTo>
                  <a:pt x="2315735" y="0"/>
                </a:moveTo>
                <a:cubicBezTo>
                  <a:pt x="3594680" y="0"/>
                  <a:pt x="4631470" y="1036790"/>
                  <a:pt x="4631470" y="2315735"/>
                </a:cubicBezTo>
                <a:cubicBezTo>
                  <a:pt x="4631470" y="3035142"/>
                  <a:pt x="4303423" y="3677929"/>
                  <a:pt x="3788758" y="4102669"/>
                </a:cubicBezTo>
                <a:lnTo>
                  <a:pt x="3646068" y="4209370"/>
                </a:lnTo>
                <a:lnTo>
                  <a:pt x="985403" y="4209370"/>
                </a:lnTo>
                <a:lnTo>
                  <a:pt x="842713" y="4102669"/>
                </a:lnTo>
                <a:cubicBezTo>
                  <a:pt x="328047" y="3677929"/>
                  <a:pt x="0" y="3035142"/>
                  <a:pt x="0" y="2315735"/>
                </a:cubicBezTo>
                <a:cubicBezTo>
                  <a:pt x="0" y="1036790"/>
                  <a:pt x="1036790" y="0"/>
                  <a:pt x="2315735" y="0"/>
                </a:cubicBezTo>
                <a:close/>
              </a:path>
            </a:pathLst>
          </a:custGeom>
        </p:spPr>
        <p:txBody>
          <a:bodyPr wrap="square" lIns="0" tIns="274320" rIns="548640" anchor="ctr">
            <a:noAutofit/>
          </a:bodyPr>
          <a:lstStyle>
            <a:lvl1pPr marL="0" indent="0" algn="r">
              <a:buNone/>
              <a:defRPr sz="1200" b="0">
                <a:solidFill>
                  <a:schemeClr val="tx1"/>
                </a:solidFill>
                <a:latin typeface="+mn-lt"/>
                <a:sym typeface="Wingdings" pitchFamily="2" charset="2"/>
              </a:defRPr>
            </a:lvl1pPr>
          </a:lstStyle>
          <a:p>
            <a:r>
              <a:rPr lang="en-US" dirty="0"/>
              <a:t> Click icon to</a:t>
            </a:r>
            <a:br>
              <a:rPr lang="en-US" dirty="0"/>
            </a:br>
            <a:r>
              <a:rPr lang="en-US" dirty="0"/>
              <a:t>add picture</a:t>
            </a:r>
          </a:p>
        </p:txBody>
      </p:sp>
      <p:sp>
        <p:nvSpPr>
          <p:cNvPr id="11" name="Text Placeholder 7">
            <a:extLst>
              <a:ext uri="{FF2B5EF4-FFF2-40B4-BE49-F238E27FC236}">
                <a16:creationId xmlns:a16="http://schemas.microsoft.com/office/drawing/2014/main" id="{1C2F27C8-8481-FF60-F21A-7761E3594D83}"/>
              </a:ext>
            </a:extLst>
          </p:cNvPr>
          <p:cNvSpPr>
            <a:spLocks noGrp="1"/>
          </p:cNvSpPr>
          <p:nvPr>
            <p:ph type="body" sz="quarter" idx="11" hasCustomPrompt="1"/>
          </p:nvPr>
        </p:nvSpPr>
        <p:spPr>
          <a:xfrm>
            <a:off x="1107806" y="4662492"/>
            <a:ext cx="3048297" cy="261610"/>
          </a:xfrm>
        </p:spPr>
        <p:txBody>
          <a:bodyPr wrap="square">
            <a:spAutoFit/>
          </a:bodyPr>
          <a:lstStyle>
            <a:lvl1pPr marL="0" indent="0">
              <a:buNone/>
              <a:defRPr lang="en-US" sz="1100" b="0" dirty="0">
                <a:solidFill>
                  <a:schemeClr val="bg2"/>
                </a:solidFill>
                <a:latin typeface="Montserrat Light" panose="00000400000000000000" pitchFamily="2" charset="0"/>
                <a:ea typeface="+mn-ea"/>
                <a:cs typeface="+mn-cs"/>
              </a:defRPr>
            </a:lvl1pPr>
            <a:lvl2pPr marL="0" indent="0">
              <a:buNone/>
              <a:defRPr/>
            </a:lvl2pPr>
          </a:lstStyle>
          <a:p>
            <a:pPr lvl="0"/>
            <a:r>
              <a:rPr lang="en-US" dirty="0"/>
              <a:t>Click to add any other text if needed</a:t>
            </a:r>
          </a:p>
        </p:txBody>
      </p:sp>
      <p:pic>
        <p:nvPicPr>
          <p:cNvPr id="5" name="Graphic 4">
            <a:extLst>
              <a:ext uri="{FF2B5EF4-FFF2-40B4-BE49-F238E27FC236}">
                <a16:creationId xmlns:a16="http://schemas.microsoft.com/office/drawing/2014/main" id="{093C760A-E7BA-C41F-7DE7-C82B08D73E2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983896" y="217531"/>
            <a:ext cx="1972779" cy="574625"/>
          </a:xfrm>
          <a:prstGeom prst="rect">
            <a:avLst/>
          </a:prstGeom>
        </p:spPr>
      </p:pic>
    </p:spTree>
  </p:cSld>
  <p:clrMapOvr>
    <a:masterClrMapping/>
  </p:clrMapOvr>
  <p:extLst>
    <p:ext uri="{DCECCB84-F9BA-43D5-87BE-67443E8EF086}">
      <p15:sldGuideLst xmlns:p15="http://schemas.microsoft.com/office/powerpoint/2012/main">
        <p15:guide id="1" pos="504" userDrawn="1">
          <p15:clr>
            <a:srgbClr val="FBAE40"/>
          </p15:clr>
        </p15:guide>
        <p15:guide id="2" pos="696" userDrawn="1">
          <p15:clr>
            <a:srgbClr val="FBAE40"/>
          </p15:clr>
        </p15:guide>
        <p15:guide id="3" orient="horz" pos="756" userDrawn="1">
          <p15:clr>
            <a:srgbClr val="FBAE40"/>
          </p15:clr>
        </p15:guide>
        <p15:guide id="4" pos="31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aster - back cover">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9D787F98-82FB-A897-4817-6EC131431DD5}"/>
              </a:ext>
            </a:extLst>
          </p:cNvPr>
          <p:cNvSpPr/>
          <p:nvPr/>
        </p:nvSpPr>
        <p:spPr>
          <a:xfrm flipV="1">
            <a:off x="321" y="507970"/>
            <a:ext cx="8635651" cy="2714128"/>
          </a:xfrm>
          <a:prstGeom prst="round1Rect">
            <a:avLst>
              <a:gd name="adj" fmla="val 11144"/>
            </a:avLst>
          </a:prstGeom>
          <a:solidFill>
            <a:srgbClr val="A1C516"/>
          </a:solidFill>
        </p:spPr>
        <p:txBody>
          <a:bodyPr wrap="square" lIns="0" tIns="0" rIns="0" bIns="0" rtlCol="0"/>
          <a:lstStyle/>
          <a:p>
            <a:endParaRPr dirty="0"/>
          </a:p>
        </p:txBody>
      </p:sp>
      <p:sp>
        <p:nvSpPr>
          <p:cNvPr id="19" name="object 17">
            <a:extLst>
              <a:ext uri="{FF2B5EF4-FFF2-40B4-BE49-F238E27FC236}">
                <a16:creationId xmlns:a16="http://schemas.microsoft.com/office/drawing/2014/main" id="{4DFEC1F8-24A8-1F33-5EE6-D4BBAE068C70}"/>
              </a:ext>
            </a:extLst>
          </p:cNvPr>
          <p:cNvSpPr txBox="1"/>
          <p:nvPr userDrawn="1"/>
        </p:nvSpPr>
        <p:spPr>
          <a:xfrm>
            <a:off x="1409700" y="3971303"/>
            <a:ext cx="3201042" cy="611138"/>
          </a:xfrm>
          <a:prstGeom prst="rect">
            <a:avLst/>
          </a:prstGeom>
        </p:spPr>
        <p:txBody>
          <a:bodyPr vert="horz" wrap="square" lIns="0" tIns="6931" rIns="0" bIns="0" rtlCol="0">
            <a:spAutoFit/>
          </a:bodyPr>
          <a:lstStyle/>
          <a:p>
            <a:pPr marL="5776">
              <a:spcBef>
                <a:spcPts val="55"/>
              </a:spcBef>
            </a:pPr>
            <a:r>
              <a:rPr sz="1114" spc="-5" dirty="0">
                <a:solidFill>
                  <a:srgbClr val="212444"/>
                </a:solidFill>
                <a:latin typeface="Montserrat"/>
                <a:cs typeface="Montserrat"/>
              </a:rPr>
              <a:t>CAFOD,</a:t>
            </a:r>
            <a:r>
              <a:rPr sz="1114" spc="-52" dirty="0">
                <a:solidFill>
                  <a:srgbClr val="212444"/>
                </a:solidFill>
                <a:latin typeface="Montserrat"/>
                <a:cs typeface="Montserrat"/>
              </a:rPr>
              <a:t> </a:t>
            </a:r>
            <a:r>
              <a:rPr sz="1114" spc="-9" dirty="0">
                <a:solidFill>
                  <a:srgbClr val="212444"/>
                </a:solidFill>
                <a:latin typeface="Montserrat"/>
                <a:cs typeface="Montserrat"/>
              </a:rPr>
              <a:t>Romero</a:t>
            </a:r>
            <a:r>
              <a:rPr sz="1114" spc="-50" dirty="0">
                <a:solidFill>
                  <a:srgbClr val="212444"/>
                </a:solidFill>
                <a:latin typeface="Montserrat"/>
                <a:cs typeface="Montserrat"/>
              </a:rPr>
              <a:t> </a:t>
            </a:r>
            <a:r>
              <a:rPr sz="1114" spc="-5" dirty="0">
                <a:solidFill>
                  <a:srgbClr val="212444"/>
                </a:solidFill>
                <a:latin typeface="Montserrat"/>
                <a:cs typeface="Montserrat"/>
              </a:rPr>
              <a:t>House,</a:t>
            </a:r>
            <a:endParaRPr sz="1114">
              <a:latin typeface="Montserrat"/>
              <a:cs typeface="Montserrat"/>
            </a:endParaRPr>
          </a:p>
          <a:p>
            <a:pPr marL="5776">
              <a:spcBef>
                <a:spcPts val="14"/>
              </a:spcBef>
            </a:pPr>
            <a:r>
              <a:rPr sz="1114" dirty="0">
                <a:solidFill>
                  <a:srgbClr val="212444"/>
                </a:solidFill>
                <a:latin typeface="Montserrat"/>
                <a:cs typeface="Montserrat"/>
              </a:rPr>
              <a:t>55</a:t>
            </a:r>
            <a:r>
              <a:rPr sz="1114" spc="-39" dirty="0">
                <a:solidFill>
                  <a:srgbClr val="212444"/>
                </a:solidFill>
                <a:latin typeface="Montserrat"/>
                <a:cs typeface="Montserrat"/>
              </a:rPr>
              <a:t> </a:t>
            </a:r>
            <a:r>
              <a:rPr sz="1114" spc="-16" dirty="0">
                <a:solidFill>
                  <a:srgbClr val="212444"/>
                </a:solidFill>
                <a:latin typeface="Montserrat"/>
                <a:cs typeface="Montserrat"/>
              </a:rPr>
              <a:t>Westminster</a:t>
            </a:r>
            <a:r>
              <a:rPr sz="1114" spc="-39" dirty="0">
                <a:solidFill>
                  <a:srgbClr val="212444"/>
                </a:solidFill>
                <a:latin typeface="Montserrat"/>
                <a:cs typeface="Montserrat"/>
              </a:rPr>
              <a:t> </a:t>
            </a:r>
            <a:r>
              <a:rPr sz="1114" spc="-5" dirty="0">
                <a:solidFill>
                  <a:srgbClr val="212444"/>
                </a:solidFill>
                <a:latin typeface="Montserrat"/>
                <a:cs typeface="Montserrat"/>
              </a:rPr>
              <a:t>Bridge</a:t>
            </a:r>
            <a:r>
              <a:rPr sz="1114" spc="-39" dirty="0">
                <a:solidFill>
                  <a:srgbClr val="212444"/>
                </a:solidFill>
                <a:latin typeface="Montserrat"/>
                <a:cs typeface="Montserrat"/>
              </a:rPr>
              <a:t> </a:t>
            </a:r>
            <a:r>
              <a:rPr sz="1114" dirty="0">
                <a:solidFill>
                  <a:srgbClr val="212444"/>
                </a:solidFill>
                <a:latin typeface="Montserrat"/>
                <a:cs typeface="Montserrat"/>
              </a:rPr>
              <a:t>Road,</a:t>
            </a:r>
            <a:r>
              <a:rPr sz="1114" spc="-39" dirty="0">
                <a:solidFill>
                  <a:srgbClr val="212444"/>
                </a:solidFill>
                <a:latin typeface="Montserrat"/>
                <a:cs typeface="Montserrat"/>
              </a:rPr>
              <a:t> </a:t>
            </a:r>
            <a:r>
              <a:rPr sz="1114" spc="-5" dirty="0">
                <a:solidFill>
                  <a:srgbClr val="212444"/>
                </a:solidFill>
                <a:latin typeface="Montserrat"/>
                <a:cs typeface="Montserrat"/>
              </a:rPr>
              <a:t>London</a:t>
            </a:r>
            <a:r>
              <a:rPr sz="1114" spc="-36" dirty="0">
                <a:solidFill>
                  <a:srgbClr val="212444"/>
                </a:solidFill>
                <a:latin typeface="Montserrat"/>
                <a:cs typeface="Montserrat"/>
              </a:rPr>
              <a:t> </a:t>
            </a:r>
            <a:r>
              <a:rPr sz="1114" dirty="0">
                <a:solidFill>
                  <a:srgbClr val="212444"/>
                </a:solidFill>
                <a:latin typeface="Montserrat"/>
                <a:cs typeface="Montserrat"/>
              </a:rPr>
              <a:t>SE1</a:t>
            </a:r>
            <a:r>
              <a:rPr sz="1114" spc="-39" dirty="0">
                <a:solidFill>
                  <a:srgbClr val="212444"/>
                </a:solidFill>
                <a:latin typeface="Montserrat"/>
                <a:cs typeface="Montserrat"/>
              </a:rPr>
              <a:t> </a:t>
            </a:r>
            <a:r>
              <a:rPr sz="1114" spc="-11" dirty="0">
                <a:solidFill>
                  <a:srgbClr val="212444"/>
                </a:solidFill>
                <a:latin typeface="Montserrat"/>
                <a:cs typeface="Montserrat"/>
              </a:rPr>
              <a:t>7JB</a:t>
            </a:r>
            <a:endParaRPr sz="1114">
              <a:latin typeface="Montserrat"/>
              <a:cs typeface="Montserrat"/>
            </a:endParaRPr>
          </a:p>
          <a:p>
            <a:pPr marL="5776">
              <a:spcBef>
                <a:spcPts val="687"/>
              </a:spcBef>
            </a:pPr>
            <a:r>
              <a:rPr sz="1114" b="1" u="sng" spc="-5" dirty="0">
                <a:solidFill>
                  <a:srgbClr val="212444"/>
                </a:solidFill>
                <a:uFill>
                  <a:solidFill>
                    <a:srgbClr val="212444"/>
                  </a:solidFill>
                </a:uFill>
                <a:latin typeface="Montserrat ExtraBold"/>
                <a:cs typeface="Montserrat ExtraBold"/>
              </a:rPr>
              <a:t>cafod.org.uk</a:t>
            </a:r>
            <a:endParaRPr sz="1114">
              <a:latin typeface="Montserrat ExtraBold"/>
              <a:cs typeface="Montserrat ExtraBold"/>
            </a:endParaRPr>
          </a:p>
        </p:txBody>
      </p:sp>
      <p:sp>
        <p:nvSpPr>
          <p:cNvPr id="20" name="object 18">
            <a:extLst>
              <a:ext uri="{FF2B5EF4-FFF2-40B4-BE49-F238E27FC236}">
                <a16:creationId xmlns:a16="http://schemas.microsoft.com/office/drawing/2014/main" id="{6038AB0D-C18D-FA53-44CE-D306AA4801EC}"/>
              </a:ext>
            </a:extLst>
          </p:cNvPr>
          <p:cNvSpPr/>
          <p:nvPr userDrawn="1"/>
        </p:nvSpPr>
        <p:spPr>
          <a:xfrm>
            <a:off x="2823919" y="4424720"/>
            <a:ext cx="160572" cy="160572"/>
          </a:xfrm>
          <a:custGeom>
            <a:avLst/>
            <a:gdLst/>
            <a:ahLst/>
            <a:cxnLst/>
            <a:rect l="l" t="t" r="r" b="b"/>
            <a:pathLst>
              <a:path w="353060" h="353059">
                <a:moveTo>
                  <a:pt x="176277" y="0"/>
                </a:moveTo>
                <a:lnTo>
                  <a:pt x="129414" y="6297"/>
                </a:lnTo>
                <a:lnTo>
                  <a:pt x="87305" y="24068"/>
                </a:lnTo>
                <a:lnTo>
                  <a:pt x="51629" y="51633"/>
                </a:lnTo>
                <a:lnTo>
                  <a:pt x="24066" y="87310"/>
                </a:lnTo>
                <a:lnTo>
                  <a:pt x="6296" y="129418"/>
                </a:lnTo>
                <a:lnTo>
                  <a:pt x="0" y="176277"/>
                </a:lnTo>
                <a:lnTo>
                  <a:pt x="6296" y="223135"/>
                </a:lnTo>
                <a:lnTo>
                  <a:pt x="24066" y="265241"/>
                </a:lnTo>
                <a:lnTo>
                  <a:pt x="51629" y="300916"/>
                </a:lnTo>
                <a:lnTo>
                  <a:pt x="87305" y="328478"/>
                </a:lnTo>
                <a:lnTo>
                  <a:pt x="129414" y="346247"/>
                </a:lnTo>
                <a:lnTo>
                  <a:pt x="176277" y="352544"/>
                </a:lnTo>
                <a:lnTo>
                  <a:pt x="223135" y="346247"/>
                </a:lnTo>
                <a:lnTo>
                  <a:pt x="265241" y="328478"/>
                </a:lnTo>
                <a:lnTo>
                  <a:pt x="300916" y="300916"/>
                </a:lnTo>
                <a:lnTo>
                  <a:pt x="319550" y="276797"/>
                </a:lnTo>
                <a:lnTo>
                  <a:pt x="71924" y="276797"/>
                </a:lnTo>
                <a:lnTo>
                  <a:pt x="149901" y="185523"/>
                </a:lnTo>
                <a:lnTo>
                  <a:pt x="72647" y="75756"/>
                </a:lnTo>
                <a:lnTo>
                  <a:pt x="319552" y="75756"/>
                </a:lnTo>
                <a:lnTo>
                  <a:pt x="300916" y="51633"/>
                </a:lnTo>
                <a:lnTo>
                  <a:pt x="265241" y="24068"/>
                </a:lnTo>
                <a:lnTo>
                  <a:pt x="223135" y="6297"/>
                </a:lnTo>
                <a:lnTo>
                  <a:pt x="176277" y="0"/>
                </a:lnTo>
                <a:close/>
              </a:path>
              <a:path w="353060" h="353059">
                <a:moveTo>
                  <a:pt x="159356" y="198957"/>
                </a:moveTo>
                <a:lnTo>
                  <a:pt x="92866" y="276797"/>
                </a:lnTo>
                <a:lnTo>
                  <a:pt x="214150" y="276797"/>
                </a:lnTo>
                <a:lnTo>
                  <a:pt x="159356" y="198957"/>
                </a:lnTo>
                <a:close/>
              </a:path>
              <a:path w="353060" h="353059">
                <a:moveTo>
                  <a:pt x="319552" y="75756"/>
                </a:moveTo>
                <a:lnTo>
                  <a:pt x="264588" y="75756"/>
                </a:lnTo>
                <a:lnTo>
                  <a:pt x="195805" y="156288"/>
                </a:lnTo>
                <a:lnTo>
                  <a:pt x="280619" y="276797"/>
                </a:lnTo>
                <a:lnTo>
                  <a:pt x="319550" y="276797"/>
                </a:lnTo>
                <a:lnTo>
                  <a:pt x="328478" y="265241"/>
                </a:lnTo>
                <a:lnTo>
                  <a:pt x="346247" y="223135"/>
                </a:lnTo>
                <a:lnTo>
                  <a:pt x="352544" y="176277"/>
                </a:lnTo>
                <a:lnTo>
                  <a:pt x="346247" y="129418"/>
                </a:lnTo>
                <a:lnTo>
                  <a:pt x="328478" y="87310"/>
                </a:lnTo>
                <a:lnTo>
                  <a:pt x="319552" y="75756"/>
                </a:lnTo>
                <a:close/>
              </a:path>
              <a:path w="353060" h="353059">
                <a:moveTo>
                  <a:pt x="130383" y="92510"/>
                </a:moveTo>
                <a:lnTo>
                  <a:pt x="104708" y="92510"/>
                </a:lnTo>
                <a:lnTo>
                  <a:pt x="222883" y="260044"/>
                </a:lnTo>
                <a:lnTo>
                  <a:pt x="248557" y="260044"/>
                </a:lnTo>
                <a:lnTo>
                  <a:pt x="130383" y="92510"/>
                </a:lnTo>
                <a:close/>
              </a:path>
              <a:path w="353060" h="353059">
                <a:moveTo>
                  <a:pt x="243647" y="75756"/>
                </a:moveTo>
                <a:lnTo>
                  <a:pt x="139137" y="75756"/>
                </a:lnTo>
                <a:lnTo>
                  <a:pt x="186350" y="142854"/>
                </a:lnTo>
                <a:lnTo>
                  <a:pt x="243647" y="75756"/>
                </a:lnTo>
                <a:close/>
              </a:path>
            </a:pathLst>
          </a:custGeom>
          <a:solidFill>
            <a:srgbClr val="212444"/>
          </a:solidFill>
        </p:spPr>
        <p:txBody>
          <a:bodyPr wrap="square" lIns="0" tIns="0" rIns="0" bIns="0" rtlCol="0"/>
          <a:lstStyle/>
          <a:p>
            <a:endParaRPr/>
          </a:p>
        </p:txBody>
      </p:sp>
      <p:sp>
        <p:nvSpPr>
          <p:cNvPr id="21" name="object 19">
            <a:extLst>
              <a:ext uri="{FF2B5EF4-FFF2-40B4-BE49-F238E27FC236}">
                <a16:creationId xmlns:a16="http://schemas.microsoft.com/office/drawing/2014/main" id="{2959AE32-8AFC-975C-4A21-763E87087CC9}"/>
              </a:ext>
            </a:extLst>
          </p:cNvPr>
          <p:cNvSpPr/>
          <p:nvPr userDrawn="1"/>
        </p:nvSpPr>
        <p:spPr>
          <a:xfrm>
            <a:off x="3124897" y="4424723"/>
            <a:ext cx="160572" cy="160572"/>
          </a:xfrm>
          <a:custGeom>
            <a:avLst/>
            <a:gdLst/>
            <a:ahLst/>
            <a:cxnLst/>
            <a:rect l="l" t="t" r="r" b="b"/>
            <a:pathLst>
              <a:path w="353060" h="353059">
                <a:moveTo>
                  <a:pt x="176266" y="0"/>
                </a:moveTo>
                <a:lnTo>
                  <a:pt x="129408" y="6296"/>
                </a:lnTo>
                <a:lnTo>
                  <a:pt x="87302" y="24065"/>
                </a:lnTo>
                <a:lnTo>
                  <a:pt x="51628" y="51628"/>
                </a:lnTo>
                <a:lnTo>
                  <a:pt x="24065" y="87302"/>
                </a:lnTo>
                <a:lnTo>
                  <a:pt x="6296" y="129408"/>
                </a:lnTo>
                <a:lnTo>
                  <a:pt x="0" y="176266"/>
                </a:lnTo>
                <a:lnTo>
                  <a:pt x="6296" y="223129"/>
                </a:lnTo>
                <a:lnTo>
                  <a:pt x="24065" y="265238"/>
                </a:lnTo>
                <a:lnTo>
                  <a:pt x="51628" y="300914"/>
                </a:lnTo>
                <a:lnTo>
                  <a:pt x="87302" y="328477"/>
                </a:lnTo>
                <a:lnTo>
                  <a:pt x="129408" y="346247"/>
                </a:lnTo>
                <a:lnTo>
                  <a:pt x="176266" y="352544"/>
                </a:lnTo>
                <a:lnTo>
                  <a:pt x="223125" y="346247"/>
                </a:lnTo>
                <a:lnTo>
                  <a:pt x="265231" y="328477"/>
                </a:lnTo>
                <a:lnTo>
                  <a:pt x="300905" y="300914"/>
                </a:lnTo>
                <a:lnTo>
                  <a:pt x="328467" y="265238"/>
                </a:lnTo>
                <a:lnTo>
                  <a:pt x="330257" y="260997"/>
                </a:lnTo>
                <a:lnTo>
                  <a:pt x="155157" y="260997"/>
                </a:lnTo>
                <a:lnTo>
                  <a:pt x="155092" y="223129"/>
                </a:lnTo>
                <a:lnTo>
                  <a:pt x="155011" y="176266"/>
                </a:lnTo>
                <a:lnTo>
                  <a:pt x="134121" y="176266"/>
                </a:lnTo>
                <a:lnTo>
                  <a:pt x="134048" y="155063"/>
                </a:lnTo>
                <a:lnTo>
                  <a:pt x="155147" y="155063"/>
                </a:lnTo>
                <a:lnTo>
                  <a:pt x="155147" y="134215"/>
                </a:lnTo>
                <a:lnTo>
                  <a:pt x="160924" y="112204"/>
                </a:lnTo>
                <a:lnTo>
                  <a:pt x="173633" y="101767"/>
                </a:lnTo>
                <a:lnTo>
                  <a:pt x="186342" y="98636"/>
                </a:lnTo>
                <a:lnTo>
                  <a:pt x="333250" y="98636"/>
                </a:lnTo>
                <a:lnTo>
                  <a:pt x="328467" y="87302"/>
                </a:lnTo>
                <a:lnTo>
                  <a:pt x="300905" y="51628"/>
                </a:lnTo>
                <a:lnTo>
                  <a:pt x="265231" y="24065"/>
                </a:lnTo>
                <a:lnTo>
                  <a:pt x="223125" y="6296"/>
                </a:lnTo>
                <a:lnTo>
                  <a:pt x="176266" y="0"/>
                </a:lnTo>
                <a:close/>
              </a:path>
              <a:path w="353060" h="353059">
                <a:moveTo>
                  <a:pt x="333250" y="98636"/>
                </a:moveTo>
                <a:lnTo>
                  <a:pt x="218830" y="98636"/>
                </a:lnTo>
                <a:lnTo>
                  <a:pt x="218715" y="112204"/>
                </a:lnTo>
                <a:lnTo>
                  <a:pt x="218590" y="127011"/>
                </a:lnTo>
                <a:lnTo>
                  <a:pt x="183125" y="127011"/>
                </a:lnTo>
                <a:lnTo>
                  <a:pt x="183317" y="134215"/>
                </a:lnTo>
                <a:lnTo>
                  <a:pt x="183397" y="155063"/>
                </a:lnTo>
                <a:lnTo>
                  <a:pt x="218998" y="155063"/>
                </a:lnTo>
                <a:lnTo>
                  <a:pt x="210935" y="176266"/>
                </a:lnTo>
                <a:lnTo>
                  <a:pt x="183261" y="176266"/>
                </a:lnTo>
                <a:lnTo>
                  <a:pt x="183261" y="260997"/>
                </a:lnTo>
                <a:lnTo>
                  <a:pt x="330257" y="260997"/>
                </a:lnTo>
                <a:lnTo>
                  <a:pt x="346237" y="223129"/>
                </a:lnTo>
                <a:lnTo>
                  <a:pt x="352533" y="176266"/>
                </a:lnTo>
                <a:lnTo>
                  <a:pt x="346237" y="129408"/>
                </a:lnTo>
                <a:lnTo>
                  <a:pt x="333250" y="98636"/>
                </a:lnTo>
                <a:close/>
              </a:path>
            </a:pathLst>
          </a:custGeom>
          <a:solidFill>
            <a:srgbClr val="212444"/>
          </a:solidFill>
        </p:spPr>
        <p:txBody>
          <a:bodyPr wrap="square" lIns="0" tIns="0" rIns="0" bIns="0" rtlCol="0"/>
          <a:lstStyle/>
          <a:p>
            <a:endParaRPr/>
          </a:p>
        </p:txBody>
      </p:sp>
      <p:sp>
        <p:nvSpPr>
          <p:cNvPr id="22" name="object 20">
            <a:extLst>
              <a:ext uri="{FF2B5EF4-FFF2-40B4-BE49-F238E27FC236}">
                <a16:creationId xmlns:a16="http://schemas.microsoft.com/office/drawing/2014/main" id="{09A59A26-CEC8-9663-5DE4-9892B8C00C95}"/>
              </a:ext>
            </a:extLst>
          </p:cNvPr>
          <p:cNvSpPr/>
          <p:nvPr userDrawn="1"/>
        </p:nvSpPr>
        <p:spPr>
          <a:xfrm>
            <a:off x="3425869" y="4424720"/>
            <a:ext cx="160572" cy="160572"/>
          </a:xfrm>
          <a:custGeom>
            <a:avLst/>
            <a:gdLst/>
            <a:ahLst/>
            <a:cxnLst/>
            <a:rect l="l" t="t" r="r" b="b"/>
            <a:pathLst>
              <a:path w="353059" h="353059">
                <a:moveTo>
                  <a:pt x="176277" y="0"/>
                </a:moveTo>
                <a:lnTo>
                  <a:pt x="129414" y="6297"/>
                </a:lnTo>
                <a:lnTo>
                  <a:pt x="87305" y="24068"/>
                </a:lnTo>
                <a:lnTo>
                  <a:pt x="51629" y="51633"/>
                </a:lnTo>
                <a:lnTo>
                  <a:pt x="24066" y="87310"/>
                </a:lnTo>
                <a:lnTo>
                  <a:pt x="6296" y="129418"/>
                </a:lnTo>
                <a:lnTo>
                  <a:pt x="0" y="176277"/>
                </a:lnTo>
                <a:lnTo>
                  <a:pt x="6296" y="223135"/>
                </a:lnTo>
                <a:lnTo>
                  <a:pt x="23954" y="264976"/>
                </a:lnTo>
                <a:lnTo>
                  <a:pt x="24066" y="265241"/>
                </a:lnTo>
                <a:lnTo>
                  <a:pt x="51629" y="300916"/>
                </a:lnTo>
                <a:lnTo>
                  <a:pt x="87305" y="328478"/>
                </a:lnTo>
                <a:lnTo>
                  <a:pt x="129414" y="346247"/>
                </a:lnTo>
                <a:lnTo>
                  <a:pt x="176277" y="352544"/>
                </a:lnTo>
                <a:lnTo>
                  <a:pt x="223135" y="346247"/>
                </a:lnTo>
                <a:lnTo>
                  <a:pt x="265241" y="328478"/>
                </a:lnTo>
                <a:lnTo>
                  <a:pt x="300916" y="300916"/>
                </a:lnTo>
                <a:lnTo>
                  <a:pt x="324964" y="269789"/>
                </a:lnTo>
                <a:lnTo>
                  <a:pt x="133690" y="269789"/>
                </a:lnTo>
                <a:lnTo>
                  <a:pt x="109973" y="269254"/>
                </a:lnTo>
                <a:lnTo>
                  <a:pt x="71756" y="257396"/>
                </a:lnTo>
                <a:lnTo>
                  <a:pt x="60019" y="205334"/>
                </a:lnTo>
                <a:lnTo>
                  <a:pt x="59362" y="147219"/>
                </a:lnTo>
                <a:lnTo>
                  <a:pt x="59897" y="130448"/>
                </a:lnTo>
                <a:lnTo>
                  <a:pt x="77766" y="90531"/>
                </a:lnTo>
                <a:lnTo>
                  <a:pt x="137412" y="83299"/>
                </a:lnTo>
                <a:lnTo>
                  <a:pt x="164559" y="82764"/>
                </a:lnTo>
                <a:lnTo>
                  <a:pt x="324966" y="82764"/>
                </a:lnTo>
                <a:lnTo>
                  <a:pt x="300916" y="51633"/>
                </a:lnTo>
                <a:lnTo>
                  <a:pt x="265241" y="24068"/>
                </a:lnTo>
                <a:lnTo>
                  <a:pt x="223135" y="6297"/>
                </a:lnTo>
                <a:lnTo>
                  <a:pt x="176277" y="0"/>
                </a:lnTo>
                <a:close/>
              </a:path>
              <a:path w="353059" h="353059">
                <a:moveTo>
                  <a:pt x="324966" y="82764"/>
                </a:moveTo>
                <a:lnTo>
                  <a:pt x="218858" y="82764"/>
                </a:lnTo>
                <a:lnTo>
                  <a:pt x="242572" y="83299"/>
                </a:lnTo>
                <a:lnTo>
                  <a:pt x="255989" y="84751"/>
                </a:lnTo>
                <a:lnTo>
                  <a:pt x="288368" y="108258"/>
                </a:lnTo>
                <a:lnTo>
                  <a:pt x="292524" y="147219"/>
                </a:lnTo>
                <a:lnTo>
                  <a:pt x="293181" y="168215"/>
                </a:lnTo>
                <a:lnTo>
                  <a:pt x="293181" y="205334"/>
                </a:lnTo>
                <a:lnTo>
                  <a:pt x="288368" y="244296"/>
                </a:lnTo>
                <a:lnTo>
                  <a:pt x="245701" y="267803"/>
                </a:lnTo>
                <a:lnTo>
                  <a:pt x="187993" y="269789"/>
                </a:lnTo>
                <a:lnTo>
                  <a:pt x="324964" y="269789"/>
                </a:lnTo>
                <a:lnTo>
                  <a:pt x="328478" y="265241"/>
                </a:lnTo>
                <a:lnTo>
                  <a:pt x="346247" y="223135"/>
                </a:lnTo>
                <a:lnTo>
                  <a:pt x="352544" y="176277"/>
                </a:lnTo>
                <a:lnTo>
                  <a:pt x="346247" y="129418"/>
                </a:lnTo>
                <a:lnTo>
                  <a:pt x="328591" y="87578"/>
                </a:lnTo>
                <a:lnTo>
                  <a:pt x="328478" y="87310"/>
                </a:lnTo>
                <a:lnTo>
                  <a:pt x="324966" y="82764"/>
                </a:lnTo>
                <a:close/>
              </a:path>
              <a:path w="353059" h="353059">
                <a:moveTo>
                  <a:pt x="157754" y="138571"/>
                </a:moveTo>
                <a:lnTo>
                  <a:pt x="152874" y="141377"/>
                </a:lnTo>
                <a:lnTo>
                  <a:pt x="152874" y="211176"/>
                </a:lnTo>
                <a:lnTo>
                  <a:pt x="157754" y="213993"/>
                </a:lnTo>
                <a:lnTo>
                  <a:pt x="218192" y="179094"/>
                </a:lnTo>
                <a:lnTo>
                  <a:pt x="218192" y="173460"/>
                </a:lnTo>
                <a:lnTo>
                  <a:pt x="157754" y="138571"/>
                </a:lnTo>
                <a:close/>
              </a:path>
            </a:pathLst>
          </a:custGeom>
          <a:solidFill>
            <a:srgbClr val="212444"/>
          </a:solidFill>
        </p:spPr>
        <p:txBody>
          <a:bodyPr wrap="square" lIns="0" tIns="0" rIns="0" bIns="0" rtlCol="0"/>
          <a:lstStyle/>
          <a:p>
            <a:endParaRPr/>
          </a:p>
        </p:txBody>
      </p:sp>
      <p:sp>
        <p:nvSpPr>
          <p:cNvPr id="23" name="object 21">
            <a:extLst>
              <a:ext uri="{FF2B5EF4-FFF2-40B4-BE49-F238E27FC236}">
                <a16:creationId xmlns:a16="http://schemas.microsoft.com/office/drawing/2014/main" id="{9EE02F45-8912-E0B3-8A8C-35BFD9DB1E0B}"/>
              </a:ext>
            </a:extLst>
          </p:cNvPr>
          <p:cNvSpPr/>
          <p:nvPr userDrawn="1"/>
        </p:nvSpPr>
        <p:spPr>
          <a:xfrm>
            <a:off x="2522942" y="4424724"/>
            <a:ext cx="160572" cy="160572"/>
          </a:xfrm>
          <a:custGeom>
            <a:avLst/>
            <a:gdLst/>
            <a:ahLst/>
            <a:cxnLst/>
            <a:rect l="l" t="t" r="r" b="b"/>
            <a:pathLst>
              <a:path w="353060" h="353059">
                <a:moveTo>
                  <a:pt x="176277" y="0"/>
                </a:moveTo>
                <a:lnTo>
                  <a:pt x="129418" y="6296"/>
                </a:lnTo>
                <a:lnTo>
                  <a:pt x="87310" y="24065"/>
                </a:lnTo>
                <a:lnTo>
                  <a:pt x="51633" y="51628"/>
                </a:lnTo>
                <a:lnTo>
                  <a:pt x="24068" y="87302"/>
                </a:lnTo>
                <a:lnTo>
                  <a:pt x="6297" y="129408"/>
                </a:lnTo>
                <a:lnTo>
                  <a:pt x="0" y="176266"/>
                </a:lnTo>
                <a:lnTo>
                  <a:pt x="6297" y="223125"/>
                </a:lnTo>
                <a:lnTo>
                  <a:pt x="24068" y="265234"/>
                </a:lnTo>
                <a:lnTo>
                  <a:pt x="51633" y="300910"/>
                </a:lnTo>
                <a:lnTo>
                  <a:pt x="87310" y="328475"/>
                </a:lnTo>
                <a:lnTo>
                  <a:pt x="129418" y="346246"/>
                </a:lnTo>
                <a:lnTo>
                  <a:pt x="176277" y="352544"/>
                </a:lnTo>
                <a:lnTo>
                  <a:pt x="223135" y="346246"/>
                </a:lnTo>
                <a:lnTo>
                  <a:pt x="265241" y="328475"/>
                </a:lnTo>
                <a:lnTo>
                  <a:pt x="300916" y="300910"/>
                </a:lnTo>
                <a:lnTo>
                  <a:pt x="314925" y="282776"/>
                </a:lnTo>
                <a:lnTo>
                  <a:pt x="123734" y="282776"/>
                </a:lnTo>
                <a:lnTo>
                  <a:pt x="102931" y="278565"/>
                </a:lnTo>
                <a:lnTo>
                  <a:pt x="85925" y="267090"/>
                </a:lnTo>
                <a:lnTo>
                  <a:pt x="74449" y="250083"/>
                </a:lnTo>
                <a:lnTo>
                  <a:pt x="70238" y="229280"/>
                </a:lnTo>
                <a:lnTo>
                  <a:pt x="70238" y="124205"/>
                </a:lnTo>
                <a:lnTo>
                  <a:pt x="74449" y="103403"/>
                </a:lnTo>
                <a:lnTo>
                  <a:pt x="85925" y="86396"/>
                </a:lnTo>
                <a:lnTo>
                  <a:pt x="102931" y="74920"/>
                </a:lnTo>
                <a:lnTo>
                  <a:pt x="123734" y="70709"/>
                </a:lnTo>
                <a:lnTo>
                  <a:pt x="315658" y="70709"/>
                </a:lnTo>
                <a:lnTo>
                  <a:pt x="300916" y="51628"/>
                </a:lnTo>
                <a:lnTo>
                  <a:pt x="265241" y="24065"/>
                </a:lnTo>
                <a:lnTo>
                  <a:pt x="223135" y="6296"/>
                </a:lnTo>
                <a:lnTo>
                  <a:pt x="176277" y="0"/>
                </a:lnTo>
                <a:close/>
              </a:path>
              <a:path w="353060" h="353059">
                <a:moveTo>
                  <a:pt x="315658" y="70709"/>
                </a:moveTo>
                <a:lnTo>
                  <a:pt x="228809" y="70709"/>
                </a:lnTo>
                <a:lnTo>
                  <a:pt x="249616" y="74920"/>
                </a:lnTo>
                <a:lnTo>
                  <a:pt x="266622" y="86396"/>
                </a:lnTo>
                <a:lnTo>
                  <a:pt x="278096" y="103403"/>
                </a:lnTo>
                <a:lnTo>
                  <a:pt x="282305" y="124205"/>
                </a:lnTo>
                <a:lnTo>
                  <a:pt x="282305" y="229280"/>
                </a:lnTo>
                <a:lnTo>
                  <a:pt x="278096" y="250083"/>
                </a:lnTo>
                <a:lnTo>
                  <a:pt x="266622" y="267090"/>
                </a:lnTo>
                <a:lnTo>
                  <a:pt x="249616" y="278565"/>
                </a:lnTo>
                <a:lnTo>
                  <a:pt x="228809" y="282776"/>
                </a:lnTo>
                <a:lnTo>
                  <a:pt x="314925" y="282776"/>
                </a:lnTo>
                <a:lnTo>
                  <a:pt x="328478" y="265234"/>
                </a:lnTo>
                <a:lnTo>
                  <a:pt x="346247" y="223125"/>
                </a:lnTo>
                <a:lnTo>
                  <a:pt x="352480" y="176738"/>
                </a:lnTo>
                <a:lnTo>
                  <a:pt x="352544" y="176266"/>
                </a:lnTo>
                <a:lnTo>
                  <a:pt x="346247" y="129408"/>
                </a:lnTo>
                <a:lnTo>
                  <a:pt x="328478" y="87302"/>
                </a:lnTo>
                <a:lnTo>
                  <a:pt x="315658" y="70709"/>
                </a:lnTo>
                <a:close/>
              </a:path>
              <a:path w="353060" h="353059">
                <a:moveTo>
                  <a:pt x="228809" y="93787"/>
                </a:moveTo>
                <a:lnTo>
                  <a:pt x="123734" y="93787"/>
                </a:lnTo>
                <a:lnTo>
                  <a:pt x="111909" y="96181"/>
                </a:lnTo>
                <a:lnTo>
                  <a:pt x="102239" y="102706"/>
                </a:lnTo>
                <a:lnTo>
                  <a:pt x="95711" y="112376"/>
                </a:lnTo>
                <a:lnTo>
                  <a:pt x="93316" y="124205"/>
                </a:lnTo>
                <a:lnTo>
                  <a:pt x="93316" y="229280"/>
                </a:lnTo>
                <a:lnTo>
                  <a:pt x="95714" y="241110"/>
                </a:lnTo>
                <a:lnTo>
                  <a:pt x="102244" y="250780"/>
                </a:lnTo>
                <a:lnTo>
                  <a:pt x="111916" y="257304"/>
                </a:lnTo>
                <a:lnTo>
                  <a:pt x="123734" y="259698"/>
                </a:lnTo>
                <a:lnTo>
                  <a:pt x="228809" y="259698"/>
                </a:lnTo>
                <a:lnTo>
                  <a:pt x="240639" y="257304"/>
                </a:lnTo>
                <a:lnTo>
                  <a:pt x="250309" y="250780"/>
                </a:lnTo>
                <a:lnTo>
                  <a:pt x="256833" y="241110"/>
                </a:lnTo>
                <a:lnTo>
                  <a:pt x="258806" y="231364"/>
                </a:lnTo>
                <a:lnTo>
                  <a:pt x="176277" y="231364"/>
                </a:lnTo>
                <a:lnTo>
                  <a:pt x="155039" y="227065"/>
                </a:lnTo>
                <a:lnTo>
                  <a:pt x="137676" y="215348"/>
                </a:lnTo>
                <a:lnTo>
                  <a:pt x="125960" y="197982"/>
                </a:lnTo>
                <a:lnTo>
                  <a:pt x="121661" y="176738"/>
                </a:lnTo>
                <a:lnTo>
                  <a:pt x="125960" y="155505"/>
                </a:lnTo>
                <a:lnTo>
                  <a:pt x="137676" y="138146"/>
                </a:lnTo>
                <a:lnTo>
                  <a:pt x="155039" y="126431"/>
                </a:lnTo>
                <a:lnTo>
                  <a:pt x="176277" y="122132"/>
                </a:lnTo>
                <a:lnTo>
                  <a:pt x="219721" y="122132"/>
                </a:lnTo>
                <a:lnTo>
                  <a:pt x="219721" y="113368"/>
                </a:lnTo>
                <a:lnTo>
                  <a:pt x="225521" y="107577"/>
                </a:lnTo>
                <a:lnTo>
                  <a:pt x="253596" y="107577"/>
                </a:lnTo>
                <a:lnTo>
                  <a:pt x="250309" y="102706"/>
                </a:lnTo>
                <a:lnTo>
                  <a:pt x="240639" y="96181"/>
                </a:lnTo>
                <a:lnTo>
                  <a:pt x="228809" y="93787"/>
                </a:lnTo>
                <a:close/>
              </a:path>
              <a:path w="353060" h="353059">
                <a:moveTo>
                  <a:pt x="219721" y="122132"/>
                </a:moveTo>
                <a:lnTo>
                  <a:pt x="176277" y="122132"/>
                </a:lnTo>
                <a:lnTo>
                  <a:pt x="197515" y="126431"/>
                </a:lnTo>
                <a:lnTo>
                  <a:pt x="214878" y="138146"/>
                </a:lnTo>
                <a:lnTo>
                  <a:pt x="226594" y="155505"/>
                </a:lnTo>
                <a:lnTo>
                  <a:pt x="230798" y="176266"/>
                </a:lnTo>
                <a:lnTo>
                  <a:pt x="230893" y="176738"/>
                </a:lnTo>
                <a:lnTo>
                  <a:pt x="226591" y="197982"/>
                </a:lnTo>
                <a:lnTo>
                  <a:pt x="214872" y="215348"/>
                </a:lnTo>
                <a:lnTo>
                  <a:pt x="197508" y="227065"/>
                </a:lnTo>
                <a:lnTo>
                  <a:pt x="176277" y="231364"/>
                </a:lnTo>
                <a:lnTo>
                  <a:pt x="258806" y="231364"/>
                </a:lnTo>
                <a:lnTo>
                  <a:pt x="259227" y="229280"/>
                </a:lnTo>
                <a:lnTo>
                  <a:pt x="259227" y="133420"/>
                </a:lnTo>
                <a:lnTo>
                  <a:pt x="225521" y="133420"/>
                </a:lnTo>
                <a:lnTo>
                  <a:pt x="219721" y="127619"/>
                </a:lnTo>
                <a:lnTo>
                  <a:pt x="219721" y="122132"/>
                </a:lnTo>
                <a:close/>
              </a:path>
              <a:path w="353060" h="353059">
                <a:moveTo>
                  <a:pt x="176277" y="145210"/>
                </a:moveTo>
                <a:lnTo>
                  <a:pt x="144824" y="176266"/>
                </a:lnTo>
                <a:lnTo>
                  <a:pt x="144728" y="176738"/>
                </a:lnTo>
                <a:lnTo>
                  <a:pt x="147212" y="189004"/>
                </a:lnTo>
                <a:lnTo>
                  <a:pt x="153980" y="199034"/>
                </a:lnTo>
                <a:lnTo>
                  <a:pt x="164010" y="205803"/>
                </a:lnTo>
                <a:lnTo>
                  <a:pt x="176277" y="208286"/>
                </a:lnTo>
                <a:lnTo>
                  <a:pt x="188540" y="205803"/>
                </a:lnTo>
                <a:lnTo>
                  <a:pt x="198563" y="199034"/>
                </a:lnTo>
                <a:lnTo>
                  <a:pt x="205324" y="189004"/>
                </a:lnTo>
                <a:lnTo>
                  <a:pt x="207805" y="176738"/>
                </a:lnTo>
                <a:lnTo>
                  <a:pt x="205323" y="164478"/>
                </a:lnTo>
                <a:lnTo>
                  <a:pt x="198559" y="154456"/>
                </a:lnTo>
                <a:lnTo>
                  <a:pt x="188536" y="147692"/>
                </a:lnTo>
                <a:lnTo>
                  <a:pt x="176277" y="145210"/>
                </a:lnTo>
                <a:close/>
              </a:path>
              <a:path w="353060" h="353059">
                <a:moveTo>
                  <a:pt x="253596" y="107577"/>
                </a:moveTo>
                <a:lnTo>
                  <a:pt x="239772" y="107577"/>
                </a:lnTo>
                <a:lnTo>
                  <a:pt x="245573" y="113368"/>
                </a:lnTo>
                <a:lnTo>
                  <a:pt x="245573" y="127619"/>
                </a:lnTo>
                <a:lnTo>
                  <a:pt x="239772" y="133420"/>
                </a:lnTo>
                <a:lnTo>
                  <a:pt x="259227" y="133420"/>
                </a:lnTo>
                <a:lnTo>
                  <a:pt x="259227" y="124205"/>
                </a:lnTo>
                <a:lnTo>
                  <a:pt x="256833" y="112376"/>
                </a:lnTo>
                <a:lnTo>
                  <a:pt x="253596" y="107577"/>
                </a:lnTo>
                <a:close/>
              </a:path>
            </a:pathLst>
          </a:custGeom>
          <a:solidFill>
            <a:srgbClr val="212444"/>
          </a:solidFill>
        </p:spPr>
        <p:txBody>
          <a:bodyPr wrap="square" lIns="0" tIns="0" rIns="0" bIns="0" rtlCol="0"/>
          <a:lstStyle/>
          <a:p>
            <a:endParaRPr/>
          </a:p>
        </p:txBody>
      </p:sp>
      <p:sp>
        <p:nvSpPr>
          <p:cNvPr id="24" name="object 22">
            <a:extLst>
              <a:ext uri="{FF2B5EF4-FFF2-40B4-BE49-F238E27FC236}">
                <a16:creationId xmlns:a16="http://schemas.microsoft.com/office/drawing/2014/main" id="{3EC63729-319A-0279-C3DF-795AF44E1E24}"/>
              </a:ext>
            </a:extLst>
          </p:cNvPr>
          <p:cNvSpPr/>
          <p:nvPr userDrawn="1"/>
        </p:nvSpPr>
        <p:spPr>
          <a:xfrm>
            <a:off x="3727663" y="4425544"/>
            <a:ext cx="158839" cy="158839"/>
          </a:xfrm>
          <a:custGeom>
            <a:avLst/>
            <a:gdLst/>
            <a:ahLst/>
            <a:cxnLst/>
            <a:rect l="l" t="t" r="r" b="b"/>
            <a:pathLst>
              <a:path w="349250" h="349250">
                <a:moveTo>
                  <a:pt x="174476" y="0"/>
                </a:moveTo>
                <a:lnTo>
                  <a:pt x="128092" y="6232"/>
                </a:lnTo>
                <a:lnTo>
                  <a:pt x="86413" y="23820"/>
                </a:lnTo>
                <a:lnTo>
                  <a:pt x="51101" y="51100"/>
                </a:lnTo>
                <a:lnTo>
                  <a:pt x="23820" y="86410"/>
                </a:lnTo>
                <a:lnTo>
                  <a:pt x="6232" y="128086"/>
                </a:lnTo>
                <a:lnTo>
                  <a:pt x="0" y="174465"/>
                </a:lnTo>
                <a:lnTo>
                  <a:pt x="6232" y="220845"/>
                </a:lnTo>
                <a:lnTo>
                  <a:pt x="23820" y="262521"/>
                </a:lnTo>
                <a:lnTo>
                  <a:pt x="51101" y="297831"/>
                </a:lnTo>
                <a:lnTo>
                  <a:pt x="86413" y="325111"/>
                </a:lnTo>
                <a:lnTo>
                  <a:pt x="128092" y="342699"/>
                </a:lnTo>
                <a:lnTo>
                  <a:pt x="174476" y="348931"/>
                </a:lnTo>
                <a:lnTo>
                  <a:pt x="220855" y="342699"/>
                </a:lnTo>
                <a:lnTo>
                  <a:pt x="262531" y="325111"/>
                </a:lnTo>
                <a:lnTo>
                  <a:pt x="297841" y="297831"/>
                </a:lnTo>
                <a:lnTo>
                  <a:pt x="325122" y="262521"/>
                </a:lnTo>
                <a:lnTo>
                  <a:pt x="326936" y="258222"/>
                </a:lnTo>
                <a:lnTo>
                  <a:pt x="92091" y="258222"/>
                </a:lnTo>
                <a:lnTo>
                  <a:pt x="92091" y="121964"/>
                </a:lnTo>
                <a:lnTo>
                  <a:pt x="228784" y="121964"/>
                </a:lnTo>
                <a:lnTo>
                  <a:pt x="231206" y="121618"/>
                </a:lnTo>
                <a:lnTo>
                  <a:pt x="339980" y="121618"/>
                </a:lnTo>
                <a:lnTo>
                  <a:pt x="333259" y="105693"/>
                </a:lnTo>
                <a:lnTo>
                  <a:pt x="110467" y="105693"/>
                </a:lnTo>
                <a:lnTo>
                  <a:pt x="101970" y="104031"/>
                </a:lnTo>
                <a:lnTo>
                  <a:pt x="95095" y="99430"/>
                </a:lnTo>
                <a:lnTo>
                  <a:pt x="90487" y="92533"/>
                </a:lnTo>
                <a:lnTo>
                  <a:pt x="88793" y="83986"/>
                </a:lnTo>
                <a:lnTo>
                  <a:pt x="90472" y="75470"/>
                </a:lnTo>
                <a:lnTo>
                  <a:pt x="95092" y="68491"/>
                </a:lnTo>
                <a:lnTo>
                  <a:pt x="101952" y="63768"/>
                </a:lnTo>
                <a:lnTo>
                  <a:pt x="110352" y="62019"/>
                </a:lnTo>
                <a:lnTo>
                  <a:pt x="306277" y="62019"/>
                </a:lnTo>
                <a:lnTo>
                  <a:pt x="297841" y="51100"/>
                </a:lnTo>
                <a:lnTo>
                  <a:pt x="262531" y="23820"/>
                </a:lnTo>
                <a:lnTo>
                  <a:pt x="220855" y="6232"/>
                </a:lnTo>
                <a:lnTo>
                  <a:pt x="174476" y="0"/>
                </a:lnTo>
                <a:close/>
              </a:path>
              <a:path w="349250" h="349250">
                <a:moveTo>
                  <a:pt x="228784" y="121964"/>
                </a:moveTo>
                <a:lnTo>
                  <a:pt x="128613" y="121964"/>
                </a:lnTo>
                <a:lnTo>
                  <a:pt x="128613" y="258222"/>
                </a:lnTo>
                <a:lnTo>
                  <a:pt x="154257" y="258222"/>
                </a:lnTo>
                <a:lnTo>
                  <a:pt x="154257" y="122111"/>
                </a:lnTo>
                <a:lnTo>
                  <a:pt x="227759" y="122111"/>
                </a:lnTo>
                <a:lnTo>
                  <a:pt x="228784" y="121964"/>
                </a:lnTo>
                <a:close/>
              </a:path>
              <a:path w="349250" h="349250">
                <a:moveTo>
                  <a:pt x="218757" y="158874"/>
                </a:moveTo>
                <a:lnTo>
                  <a:pt x="191598" y="185659"/>
                </a:lnTo>
                <a:lnTo>
                  <a:pt x="191495" y="189721"/>
                </a:lnTo>
                <a:lnTo>
                  <a:pt x="191262" y="204029"/>
                </a:lnTo>
                <a:lnTo>
                  <a:pt x="191292" y="258222"/>
                </a:lnTo>
                <a:lnTo>
                  <a:pt x="241060" y="258222"/>
                </a:lnTo>
                <a:lnTo>
                  <a:pt x="241091" y="204029"/>
                </a:lnTo>
                <a:lnTo>
                  <a:pt x="240956" y="190968"/>
                </a:lnTo>
                <a:lnTo>
                  <a:pt x="225774" y="160419"/>
                </a:lnTo>
                <a:lnTo>
                  <a:pt x="218757" y="158874"/>
                </a:lnTo>
                <a:close/>
              </a:path>
              <a:path w="349250" h="349250">
                <a:moveTo>
                  <a:pt x="339980" y="121618"/>
                </a:moveTo>
                <a:lnTo>
                  <a:pt x="231206" y="121618"/>
                </a:lnTo>
                <a:lnTo>
                  <a:pt x="246442" y="123943"/>
                </a:lnTo>
                <a:lnTo>
                  <a:pt x="260188" y="130344"/>
                </a:lnTo>
                <a:lnTo>
                  <a:pt x="277824" y="167062"/>
                </a:lnTo>
                <a:lnTo>
                  <a:pt x="278116" y="258222"/>
                </a:lnTo>
                <a:lnTo>
                  <a:pt x="326936" y="258222"/>
                </a:lnTo>
                <a:lnTo>
                  <a:pt x="342710" y="220845"/>
                </a:lnTo>
                <a:lnTo>
                  <a:pt x="348855" y="175115"/>
                </a:lnTo>
                <a:lnTo>
                  <a:pt x="348942" y="174465"/>
                </a:lnTo>
                <a:lnTo>
                  <a:pt x="342710" y="128086"/>
                </a:lnTo>
                <a:lnTo>
                  <a:pt x="339980" y="121618"/>
                </a:lnTo>
                <a:close/>
              </a:path>
              <a:path w="349250" h="349250">
                <a:moveTo>
                  <a:pt x="227759" y="122111"/>
                </a:moveTo>
                <a:lnTo>
                  <a:pt x="191020" y="122111"/>
                </a:lnTo>
                <a:lnTo>
                  <a:pt x="191020" y="141671"/>
                </a:lnTo>
                <a:lnTo>
                  <a:pt x="192077" y="141158"/>
                </a:lnTo>
                <a:lnTo>
                  <a:pt x="192611" y="141158"/>
                </a:lnTo>
                <a:lnTo>
                  <a:pt x="192988" y="140686"/>
                </a:lnTo>
                <a:lnTo>
                  <a:pt x="204366" y="129983"/>
                </a:lnTo>
                <a:lnTo>
                  <a:pt x="217143" y="123629"/>
                </a:lnTo>
                <a:lnTo>
                  <a:pt x="227759" y="122111"/>
                </a:lnTo>
                <a:close/>
              </a:path>
              <a:path w="349250" h="349250">
                <a:moveTo>
                  <a:pt x="306277" y="62019"/>
                </a:moveTo>
                <a:lnTo>
                  <a:pt x="110352" y="62019"/>
                </a:lnTo>
                <a:lnTo>
                  <a:pt x="119008" y="63768"/>
                </a:lnTo>
                <a:lnTo>
                  <a:pt x="118833" y="63768"/>
                </a:lnTo>
                <a:lnTo>
                  <a:pt x="125707" y="68491"/>
                </a:lnTo>
                <a:lnTo>
                  <a:pt x="130333" y="75470"/>
                </a:lnTo>
                <a:lnTo>
                  <a:pt x="132015" y="83986"/>
                </a:lnTo>
                <a:lnTo>
                  <a:pt x="131548" y="86410"/>
                </a:lnTo>
                <a:lnTo>
                  <a:pt x="130317" y="92533"/>
                </a:lnTo>
                <a:lnTo>
                  <a:pt x="125695" y="99430"/>
                </a:lnTo>
                <a:lnTo>
                  <a:pt x="118896" y="104031"/>
                </a:lnTo>
                <a:lnTo>
                  <a:pt x="118740" y="104031"/>
                </a:lnTo>
                <a:lnTo>
                  <a:pt x="110467" y="105693"/>
                </a:lnTo>
                <a:lnTo>
                  <a:pt x="333259" y="105693"/>
                </a:lnTo>
                <a:lnTo>
                  <a:pt x="325122" y="86410"/>
                </a:lnTo>
                <a:lnTo>
                  <a:pt x="306277" y="62019"/>
                </a:lnTo>
                <a:close/>
              </a:path>
            </a:pathLst>
          </a:custGeom>
          <a:solidFill>
            <a:srgbClr val="212444"/>
          </a:solidFill>
        </p:spPr>
        <p:txBody>
          <a:bodyPr wrap="square" lIns="0" tIns="0" rIns="0" bIns="0" rtlCol="0"/>
          <a:lstStyle/>
          <a:p>
            <a:endParaRPr/>
          </a:p>
        </p:txBody>
      </p:sp>
      <p:sp>
        <p:nvSpPr>
          <p:cNvPr id="25" name="object 23">
            <a:extLst>
              <a:ext uri="{FF2B5EF4-FFF2-40B4-BE49-F238E27FC236}">
                <a16:creationId xmlns:a16="http://schemas.microsoft.com/office/drawing/2014/main" id="{7131E26D-57FB-7952-D905-46DEF7DBE1E6}"/>
              </a:ext>
            </a:extLst>
          </p:cNvPr>
          <p:cNvSpPr txBox="1"/>
          <p:nvPr userDrawn="1"/>
        </p:nvSpPr>
        <p:spPr>
          <a:xfrm>
            <a:off x="1409701" y="4740517"/>
            <a:ext cx="4895422" cy="211993"/>
          </a:xfrm>
          <a:prstGeom prst="rect">
            <a:avLst/>
          </a:prstGeom>
        </p:spPr>
        <p:txBody>
          <a:bodyPr vert="horz" wrap="square" lIns="0" tIns="1155" rIns="0" bIns="0" rtlCol="0">
            <a:spAutoFit/>
          </a:bodyPr>
          <a:lstStyle/>
          <a:p>
            <a:pPr marL="5776" marR="2310">
              <a:lnSpc>
                <a:spcPct val="106600"/>
              </a:lnSpc>
              <a:spcBef>
                <a:spcPts val="9"/>
              </a:spcBef>
            </a:pPr>
            <a:r>
              <a:rPr sz="659" dirty="0">
                <a:latin typeface="Montserrat"/>
                <a:cs typeface="Montserrat"/>
              </a:rPr>
              <a:t>The</a:t>
            </a:r>
            <a:r>
              <a:rPr sz="659" spc="2" dirty="0">
                <a:latin typeface="Montserrat"/>
                <a:cs typeface="Montserrat"/>
              </a:rPr>
              <a:t> </a:t>
            </a:r>
            <a:r>
              <a:rPr sz="659" dirty="0">
                <a:latin typeface="Montserrat"/>
                <a:cs typeface="Montserrat"/>
              </a:rPr>
              <a:t>Catholic</a:t>
            </a:r>
            <a:r>
              <a:rPr sz="659" spc="2" dirty="0">
                <a:latin typeface="Montserrat"/>
                <a:cs typeface="Montserrat"/>
              </a:rPr>
              <a:t> </a:t>
            </a:r>
            <a:r>
              <a:rPr sz="659" dirty="0">
                <a:latin typeface="Montserrat"/>
                <a:cs typeface="Montserrat"/>
              </a:rPr>
              <a:t>Agency</a:t>
            </a:r>
            <a:r>
              <a:rPr sz="659" spc="2" dirty="0">
                <a:latin typeface="Montserrat"/>
                <a:cs typeface="Montserrat"/>
              </a:rPr>
              <a:t> </a:t>
            </a:r>
            <a:r>
              <a:rPr sz="659" dirty="0">
                <a:latin typeface="Montserrat"/>
                <a:cs typeface="Montserrat"/>
              </a:rPr>
              <a:t>for</a:t>
            </a:r>
            <a:r>
              <a:rPr sz="659" spc="2" dirty="0">
                <a:latin typeface="Montserrat"/>
                <a:cs typeface="Montserrat"/>
              </a:rPr>
              <a:t> </a:t>
            </a:r>
            <a:r>
              <a:rPr sz="659" dirty="0">
                <a:latin typeface="Montserrat"/>
                <a:cs typeface="Montserrat"/>
              </a:rPr>
              <a:t>Overseas</a:t>
            </a:r>
            <a:r>
              <a:rPr sz="659" spc="2" dirty="0">
                <a:latin typeface="Montserrat"/>
                <a:cs typeface="Montserrat"/>
              </a:rPr>
              <a:t> </a:t>
            </a:r>
            <a:r>
              <a:rPr sz="659" dirty="0">
                <a:latin typeface="Montserrat"/>
                <a:cs typeface="Montserrat"/>
              </a:rPr>
              <a:t>Development</a:t>
            </a:r>
            <a:r>
              <a:rPr sz="659" spc="2" dirty="0">
                <a:latin typeface="Montserrat"/>
                <a:cs typeface="Montserrat"/>
              </a:rPr>
              <a:t> </a:t>
            </a:r>
            <a:r>
              <a:rPr sz="659" dirty="0">
                <a:latin typeface="Montserrat"/>
                <a:cs typeface="Montserrat"/>
              </a:rPr>
              <a:t>(CAFOD)</a:t>
            </a:r>
            <a:r>
              <a:rPr sz="659" spc="2" dirty="0">
                <a:latin typeface="Montserrat"/>
                <a:cs typeface="Montserrat"/>
              </a:rPr>
              <a:t> </a:t>
            </a:r>
            <a:r>
              <a:rPr sz="659" dirty="0">
                <a:latin typeface="Montserrat"/>
                <a:cs typeface="Montserrat"/>
              </a:rPr>
              <a:t>is</a:t>
            </a:r>
            <a:r>
              <a:rPr sz="659" spc="2" dirty="0">
                <a:latin typeface="Montserrat"/>
                <a:cs typeface="Montserrat"/>
              </a:rPr>
              <a:t> </a:t>
            </a:r>
            <a:r>
              <a:rPr sz="659" dirty="0">
                <a:latin typeface="Montserrat"/>
                <a:cs typeface="Montserrat"/>
              </a:rPr>
              <a:t>the</a:t>
            </a:r>
            <a:r>
              <a:rPr sz="659" spc="2" dirty="0">
                <a:latin typeface="Montserrat"/>
                <a:cs typeface="Montserrat"/>
              </a:rPr>
              <a:t> </a:t>
            </a:r>
            <a:r>
              <a:rPr sz="659" dirty="0">
                <a:latin typeface="Montserrat"/>
                <a:cs typeface="Montserrat"/>
              </a:rPr>
              <a:t>official</a:t>
            </a:r>
            <a:r>
              <a:rPr sz="659" spc="2" dirty="0">
                <a:latin typeface="Montserrat"/>
                <a:cs typeface="Montserrat"/>
              </a:rPr>
              <a:t> </a:t>
            </a:r>
            <a:r>
              <a:rPr sz="659" dirty="0">
                <a:latin typeface="Montserrat"/>
                <a:cs typeface="Montserrat"/>
              </a:rPr>
              <a:t>aid</a:t>
            </a:r>
            <a:r>
              <a:rPr sz="659" spc="2" dirty="0">
                <a:latin typeface="Montserrat"/>
                <a:cs typeface="Montserrat"/>
              </a:rPr>
              <a:t> </a:t>
            </a:r>
            <a:r>
              <a:rPr sz="659" dirty="0">
                <a:latin typeface="Montserrat"/>
                <a:cs typeface="Montserrat"/>
              </a:rPr>
              <a:t>agency</a:t>
            </a:r>
            <a:r>
              <a:rPr sz="659" spc="2" dirty="0">
                <a:latin typeface="Montserrat"/>
                <a:cs typeface="Montserrat"/>
              </a:rPr>
              <a:t> </a:t>
            </a:r>
            <a:r>
              <a:rPr sz="659" dirty="0">
                <a:latin typeface="Montserrat"/>
                <a:cs typeface="Montserrat"/>
              </a:rPr>
              <a:t>of</a:t>
            </a:r>
            <a:r>
              <a:rPr sz="659" spc="2" dirty="0">
                <a:latin typeface="Montserrat"/>
                <a:cs typeface="Montserrat"/>
              </a:rPr>
              <a:t> </a:t>
            </a:r>
            <a:r>
              <a:rPr sz="659" dirty="0">
                <a:latin typeface="Montserrat"/>
                <a:cs typeface="Montserrat"/>
              </a:rPr>
              <a:t>the</a:t>
            </a:r>
            <a:r>
              <a:rPr sz="659" spc="2" dirty="0">
                <a:latin typeface="Montserrat"/>
                <a:cs typeface="Montserrat"/>
              </a:rPr>
              <a:t> </a:t>
            </a:r>
            <a:r>
              <a:rPr sz="659" dirty="0">
                <a:latin typeface="Montserrat"/>
                <a:cs typeface="Montserrat"/>
              </a:rPr>
              <a:t>Catholic</a:t>
            </a:r>
            <a:r>
              <a:rPr sz="659" spc="5" dirty="0">
                <a:latin typeface="Montserrat"/>
                <a:cs typeface="Montserrat"/>
              </a:rPr>
              <a:t> </a:t>
            </a:r>
            <a:r>
              <a:rPr sz="659" dirty="0">
                <a:latin typeface="Montserrat"/>
                <a:cs typeface="Montserrat"/>
              </a:rPr>
              <a:t>Church</a:t>
            </a:r>
            <a:r>
              <a:rPr sz="659" spc="2" dirty="0">
                <a:latin typeface="Montserrat"/>
                <a:cs typeface="Montserrat"/>
              </a:rPr>
              <a:t> </a:t>
            </a:r>
            <a:r>
              <a:rPr sz="659" dirty="0">
                <a:latin typeface="Montserrat"/>
                <a:cs typeface="Montserrat"/>
              </a:rPr>
              <a:t>in</a:t>
            </a:r>
            <a:r>
              <a:rPr sz="659" spc="2" dirty="0">
                <a:latin typeface="Montserrat"/>
                <a:cs typeface="Montserrat"/>
              </a:rPr>
              <a:t> </a:t>
            </a:r>
            <a:r>
              <a:rPr sz="659" spc="-5" dirty="0">
                <a:latin typeface="Montserrat"/>
                <a:cs typeface="Montserrat"/>
              </a:rPr>
              <a:t>England </a:t>
            </a:r>
            <a:r>
              <a:rPr sz="659" dirty="0">
                <a:latin typeface="Montserrat"/>
                <a:cs typeface="Montserrat"/>
              </a:rPr>
              <a:t>and</a:t>
            </a:r>
            <a:r>
              <a:rPr sz="659" spc="-5" dirty="0">
                <a:latin typeface="Montserrat"/>
                <a:cs typeface="Montserrat"/>
              </a:rPr>
              <a:t> </a:t>
            </a:r>
            <a:r>
              <a:rPr sz="659" dirty="0">
                <a:latin typeface="Montserrat"/>
                <a:cs typeface="Montserrat"/>
              </a:rPr>
              <a:t>Wales</a:t>
            </a:r>
            <a:r>
              <a:rPr sz="659" spc="-5" dirty="0">
                <a:latin typeface="Montserrat"/>
                <a:cs typeface="Montserrat"/>
              </a:rPr>
              <a:t> </a:t>
            </a:r>
            <a:r>
              <a:rPr sz="659" dirty="0">
                <a:latin typeface="Montserrat"/>
                <a:cs typeface="Montserrat"/>
              </a:rPr>
              <a:t>and</a:t>
            </a:r>
            <a:r>
              <a:rPr sz="659" spc="-2" dirty="0">
                <a:latin typeface="Montserrat"/>
                <a:cs typeface="Montserrat"/>
              </a:rPr>
              <a:t> </a:t>
            </a:r>
            <a:r>
              <a:rPr sz="659" dirty="0">
                <a:latin typeface="Montserrat"/>
                <a:cs typeface="Montserrat"/>
              </a:rPr>
              <a:t>part</a:t>
            </a:r>
            <a:r>
              <a:rPr sz="659" spc="-5" dirty="0">
                <a:latin typeface="Montserrat"/>
                <a:cs typeface="Montserrat"/>
              </a:rPr>
              <a:t> </a:t>
            </a:r>
            <a:r>
              <a:rPr sz="659" dirty="0">
                <a:latin typeface="Montserrat"/>
                <a:cs typeface="Montserrat"/>
              </a:rPr>
              <a:t>of</a:t>
            </a:r>
            <a:r>
              <a:rPr sz="659" spc="-2" dirty="0">
                <a:latin typeface="Montserrat"/>
                <a:cs typeface="Montserrat"/>
              </a:rPr>
              <a:t> </a:t>
            </a:r>
            <a:r>
              <a:rPr sz="659" dirty="0">
                <a:latin typeface="Montserrat"/>
                <a:cs typeface="Montserrat"/>
              </a:rPr>
              <a:t>Caritas</a:t>
            </a:r>
            <a:r>
              <a:rPr sz="659" spc="-5" dirty="0">
                <a:latin typeface="Montserrat"/>
                <a:cs typeface="Montserrat"/>
              </a:rPr>
              <a:t> International.</a:t>
            </a:r>
            <a:r>
              <a:rPr sz="659" spc="-2" dirty="0">
                <a:latin typeface="Montserrat"/>
                <a:cs typeface="Montserrat"/>
              </a:rPr>
              <a:t> </a:t>
            </a:r>
            <a:r>
              <a:rPr sz="659" dirty="0">
                <a:latin typeface="Montserrat"/>
                <a:cs typeface="Montserrat"/>
              </a:rPr>
              <a:t>Charity</a:t>
            </a:r>
            <a:r>
              <a:rPr sz="659" spc="-5" dirty="0">
                <a:latin typeface="Montserrat"/>
                <a:cs typeface="Montserrat"/>
              </a:rPr>
              <a:t> </a:t>
            </a:r>
            <a:r>
              <a:rPr sz="659" dirty="0">
                <a:latin typeface="Montserrat"/>
                <a:cs typeface="Montserrat"/>
              </a:rPr>
              <a:t>no</a:t>
            </a:r>
            <a:r>
              <a:rPr sz="659" spc="-2" dirty="0">
                <a:latin typeface="Montserrat"/>
                <a:cs typeface="Montserrat"/>
              </a:rPr>
              <a:t> </a:t>
            </a:r>
            <a:r>
              <a:rPr sz="659" dirty="0">
                <a:latin typeface="Montserrat"/>
                <a:cs typeface="Montserrat"/>
              </a:rPr>
              <a:t>1160384</a:t>
            </a:r>
            <a:r>
              <a:rPr sz="659" spc="-5" dirty="0">
                <a:latin typeface="Montserrat"/>
                <a:cs typeface="Montserrat"/>
              </a:rPr>
              <a:t> </a:t>
            </a:r>
            <a:r>
              <a:rPr sz="659" dirty="0">
                <a:latin typeface="Montserrat"/>
                <a:cs typeface="Montserrat"/>
              </a:rPr>
              <a:t>and</a:t>
            </a:r>
            <a:r>
              <a:rPr sz="659" spc="-5" dirty="0">
                <a:latin typeface="Montserrat"/>
                <a:cs typeface="Montserrat"/>
              </a:rPr>
              <a:t> </a:t>
            </a:r>
            <a:r>
              <a:rPr sz="659" dirty="0">
                <a:latin typeface="Montserrat"/>
                <a:cs typeface="Montserrat"/>
              </a:rPr>
              <a:t>a</a:t>
            </a:r>
            <a:r>
              <a:rPr sz="659" spc="-2" dirty="0">
                <a:latin typeface="Montserrat"/>
                <a:cs typeface="Montserrat"/>
              </a:rPr>
              <a:t> </a:t>
            </a:r>
            <a:r>
              <a:rPr sz="659" dirty="0">
                <a:latin typeface="Montserrat"/>
                <a:cs typeface="Montserrat"/>
              </a:rPr>
              <a:t>company</a:t>
            </a:r>
            <a:r>
              <a:rPr sz="659" spc="-5" dirty="0">
                <a:latin typeface="Montserrat"/>
                <a:cs typeface="Montserrat"/>
              </a:rPr>
              <a:t> </a:t>
            </a:r>
            <a:r>
              <a:rPr sz="659" dirty="0">
                <a:latin typeface="Montserrat"/>
                <a:cs typeface="Montserrat"/>
              </a:rPr>
              <a:t>limited</a:t>
            </a:r>
            <a:r>
              <a:rPr sz="659" spc="-2" dirty="0">
                <a:latin typeface="Montserrat"/>
                <a:cs typeface="Montserrat"/>
              </a:rPr>
              <a:t> </a:t>
            </a:r>
            <a:r>
              <a:rPr sz="659" dirty="0">
                <a:latin typeface="Montserrat"/>
                <a:cs typeface="Montserrat"/>
              </a:rPr>
              <a:t>by</a:t>
            </a:r>
            <a:r>
              <a:rPr sz="659" spc="-5" dirty="0">
                <a:latin typeface="Montserrat"/>
                <a:cs typeface="Montserrat"/>
              </a:rPr>
              <a:t> </a:t>
            </a:r>
            <a:r>
              <a:rPr sz="659" dirty="0">
                <a:latin typeface="Montserrat"/>
                <a:cs typeface="Montserrat"/>
              </a:rPr>
              <a:t>guarantee</a:t>
            </a:r>
            <a:r>
              <a:rPr sz="659" spc="-2" dirty="0">
                <a:latin typeface="Montserrat"/>
                <a:cs typeface="Montserrat"/>
              </a:rPr>
              <a:t> </a:t>
            </a:r>
            <a:r>
              <a:rPr sz="659" dirty="0">
                <a:latin typeface="Montserrat"/>
                <a:cs typeface="Montserrat"/>
              </a:rPr>
              <a:t>no</a:t>
            </a:r>
            <a:r>
              <a:rPr sz="659" spc="-5" dirty="0">
                <a:latin typeface="Montserrat"/>
                <a:cs typeface="Montserrat"/>
              </a:rPr>
              <a:t> 09387398.</a:t>
            </a:r>
            <a:endParaRPr sz="659" dirty="0">
              <a:latin typeface="Montserrat"/>
              <a:cs typeface="Montserrat"/>
            </a:endParaRPr>
          </a:p>
        </p:txBody>
      </p:sp>
      <p:pic>
        <p:nvPicPr>
          <p:cNvPr id="26" name="Graphic 25">
            <a:extLst>
              <a:ext uri="{FF2B5EF4-FFF2-40B4-BE49-F238E27FC236}">
                <a16:creationId xmlns:a16="http://schemas.microsoft.com/office/drawing/2014/main" id="{9CB2AADB-D75F-D63F-126A-822EDF10A08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975882" y="4453127"/>
            <a:ext cx="1644044" cy="478873"/>
          </a:xfrm>
          <a:prstGeom prst="rect">
            <a:avLst/>
          </a:prstGeom>
        </p:spPr>
      </p:pic>
      <p:sp>
        <p:nvSpPr>
          <p:cNvPr id="28" name="Title 46">
            <a:extLst>
              <a:ext uri="{FF2B5EF4-FFF2-40B4-BE49-F238E27FC236}">
                <a16:creationId xmlns:a16="http://schemas.microsoft.com/office/drawing/2014/main" id="{9DBD4F51-BAD6-9C9C-0DC0-1FCE687710E6}"/>
              </a:ext>
            </a:extLst>
          </p:cNvPr>
          <p:cNvSpPr>
            <a:spLocks noGrp="1"/>
          </p:cNvSpPr>
          <p:nvPr>
            <p:ph type="title" hasCustomPrompt="1"/>
          </p:nvPr>
        </p:nvSpPr>
        <p:spPr>
          <a:xfrm>
            <a:off x="1409700" y="1581462"/>
            <a:ext cx="6212798" cy="596508"/>
          </a:xfrm>
        </p:spPr>
        <p:txBody>
          <a:bodyPr wrap="square" anchor="t" anchorCtr="0">
            <a:noAutofit/>
          </a:bodyPr>
          <a:lstStyle>
            <a:lvl1pPr>
              <a:defRPr sz="4000">
                <a:solidFill>
                  <a:schemeClr val="bg2"/>
                </a:solidFill>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lang="en-US" dirty="0"/>
              <a:t>Click to add any text</a:t>
            </a:r>
          </a:p>
        </p:txBody>
      </p:sp>
      <p:sp>
        <p:nvSpPr>
          <p:cNvPr id="29" name="Graphic 41">
            <a:extLst>
              <a:ext uri="{FF2B5EF4-FFF2-40B4-BE49-F238E27FC236}">
                <a16:creationId xmlns:a16="http://schemas.microsoft.com/office/drawing/2014/main" id="{973B123F-768B-AA1B-BC87-87D4BF6AE7C4}"/>
              </a:ext>
            </a:extLst>
          </p:cNvPr>
          <p:cNvSpPr/>
          <p:nvPr userDrawn="1"/>
        </p:nvSpPr>
        <p:spPr>
          <a:xfrm>
            <a:off x="800100" y="1055216"/>
            <a:ext cx="602981" cy="603012"/>
          </a:xfrm>
          <a:custGeom>
            <a:avLst/>
            <a:gdLst>
              <a:gd name="connsiteX0" fmla="*/ 3978378 w 3984944"/>
              <a:gd name="connsiteY0" fmla="*/ 1845912 h 3985142"/>
              <a:gd name="connsiteX1" fmla="*/ 3822958 w 3984944"/>
              <a:gd name="connsiteY1" fmla="*/ 1702960 h 3985142"/>
              <a:gd name="connsiteX2" fmla="*/ 2295507 w 3984944"/>
              <a:gd name="connsiteY2" fmla="*/ 1702960 h 3985142"/>
              <a:gd name="connsiteX3" fmla="*/ 2295507 w 3984944"/>
              <a:gd name="connsiteY3" fmla="*/ 163231 h 3985142"/>
              <a:gd name="connsiteX4" fmla="*/ 2153127 w 3984944"/>
              <a:gd name="connsiteY4" fmla="*/ 7812 h 3985142"/>
              <a:gd name="connsiteX5" fmla="*/ 1814306 w 3984944"/>
              <a:gd name="connsiteY5" fmla="*/ 9430 h 3985142"/>
              <a:gd name="connsiteX6" fmla="*/ 1672592 w 3984944"/>
              <a:gd name="connsiteY6" fmla="*/ 164754 h 3985142"/>
              <a:gd name="connsiteX7" fmla="*/ 1672592 w 3984944"/>
              <a:gd name="connsiteY7" fmla="*/ 1703055 h 3985142"/>
              <a:gd name="connsiteX8" fmla="*/ 161987 w 3984944"/>
              <a:gd name="connsiteY8" fmla="*/ 1703055 h 3985142"/>
              <a:gd name="connsiteX9" fmla="*/ 6567 w 3984944"/>
              <a:gd name="connsiteY9" fmla="*/ 1846007 h 3985142"/>
              <a:gd name="connsiteX10" fmla="*/ 0 w 3984944"/>
              <a:gd name="connsiteY10" fmla="*/ 1992670 h 3985142"/>
              <a:gd name="connsiteX11" fmla="*/ 6567 w 3984944"/>
              <a:gd name="connsiteY11" fmla="*/ 2139239 h 3985142"/>
              <a:gd name="connsiteX12" fmla="*/ 161987 w 3984944"/>
              <a:gd name="connsiteY12" fmla="*/ 2282190 h 3985142"/>
              <a:gd name="connsiteX13" fmla="*/ 1672592 w 3984944"/>
              <a:gd name="connsiteY13" fmla="*/ 2282190 h 3985142"/>
              <a:gd name="connsiteX14" fmla="*/ 1672592 w 3984944"/>
              <a:gd name="connsiteY14" fmla="*/ 3820492 h 3985142"/>
              <a:gd name="connsiteX15" fmla="*/ 1814306 w 3984944"/>
              <a:gd name="connsiteY15" fmla="*/ 3975816 h 3985142"/>
              <a:gd name="connsiteX16" fmla="*/ 1992377 w 3984944"/>
              <a:gd name="connsiteY16" fmla="*/ 3985143 h 3985142"/>
              <a:gd name="connsiteX17" fmla="*/ 2153127 w 3984944"/>
              <a:gd name="connsiteY17" fmla="*/ 3977339 h 3985142"/>
              <a:gd name="connsiteX18" fmla="*/ 2295507 w 3984944"/>
              <a:gd name="connsiteY18" fmla="*/ 3821919 h 3985142"/>
              <a:gd name="connsiteX19" fmla="*/ 2295507 w 3984944"/>
              <a:gd name="connsiteY19" fmla="*/ 2282095 h 3985142"/>
              <a:gd name="connsiteX20" fmla="*/ 3822958 w 3984944"/>
              <a:gd name="connsiteY20" fmla="*/ 2282095 h 3985142"/>
              <a:gd name="connsiteX21" fmla="*/ 3978378 w 3984944"/>
              <a:gd name="connsiteY21" fmla="*/ 2139144 h 3985142"/>
              <a:gd name="connsiteX22" fmla="*/ 3984945 w 3984944"/>
              <a:gd name="connsiteY22" fmla="*/ 1992575 h 3985142"/>
              <a:gd name="connsiteX23" fmla="*/ 3978378 w 3984944"/>
              <a:gd name="connsiteY23" fmla="*/ 1846007 h 398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84944" h="3985142">
                <a:moveTo>
                  <a:pt x="3978378" y="1845912"/>
                </a:moveTo>
                <a:cubicBezTo>
                  <a:pt x="3971430" y="1764443"/>
                  <a:pt x="3904618" y="1702960"/>
                  <a:pt x="3822958" y="1702960"/>
                </a:cubicBezTo>
                <a:lnTo>
                  <a:pt x="2295507" y="1702960"/>
                </a:lnTo>
                <a:lnTo>
                  <a:pt x="2295507" y="163231"/>
                </a:lnTo>
                <a:cubicBezTo>
                  <a:pt x="2295507" y="82143"/>
                  <a:pt x="2234310" y="15331"/>
                  <a:pt x="2153127" y="7812"/>
                </a:cubicBezTo>
                <a:cubicBezTo>
                  <a:pt x="2034159" y="-3133"/>
                  <a:pt x="1933655" y="-2562"/>
                  <a:pt x="1814306" y="9430"/>
                </a:cubicBezTo>
                <a:cubicBezTo>
                  <a:pt x="1733503" y="17615"/>
                  <a:pt x="1672592" y="84332"/>
                  <a:pt x="1672592" y="164754"/>
                </a:cubicBezTo>
                <a:lnTo>
                  <a:pt x="1672592" y="1703055"/>
                </a:lnTo>
                <a:lnTo>
                  <a:pt x="161987" y="1703055"/>
                </a:lnTo>
                <a:cubicBezTo>
                  <a:pt x="80327" y="1703055"/>
                  <a:pt x="13515" y="1764538"/>
                  <a:pt x="6567" y="1846007"/>
                </a:cubicBezTo>
                <a:cubicBezTo>
                  <a:pt x="2189" y="1897687"/>
                  <a:pt x="0" y="1945654"/>
                  <a:pt x="0" y="1992670"/>
                </a:cubicBezTo>
                <a:cubicBezTo>
                  <a:pt x="0" y="2039687"/>
                  <a:pt x="2189" y="2087559"/>
                  <a:pt x="6567" y="2139239"/>
                </a:cubicBezTo>
                <a:cubicBezTo>
                  <a:pt x="13515" y="2220708"/>
                  <a:pt x="80422" y="2282190"/>
                  <a:pt x="161987" y="2282190"/>
                </a:cubicBezTo>
                <a:lnTo>
                  <a:pt x="1672592" y="2282190"/>
                </a:lnTo>
                <a:lnTo>
                  <a:pt x="1672592" y="3820492"/>
                </a:lnTo>
                <a:cubicBezTo>
                  <a:pt x="1672592" y="3900914"/>
                  <a:pt x="1733503" y="3967726"/>
                  <a:pt x="1814306" y="3975816"/>
                </a:cubicBezTo>
                <a:cubicBezTo>
                  <a:pt x="1876455" y="3982097"/>
                  <a:pt x="1934702" y="3985143"/>
                  <a:pt x="1992377" y="3985143"/>
                </a:cubicBezTo>
                <a:cubicBezTo>
                  <a:pt x="2043962" y="3985143"/>
                  <a:pt x="2096593" y="3982573"/>
                  <a:pt x="2153127" y="3977339"/>
                </a:cubicBezTo>
                <a:cubicBezTo>
                  <a:pt x="2234310" y="3969820"/>
                  <a:pt x="2295507" y="3903008"/>
                  <a:pt x="2295507" y="3821919"/>
                </a:cubicBezTo>
                <a:lnTo>
                  <a:pt x="2295507" y="2282095"/>
                </a:lnTo>
                <a:lnTo>
                  <a:pt x="3822958" y="2282095"/>
                </a:lnTo>
                <a:cubicBezTo>
                  <a:pt x="3904713" y="2282095"/>
                  <a:pt x="3971525" y="2220613"/>
                  <a:pt x="3978378" y="2139144"/>
                </a:cubicBezTo>
                <a:cubicBezTo>
                  <a:pt x="3982756" y="2087940"/>
                  <a:pt x="3984945" y="2040067"/>
                  <a:pt x="3984945" y="1992575"/>
                </a:cubicBezTo>
                <a:cubicBezTo>
                  <a:pt x="3984945" y="1945083"/>
                  <a:pt x="3982851" y="1897211"/>
                  <a:pt x="3978378" y="1846007"/>
                </a:cubicBezTo>
                <a:close/>
              </a:path>
            </a:pathLst>
          </a:custGeom>
          <a:solidFill>
            <a:schemeClr val="bg1"/>
          </a:solidFill>
          <a:ln w="9502" cap="flat">
            <a:noFill/>
            <a:prstDash val="solid"/>
            <a:miter/>
          </a:ln>
        </p:spPr>
        <p:txBody>
          <a:bodyPr rtlCol="0" anchor="ctr"/>
          <a:lstStyle/>
          <a:p>
            <a:endParaRPr lang="en-US" dirty="0"/>
          </a:p>
        </p:txBody>
      </p:sp>
      <p:sp>
        <p:nvSpPr>
          <p:cNvPr id="32" name="Holder 3">
            <a:extLst>
              <a:ext uri="{FF2B5EF4-FFF2-40B4-BE49-F238E27FC236}">
                <a16:creationId xmlns:a16="http://schemas.microsoft.com/office/drawing/2014/main" id="{B7D02154-7A8A-A8D0-D721-E815076A1B7D}"/>
              </a:ext>
            </a:extLst>
          </p:cNvPr>
          <p:cNvSpPr>
            <a:spLocks noGrp="1"/>
          </p:cNvSpPr>
          <p:nvPr>
            <p:ph type="subTitle" idx="4" hasCustomPrompt="1"/>
          </p:nvPr>
        </p:nvSpPr>
        <p:spPr>
          <a:xfrm>
            <a:off x="1409700" y="2202418"/>
            <a:ext cx="6212798" cy="369332"/>
          </a:xfrm>
          <a:prstGeom prst="rect">
            <a:avLst/>
          </a:prstGeom>
        </p:spPr>
        <p:txBody>
          <a:bodyPr wrap="square" lIns="18288" tIns="0" rIns="0" bIns="0">
            <a:spAutoFit/>
          </a:bodyPr>
          <a:lstStyle>
            <a:lvl1pPr marL="0" indent="0">
              <a:buNone/>
              <a:defRPr sz="2400" b="0" i="0">
                <a:solidFill>
                  <a:schemeClr val="bg2"/>
                </a:solidFill>
                <a:latin typeface="+mj-lt"/>
                <a:cs typeface="Montserrat"/>
              </a:defRPr>
            </a:lvl1pPr>
          </a:lstStyle>
          <a:p>
            <a:r>
              <a:rPr lang="en-GB" dirty="0"/>
              <a:t>Click to add any further text</a:t>
            </a:r>
          </a:p>
        </p:txBody>
      </p:sp>
    </p:spTree>
    <p:extLst>
      <p:ext uri="{BB962C8B-B14F-4D97-AF65-F5344CB8AC3E}">
        <p14:creationId xmlns:p14="http://schemas.microsoft.com/office/powerpoint/2010/main" val="184458052"/>
      </p:ext>
    </p:extLst>
  </p:cSld>
  <p:clrMapOvr>
    <a:masterClrMapping/>
  </p:clrMapOvr>
  <p:extLst>
    <p:ext uri="{DCECCB84-F9BA-43D5-87BE-67443E8EF086}">
      <p15:sldGuideLst xmlns:p15="http://schemas.microsoft.com/office/powerpoint/2012/main">
        <p15:guide id="1" pos="2880" userDrawn="1">
          <p15:clr>
            <a:srgbClr val="FBAE40"/>
          </p15:clr>
        </p15:guide>
        <p15:guide id="2" pos="504" userDrawn="1">
          <p15:clr>
            <a:srgbClr val="FBAE40"/>
          </p15:clr>
        </p15:guide>
        <p15:guide id="3" pos="88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6E84E-E248-4528-BBAA-120DF610877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9612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aster - divider">
    <p:bg>
      <p:bgPr>
        <a:solidFill>
          <a:schemeClr val="bg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59491F48-5343-D97A-77DF-12F94AA55652}"/>
              </a:ext>
            </a:extLst>
          </p:cNvPr>
          <p:cNvSpPr/>
          <p:nvPr userDrawn="1"/>
        </p:nvSpPr>
        <p:spPr>
          <a:xfrm rot="16200000" flipH="1">
            <a:off x="1125310" y="858550"/>
            <a:ext cx="3064750" cy="4305718"/>
          </a:xfrm>
          <a:prstGeom prst="round1Rect">
            <a:avLst>
              <a:gd name="adj" fmla="val 8892"/>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
            <a:extLst>
              <a:ext uri="{FF2B5EF4-FFF2-40B4-BE49-F238E27FC236}">
                <a16:creationId xmlns:a16="http://schemas.microsoft.com/office/drawing/2014/main" id="{EA7203CD-4E5E-4232-6439-CC5B00CD05FA}"/>
              </a:ext>
            </a:extLst>
          </p:cNvPr>
          <p:cNvSpPr>
            <a:spLocks noGrp="1"/>
          </p:cNvSpPr>
          <p:nvPr>
            <p:ph type="pic" sz="quarter" idx="10" hasCustomPrompt="1"/>
          </p:nvPr>
        </p:nvSpPr>
        <p:spPr>
          <a:xfrm>
            <a:off x="4803228" y="1479033"/>
            <a:ext cx="4153447" cy="3064751"/>
          </a:xfrm>
          <a:prstGeom prst="rect">
            <a:avLst/>
          </a:prstGeom>
        </p:spPr>
        <p:txBody>
          <a:bodyPr tIns="1417320" rIns="457200" bIns="0">
            <a:normAutofit/>
          </a:bodyPr>
          <a:lstStyle>
            <a:lvl1pPr marL="0" indent="0" algn="r">
              <a:buNone/>
              <a:defRPr sz="1200" b="0">
                <a:solidFill>
                  <a:schemeClr val="tx1"/>
                </a:solidFill>
                <a:latin typeface="+mn-lt"/>
                <a:sym typeface="Wingdings" pitchFamily="2" charset="2"/>
              </a:defRPr>
            </a:lvl1pPr>
          </a:lstStyle>
          <a:p>
            <a:r>
              <a:rPr lang="en-US" dirty="0"/>
              <a:t> Click icon to</a:t>
            </a:r>
            <a:br>
              <a:rPr lang="en-US" dirty="0"/>
            </a:br>
            <a:r>
              <a:rPr lang="en-US" dirty="0"/>
              <a:t>add picture</a:t>
            </a:r>
          </a:p>
        </p:txBody>
      </p:sp>
      <p:sp>
        <p:nvSpPr>
          <p:cNvPr id="4" name="Holder 3">
            <a:extLst>
              <a:ext uri="{FF2B5EF4-FFF2-40B4-BE49-F238E27FC236}">
                <a16:creationId xmlns:a16="http://schemas.microsoft.com/office/drawing/2014/main" id="{B691196B-CCCE-18D1-87FE-B5B13CA01105}"/>
              </a:ext>
            </a:extLst>
          </p:cNvPr>
          <p:cNvSpPr>
            <a:spLocks noGrp="1"/>
          </p:cNvSpPr>
          <p:nvPr>
            <p:ph type="subTitle" idx="4"/>
          </p:nvPr>
        </p:nvSpPr>
        <p:spPr>
          <a:xfrm>
            <a:off x="1403082" y="3375022"/>
            <a:ext cx="3101372" cy="184666"/>
          </a:xfrm>
          <a:prstGeom prst="rect">
            <a:avLst/>
          </a:prstGeom>
        </p:spPr>
        <p:txBody>
          <a:bodyPr wrap="square" lIns="0" tIns="0" rIns="0" bIns="0">
            <a:spAutoFit/>
          </a:bodyPr>
          <a:lstStyle>
            <a:lvl1pPr marL="0" indent="0">
              <a:buNone/>
              <a:defRPr sz="1200" b="0" i="0">
                <a:solidFill>
                  <a:schemeClr val="bg2"/>
                </a:solidFill>
                <a:latin typeface="Montserrat"/>
                <a:cs typeface="Montserrat"/>
              </a:defRPr>
            </a:lvl1pPr>
          </a:lstStyle>
          <a:p>
            <a:endParaRPr dirty="0"/>
          </a:p>
        </p:txBody>
      </p:sp>
      <p:sp>
        <p:nvSpPr>
          <p:cNvPr id="5" name="Title 46">
            <a:extLst>
              <a:ext uri="{FF2B5EF4-FFF2-40B4-BE49-F238E27FC236}">
                <a16:creationId xmlns:a16="http://schemas.microsoft.com/office/drawing/2014/main" id="{114966A3-3F54-823B-B358-BC420C4CB173}"/>
              </a:ext>
            </a:extLst>
          </p:cNvPr>
          <p:cNvSpPr>
            <a:spLocks noGrp="1"/>
          </p:cNvSpPr>
          <p:nvPr>
            <p:ph type="title" hasCustomPrompt="1"/>
          </p:nvPr>
        </p:nvSpPr>
        <p:spPr>
          <a:xfrm>
            <a:off x="1409700" y="2341426"/>
            <a:ext cx="3094754" cy="1015663"/>
          </a:xfrm>
        </p:spPr>
        <p:txBody>
          <a:bodyPr wrap="square" anchor="t" anchorCtr="0">
            <a:spAutoFit/>
          </a:bodyPr>
          <a:lstStyle>
            <a:lvl1pPr>
              <a:defRPr sz="2000">
                <a:solidFill>
                  <a:schemeClr val="bg2"/>
                </a:solidFill>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lang="en-US" dirty="0"/>
              <a:t>Click to add the deck’s divider title. Ideally, keep it under tree lines.</a:t>
            </a:r>
          </a:p>
        </p:txBody>
      </p:sp>
      <p:sp>
        <p:nvSpPr>
          <p:cNvPr id="17" name="Graphic 41">
            <a:extLst>
              <a:ext uri="{FF2B5EF4-FFF2-40B4-BE49-F238E27FC236}">
                <a16:creationId xmlns:a16="http://schemas.microsoft.com/office/drawing/2014/main" id="{932C78E9-A881-FFF6-85D5-61ACDDE55653}"/>
              </a:ext>
            </a:extLst>
          </p:cNvPr>
          <p:cNvSpPr/>
          <p:nvPr userDrawn="1"/>
        </p:nvSpPr>
        <p:spPr>
          <a:xfrm>
            <a:off x="800100" y="1840889"/>
            <a:ext cx="602981" cy="603012"/>
          </a:xfrm>
          <a:custGeom>
            <a:avLst/>
            <a:gdLst>
              <a:gd name="connsiteX0" fmla="*/ 3978378 w 3984944"/>
              <a:gd name="connsiteY0" fmla="*/ 1845912 h 3985142"/>
              <a:gd name="connsiteX1" fmla="*/ 3822958 w 3984944"/>
              <a:gd name="connsiteY1" fmla="*/ 1702960 h 3985142"/>
              <a:gd name="connsiteX2" fmla="*/ 2295507 w 3984944"/>
              <a:gd name="connsiteY2" fmla="*/ 1702960 h 3985142"/>
              <a:gd name="connsiteX3" fmla="*/ 2295507 w 3984944"/>
              <a:gd name="connsiteY3" fmla="*/ 163231 h 3985142"/>
              <a:gd name="connsiteX4" fmla="*/ 2153127 w 3984944"/>
              <a:gd name="connsiteY4" fmla="*/ 7812 h 3985142"/>
              <a:gd name="connsiteX5" fmla="*/ 1814306 w 3984944"/>
              <a:gd name="connsiteY5" fmla="*/ 9430 h 3985142"/>
              <a:gd name="connsiteX6" fmla="*/ 1672592 w 3984944"/>
              <a:gd name="connsiteY6" fmla="*/ 164754 h 3985142"/>
              <a:gd name="connsiteX7" fmla="*/ 1672592 w 3984944"/>
              <a:gd name="connsiteY7" fmla="*/ 1703055 h 3985142"/>
              <a:gd name="connsiteX8" fmla="*/ 161987 w 3984944"/>
              <a:gd name="connsiteY8" fmla="*/ 1703055 h 3985142"/>
              <a:gd name="connsiteX9" fmla="*/ 6567 w 3984944"/>
              <a:gd name="connsiteY9" fmla="*/ 1846007 h 3985142"/>
              <a:gd name="connsiteX10" fmla="*/ 0 w 3984944"/>
              <a:gd name="connsiteY10" fmla="*/ 1992670 h 3985142"/>
              <a:gd name="connsiteX11" fmla="*/ 6567 w 3984944"/>
              <a:gd name="connsiteY11" fmla="*/ 2139239 h 3985142"/>
              <a:gd name="connsiteX12" fmla="*/ 161987 w 3984944"/>
              <a:gd name="connsiteY12" fmla="*/ 2282190 h 3985142"/>
              <a:gd name="connsiteX13" fmla="*/ 1672592 w 3984944"/>
              <a:gd name="connsiteY13" fmla="*/ 2282190 h 3985142"/>
              <a:gd name="connsiteX14" fmla="*/ 1672592 w 3984944"/>
              <a:gd name="connsiteY14" fmla="*/ 3820492 h 3985142"/>
              <a:gd name="connsiteX15" fmla="*/ 1814306 w 3984944"/>
              <a:gd name="connsiteY15" fmla="*/ 3975816 h 3985142"/>
              <a:gd name="connsiteX16" fmla="*/ 1992377 w 3984944"/>
              <a:gd name="connsiteY16" fmla="*/ 3985143 h 3985142"/>
              <a:gd name="connsiteX17" fmla="*/ 2153127 w 3984944"/>
              <a:gd name="connsiteY17" fmla="*/ 3977339 h 3985142"/>
              <a:gd name="connsiteX18" fmla="*/ 2295507 w 3984944"/>
              <a:gd name="connsiteY18" fmla="*/ 3821919 h 3985142"/>
              <a:gd name="connsiteX19" fmla="*/ 2295507 w 3984944"/>
              <a:gd name="connsiteY19" fmla="*/ 2282095 h 3985142"/>
              <a:gd name="connsiteX20" fmla="*/ 3822958 w 3984944"/>
              <a:gd name="connsiteY20" fmla="*/ 2282095 h 3985142"/>
              <a:gd name="connsiteX21" fmla="*/ 3978378 w 3984944"/>
              <a:gd name="connsiteY21" fmla="*/ 2139144 h 3985142"/>
              <a:gd name="connsiteX22" fmla="*/ 3984945 w 3984944"/>
              <a:gd name="connsiteY22" fmla="*/ 1992575 h 3985142"/>
              <a:gd name="connsiteX23" fmla="*/ 3978378 w 3984944"/>
              <a:gd name="connsiteY23" fmla="*/ 1846007 h 398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84944" h="3985142">
                <a:moveTo>
                  <a:pt x="3978378" y="1845912"/>
                </a:moveTo>
                <a:cubicBezTo>
                  <a:pt x="3971430" y="1764443"/>
                  <a:pt x="3904618" y="1702960"/>
                  <a:pt x="3822958" y="1702960"/>
                </a:cubicBezTo>
                <a:lnTo>
                  <a:pt x="2295507" y="1702960"/>
                </a:lnTo>
                <a:lnTo>
                  <a:pt x="2295507" y="163231"/>
                </a:lnTo>
                <a:cubicBezTo>
                  <a:pt x="2295507" y="82143"/>
                  <a:pt x="2234310" y="15331"/>
                  <a:pt x="2153127" y="7812"/>
                </a:cubicBezTo>
                <a:cubicBezTo>
                  <a:pt x="2034159" y="-3133"/>
                  <a:pt x="1933655" y="-2562"/>
                  <a:pt x="1814306" y="9430"/>
                </a:cubicBezTo>
                <a:cubicBezTo>
                  <a:pt x="1733503" y="17615"/>
                  <a:pt x="1672592" y="84332"/>
                  <a:pt x="1672592" y="164754"/>
                </a:cubicBezTo>
                <a:lnTo>
                  <a:pt x="1672592" y="1703055"/>
                </a:lnTo>
                <a:lnTo>
                  <a:pt x="161987" y="1703055"/>
                </a:lnTo>
                <a:cubicBezTo>
                  <a:pt x="80327" y="1703055"/>
                  <a:pt x="13515" y="1764538"/>
                  <a:pt x="6567" y="1846007"/>
                </a:cubicBezTo>
                <a:cubicBezTo>
                  <a:pt x="2189" y="1897687"/>
                  <a:pt x="0" y="1945654"/>
                  <a:pt x="0" y="1992670"/>
                </a:cubicBezTo>
                <a:cubicBezTo>
                  <a:pt x="0" y="2039687"/>
                  <a:pt x="2189" y="2087559"/>
                  <a:pt x="6567" y="2139239"/>
                </a:cubicBezTo>
                <a:cubicBezTo>
                  <a:pt x="13515" y="2220708"/>
                  <a:pt x="80422" y="2282190"/>
                  <a:pt x="161987" y="2282190"/>
                </a:cubicBezTo>
                <a:lnTo>
                  <a:pt x="1672592" y="2282190"/>
                </a:lnTo>
                <a:lnTo>
                  <a:pt x="1672592" y="3820492"/>
                </a:lnTo>
                <a:cubicBezTo>
                  <a:pt x="1672592" y="3900914"/>
                  <a:pt x="1733503" y="3967726"/>
                  <a:pt x="1814306" y="3975816"/>
                </a:cubicBezTo>
                <a:cubicBezTo>
                  <a:pt x="1876455" y="3982097"/>
                  <a:pt x="1934702" y="3985143"/>
                  <a:pt x="1992377" y="3985143"/>
                </a:cubicBezTo>
                <a:cubicBezTo>
                  <a:pt x="2043962" y="3985143"/>
                  <a:pt x="2096593" y="3982573"/>
                  <a:pt x="2153127" y="3977339"/>
                </a:cubicBezTo>
                <a:cubicBezTo>
                  <a:pt x="2234310" y="3969820"/>
                  <a:pt x="2295507" y="3903008"/>
                  <a:pt x="2295507" y="3821919"/>
                </a:cubicBezTo>
                <a:lnTo>
                  <a:pt x="2295507" y="2282095"/>
                </a:lnTo>
                <a:lnTo>
                  <a:pt x="3822958" y="2282095"/>
                </a:lnTo>
                <a:cubicBezTo>
                  <a:pt x="3904713" y="2282095"/>
                  <a:pt x="3971525" y="2220613"/>
                  <a:pt x="3978378" y="2139144"/>
                </a:cubicBezTo>
                <a:cubicBezTo>
                  <a:pt x="3982756" y="2087940"/>
                  <a:pt x="3984945" y="2040067"/>
                  <a:pt x="3984945" y="1992575"/>
                </a:cubicBezTo>
                <a:cubicBezTo>
                  <a:pt x="3984945" y="1945083"/>
                  <a:pt x="3982851" y="1897211"/>
                  <a:pt x="3978378" y="1846007"/>
                </a:cubicBezTo>
                <a:close/>
              </a:path>
            </a:pathLst>
          </a:custGeom>
          <a:solidFill>
            <a:schemeClr val="bg1"/>
          </a:solidFill>
          <a:ln w="9502" cap="flat">
            <a:noFill/>
            <a:prstDash val="solid"/>
            <a:miter/>
          </a:ln>
        </p:spPr>
        <p:txBody>
          <a:bodyPr rtlCol="0" anchor="ctr"/>
          <a:lstStyle/>
          <a:p>
            <a:endParaRPr lang="en-US" dirty="0"/>
          </a:p>
        </p:txBody>
      </p:sp>
      <p:pic>
        <p:nvPicPr>
          <p:cNvPr id="8" name="Graphic 7">
            <a:extLst>
              <a:ext uri="{FF2B5EF4-FFF2-40B4-BE49-F238E27FC236}">
                <a16:creationId xmlns:a16="http://schemas.microsoft.com/office/drawing/2014/main" id="{B78B6BF8-3C4C-7D86-33B3-FB7E1DD346F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983896" y="217531"/>
            <a:ext cx="1972779" cy="574625"/>
          </a:xfrm>
          <a:prstGeom prst="rect">
            <a:avLst/>
          </a:prstGeom>
        </p:spPr>
      </p:pic>
      <p:sp>
        <p:nvSpPr>
          <p:cNvPr id="9" name="Footer Placeholder 8">
            <a:extLst>
              <a:ext uri="{FF2B5EF4-FFF2-40B4-BE49-F238E27FC236}">
                <a16:creationId xmlns:a16="http://schemas.microsoft.com/office/drawing/2014/main" id="{99D1A39E-CF5A-9D42-5A9D-CD4FBD1B18B2}"/>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74A7B58-0714-3639-28FE-4254DAADF429}"/>
              </a:ext>
            </a:extLst>
          </p:cNvPr>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839281870"/>
      </p:ext>
    </p:extLst>
  </p:cSld>
  <p:clrMapOvr>
    <a:masterClrMapping/>
  </p:clrMapOvr>
  <p:extLst>
    <p:ext uri="{DCECCB84-F9BA-43D5-87BE-67443E8EF086}">
      <p15:sldGuideLst xmlns:p15="http://schemas.microsoft.com/office/powerpoint/2012/main">
        <p15:guide id="1" pos="504" userDrawn="1">
          <p15:clr>
            <a:srgbClr val="FBAE40"/>
          </p15:clr>
        </p15:guide>
        <p15:guide id="2" pos="696" userDrawn="1">
          <p15:clr>
            <a:srgbClr val="FBAE40"/>
          </p15:clr>
        </p15:guide>
        <p15:guide id="3" pos="888" userDrawn="1">
          <p15:clr>
            <a:srgbClr val="FBAE40"/>
          </p15:clr>
        </p15:guide>
        <p15:guide id="4" orient="horz" pos="1536" userDrawn="1">
          <p15:clr>
            <a:srgbClr val="FBAE40"/>
          </p15:clr>
        </p15:guide>
        <p15:guide id="5" pos="31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ster - only text">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E0080964-5130-6F27-DAF1-2587A399D223}"/>
              </a:ext>
            </a:extLst>
          </p:cNvPr>
          <p:cNvSpPr>
            <a:spLocks noGrp="1"/>
          </p:cNvSpPr>
          <p:nvPr>
            <p:ph type="body" sz="quarter" idx="12"/>
          </p:nvPr>
        </p:nvSpPr>
        <p:spPr>
          <a:xfrm>
            <a:off x="317500" y="860213"/>
            <a:ext cx="6938064" cy="3858091"/>
          </a:xfrm>
        </p:spPr>
        <p:txBody>
          <a:bodyPr/>
          <a:lstStyle>
            <a:lvl1pPr marL="122238" indent="-122238">
              <a:tabLst/>
              <a:defRPr/>
            </a:lvl1pPr>
            <a:lvl2pPr marL="288925" indent="-166688">
              <a:tabLst/>
              <a:defRPr/>
            </a:lvl2pPr>
            <a:lvl3pPr marL="463550" indent="-166688">
              <a:tabLst/>
              <a:defRPr/>
            </a:lvl3pPr>
          </a:lstStyle>
          <a:p>
            <a:pPr lvl="0"/>
            <a:r>
              <a:rPr lang="en-US" dirty="0"/>
              <a:t>Click to edit Master text styles</a:t>
            </a:r>
          </a:p>
          <a:p>
            <a:pPr lvl="1"/>
            <a:r>
              <a:rPr lang="en-US" dirty="0"/>
              <a:t>Second level</a:t>
            </a:r>
          </a:p>
          <a:p>
            <a:pPr lvl="2"/>
            <a:r>
              <a:rPr lang="en-US" dirty="0"/>
              <a:t>Third level</a:t>
            </a:r>
          </a:p>
        </p:txBody>
      </p:sp>
      <p:sp>
        <p:nvSpPr>
          <p:cNvPr id="22" name="Title 21">
            <a:extLst>
              <a:ext uri="{FF2B5EF4-FFF2-40B4-BE49-F238E27FC236}">
                <a16:creationId xmlns:a16="http://schemas.microsoft.com/office/drawing/2014/main" id="{8185333F-D164-149A-77ED-2A40DAED2190}"/>
              </a:ext>
            </a:extLst>
          </p:cNvPr>
          <p:cNvSpPr>
            <a:spLocks noGrp="1"/>
          </p:cNvSpPr>
          <p:nvPr>
            <p:ph type="title" hasCustomPrompt="1"/>
          </p:nvPr>
        </p:nvSpPr>
        <p:spPr/>
        <p:txBody>
          <a:bodyPr/>
          <a:lstStyle/>
          <a:p>
            <a:r>
              <a:rPr lang="en-US" dirty="0"/>
              <a:t>Click to edit title style, ideally one line</a:t>
            </a:r>
          </a:p>
        </p:txBody>
      </p:sp>
      <p:sp>
        <p:nvSpPr>
          <p:cNvPr id="11" name="Footer Placeholder 10">
            <a:extLst>
              <a:ext uri="{FF2B5EF4-FFF2-40B4-BE49-F238E27FC236}">
                <a16:creationId xmlns:a16="http://schemas.microsoft.com/office/drawing/2014/main" id="{AD51DDBE-C133-A808-8365-386DDB5334DF}"/>
              </a:ext>
            </a:extLst>
          </p:cNvPr>
          <p:cNvSpPr>
            <a:spLocks noGrp="1"/>
          </p:cNvSpPr>
          <p:nvPr>
            <p:ph type="ftr" sz="quarter" idx="13"/>
          </p:nvPr>
        </p:nvSpPr>
        <p:spPr/>
        <p:txBody>
          <a:bodyPr/>
          <a:lstStyle/>
          <a:p>
            <a:endParaRPr lang="en-US" dirty="0"/>
          </a:p>
        </p:txBody>
      </p:sp>
      <p:sp>
        <p:nvSpPr>
          <p:cNvPr id="12" name="Slide Number Placeholder 11">
            <a:extLst>
              <a:ext uri="{FF2B5EF4-FFF2-40B4-BE49-F238E27FC236}">
                <a16:creationId xmlns:a16="http://schemas.microsoft.com/office/drawing/2014/main" id="{25955DC4-43CB-8C56-6D3B-05C4DB4A2501}"/>
              </a:ext>
            </a:extLst>
          </p:cNvPr>
          <p:cNvSpPr>
            <a:spLocks noGrp="1"/>
          </p:cNvSpPr>
          <p:nvPr>
            <p:ph type="sldNum" sz="quarter" idx="14"/>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0669990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ster - 1 image + 2 columns text">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E0080964-5130-6F27-DAF1-2587A399D223}"/>
              </a:ext>
            </a:extLst>
          </p:cNvPr>
          <p:cNvSpPr>
            <a:spLocks noGrp="1"/>
          </p:cNvSpPr>
          <p:nvPr>
            <p:ph type="body" sz="quarter" idx="12" hasCustomPrompt="1"/>
          </p:nvPr>
        </p:nvSpPr>
        <p:spPr>
          <a:xfrm>
            <a:off x="3034748" y="1127091"/>
            <a:ext cx="6109252" cy="3285884"/>
          </a:xfrm>
          <a:solidFill>
            <a:schemeClr val="bg2"/>
          </a:solidFill>
        </p:spPr>
        <p:txBody>
          <a:bodyPr lIns="731520" tIns="365760" rIns="365760" numCol="2" spcCol="274320"/>
          <a:lstStyle>
            <a:lvl1pPr marL="122238" indent="-122238">
              <a:tabLst/>
              <a:defRPr>
                <a:solidFill>
                  <a:schemeClr val="accent1"/>
                </a:solidFill>
              </a:defRPr>
            </a:lvl1pPr>
            <a:lvl2pPr marL="288925" indent="-166688">
              <a:tabLst/>
              <a:defRPr>
                <a:solidFill>
                  <a:schemeClr val="bg1"/>
                </a:solidFill>
              </a:defRPr>
            </a:lvl2pPr>
            <a:lvl3pPr marL="463550" indent="-166688">
              <a:tabLst/>
              <a:defRPr>
                <a:solidFill>
                  <a:schemeClr val="bg1"/>
                </a:solidFill>
              </a:defRPr>
            </a:lvl3pPr>
          </a:lstStyle>
          <a:p>
            <a:pPr lvl="0"/>
            <a:r>
              <a:rPr lang="en-US" dirty="0"/>
              <a:t>Click to edit 2 columns text style</a:t>
            </a:r>
          </a:p>
          <a:p>
            <a:pPr lvl="1"/>
            <a:r>
              <a:rPr lang="en-US" dirty="0"/>
              <a:t>Second level</a:t>
            </a:r>
          </a:p>
          <a:p>
            <a:pPr lvl="2"/>
            <a:r>
              <a:rPr lang="en-US" dirty="0"/>
              <a:t>Third level</a:t>
            </a:r>
          </a:p>
        </p:txBody>
      </p:sp>
      <p:sp>
        <p:nvSpPr>
          <p:cNvPr id="22" name="Title 21">
            <a:extLst>
              <a:ext uri="{FF2B5EF4-FFF2-40B4-BE49-F238E27FC236}">
                <a16:creationId xmlns:a16="http://schemas.microsoft.com/office/drawing/2014/main" id="{8185333F-D164-149A-77ED-2A40DAED2190}"/>
              </a:ext>
            </a:extLst>
          </p:cNvPr>
          <p:cNvSpPr>
            <a:spLocks noGrp="1"/>
          </p:cNvSpPr>
          <p:nvPr>
            <p:ph type="title" hasCustomPrompt="1"/>
          </p:nvPr>
        </p:nvSpPr>
        <p:spPr/>
        <p:txBody>
          <a:bodyPr/>
          <a:lstStyle/>
          <a:p>
            <a:r>
              <a:rPr lang="en-US" dirty="0"/>
              <a:t>Click to edit title style, ideally one line</a:t>
            </a:r>
          </a:p>
        </p:txBody>
      </p:sp>
      <p:sp>
        <p:nvSpPr>
          <p:cNvPr id="2" name="Picture Placeholder 10">
            <a:extLst>
              <a:ext uri="{FF2B5EF4-FFF2-40B4-BE49-F238E27FC236}">
                <a16:creationId xmlns:a16="http://schemas.microsoft.com/office/drawing/2014/main" id="{6E12CF0C-5433-3E01-2486-C99B2024B030}"/>
              </a:ext>
            </a:extLst>
          </p:cNvPr>
          <p:cNvSpPr>
            <a:spLocks noGrp="1"/>
          </p:cNvSpPr>
          <p:nvPr>
            <p:ph type="pic" sz="quarter" idx="30" hasCustomPrompt="1"/>
          </p:nvPr>
        </p:nvSpPr>
        <p:spPr>
          <a:xfrm>
            <a:off x="304800" y="1131882"/>
            <a:ext cx="3101009" cy="3281803"/>
          </a:xfrm>
          <a:prstGeom prst="round1Rect">
            <a:avLst>
              <a:gd name="adj" fmla="val 9829"/>
            </a:avLst>
          </a:prstGeom>
          <a:solidFill>
            <a:schemeClr val="bg1"/>
          </a:solidFill>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3" name="Footer Placeholder 2">
            <a:extLst>
              <a:ext uri="{FF2B5EF4-FFF2-40B4-BE49-F238E27FC236}">
                <a16:creationId xmlns:a16="http://schemas.microsoft.com/office/drawing/2014/main" id="{29F2003D-4C64-8835-AFF6-775359E9062D}"/>
              </a:ext>
            </a:extLst>
          </p:cNvPr>
          <p:cNvSpPr>
            <a:spLocks noGrp="1"/>
          </p:cNvSpPr>
          <p:nvPr>
            <p:ph type="ftr" sz="quarter" idx="31"/>
          </p:nvPr>
        </p:nvSpPr>
        <p:spPr/>
        <p:txBody>
          <a:bodyPr/>
          <a:lstStyle/>
          <a:p>
            <a:endParaRPr lang="en-US" dirty="0"/>
          </a:p>
        </p:txBody>
      </p:sp>
      <p:sp>
        <p:nvSpPr>
          <p:cNvPr id="5" name="Slide Number Placeholder 4">
            <a:extLst>
              <a:ext uri="{FF2B5EF4-FFF2-40B4-BE49-F238E27FC236}">
                <a16:creationId xmlns:a16="http://schemas.microsoft.com/office/drawing/2014/main" id="{B78A2213-8ABC-B321-226D-078E30B6BB6E}"/>
              </a:ext>
            </a:extLst>
          </p:cNvPr>
          <p:cNvSpPr>
            <a:spLocks noGrp="1"/>
          </p:cNvSpPr>
          <p:nvPr>
            <p:ph type="sldNum" sz="quarter" idx="3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4427557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ster - 3 text columns (green)">
    <p:spTree>
      <p:nvGrpSpPr>
        <p:cNvPr id="1" name=""/>
        <p:cNvGrpSpPr/>
        <p:nvPr/>
      </p:nvGrpSpPr>
      <p:grpSpPr>
        <a:xfrm>
          <a:off x="0" y="0"/>
          <a:ext cx="0" cy="0"/>
          <a:chOff x="0" y="0"/>
          <a:chExt cx="0" cy="0"/>
        </a:xfrm>
      </p:grpSpPr>
      <p:sp>
        <p:nvSpPr>
          <p:cNvPr id="10" name="Round Single Corner Rectangle 9">
            <a:extLst>
              <a:ext uri="{FF2B5EF4-FFF2-40B4-BE49-F238E27FC236}">
                <a16:creationId xmlns:a16="http://schemas.microsoft.com/office/drawing/2014/main" id="{CA78253A-23FD-507B-D579-5E322A12F6C2}"/>
              </a:ext>
            </a:extLst>
          </p:cNvPr>
          <p:cNvSpPr/>
          <p:nvPr userDrawn="1"/>
        </p:nvSpPr>
        <p:spPr>
          <a:xfrm rot="5400000">
            <a:off x="1363083" y="278876"/>
            <a:ext cx="429318" cy="2520484"/>
          </a:xfrm>
          <a:prstGeom prst="round1Rect">
            <a:avLst>
              <a:gd name="adj" fmla="val 28473"/>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14" name="Text Placeholder 3">
            <a:extLst>
              <a:ext uri="{FF2B5EF4-FFF2-40B4-BE49-F238E27FC236}">
                <a16:creationId xmlns:a16="http://schemas.microsoft.com/office/drawing/2014/main" id="{E36816B0-03C8-200E-1F78-689C9F17B832}"/>
              </a:ext>
            </a:extLst>
          </p:cNvPr>
          <p:cNvSpPr>
            <a:spLocks noGrp="1"/>
          </p:cNvSpPr>
          <p:nvPr>
            <p:ph type="body" sz="quarter" idx="14" hasCustomPrompt="1"/>
          </p:nvPr>
        </p:nvSpPr>
        <p:spPr>
          <a:xfrm>
            <a:off x="413605" y="1383290"/>
            <a:ext cx="2316982"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27" name="Text Placeholder 3">
            <a:extLst>
              <a:ext uri="{FF2B5EF4-FFF2-40B4-BE49-F238E27FC236}">
                <a16:creationId xmlns:a16="http://schemas.microsoft.com/office/drawing/2014/main" id="{8002E121-C287-1ECB-122A-BFE11C7D121F}"/>
              </a:ext>
            </a:extLst>
          </p:cNvPr>
          <p:cNvSpPr>
            <a:spLocks noGrp="1"/>
          </p:cNvSpPr>
          <p:nvPr>
            <p:ph type="body" sz="quarter" idx="17" hasCustomPrompt="1"/>
          </p:nvPr>
        </p:nvSpPr>
        <p:spPr>
          <a:xfrm>
            <a:off x="413605" y="1849471"/>
            <a:ext cx="2316982" cy="2322227"/>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8" name="Round Single Corner Rectangle 37">
            <a:extLst>
              <a:ext uri="{FF2B5EF4-FFF2-40B4-BE49-F238E27FC236}">
                <a16:creationId xmlns:a16="http://schemas.microsoft.com/office/drawing/2014/main" id="{D13CEAF3-08BF-A8EF-A4CB-C336142F6AA1}"/>
              </a:ext>
            </a:extLst>
          </p:cNvPr>
          <p:cNvSpPr/>
          <p:nvPr userDrawn="1"/>
        </p:nvSpPr>
        <p:spPr>
          <a:xfrm rot="5400000">
            <a:off x="7351599" y="278876"/>
            <a:ext cx="429318" cy="2520484"/>
          </a:xfrm>
          <a:prstGeom prst="round1Rect">
            <a:avLst>
              <a:gd name="adj" fmla="val 28473"/>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39" name="Text Placeholder 3">
            <a:extLst>
              <a:ext uri="{FF2B5EF4-FFF2-40B4-BE49-F238E27FC236}">
                <a16:creationId xmlns:a16="http://schemas.microsoft.com/office/drawing/2014/main" id="{FC410503-DE71-0A9A-A400-3545B572B2CE}"/>
              </a:ext>
            </a:extLst>
          </p:cNvPr>
          <p:cNvSpPr>
            <a:spLocks noGrp="1"/>
          </p:cNvSpPr>
          <p:nvPr>
            <p:ph type="body" sz="quarter" idx="22" hasCustomPrompt="1"/>
          </p:nvPr>
        </p:nvSpPr>
        <p:spPr>
          <a:xfrm>
            <a:off x="6402121" y="1383290"/>
            <a:ext cx="2316982"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41" name="Round Single Corner Rectangle 40">
            <a:extLst>
              <a:ext uri="{FF2B5EF4-FFF2-40B4-BE49-F238E27FC236}">
                <a16:creationId xmlns:a16="http://schemas.microsoft.com/office/drawing/2014/main" id="{5D79155F-F92B-F4DD-4E8F-EAB629307D31}"/>
              </a:ext>
            </a:extLst>
          </p:cNvPr>
          <p:cNvSpPr/>
          <p:nvPr userDrawn="1"/>
        </p:nvSpPr>
        <p:spPr>
          <a:xfrm rot="5400000">
            <a:off x="4360893" y="278876"/>
            <a:ext cx="429318" cy="2520484"/>
          </a:xfrm>
          <a:prstGeom prst="round1Rect">
            <a:avLst>
              <a:gd name="adj" fmla="val 28473"/>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42" name="Text Placeholder 3">
            <a:extLst>
              <a:ext uri="{FF2B5EF4-FFF2-40B4-BE49-F238E27FC236}">
                <a16:creationId xmlns:a16="http://schemas.microsoft.com/office/drawing/2014/main" id="{3C275B36-CFCE-7114-4F7A-82F9B4238B7D}"/>
              </a:ext>
            </a:extLst>
          </p:cNvPr>
          <p:cNvSpPr>
            <a:spLocks noGrp="1"/>
          </p:cNvSpPr>
          <p:nvPr>
            <p:ph type="body" sz="quarter" idx="24" hasCustomPrompt="1"/>
          </p:nvPr>
        </p:nvSpPr>
        <p:spPr>
          <a:xfrm>
            <a:off x="3411415" y="1383290"/>
            <a:ext cx="2316982"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44" name="Text Placeholder 3">
            <a:extLst>
              <a:ext uri="{FF2B5EF4-FFF2-40B4-BE49-F238E27FC236}">
                <a16:creationId xmlns:a16="http://schemas.microsoft.com/office/drawing/2014/main" id="{79788BE4-DC6E-A2B0-1DED-45AEB760D58A}"/>
              </a:ext>
            </a:extLst>
          </p:cNvPr>
          <p:cNvSpPr>
            <a:spLocks noGrp="1"/>
          </p:cNvSpPr>
          <p:nvPr>
            <p:ph type="body" sz="quarter" idx="25" hasCustomPrompt="1"/>
          </p:nvPr>
        </p:nvSpPr>
        <p:spPr>
          <a:xfrm>
            <a:off x="3411415" y="1849471"/>
            <a:ext cx="2316982" cy="2322227"/>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45" name="Text Placeholder 3">
            <a:extLst>
              <a:ext uri="{FF2B5EF4-FFF2-40B4-BE49-F238E27FC236}">
                <a16:creationId xmlns:a16="http://schemas.microsoft.com/office/drawing/2014/main" id="{0BED2C74-48F5-110C-DA78-9A7105D9EFBB}"/>
              </a:ext>
            </a:extLst>
          </p:cNvPr>
          <p:cNvSpPr>
            <a:spLocks noGrp="1"/>
          </p:cNvSpPr>
          <p:nvPr>
            <p:ph type="body" sz="quarter" idx="26" hasCustomPrompt="1"/>
          </p:nvPr>
        </p:nvSpPr>
        <p:spPr>
          <a:xfrm>
            <a:off x="6402121" y="1849471"/>
            <a:ext cx="2316982" cy="2322227"/>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2" name="Title 1">
            <a:extLst>
              <a:ext uri="{FF2B5EF4-FFF2-40B4-BE49-F238E27FC236}">
                <a16:creationId xmlns:a16="http://schemas.microsoft.com/office/drawing/2014/main" id="{458B8A9F-0CD8-B68B-FA64-F7083B97E6FD}"/>
              </a:ext>
            </a:extLst>
          </p:cNvPr>
          <p:cNvSpPr>
            <a:spLocks noGrp="1"/>
          </p:cNvSpPr>
          <p:nvPr>
            <p:ph type="title" hasCustomPrompt="1"/>
          </p:nvPr>
        </p:nvSpPr>
        <p:spPr/>
        <p:txBody>
          <a:bodyPr/>
          <a:lstStyle/>
          <a:p>
            <a:r>
              <a:rPr lang="en-US" dirty="0"/>
              <a:t>Click to edit title style, ideally one line</a:t>
            </a:r>
          </a:p>
        </p:txBody>
      </p:sp>
      <p:sp>
        <p:nvSpPr>
          <p:cNvPr id="11" name="Footer Placeholder 10">
            <a:extLst>
              <a:ext uri="{FF2B5EF4-FFF2-40B4-BE49-F238E27FC236}">
                <a16:creationId xmlns:a16="http://schemas.microsoft.com/office/drawing/2014/main" id="{CC087B38-9D16-4F9D-5044-B83D7E01981F}"/>
              </a:ext>
            </a:extLst>
          </p:cNvPr>
          <p:cNvSpPr>
            <a:spLocks noGrp="1"/>
          </p:cNvSpPr>
          <p:nvPr>
            <p:ph type="ftr" sz="quarter" idx="27"/>
          </p:nvPr>
        </p:nvSpPr>
        <p:spPr/>
        <p:txBody>
          <a:bodyPr/>
          <a:lstStyle/>
          <a:p>
            <a:endParaRPr lang="en-US" dirty="0"/>
          </a:p>
        </p:txBody>
      </p:sp>
      <p:sp>
        <p:nvSpPr>
          <p:cNvPr id="12" name="Slide Number Placeholder 11">
            <a:extLst>
              <a:ext uri="{FF2B5EF4-FFF2-40B4-BE49-F238E27FC236}">
                <a16:creationId xmlns:a16="http://schemas.microsoft.com/office/drawing/2014/main" id="{C48AEEBD-B06B-BB9B-443A-F5ED451AA1E1}"/>
              </a:ext>
            </a:extLst>
          </p:cNvPr>
          <p:cNvSpPr>
            <a:spLocks noGrp="1"/>
          </p:cNvSpPr>
          <p:nvPr>
            <p:ph type="sldNum" sz="quarter" idx="28"/>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ster - 3 text columns (colored)">
    <p:spTree>
      <p:nvGrpSpPr>
        <p:cNvPr id="1" name=""/>
        <p:cNvGrpSpPr/>
        <p:nvPr/>
      </p:nvGrpSpPr>
      <p:grpSpPr>
        <a:xfrm>
          <a:off x="0" y="0"/>
          <a:ext cx="0" cy="0"/>
          <a:chOff x="0" y="0"/>
          <a:chExt cx="0" cy="0"/>
        </a:xfrm>
      </p:grpSpPr>
      <p:sp>
        <p:nvSpPr>
          <p:cNvPr id="10" name="Round Single Corner Rectangle 9">
            <a:extLst>
              <a:ext uri="{FF2B5EF4-FFF2-40B4-BE49-F238E27FC236}">
                <a16:creationId xmlns:a16="http://schemas.microsoft.com/office/drawing/2014/main" id="{CA78253A-23FD-507B-D579-5E322A12F6C2}"/>
              </a:ext>
            </a:extLst>
          </p:cNvPr>
          <p:cNvSpPr/>
          <p:nvPr userDrawn="1"/>
        </p:nvSpPr>
        <p:spPr>
          <a:xfrm rot="5400000">
            <a:off x="1363083" y="278876"/>
            <a:ext cx="429318" cy="2520484"/>
          </a:xfrm>
          <a:prstGeom prst="round1Rect">
            <a:avLst>
              <a:gd name="adj" fmla="val 28473"/>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14" name="Text Placeholder 3">
            <a:extLst>
              <a:ext uri="{FF2B5EF4-FFF2-40B4-BE49-F238E27FC236}">
                <a16:creationId xmlns:a16="http://schemas.microsoft.com/office/drawing/2014/main" id="{E36816B0-03C8-200E-1F78-689C9F17B832}"/>
              </a:ext>
            </a:extLst>
          </p:cNvPr>
          <p:cNvSpPr>
            <a:spLocks noGrp="1"/>
          </p:cNvSpPr>
          <p:nvPr>
            <p:ph type="body" sz="quarter" idx="14" hasCustomPrompt="1"/>
          </p:nvPr>
        </p:nvSpPr>
        <p:spPr>
          <a:xfrm>
            <a:off x="413605" y="1383290"/>
            <a:ext cx="2316982"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27" name="Text Placeholder 3">
            <a:extLst>
              <a:ext uri="{FF2B5EF4-FFF2-40B4-BE49-F238E27FC236}">
                <a16:creationId xmlns:a16="http://schemas.microsoft.com/office/drawing/2014/main" id="{8002E121-C287-1ECB-122A-BFE11C7D121F}"/>
              </a:ext>
            </a:extLst>
          </p:cNvPr>
          <p:cNvSpPr>
            <a:spLocks noGrp="1"/>
          </p:cNvSpPr>
          <p:nvPr>
            <p:ph type="body" sz="quarter" idx="17" hasCustomPrompt="1"/>
          </p:nvPr>
        </p:nvSpPr>
        <p:spPr>
          <a:xfrm>
            <a:off x="413605" y="1849471"/>
            <a:ext cx="2316982" cy="2322227"/>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8" name="Round Single Corner Rectangle 37">
            <a:extLst>
              <a:ext uri="{FF2B5EF4-FFF2-40B4-BE49-F238E27FC236}">
                <a16:creationId xmlns:a16="http://schemas.microsoft.com/office/drawing/2014/main" id="{D13CEAF3-08BF-A8EF-A4CB-C336142F6AA1}"/>
              </a:ext>
            </a:extLst>
          </p:cNvPr>
          <p:cNvSpPr/>
          <p:nvPr userDrawn="1"/>
        </p:nvSpPr>
        <p:spPr>
          <a:xfrm rot="5400000">
            <a:off x="7351599" y="278876"/>
            <a:ext cx="429318" cy="2520484"/>
          </a:xfrm>
          <a:prstGeom prst="round1Rect">
            <a:avLst>
              <a:gd name="adj" fmla="val 28473"/>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solidFill>
                <a:schemeClr val="bg1"/>
              </a:solidFill>
            </a:endParaRPr>
          </a:p>
        </p:txBody>
      </p:sp>
      <p:sp>
        <p:nvSpPr>
          <p:cNvPr id="39" name="Text Placeholder 3">
            <a:extLst>
              <a:ext uri="{FF2B5EF4-FFF2-40B4-BE49-F238E27FC236}">
                <a16:creationId xmlns:a16="http://schemas.microsoft.com/office/drawing/2014/main" id="{FC410503-DE71-0A9A-A400-3545B572B2CE}"/>
              </a:ext>
            </a:extLst>
          </p:cNvPr>
          <p:cNvSpPr>
            <a:spLocks noGrp="1"/>
          </p:cNvSpPr>
          <p:nvPr>
            <p:ph type="body" sz="quarter" idx="22" hasCustomPrompt="1"/>
          </p:nvPr>
        </p:nvSpPr>
        <p:spPr>
          <a:xfrm>
            <a:off x="6402121" y="1383290"/>
            <a:ext cx="2316982" cy="307777"/>
          </a:xfrm>
        </p:spPr>
        <p:txBody>
          <a:bodyPr wrap="square" anchor="ctr" anchorCtr="0">
            <a:spAutoFit/>
          </a:bodyPr>
          <a:lstStyle>
            <a:lvl1pPr marL="0" indent="0">
              <a:spcAft>
                <a:spcPts val="600"/>
              </a:spcAft>
              <a:buNone/>
              <a:defRPr>
                <a:solidFill>
                  <a:schemeClr val="bg1"/>
                </a:solidFill>
              </a:defRPr>
            </a:lvl1pPr>
          </a:lstStyle>
          <a:p>
            <a:pPr lvl="0"/>
            <a:r>
              <a:rPr lang="en-US" dirty="0"/>
              <a:t>Edit text, ideally 1 line</a:t>
            </a:r>
          </a:p>
        </p:txBody>
      </p:sp>
      <p:sp>
        <p:nvSpPr>
          <p:cNvPr id="41" name="Round Single Corner Rectangle 40">
            <a:extLst>
              <a:ext uri="{FF2B5EF4-FFF2-40B4-BE49-F238E27FC236}">
                <a16:creationId xmlns:a16="http://schemas.microsoft.com/office/drawing/2014/main" id="{5D79155F-F92B-F4DD-4E8F-EAB629307D31}"/>
              </a:ext>
            </a:extLst>
          </p:cNvPr>
          <p:cNvSpPr/>
          <p:nvPr userDrawn="1"/>
        </p:nvSpPr>
        <p:spPr>
          <a:xfrm rot="5400000">
            <a:off x="4360893" y="278876"/>
            <a:ext cx="429318" cy="2520484"/>
          </a:xfrm>
          <a:prstGeom prst="round1Rect">
            <a:avLst>
              <a:gd name="adj" fmla="val 2847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solidFill>
                <a:schemeClr val="bg1"/>
              </a:solidFill>
            </a:endParaRPr>
          </a:p>
        </p:txBody>
      </p:sp>
      <p:sp>
        <p:nvSpPr>
          <p:cNvPr id="42" name="Text Placeholder 3">
            <a:extLst>
              <a:ext uri="{FF2B5EF4-FFF2-40B4-BE49-F238E27FC236}">
                <a16:creationId xmlns:a16="http://schemas.microsoft.com/office/drawing/2014/main" id="{3C275B36-CFCE-7114-4F7A-82F9B4238B7D}"/>
              </a:ext>
            </a:extLst>
          </p:cNvPr>
          <p:cNvSpPr>
            <a:spLocks noGrp="1"/>
          </p:cNvSpPr>
          <p:nvPr>
            <p:ph type="body" sz="quarter" idx="24" hasCustomPrompt="1"/>
          </p:nvPr>
        </p:nvSpPr>
        <p:spPr>
          <a:xfrm>
            <a:off x="3411415" y="1383290"/>
            <a:ext cx="2316982" cy="307777"/>
          </a:xfrm>
        </p:spPr>
        <p:txBody>
          <a:bodyPr wrap="square" anchor="ctr" anchorCtr="0">
            <a:spAutoFit/>
          </a:bodyPr>
          <a:lstStyle>
            <a:lvl1pPr marL="0" indent="0">
              <a:spcAft>
                <a:spcPts val="600"/>
              </a:spcAft>
              <a:buNone/>
              <a:defRPr>
                <a:solidFill>
                  <a:schemeClr val="bg1"/>
                </a:solidFill>
              </a:defRPr>
            </a:lvl1pPr>
          </a:lstStyle>
          <a:p>
            <a:pPr lvl="0"/>
            <a:r>
              <a:rPr lang="en-US" dirty="0"/>
              <a:t>Edit text, ideally 1 line</a:t>
            </a:r>
          </a:p>
        </p:txBody>
      </p:sp>
      <p:sp>
        <p:nvSpPr>
          <p:cNvPr id="44" name="Text Placeholder 3">
            <a:extLst>
              <a:ext uri="{FF2B5EF4-FFF2-40B4-BE49-F238E27FC236}">
                <a16:creationId xmlns:a16="http://schemas.microsoft.com/office/drawing/2014/main" id="{79788BE4-DC6E-A2B0-1DED-45AEB760D58A}"/>
              </a:ext>
            </a:extLst>
          </p:cNvPr>
          <p:cNvSpPr>
            <a:spLocks noGrp="1"/>
          </p:cNvSpPr>
          <p:nvPr>
            <p:ph type="body" sz="quarter" idx="25" hasCustomPrompt="1"/>
          </p:nvPr>
        </p:nvSpPr>
        <p:spPr>
          <a:xfrm>
            <a:off x="3411415" y="1849471"/>
            <a:ext cx="2316982" cy="2322227"/>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45" name="Text Placeholder 3">
            <a:extLst>
              <a:ext uri="{FF2B5EF4-FFF2-40B4-BE49-F238E27FC236}">
                <a16:creationId xmlns:a16="http://schemas.microsoft.com/office/drawing/2014/main" id="{0BED2C74-48F5-110C-DA78-9A7105D9EFBB}"/>
              </a:ext>
            </a:extLst>
          </p:cNvPr>
          <p:cNvSpPr>
            <a:spLocks noGrp="1"/>
          </p:cNvSpPr>
          <p:nvPr>
            <p:ph type="body" sz="quarter" idx="26" hasCustomPrompt="1"/>
          </p:nvPr>
        </p:nvSpPr>
        <p:spPr>
          <a:xfrm>
            <a:off x="6402121" y="1849471"/>
            <a:ext cx="2316982" cy="2322227"/>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2" name="Title 1">
            <a:extLst>
              <a:ext uri="{FF2B5EF4-FFF2-40B4-BE49-F238E27FC236}">
                <a16:creationId xmlns:a16="http://schemas.microsoft.com/office/drawing/2014/main" id="{458B8A9F-0CD8-B68B-FA64-F7083B97E6FD}"/>
              </a:ext>
            </a:extLst>
          </p:cNvPr>
          <p:cNvSpPr>
            <a:spLocks noGrp="1"/>
          </p:cNvSpPr>
          <p:nvPr>
            <p:ph type="title" hasCustomPrompt="1"/>
          </p:nvPr>
        </p:nvSpPr>
        <p:spPr/>
        <p:txBody>
          <a:bodyPr/>
          <a:lstStyle/>
          <a:p>
            <a:r>
              <a:rPr lang="en-US" dirty="0"/>
              <a:t>Click to edit title style, ideally one line</a:t>
            </a:r>
          </a:p>
        </p:txBody>
      </p:sp>
      <p:sp>
        <p:nvSpPr>
          <p:cNvPr id="3" name="Footer Placeholder 2">
            <a:extLst>
              <a:ext uri="{FF2B5EF4-FFF2-40B4-BE49-F238E27FC236}">
                <a16:creationId xmlns:a16="http://schemas.microsoft.com/office/drawing/2014/main" id="{CC4EA4DB-0C3E-EA42-8945-72BFB6AB26C4}"/>
              </a:ext>
            </a:extLst>
          </p:cNvPr>
          <p:cNvSpPr>
            <a:spLocks noGrp="1"/>
          </p:cNvSpPr>
          <p:nvPr>
            <p:ph type="ftr" sz="quarter" idx="27"/>
          </p:nvPr>
        </p:nvSpPr>
        <p:spPr/>
        <p:txBody>
          <a:bodyPr/>
          <a:lstStyle/>
          <a:p>
            <a:endParaRPr lang="en-US" dirty="0"/>
          </a:p>
        </p:txBody>
      </p:sp>
      <p:sp>
        <p:nvSpPr>
          <p:cNvPr id="4" name="Slide Number Placeholder 3">
            <a:extLst>
              <a:ext uri="{FF2B5EF4-FFF2-40B4-BE49-F238E27FC236}">
                <a16:creationId xmlns:a16="http://schemas.microsoft.com/office/drawing/2014/main" id="{2FC289D5-4CB0-B96F-74BB-A9249E120B51}"/>
              </a:ext>
            </a:extLst>
          </p:cNvPr>
          <p:cNvSpPr>
            <a:spLocks noGrp="1"/>
          </p:cNvSpPr>
          <p:nvPr>
            <p:ph type="sldNum" sz="quarter" idx="28"/>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900460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EEN - 3 text columns +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E6B15-41B2-549F-3DBE-9ABBF58FF24C}"/>
              </a:ext>
            </a:extLst>
          </p:cNvPr>
          <p:cNvSpPr>
            <a:spLocks noGrp="1"/>
          </p:cNvSpPr>
          <p:nvPr>
            <p:ph type="title" hasCustomPrompt="1"/>
          </p:nvPr>
        </p:nvSpPr>
        <p:spPr/>
        <p:txBody>
          <a:bodyPr/>
          <a:lstStyle/>
          <a:p>
            <a:r>
              <a:rPr lang="en-US" dirty="0"/>
              <a:t>Click to edit title style, ideally one line</a:t>
            </a:r>
          </a:p>
        </p:txBody>
      </p:sp>
      <p:sp>
        <p:nvSpPr>
          <p:cNvPr id="13" name="Picture Placeholder 10">
            <a:extLst>
              <a:ext uri="{FF2B5EF4-FFF2-40B4-BE49-F238E27FC236}">
                <a16:creationId xmlns:a16="http://schemas.microsoft.com/office/drawing/2014/main" id="{789B7D82-868D-931E-1D9B-4DAE6A2AE691}"/>
              </a:ext>
            </a:extLst>
          </p:cNvPr>
          <p:cNvSpPr>
            <a:spLocks noGrp="1"/>
          </p:cNvSpPr>
          <p:nvPr>
            <p:ph type="pic" sz="quarter" idx="16" hasCustomPrompt="1"/>
          </p:nvPr>
        </p:nvSpPr>
        <p:spPr>
          <a:xfrm>
            <a:off x="316710" y="1260390"/>
            <a:ext cx="2660904" cy="1353312"/>
          </a:xfrm>
          <a:prstGeom prst="rect">
            <a:avLst/>
          </a:prstGeom>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19" name="Round Single Corner Rectangle 18">
            <a:extLst>
              <a:ext uri="{FF2B5EF4-FFF2-40B4-BE49-F238E27FC236}">
                <a16:creationId xmlns:a16="http://schemas.microsoft.com/office/drawing/2014/main" id="{714D7010-5809-43C3-B273-B5FABCED1777}"/>
              </a:ext>
            </a:extLst>
          </p:cNvPr>
          <p:cNvSpPr/>
          <p:nvPr userDrawn="1"/>
        </p:nvSpPr>
        <p:spPr>
          <a:xfrm rot="5400000">
            <a:off x="1432278" y="1485790"/>
            <a:ext cx="429768" cy="2660904"/>
          </a:xfrm>
          <a:prstGeom prst="round1Rect">
            <a:avLst>
              <a:gd name="adj" fmla="val 28473"/>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21" name="Text Placeholder 3">
            <a:extLst>
              <a:ext uri="{FF2B5EF4-FFF2-40B4-BE49-F238E27FC236}">
                <a16:creationId xmlns:a16="http://schemas.microsoft.com/office/drawing/2014/main" id="{B385C6F1-A0D7-51C9-D64C-F3FC46E84610}"/>
              </a:ext>
            </a:extLst>
          </p:cNvPr>
          <p:cNvSpPr>
            <a:spLocks noGrp="1"/>
          </p:cNvSpPr>
          <p:nvPr>
            <p:ph type="body" sz="quarter" idx="14" hasCustomPrompt="1"/>
          </p:nvPr>
        </p:nvSpPr>
        <p:spPr>
          <a:xfrm>
            <a:off x="451404" y="2660190"/>
            <a:ext cx="2387693"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22" name="Round Single Corner Rectangle 21">
            <a:extLst>
              <a:ext uri="{FF2B5EF4-FFF2-40B4-BE49-F238E27FC236}">
                <a16:creationId xmlns:a16="http://schemas.microsoft.com/office/drawing/2014/main" id="{AFC504D0-E7A6-994F-4CCD-2D599A4A0560}"/>
              </a:ext>
            </a:extLst>
          </p:cNvPr>
          <p:cNvSpPr/>
          <p:nvPr userDrawn="1"/>
        </p:nvSpPr>
        <p:spPr>
          <a:xfrm rot="5400000">
            <a:off x="7281230" y="1486517"/>
            <a:ext cx="429318" cy="2659001"/>
          </a:xfrm>
          <a:prstGeom prst="round1Rect">
            <a:avLst>
              <a:gd name="adj" fmla="val 28473"/>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23" name="Text Placeholder 3">
            <a:extLst>
              <a:ext uri="{FF2B5EF4-FFF2-40B4-BE49-F238E27FC236}">
                <a16:creationId xmlns:a16="http://schemas.microsoft.com/office/drawing/2014/main" id="{51188877-955C-99D0-7571-A4C12502BAA3}"/>
              </a:ext>
            </a:extLst>
          </p:cNvPr>
          <p:cNvSpPr>
            <a:spLocks noGrp="1"/>
          </p:cNvSpPr>
          <p:nvPr>
            <p:ph type="body" sz="quarter" idx="22" hasCustomPrompt="1"/>
          </p:nvPr>
        </p:nvSpPr>
        <p:spPr>
          <a:xfrm>
            <a:off x="6299180" y="2660190"/>
            <a:ext cx="2387693"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24" name="Round Single Corner Rectangle 23">
            <a:extLst>
              <a:ext uri="{FF2B5EF4-FFF2-40B4-BE49-F238E27FC236}">
                <a16:creationId xmlns:a16="http://schemas.microsoft.com/office/drawing/2014/main" id="{38424A49-2388-A577-EAD2-198C5C2405B8}"/>
              </a:ext>
            </a:extLst>
          </p:cNvPr>
          <p:cNvSpPr/>
          <p:nvPr userDrawn="1"/>
        </p:nvSpPr>
        <p:spPr>
          <a:xfrm rot="5400000">
            <a:off x="4356390" y="1486517"/>
            <a:ext cx="429318" cy="2659001"/>
          </a:xfrm>
          <a:prstGeom prst="round1Rect">
            <a:avLst>
              <a:gd name="adj" fmla="val 28473"/>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25" name="Text Placeholder 3">
            <a:extLst>
              <a:ext uri="{FF2B5EF4-FFF2-40B4-BE49-F238E27FC236}">
                <a16:creationId xmlns:a16="http://schemas.microsoft.com/office/drawing/2014/main" id="{09E107EB-A18D-94AC-D709-EC1370DD52AB}"/>
              </a:ext>
            </a:extLst>
          </p:cNvPr>
          <p:cNvSpPr>
            <a:spLocks noGrp="1"/>
          </p:cNvSpPr>
          <p:nvPr>
            <p:ph type="body" sz="quarter" idx="24" hasCustomPrompt="1"/>
          </p:nvPr>
        </p:nvSpPr>
        <p:spPr>
          <a:xfrm>
            <a:off x="3374340" y="2660190"/>
            <a:ext cx="2387693"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32" name="Text Placeholder 3">
            <a:extLst>
              <a:ext uri="{FF2B5EF4-FFF2-40B4-BE49-F238E27FC236}">
                <a16:creationId xmlns:a16="http://schemas.microsoft.com/office/drawing/2014/main" id="{28D1B62D-FCDA-2FBF-FCAD-D4C0122781C0}"/>
              </a:ext>
            </a:extLst>
          </p:cNvPr>
          <p:cNvSpPr>
            <a:spLocks noGrp="1"/>
          </p:cNvSpPr>
          <p:nvPr>
            <p:ph type="body" sz="quarter" idx="27" hasCustomPrompt="1"/>
          </p:nvPr>
        </p:nvSpPr>
        <p:spPr>
          <a:xfrm>
            <a:off x="451404" y="3112180"/>
            <a:ext cx="2396903" cy="1353312"/>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3" name="Text Placeholder 3">
            <a:extLst>
              <a:ext uri="{FF2B5EF4-FFF2-40B4-BE49-F238E27FC236}">
                <a16:creationId xmlns:a16="http://schemas.microsoft.com/office/drawing/2014/main" id="{F19F0B8C-34BA-291F-99A8-347FECE3ED47}"/>
              </a:ext>
            </a:extLst>
          </p:cNvPr>
          <p:cNvSpPr>
            <a:spLocks noGrp="1"/>
          </p:cNvSpPr>
          <p:nvPr>
            <p:ph type="body" sz="quarter" idx="28" hasCustomPrompt="1"/>
          </p:nvPr>
        </p:nvSpPr>
        <p:spPr>
          <a:xfrm>
            <a:off x="3365130" y="3112180"/>
            <a:ext cx="2396903" cy="1353312"/>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4" name="Text Placeholder 3">
            <a:extLst>
              <a:ext uri="{FF2B5EF4-FFF2-40B4-BE49-F238E27FC236}">
                <a16:creationId xmlns:a16="http://schemas.microsoft.com/office/drawing/2014/main" id="{3EA2C2C8-56ED-788E-BE10-6160A8714D15}"/>
              </a:ext>
            </a:extLst>
          </p:cNvPr>
          <p:cNvSpPr>
            <a:spLocks noGrp="1"/>
          </p:cNvSpPr>
          <p:nvPr>
            <p:ph type="body" sz="quarter" idx="29" hasCustomPrompt="1"/>
          </p:nvPr>
        </p:nvSpPr>
        <p:spPr>
          <a:xfrm>
            <a:off x="6289970" y="3112180"/>
            <a:ext cx="2396903" cy="1353312"/>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5" name="Picture Placeholder 10">
            <a:extLst>
              <a:ext uri="{FF2B5EF4-FFF2-40B4-BE49-F238E27FC236}">
                <a16:creationId xmlns:a16="http://schemas.microsoft.com/office/drawing/2014/main" id="{06433B54-D69A-83F1-B501-895452CC8997}"/>
              </a:ext>
            </a:extLst>
          </p:cNvPr>
          <p:cNvSpPr>
            <a:spLocks noGrp="1"/>
          </p:cNvSpPr>
          <p:nvPr>
            <p:ph type="pic" sz="quarter" idx="30" hasCustomPrompt="1"/>
          </p:nvPr>
        </p:nvSpPr>
        <p:spPr>
          <a:xfrm>
            <a:off x="3241548" y="1260390"/>
            <a:ext cx="2660904" cy="1353312"/>
          </a:xfrm>
          <a:prstGeom prst="rect">
            <a:avLst/>
          </a:prstGeom>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36" name="Picture Placeholder 10">
            <a:extLst>
              <a:ext uri="{FF2B5EF4-FFF2-40B4-BE49-F238E27FC236}">
                <a16:creationId xmlns:a16="http://schemas.microsoft.com/office/drawing/2014/main" id="{B4A355BB-016A-BCB1-95CC-6D9C3570D754}"/>
              </a:ext>
            </a:extLst>
          </p:cNvPr>
          <p:cNvSpPr>
            <a:spLocks noGrp="1"/>
          </p:cNvSpPr>
          <p:nvPr>
            <p:ph type="pic" sz="quarter" idx="31" hasCustomPrompt="1"/>
          </p:nvPr>
        </p:nvSpPr>
        <p:spPr>
          <a:xfrm>
            <a:off x="6166386" y="1260390"/>
            <a:ext cx="2660904" cy="1353312"/>
          </a:xfrm>
          <a:prstGeom prst="rect">
            <a:avLst/>
          </a:prstGeom>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9" name="Footer Placeholder 8">
            <a:extLst>
              <a:ext uri="{FF2B5EF4-FFF2-40B4-BE49-F238E27FC236}">
                <a16:creationId xmlns:a16="http://schemas.microsoft.com/office/drawing/2014/main" id="{E359564D-7DFA-1962-ECF4-3DEAE02EDD5A}"/>
              </a:ext>
            </a:extLst>
          </p:cNvPr>
          <p:cNvSpPr>
            <a:spLocks noGrp="1"/>
          </p:cNvSpPr>
          <p:nvPr>
            <p:ph type="ftr" sz="quarter" idx="32"/>
          </p:nvPr>
        </p:nvSpPr>
        <p:spPr/>
        <p:txBody>
          <a:bodyPr/>
          <a:lstStyle/>
          <a:p>
            <a:endParaRPr lang="en-US" dirty="0"/>
          </a:p>
        </p:txBody>
      </p:sp>
      <p:sp>
        <p:nvSpPr>
          <p:cNvPr id="10" name="Slide Number Placeholder 9">
            <a:extLst>
              <a:ext uri="{FF2B5EF4-FFF2-40B4-BE49-F238E27FC236}">
                <a16:creationId xmlns:a16="http://schemas.microsoft.com/office/drawing/2014/main" id="{F02AB65F-C817-D1F6-A0AD-9802D103FDCC}"/>
              </a:ext>
            </a:extLst>
          </p:cNvPr>
          <p:cNvSpPr>
            <a:spLocks noGrp="1"/>
          </p:cNvSpPr>
          <p:nvPr>
            <p:ph type="sldNum" sz="quarter" idx="33"/>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713107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ED - 3 text columns +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E6B15-41B2-549F-3DBE-9ABBF58FF24C}"/>
              </a:ext>
            </a:extLst>
          </p:cNvPr>
          <p:cNvSpPr>
            <a:spLocks noGrp="1"/>
          </p:cNvSpPr>
          <p:nvPr>
            <p:ph type="title" hasCustomPrompt="1"/>
          </p:nvPr>
        </p:nvSpPr>
        <p:spPr/>
        <p:txBody>
          <a:bodyPr/>
          <a:lstStyle/>
          <a:p>
            <a:r>
              <a:rPr lang="en-US" dirty="0"/>
              <a:t>Click to edit title style, ideally one line</a:t>
            </a:r>
          </a:p>
        </p:txBody>
      </p:sp>
      <p:sp>
        <p:nvSpPr>
          <p:cNvPr id="13" name="Picture Placeholder 10">
            <a:extLst>
              <a:ext uri="{FF2B5EF4-FFF2-40B4-BE49-F238E27FC236}">
                <a16:creationId xmlns:a16="http://schemas.microsoft.com/office/drawing/2014/main" id="{789B7D82-868D-931E-1D9B-4DAE6A2AE691}"/>
              </a:ext>
            </a:extLst>
          </p:cNvPr>
          <p:cNvSpPr>
            <a:spLocks noGrp="1"/>
          </p:cNvSpPr>
          <p:nvPr>
            <p:ph type="pic" sz="quarter" idx="16" hasCustomPrompt="1"/>
          </p:nvPr>
        </p:nvSpPr>
        <p:spPr>
          <a:xfrm>
            <a:off x="316710" y="1260390"/>
            <a:ext cx="2660904" cy="1353312"/>
          </a:xfrm>
          <a:prstGeom prst="rect">
            <a:avLst/>
          </a:prstGeom>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19" name="Round Single Corner Rectangle 18">
            <a:extLst>
              <a:ext uri="{FF2B5EF4-FFF2-40B4-BE49-F238E27FC236}">
                <a16:creationId xmlns:a16="http://schemas.microsoft.com/office/drawing/2014/main" id="{714D7010-5809-43C3-B273-B5FABCED1777}"/>
              </a:ext>
            </a:extLst>
          </p:cNvPr>
          <p:cNvSpPr/>
          <p:nvPr userDrawn="1"/>
        </p:nvSpPr>
        <p:spPr>
          <a:xfrm rot="5400000">
            <a:off x="1432278" y="1485790"/>
            <a:ext cx="429768" cy="2660904"/>
          </a:xfrm>
          <a:prstGeom prst="round1Rect">
            <a:avLst>
              <a:gd name="adj" fmla="val 28473"/>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21" name="Text Placeholder 3">
            <a:extLst>
              <a:ext uri="{FF2B5EF4-FFF2-40B4-BE49-F238E27FC236}">
                <a16:creationId xmlns:a16="http://schemas.microsoft.com/office/drawing/2014/main" id="{B385C6F1-A0D7-51C9-D64C-F3FC46E84610}"/>
              </a:ext>
            </a:extLst>
          </p:cNvPr>
          <p:cNvSpPr>
            <a:spLocks noGrp="1"/>
          </p:cNvSpPr>
          <p:nvPr>
            <p:ph type="body" sz="quarter" idx="14" hasCustomPrompt="1"/>
          </p:nvPr>
        </p:nvSpPr>
        <p:spPr>
          <a:xfrm>
            <a:off x="451404" y="2660190"/>
            <a:ext cx="2387693" cy="307777"/>
          </a:xfrm>
        </p:spPr>
        <p:txBody>
          <a:bodyPr wrap="square" anchor="ctr" anchorCtr="0">
            <a:spAutoFit/>
          </a:bodyPr>
          <a:lstStyle>
            <a:lvl1pPr marL="0" indent="0">
              <a:spcAft>
                <a:spcPts val="600"/>
              </a:spcAft>
              <a:buNone/>
              <a:defRPr>
                <a:solidFill>
                  <a:schemeClr val="bg2"/>
                </a:solidFill>
              </a:defRPr>
            </a:lvl1pPr>
          </a:lstStyle>
          <a:p>
            <a:pPr lvl="0"/>
            <a:r>
              <a:rPr lang="en-US" dirty="0"/>
              <a:t>Edit text, ideally 1 line</a:t>
            </a:r>
          </a:p>
        </p:txBody>
      </p:sp>
      <p:sp>
        <p:nvSpPr>
          <p:cNvPr id="22" name="Round Single Corner Rectangle 21">
            <a:extLst>
              <a:ext uri="{FF2B5EF4-FFF2-40B4-BE49-F238E27FC236}">
                <a16:creationId xmlns:a16="http://schemas.microsoft.com/office/drawing/2014/main" id="{AFC504D0-E7A6-994F-4CCD-2D599A4A0560}"/>
              </a:ext>
            </a:extLst>
          </p:cNvPr>
          <p:cNvSpPr/>
          <p:nvPr userDrawn="1"/>
        </p:nvSpPr>
        <p:spPr>
          <a:xfrm rot="5400000">
            <a:off x="7281230" y="1486517"/>
            <a:ext cx="429318" cy="2659001"/>
          </a:xfrm>
          <a:prstGeom prst="round1Rect">
            <a:avLst>
              <a:gd name="adj" fmla="val 28473"/>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23" name="Text Placeholder 3">
            <a:extLst>
              <a:ext uri="{FF2B5EF4-FFF2-40B4-BE49-F238E27FC236}">
                <a16:creationId xmlns:a16="http://schemas.microsoft.com/office/drawing/2014/main" id="{51188877-955C-99D0-7571-A4C12502BAA3}"/>
              </a:ext>
            </a:extLst>
          </p:cNvPr>
          <p:cNvSpPr>
            <a:spLocks noGrp="1"/>
          </p:cNvSpPr>
          <p:nvPr>
            <p:ph type="body" sz="quarter" idx="22" hasCustomPrompt="1"/>
          </p:nvPr>
        </p:nvSpPr>
        <p:spPr>
          <a:xfrm>
            <a:off x="6299180" y="2660190"/>
            <a:ext cx="2387693" cy="307777"/>
          </a:xfrm>
        </p:spPr>
        <p:txBody>
          <a:bodyPr wrap="square" anchor="ctr" anchorCtr="0">
            <a:spAutoFit/>
          </a:bodyPr>
          <a:lstStyle>
            <a:lvl1pPr marL="0" indent="0">
              <a:spcAft>
                <a:spcPts val="600"/>
              </a:spcAft>
              <a:buNone/>
              <a:defRPr>
                <a:solidFill>
                  <a:schemeClr val="bg1"/>
                </a:solidFill>
              </a:defRPr>
            </a:lvl1pPr>
          </a:lstStyle>
          <a:p>
            <a:pPr lvl="0"/>
            <a:r>
              <a:rPr lang="en-US" dirty="0"/>
              <a:t>Edit text, ideally 1 line</a:t>
            </a:r>
          </a:p>
        </p:txBody>
      </p:sp>
      <p:sp>
        <p:nvSpPr>
          <p:cNvPr id="24" name="Round Single Corner Rectangle 23">
            <a:extLst>
              <a:ext uri="{FF2B5EF4-FFF2-40B4-BE49-F238E27FC236}">
                <a16:creationId xmlns:a16="http://schemas.microsoft.com/office/drawing/2014/main" id="{38424A49-2388-A577-EAD2-198C5C2405B8}"/>
              </a:ext>
            </a:extLst>
          </p:cNvPr>
          <p:cNvSpPr/>
          <p:nvPr userDrawn="1"/>
        </p:nvSpPr>
        <p:spPr>
          <a:xfrm rot="5400000">
            <a:off x="4356390" y="1486517"/>
            <a:ext cx="429318" cy="2659001"/>
          </a:xfrm>
          <a:prstGeom prst="round1Rect">
            <a:avLst>
              <a:gd name="adj" fmla="val 2847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b" anchorCtr="0"/>
          <a:lstStyle/>
          <a:p>
            <a:pPr algn="ctr"/>
            <a:endParaRPr lang="en-US"/>
          </a:p>
        </p:txBody>
      </p:sp>
      <p:sp>
        <p:nvSpPr>
          <p:cNvPr id="25" name="Text Placeholder 3">
            <a:extLst>
              <a:ext uri="{FF2B5EF4-FFF2-40B4-BE49-F238E27FC236}">
                <a16:creationId xmlns:a16="http://schemas.microsoft.com/office/drawing/2014/main" id="{09E107EB-A18D-94AC-D709-EC1370DD52AB}"/>
              </a:ext>
            </a:extLst>
          </p:cNvPr>
          <p:cNvSpPr>
            <a:spLocks noGrp="1"/>
          </p:cNvSpPr>
          <p:nvPr>
            <p:ph type="body" sz="quarter" idx="24" hasCustomPrompt="1"/>
          </p:nvPr>
        </p:nvSpPr>
        <p:spPr>
          <a:xfrm>
            <a:off x="3374340" y="2660190"/>
            <a:ext cx="2387693" cy="307777"/>
          </a:xfrm>
        </p:spPr>
        <p:txBody>
          <a:bodyPr wrap="square" anchor="ctr" anchorCtr="0">
            <a:spAutoFit/>
          </a:bodyPr>
          <a:lstStyle>
            <a:lvl1pPr marL="0" indent="0">
              <a:spcAft>
                <a:spcPts val="600"/>
              </a:spcAft>
              <a:buNone/>
              <a:defRPr>
                <a:solidFill>
                  <a:schemeClr val="bg1"/>
                </a:solidFill>
              </a:defRPr>
            </a:lvl1pPr>
          </a:lstStyle>
          <a:p>
            <a:pPr lvl="0"/>
            <a:r>
              <a:rPr lang="en-US" dirty="0"/>
              <a:t>Edit text, ideally 1 line</a:t>
            </a:r>
          </a:p>
        </p:txBody>
      </p:sp>
      <p:sp>
        <p:nvSpPr>
          <p:cNvPr id="32" name="Text Placeholder 3">
            <a:extLst>
              <a:ext uri="{FF2B5EF4-FFF2-40B4-BE49-F238E27FC236}">
                <a16:creationId xmlns:a16="http://schemas.microsoft.com/office/drawing/2014/main" id="{28D1B62D-FCDA-2FBF-FCAD-D4C0122781C0}"/>
              </a:ext>
            </a:extLst>
          </p:cNvPr>
          <p:cNvSpPr>
            <a:spLocks noGrp="1"/>
          </p:cNvSpPr>
          <p:nvPr>
            <p:ph type="body" sz="quarter" idx="27" hasCustomPrompt="1"/>
          </p:nvPr>
        </p:nvSpPr>
        <p:spPr>
          <a:xfrm>
            <a:off x="451404" y="3112180"/>
            <a:ext cx="2396903" cy="1353312"/>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3" name="Text Placeholder 3">
            <a:extLst>
              <a:ext uri="{FF2B5EF4-FFF2-40B4-BE49-F238E27FC236}">
                <a16:creationId xmlns:a16="http://schemas.microsoft.com/office/drawing/2014/main" id="{F19F0B8C-34BA-291F-99A8-347FECE3ED47}"/>
              </a:ext>
            </a:extLst>
          </p:cNvPr>
          <p:cNvSpPr>
            <a:spLocks noGrp="1"/>
          </p:cNvSpPr>
          <p:nvPr>
            <p:ph type="body" sz="quarter" idx="28" hasCustomPrompt="1"/>
          </p:nvPr>
        </p:nvSpPr>
        <p:spPr>
          <a:xfrm>
            <a:off x="3365130" y="3112180"/>
            <a:ext cx="2396903" cy="1353312"/>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4" name="Text Placeholder 3">
            <a:extLst>
              <a:ext uri="{FF2B5EF4-FFF2-40B4-BE49-F238E27FC236}">
                <a16:creationId xmlns:a16="http://schemas.microsoft.com/office/drawing/2014/main" id="{3EA2C2C8-56ED-788E-BE10-6160A8714D15}"/>
              </a:ext>
            </a:extLst>
          </p:cNvPr>
          <p:cNvSpPr>
            <a:spLocks noGrp="1"/>
          </p:cNvSpPr>
          <p:nvPr>
            <p:ph type="body" sz="quarter" idx="29" hasCustomPrompt="1"/>
          </p:nvPr>
        </p:nvSpPr>
        <p:spPr>
          <a:xfrm>
            <a:off x="6289970" y="3112180"/>
            <a:ext cx="2396903" cy="1353312"/>
          </a:xfrm>
        </p:spPr>
        <p:txBody>
          <a:bodyPr tIns="0">
            <a:normAutofit/>
          </a:bodyPr>
          <a:lstStyle>
            <a:lvl1pPr marL="122238" indent="-122238">
              <a:spcAft>
                <a:spcPts val="600"/>
              </a:spcAft>
              <a:buFont typeface="Arial" panose="020B0604020202020204" pitchFamily="34" charset="0"/>
              <a:buChar char="•"/>
              <a:tabLst/>
              <a:defRPr sz="1200" b="0">
                <a:solidFill>
                  <a:schemeClr val="tx1"/>
                </a:solidFill>
                <a:latin typeface="+mn-lt"/>
              </a:defRPr>
            </a:lvl1pPr>
            <a:lvl2pPr marL="234950" indent="-130175">
              <a:spcAft>
                <a:spcPts val="600"/>
              </a:spcAft>
              <a:tabLst/>
              <a:defRPr sz="1100">
                <a:solidFill>
                  <a:schemeClr val="tx1"/>
                </a:solidFill>
                <a:latin typeface="+mn-lt"/>
              </a:defRPr>
            </a:lvl2pPr>
            <a:lvl3pPr marL="349250" indent="-114300">
              <a:spcAft>
                <a:spcPts val="600"/>
              </a:spcAft>
              <a:tabLst/>
              <a:defRPr sz="1050">
                <a:solidFill>
                  <a:schemeClr val="tx1"/>
                </a:solidFill>
              </a:defRPr>
            </a:lvl3pPr>
          </a:lstStyle>
          <a:p>
            <a:pPr lvl="0"/>
            <a:r>
              <a:rPr lang="en-US" dirty="0"/>
              <a:t>Click to edit Master text styles for each column</a:t>
            </a:r>
          </a:p>
          <a:p>
            <a:pPr lvl="1"/>
            <a:r>
              <a:rPr lang="en-US" dirty="0"/>
              <a:t>Second level</a:t>
            </a:r>
          </a:p>
          <a:p>
            <a:pPr lvl="2"/>
            <a:r>
              <a:rPr lang="en-US" dirty="0"/>
              <a:t>Third level</a:t>
            </a:r>
          </a:p>
        </p:txBody>
      </p:sp>
      <p:sp>
        <p:nvSpPr>
          <p:cNvPr id="35" name="Picture Placeholder 10">
            <a:extLst>
              <a:ext uri="{FF2B5EF4-FFF2-40B4-BE49-F238E27FC236}">
                <a16:creationId xmlns:a16="http://schemas.microsoft.com/office/drawing/2014/main" id="{06433B54-D69A-83F1-B501-895452CC8997}"/>
              </a:ext>
            </a:extLst>
          </p:cNvPr>
          <p:cNvSpPr>
            <a:spLocks noGrp="1"/>
          </p:cNvSpPr>
          <p:nvPr>
            <p:ph type="pic" sz="quarter" idx="30" hasCustomPrompt="1"/>
          </p:nvPr>
        </p:nvSpPr>
        <p:spPr>
          <a:xfrm>
            <a:off x="3241548" y="1260390"/>
            <a:ext cx="2660904" cy="1353312"/>
          </a:xfrm>
          <a:prstGeom prst="rect">
            <a:avLst/>
          </a:prstGeom>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36" name="Picture Placeholder 10">
            <a:extLst>
              <a:ext uri="{FF2B5EF4-FFF2-40B4-BE49-F238E27FC236}">
                <a16:creationId xmlns:a16="http://schemas.microsoft.com/office/drawing/2014/main" id="{B4A355BB-016A-BCB1-95CC-6D9C3570D754}"/>
              </a:ext>
            </a:extLst>
          </p:cNvPr>
          <p:cNvSpPr>
            <a:spLocks noGrp="1"/>
          </p:cNvSpPr>
          <p:nvPr>
            <p:ph type="pic" sz="quarter" idx="31" hasCustomPrompt="1"/>
          </p:nvPr>
        </p:nvSpPr>
        <p:spPr>
          <a:xfrm>
            <a:off x="6166386" y="1260390"/>
            <a:ext cx="2660904" cy="1353312"/>
          </a:xfrm>
          <a:prstGeom prst="rect">
            <a:avLst/>
          </a:prstGeom>
        </p:spPr>
        <p:txBody>
          <a:bodyPr lIns="137160" tIns="182880" rIns="365760" bIns="91440" anchor="ctr" anchorCtr="0">
            <a:normAutofit/>
          </a:bodyPr>
          <a:lstStyle>
            <a:lvl1pPr marL="0" indent="0" algn="l">
              <a:buNone/>
              <a:defRPr sz="1000" b="0">
                <a:solidFill>
                  <a:schemeClr val="bg2"/>
                </a:solidFill>
                <a:latin typeface="+mn-lt"/>
                <a:sym typeface="Wingdings" pitchFamily="2" charset="2"/>
              </a:defRPr>
            </a:lvl1pPr>
          </a:lstStyle>
          <a:p>
            <a:r>
              <a:rPr lang="en-US" dirty="0"/>
              <a:t>Click to add </a:t>
            </a:r>
            <a:br>
              <a:rPr lang="en-US" dirty="0"/>
            </a:br>
            <a:r>
              <a:rPr lang="en-US" dirty="0"/>
              <a:t>picture</a:t>
            </a:r>
          </a:p>
        </p:txBody>
      </p:sp>
      <p:sp>
        <p:nvSpPr>
          <p:cNvPr id="11" name="Footer Placeholder 10">
            <a:extLst>
              <a:ext uri="{FF2B5EF4-FFF2-40B4-BE49-F238E27FC236}">
                <a16:creationId xmlns:a16="http://schemas.microsoft.com/office/drawing/2014/main" id="{5CAA5C39-3B49-F48F-998B-99F3F6A9B27C}"/>
              </a:ext>
            </a:extLst>
          </p:cNvPr>
          <p:cNvSpPr>
            <a:spLocks noGrp="1"/>
          </p:cNvSpPr>
          <p:nvPr>
            <p:ph type="ftr" sz="quarter" idx="32"/>
          </p:nvPr>
        </p:nvSpPr>
        <p:spPr/>
        <p:txBody>
          <a:bodyPr/>
          <a:lstStyle/>
          <a:p>
            <a:endParaRPr lang="en-US" dirty="0"/>
          </a:p>
        </p:txBody>
      </p:sp>
      <p:sp>
        <p:nvSpPr>
          <p:cNvPr id="12" name="Slide Number Placeholder 11">
            <a:extLst>
              <a:ext uri="{FF2B5EF4-FFF2-40B4-BE49-F238E27FC236}">
                <a16:creationId xmlns:a16="http://schemas.microsoft.com/office/drawing/2014/main" id="{68F56D8A-6646-C79A-3E43-E1CFD674DDB9}"/>
              </a:ext>
            </a:extLst>
          </p:cNvPr>
          <p:cNvSpPr>
            <a:spLocks noGrp="1"/>
          </p:cNvSpPr>
          <p:nvPr>
            <p:ph type="sldNum" sz="quarter" idx="33"/>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456068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ster - 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EA7047E-EAE2-4512-87FB-EEA6AEC12441}"/>
              </a:ext>
            </a:extLst>
          </p:cNvPr>
          <p:cNvSpPr>
            <a:spLocks noGrp="1"/>
          </p:cNvSpPr>
          <p:nvPr>
            <p:ph type="sldNum" sz="quarter" idx="11"/>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896957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AA23B746-0B64-7AC9-1C04-369DE792B027}"/>
              </a:ext>
            </a:extLst>
          </p:cNvPr>
          <p:cNvSpPr/>
          <p:nvPr userDrawn="1"/>
        </p:nvSpPr>
        <p:spPr>
          <a:xfrm>
            <a:off x="-1" y="5022556"/>
            <a:ext cx="9143999" cy="1209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7">
            <a:extLst>
              <a:ext uri="{FF2B5EF4-FFF2-40B4-BE49-F238E27FC236}">
                <a16:creationId xmlns:a16="http://schemas.microsoft.com/office/drawing/2014/main" id="{4567C233-C27F-29E9-4121-E431C70061FD}"/>
              </a:ext>
            </a:extLst>
          </p:cNvPr>
          <p:cNvSpPr>
            <a:spLocks noGrp="1"/>
          </p:cNvSpPr>
          <p:nvPr>
            <p:ph type="title"/>
          </p:nvPr>
        </p:nvSpPr>
        <p:spPr>
          <a:xfrm>
            <a:off x="317499" y="218414"/>
            <a:ext cx="6938065" cy="442425"/>
          </a:xfrm>
          <a:prstGeom prst="rect">
            <a:avLst/>
          </a:prstGeom>
        </p:spPr>
        <p:txBody>
          <a:bodyPr vert="horz" lIns="0" tIns="45720" rIns="91440" bIns="45720" rtlCol="0" anchor="ctr">
            <a:noAutofit/>
          </a:bodyPr>
          <a:lstStyle/>
          <a:p>
            <a:r>
              <a:rPr lang="en-US" dirty="0"/>
              <a:t>Click to edit title style, ideally one line</a:t>
            </a:r>
          </a:p>
        </p:txBody>
      </p:sp>
      <p:sp>
        <p:nvSpPr>
          <p:cNvPr id="21" name="Text Placeholder 20">
            <a:extLst>
              <a:ext uri="{FF2B5EF4-FFF2-40B4-BE49-F238E27FC236}">
                <a16:creationId xmlns:a16="http://schemas.microsoft.com/office/drawing/2014/main" id="{48BE3AC7-2CF4-36A6-D5BE-EA980A428027}"/>
              </a:ext>
            </a:extLst>
          </p:cNvPr>
          <p:cNvSpPr>
            <a:spLocks noGrp="1"/>
          </p:cNvSpPr>
          <p:nvPr>
            <p:ph type="body" idx="1"/>
          </p:nvPr>
        </p:nvSpPr>
        <p:spPr>
          <a:xfrm>
            <a:off x="317500" y="860212"/>
            <a:ext cx="6938064" cy="3858091"/>
          </a:xfrm>
          <a:prstGeom prst="rect">
            <a:avLst/>
          </a:prstGeom>
        </p:spPr>
        <p:txBody>
          <a:bodyPr vert="horz" lIns="0" tIns="45720" rIns="91440" bIns="45720" rtlCol="0">
            <a:normAutofit/>
          </a:bodyPr>
          <a:lstStyle/>
          <a:p>
            <a:pPr lvl="0"/>
            <a:r>
              <a:rPr lang="en-US" dirty="0"/>
              <a:t>Click to edit Master text styles</a:t>
            </a:r>
          </a:p>
          <a:p>
            <a:pPr marL="288925" lvl="1" indent="-166688">
              <a:buFont typeface="Arial" panose="020B0604020202020204" pitchFamily="34" charset="0"/>
              <a:buChar char="•"/>
              <a:tabLst/>
            </a:pPr>
            <a:r>
              <a:rPr lang="en-US" dirty="0"/>
              <a:t>Second level</a:t>
            </a:r>
          </a:p>
          <a:p>
            <a:pPr marL="463550" lvl="2" indent="-166688">
              <a:buFont typeface="Arial" panose="020B0604020202020204" pitchFamily="34" charset="0"/>
              <a:buChar char="•"/>
              <a:tabLst/>
            </a:pPr>
            <a:r>
              <a:rPr lang="en-US" dirty="0"/>
              <a:t>Third level</a:t>
            </a:r>
          </a:p>
        </p:txBody>
      </p:sp>
      <p:sp>
        <p:nvSpPr>
          <p:cNvPr id="4" name="Holder 4"/>
          <p:cNvSpPr>
            <a:spLocks noGrp="1"/>
          </p:cNvSpPr>
          <p:nvPr>
            <p:ph type="ftr" sz="quarter" idx="5"/>
          </p:nvPr>
        </p:nvSpPr>
        <p:spPr>
          <a:xfrm>
            <a:off x="317499" y="4862112"/>
            <a:ext cx="7801765" cy="123111"/>
          </a:xfrm>
          <a:prstGeom prst="rect">
            <a:avLst/>
          </a:prstGeom>
        </p:spPr>
        <p:txBody>
          <a:bodyPr wrap="square" lIns="0" tIns="0" rIns="0" bIns="0" anchor="b" anchorCtr="0">
            <a:spAutoFit/>
          </a:bodyPr>
          <a:lstStyle>
            <a:lvl1pPr algn="l">
              <a:defRPr sz="800">
                <a:solidFill>
                  <a:schemeClr val="bg2"/>
                </a:solidFill>
                <a:latin typeface="Montserrat" pitchFamily="2" charset="77"/>
              </a:defRPr>
            </a:lvl1pPr>
          </a:lstStyle>
          <a:p>
            <a:endParaRPr lang="en-US" dirty="0"/>
          </a:p>
        </p:txBody>
      </p:sp>
      <p:sp>
        <p:nvSpPr>
          <p:cNvPr id="6" name="Holder 6"/>
          <p:cNvSpPr>
            <a:spLocks noGrp="1"/>
          </p:cNvSpPr>
          <p:nvPr>
            <p:ph type="sldNum" sz="quarter" idx="7"/>
          </p:nvPr>
        </p:nvSpPr>
        <p:spPr>
          <a:xfrm>
            <a:off x="8866537" y="4872327"/>
            <a:ext cx="173925" cy="160388"/>
          </a:xfrm>
          <a:prstGeom prst="rect">
            <a:avLst/>
          </a:prstGeom>
        </p:spPr>
        <p:txBody>
          <a:bodyPr wrap="square" lIns="0" tIns="0" rIns="0" bIns="0" anchor="ctr" anchorCtr="0">
            <a:noAutofit/>
          </a:bodyPr>
          <a:lstStyle>
            <a:lvl1pPr algn="ctr">
              <a:defRPr sz="700">
                <a:solidFill>
                  <a:schemeClr val="bg2"/>
                </a:solidFill>
                <a:latin typeface="Montserrat Light" panose="020F0502020204030204" pitchFamily="2" charset="0"/>
              </a:defRPr>
            </a:lvl1pPr>
          </a:lstStyle>
          <a:p>
            <a:fld id="{B6F15528-21DE-4FAA-801E-634DDDAF4B2B}" type="slidenum">
              <a:rPr lang="en-US" smtClean="0"/>
              <a:pPr/>
              <a:t>‹#›</a:t>
            </a:fld>
            <a:endParaRPr lang="en-US" dirty="0"/>
          </a:p>
        </p:txBody>
      </p:sp>
      <p:pic>
        <p:nvPicPr>
          <p:cNvPr id="27" name="Graphic 26">
            <a:extLst>
              <a:ext uri="{FF2B5EF4-FFF2-40B4-BE49-F238E27FC236}">
                <a16:creationId xmlns:a16="http://schemas.microsoft.com/office/drawing/2014/main" id="{D4E354C9-092A-0BF2-FD23-9DAF2BF000B5}"/>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7750031" y="310296"/>
            <a:ext cx="1203469" cy="350543"/>
          </a:xfrm>
          <a:prstGeom prst="rect">
            <a:avLst/>
          </a:prstGeom>
        </p:spPr>
      </p:pic>
      <p:cxnSp>
        <p:nvCxnSpPr>
          <p:cNvPr id="5" name="Straight Connector 4">
            <a:extLst>
              <a:ext uri="{FF2B5EF4-FFF2-40B4-BE49-F238E27FC236}">
                <a16:creationId xmlns:a16="http://schemas.microsoft.com/office/drawing/2014/main" id="{A5A0E356-F344-179B-8539-AFB56DDDB1B5}"/>
              </a:ext>
            </a:extLst>
          </p:cNvPr>
          <p:cNvCxnSpPr>
            <a:cxnSpLocks/>
          </p:cNvCxnSpPr>
          <p:nvPr userDrawn="1"/>
        </p:nvCxnSpPr>
        <p:spPr>
          <a:xfrm flipH="1">
            <a:off x="317500" y="660839"/>
            <a:ext cx="6938064" cy="0"/>
          </a:xfrm>
          <a:prstGeom prst="line">
            <a:avLst/>
          </a:prstGeom>
          <a:ln w="9525" cap="rnd">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5343616-324A-08FF-0D52-444659D3FC64}"/>
              </a:ext>
            </a:extLst>
          </p:cNvPr>
          <p:cNvCxnSpPr>
            <a:cxnSpLocks/>
          </p:cNvCxnSpPr>
          <p:nvPr userDrawn="1"/>
        </p:nvCxnSpPr>
        <p:spPr>
          <a:xfrm flipV="1">
            <a:off x="8953500" y="4981916"/>
            <a:ext cx="0" cy="109173"/>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6" r:id="rId2"/>
    <p:sldLayoutId id="2147483667" r:id="rId3"/>
    <p:sldLayoutId id="2147483673" r:id="rId4"/>
    <p:sldLayoutId id="2147483662" r:id="rId5"/>
    <p:sldLayoutId id="2147483674" r:id="rId6"/>
    <p:sldLayoutId id="2147483672" r:id="rId7"/>
    <p:sldLayoutId id="2147483669" r:id="rId8"/>
    <p:sldLayoutId id="2147483670" r:id="rId9"/>
    <p:sldLayoutId id="2147483671" r:id="rId10"/>
    <p:sldLayoutId id="2147483676" r:id="rId11"/>
  </p:sldLayoutIdLst>
  <p:hf hdr="0" dt="0"/>
  <p:txStyles>
    <p:titleStyle>
      <a:lvl1pPr>
        <a:defRPr sz="2400" b="0">
          <a:latin typeface="+mn-lt"/>
          <a:ea typeface="+mj-ea"/>
          <a:cs typeface="+mj-cs"/>
        </a:defRPr>
      </a:lvl1pPr>
    </p:titleStyle>
    <p:bodyStyle>
      <a:lvl1pPr marL="122238" indent="-122238">
        <a:buFont typeface="Arial" panose="020B0604020202020204" pitchFamily="34" charset="0"/>
        <a:buChar char="•"/>
        <a:tabLst/>
        <a:defRPr lang="en-US" sz="1400" b="1" dirty="0">
          <a:solidFill>
            <a:schemeClr val="tx2"/>
          </a:solidFill>
          <a:latin typeface="+mj-lt"/>
          <a:ea typeface="+mn-ea"/>
          <a:cs typeface="+mn-cs"/>
        </a:defRPr>
      </a:lvl1pPr>
      <a:lvl2pPr marL="293687" indent="-171450">
        <a:buFont typeface="Arial" panose="020B0604020202020204" pitchFamily="34" charset="0"/>
        <a:buChar char="•"/>
        <a:tabLst/>
        <a:defRPr lang="en-US" sz="1200" dirty="0">
          <a:latin typeface="+mn-lt"/>
          <a:ea typeface="+mn-ea"/>
          <a:cs typeface="+mn-cs"/>
        </a:defRPr>
      </a:lvl2pPr>
      <a:lvl3pPr marL="468312" indent="-171450">
        <a:buFont typeface="Arial" panose="020B0604020202020204" pitchFamily="34" charset="0"/>
        <a:buChar char="•"/>
        <a:tabLst/>
        <a:defRPr lang="en-US" sz="1100" dirty="0">
          <a:latin typeface="Montserrat Light" panose="00000400000000000000" pitchFamily="2" charset="0"/>
          <a:ea typeface="+mn-ea"/>
          <a:cs typeface="+mn-cs"/>
        </a:defRPr>
      </a:lvl3pPr>
      <a:lvl4pPr marL="520700" indent="-176213">
        <a:buFont typeface="Arial" panose="020B0604020202020204" pitchFamily="34" charset="0"/>
        <a:buChar char="•"/>
        <a:tabLst/>
        <a:defRPr sz="1100">
          <a:latin typeface="Montserrat Light" panose="00000400000000000000" pitchFamily="2" charset="0"/>
          <a:ea typeface="+mn-ea"/>
          <a:cs typeface="+mn-cs"/>
        </a:defRPr>
      </a:lvl4pPr>
      <a:lvl5pPr marL="1117488" indent="-285750">
        <a:buFont typeface="Arial" panose="020B0604020202020204" pitchFamily="34" charset="0"/>
        <a:buChar char="•"/>
        <a:defRPr sz="1600">
          <a:latin typeface="Montserrat" pitchFamily="2" charset="77"/>
          <a:ea typeface="+mn-ea"/>
          <a:cs typeface="+mn-cs"/>
        </a:defRPr>
      </a:lvl5pPr>
      <a:lvl6pPr marL="1039673">
        <a:defRPr>
          <a:latin typeface="+mn-lt"/>
          <a:ea typeface="+mn-ea"/>
          <a:cs typeface="+mn-cs"/>
        </a:defRPr>
      </a:lvl6pPr>
      <a:lvl7pPr marL="1247607">
        <a:defRPr>
          <a:latin typeface="+mn-lt"/>
          <a:ea typeface="+mn-ea"/>
          <a:cs typeface="+mn-cs"/>
        </a:defRPr>
      </a:lvl7pPr>
      <a:lvl8pPr marL="1455542">
        <a:defRPr>
          <a:latin typeface="+mn-lt"/>
          <a:ea typeface="+mn-ea"/>
          <a:cs typeface="+mn-cs"/>
        </a:defRPr>
      </a:lvl8pPr>
      <a:lvl9pPr marL="1663476">
        <a:defRPr>
          <a:latin typeface="+mn-lt"/>
          <a:ea typeface="+mn-ea"/>
          <a:cs typeface="+mn-cs"/>
        </a:defRPr>
      </a:lvl9pPr>
    </p:bodyStyle>
    <p:otherStyle>
      <a:lvl1pPr marL="0">
        <a:defRPr>
          <a:latin typeface="+mn-lt"/>
          <a:ea typeface="+mn-ea"/>
          <a:cs typeface="+mn-cs"/>
        </a:defRPr>
      </a:lvl1pPr>
      <a:lvl2pPr marL="207935">
        <a:defRPr>
          <a:latin typeface="+mn-lt"/>
          <a:ea typeface="+mn-ea"/>
          <a:cs typeface="+mn-cs"/>
        </a:defRPr>
      </a:lvl2pPr>
      <a:lvl3pPr marL="415869">
        <a:defRPr>
          <a:latin typeface="+mn-lt"/>
          <a:ea typeface="+mn-ea"/>
          <a:cs typeface="+mn-cs"/>
        </a:defRPr>
      </a:lvl3pPr>
      <a:lvl4pPr marL="623804">
        <a:defRPr>
          <a:latin typeface="+mn-lt"/>
          <a:ea typeface="+mn-ea"/>
          <a:cs typeface="+mn-cs"/>
        </a:defRPr>
      </a:lvl4pPr>
      <a:lvl5pPr marL="831738">
        <a:defRPr>
          <a:latin typeface="+mn-lt"/>
          <a:ea typeface="+mn-ea"/>
          <a:cs typeface="+mn-cs"/>
        </a:defRPr>
      </a:lvl5pPr>
      <a:lvl6pPr marL="1039673">
        <a:defRPr>
          <a:latin typeface="+mn-lt"/>
          <a:ea typeface="+mn-ea"/>
          <a:cs typeface="+mn-cs"/>
        </a:defRPr>
      </a:lvl6pPr>
      <a:lvl7pPr marL="1247607">
        <a:defRPr>
          <a:latin typeface="+mn-lt"/>
          <a:ea typeface="+mn-ea"/>
          <a:cs typeface="+mn-cs"/>
        </a:defRPr>
      </a:lvl7pPr>
      <a:lvl8pPr marL="1455542">
        <a:defRPr>
          <a:latin typeface="+mn-lt"/>
          <a:ea typeface="+mn-ea"/>
          <a:cs typeface="+mn-cs"/>
        </a:defRPr>
      </a:lvl8pPr>
      <a:lvl9pPr marL="1663476">
        <a:defRPr>
          <a:latin typeface="+mn-lt"/>
          <a:ea typeface="+mn-ea"/>
          <a:cs typeface="+mn-cs"/>
        </a:defRPr>
      </a:lvl9pPr>
    </p:otherStyle>
  </p:txStyles>
  <p:extLst>
    <p:ext uri="{27BBF7A9-308A-43DC-89C8-2F10F3537804}">
      <p15:sldGuideLst xmlns:p15="http://schemas.microsoft.com/office/powerpoint/2012/main">
        <p15:guide id="4" orient="horz" pos="124" userDrawn="1">
          <p15:clr>
            <a:srgbClr val="F26B43"/>
          </p15:clr>
        </p15:guide>
        <p15:guide id="5" pos="5640" userDrawn="1">
          <p15:clr>
            <a:srgbClr val="F26B43"/>
          </p15:clr>
        </p15:guide>
        <p15:guide id="6" orient="horz" pos="3108" userDrawn="1">
          <p15:clr>
            <a:srgbClr val="F26B43"/>
          </p15:clr>
        </p15:guide>
        <p15:guide id="7" pos="1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AC2AD0-D8C7-9BE4-7536-89C330146CFD}"/>
              </a:ext>
            </a:extLst>
          </p:cNvPr>
          <p:cNvPicPr>
            <a:picLocks noChangeAspect="1"/>
          </p:cNvPicPr>
          <p:nvPr/>
        </p:nvPicPr>
        <p:blipFill>
          <a:blip r:embed="rId3"/>
          <a:stretch>
            <a:fillRect/>
          </a:stretch>
        </p:blipFill>
        <p:spPr>
          <a:xfrm>
            <a:off x="1519110" y="2938459"/>
            <a:ext cx="2137323" cy="1046398"/>
          </a:xfrm>
          <a:prstGeom prst="rect">
            <a:avLst/>
          </a:prstGeom>
        </p:spPr>
      </p:pic>
      <p:sp>
        <p:nvSpPr>
          <p:cNvPr id="7" name="Text Placeholder 6">
            <a:extLst>
              <a:ext uri="{FF2B5EF4-FFF2-40B4-BE49-F238E27FC236}">
                <a16:creationId xmlns:a16="http://schemas.microsoft.com/office/drawing/2014/main" id="{1732416D-D3C8-5295-008A-D2FE03F9AD38}"/>
              </a:ext>
            </a:extLst>
          </p:cNvPr>
          <p:cNvSpPr>
            <a:spLocks noGrp="1"/>
          </p:cNvSpPr>
          <p:nvPr>
            <p:ph type="body" sz="quarter" idx="12"/>
          </p:nvPr>
        </p:nvSpPr>
        <p:spPr/>
        <p:txBody>
          <a:bodyPr/>
          <a:lstStyle/>
          <a:p>
            <a:endParaRPr lang="en-US" dirty="0"/>
          </a:p>
        </p:txBody>
      </p:sp>
      <p:sp>
        <p:nvSpPr>
          <p:cNvPr id="6" name="Title 5">
            <a:extLst>
              <a:ext uri="{FF2B5EF4-FFF2-40B4-BE49-F238E27FC236}">
                <a16:creationId xmlns:a16="http://schemas.microsoft.com/office/drawing/2014/main" id="{B1CFE4D3-A9DF-8B9E-98A8-4CCC519FB5FC}"/>
              </a:ext>
            </a:extLst>
          </p:cNvPr>
          <p:cNvSpPr>
            <a:spLocks noGrp="1"/>
          </p:cNvSpPr>
          <p:nvPr>
            <p:ph type="title"/>
          </p:nvPr>
        </p:nvSpPr>
        <p:spPr>
          <a:xfrm>
            <a:off x="595057" y="1518083"/>
            <a:ext cx="4073794" cy="784830"/>
          </a:xfrm>
        </p:spPr>
        <p:txBody>
          <a:bodyPr/>
          <a:lstStyle/>
          <a:p>
            <a:pPr rtl="0" fontAlgn="base"/>
            <a:r>
              <a:rPr lang="en-GB" dirty="0">
                <a:latin typeface="Montserrat School ExtBd" pitchFamily="2" charset="0"/>
              </a:rPr>
              <a:t>Romero Cross classroom activity</a:t>
            </a:r>
            <a:endParaRPr lang="en-US" dirty="0">
              <a:latin typeface="Montserrat School ExtBd" pitchFamily="2" charset="0"/>
            </a:endParaRPr>
          </a:p>
        </p:txBody>
      </p:sp>
      <p:sp>
        <p:nvSpPr>
          <p:cNvPr id="43" name="Text Placeholder 42">
            <a:extLst>
              <a:ext uri="{FF2B5EF4-FFF2-40B4-BE49-F238E27FC236}">
                <a16:creationId xmlns:a16="http://schemas.microsoft.com/office/drawing/2014/main" id="{64383256-66A7-050F-0F36-C718ED12DA76}"/>
              </a:ext>
            </a:extLst>
          </p:cNvPr>
          <p:cNvSpPr>
            <a:spLocks noGrp="1"/>
          </p:cNvSpPr>
          <p:nvPr>
            <p:ph type="body" sz="quarter" idx="11"/>
          </p:nvPr>
        </p:nvSpPr>
        <p:spPr>
          <a:xfrm>
            <a:off x="1107806" y="4662492"/>
            <a:ext cx="3048297" cy="261610"/>
          </a:xfrm>
        </p:spPr>
        <p:txBody>
          <a:bodyPr/>
          <a:lstStyle/>
          <a:p>
            <a:r>
              <a:rPr lang="en-US" dirty="0">
                <a:latin typeface="Montserrat School" pitchFamily="2" charset="0"/>
              </a:rPr>
              <a:t>For Primary Schools </a:t>
            </a:r>
          </a:p>
        </p:txBody>
      </p:sp>
      <p:pic>
        <p:nvPicPr>
          <p:cNvPr id="10" name="Picture Placeholder 9">
            <a:extLst>
              <a:ext uri="{FF2B5EF4-FFF2-40B4-BE49-F238E27FC236}">
                <a16:creationId xmlns:a16="http://schemas.microsoft.com/office/drawing/2014/main" id="{95F2BAD0-3FCE-B25A-F4EA-1D3B1CFC7354}"/>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357" t="11239" r="-2357" b="28121"/>
          <a:stretch>
            <a:fillRect/>
          </a:stretch>
        </p:blipFill>
        <p:spPr>
          <a:xfrm>
            <a:off x="4492877" y="843399"/>
            <a:ext cx="4763381" cy="4329259"/>
          </a:xfrm>
        </p:spPr>
      </p:pic>
    </p:spTree>
    <p:extLst>
      <p:ext uri="{BB962C8B-B14F-4D97-AF65-F5344CB8AC3E}">
        <p14:creationId xmlns:p14="http://schemas.microsoft.com/office/powerpoint/2010/main" val="410740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9" descr="22483">
            <a:extLst>
              <a:ext uri="{FF2B5EF4-FFF2-40B4-BE49-F238E27FC236}">
                <a16:creationId xmlns:a16="http://schemas.microsoft.com/office/drawing/2014/main" id="{9D1FA710-FDF2-432D-5210-C6D75A2D44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727" y="965258"/>
            <a:ext cx="2613422" cy="3733800"/>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0E8C4061-6C75-CD82-DFE5-C181F4200360}"/>
              </a:ext>
            </a:extLst>
          </p:cNvPr>
          <p:cNvSpPr/>
          <p:nvPr/>
        </p:nvSpPr>
        <p:spPr>
          <a:xfrm>
            <a:off x="496252" y="1237538"/>
            <a:ext cx="5090876" cy="2668423"/>
          </a:xfrm>
          <a:prstGeom prst="rect">
            <a:avLst/>
          </a:prstGeom>
        </p:spPr>
        <p:txBody>
          <a:bodyPr wrap="square">
            <a:spAutoFit/>
          </a:bodyPr>
          <a:lstStyle/>
          <a:p>
            <a:pPr>
              <a:defRPr/>
            </a:pPr>
            <a:r>
              <a:rPr lang="en-US" b="1" dirty="0">
                <a:solidFill>
                  <a:srgbClr val="85A321"/>
                </a:solidFill>
                <a:latin typeface="Montserrat School" pitchFamily="2" charset="0"/>
                <a:ea typeface="Verdana" panose="020B0604030504040204" pitchFamily="34" charset="0"/>
                <a:cs typeface="Verdana" panose="020B0604030504040204" pitchFamily="34" charset="0"/>
              </a:rPr>
              <a:t>A special man.</a:t>
            </a:r>
          </a:p>
          <a:p>
            <a:pPr marL="257175" indent="-257175">
              <a:buFont typeface="Arial" panose="020B0604020202020204" pitchFamily="34" charset="0"/>
              <a:buChar char="•"/>
              <a:defRPr/>
            </a:pPr>
            <a:endParaRPr lang="en-US" b="1" dirty="0">
              <a:solidFill>
                <a:srgbClr val="85A321"/>
              </a:solidFill>
              <a:latin typeface="Montserrat School" pitchFamily="2" charset="0"/>
              <a:ea typeface="Verdana" panose="020B0604030504040204" pitchFamily="34" charset="0"/>
              <a:cs typeface="Verdana" panose="020B0604030504040204" pitchFamily="34" charset="0"/>
            </a:endParaRPr>
          </a:p>
          <a:p>
            <a:pPr>
              <a:defRPr/>
            </a:pPr>
            <a:r>
              <a:rPr lang="en-US" b="1" dirty="0">
                <a:solidFill>
                  <a:srgbClr val="85A321"/>
                </a:solidFill>
                <a:latin typeface="Montserrat School" pitchFamily="2" charset="0"/>
                <a:ea typeface="Verdana" panose="020B0604030504040204" pitchFamily="34" charset="0"/>
                <a:cs typeface="Verdana" panose="020B0604030504040204" pitchFamily="34" charset="0"/>
              </a:rPr>
              <a:t>Archbishop of San Salvador.</a:t>
            </a:r>
          </a:p>
          <a:p>
            <a:pPr marL="257175" indent="-257175">
              <a:buFont typeface="Arial" panose="020B0604020202020204" pitchFamily="34" charset="0"/>
              <a:buChar char="•"/>
              <a:defRPr/>
            </a:pPr>
            <a:endParaRPr lang="en-US" b="1" dirty="0">
              <a:solidFill>
                <a:srgbClr val="85A321"/>
              </a:solidFill>
              <a:latin typeface="Montserrat School" pitchFamily="2" charset="0"/>
              <a:ea typeface="Verdana" panose="020B0604030504040204" pitchFamily="34" charset="0"/>
              <a:cs typeface="Verdana" panose="020B0604030504040204" pitchFamily="34" charset="0"/>
            </a:endParaRPr>
          </a:p>
          <a:p>
            <a:pPr>
              <a:defRPr/>
            </a:pPr>
            <a:r>
              <a:rPr lang="en-US" b="1" dirty="0">
                <a:solidFill>
                  <a:srgbClr val="85A321"/>
                </a:solidFill>
                <a:latin typeface="Montserrat School" pitchFamily="2" charset="0"/>
                <a:ea typeface="Verdana" panose="020B0604030504040204" pitchFamily="34" charset="0"/>
                <a:cs typeface="Verdana" panose="020B0604030504040204" pitchFamily="34" charset="0"/>
              </a:rPr>
              <a:t>Stood up for poor communities in El Salvador.</a:t>
            </a:r>
          </a:p>
          <a:p>
            <a:pPr marL="257175" indent="-257175">
              <a:buFont typeface="Arial" panose="020B0604020202020204" pitchFamily="34" charset="0"/>
              <a:buChar char="•"/>
              <a:defRPr/>
            </a:pPr>
            <a:endParaRPr lang="en-US" b="1" dirty="0">
              <a:solidFill>
                <a:srgbClr val="85A321"/>
              </a:solidFill>
              <a:latin typeface="Montserrat School" pitchFamily="2" charset="0"/>
              <a:ea typeface="Verdana" panose="020B0604030504040204" pitchFamily="34" charset="0"/>
              <a:cs typeface="Verdana" panose="020B0604030504040204" pitchFamily="34" charset="0"/>
            </a:endParaRPr>
          </a:p>
          <a:p>
            <a:pPr>
              <a:defRPr/>
            </a:pPr>
            <a:r>
              <a:rPr lang="en-US" b="1" dirty="0">
                <a:solidFill>
                  <a:srgbClr val="85A321"/>
                </a:solidFill>
                <a:latin typeface="Montserrat School" pitchFamily="2" charset="0"/>
                <a:ea typeface="Verdana" panose="020B0604030504040204" pitchFamily="34" charset="0"/>
                <a:cs typeface="Verdana" panose="020B0604030504040204" pitchFamily="34" charset="0"/>
              </a:rPr>
              <a:t>Spoke out against inequality and injustice.</a:t>
            </a:r>
          </a:p>
          <a:p>
            <a:pPr>
              <a:spcBef>
                <a:spcPct val="30000"/>
              </a:spcBef>
              <a:defRPr/>
            </a:pPr>
            <a:endParaRPr lang="en-GB" dirty="0">
              <a:solidFill>
                <a:srgbClr val="FF7F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571CE6EF-9E09-DAA7-9E44-95E3CCA3CC90}"/>
              </a:ext>
            </a:extLst>
          </p:cNvPr>
          <p:cNvSpPr txBox="1"/>
          <p:nvPr/>
        </p:nvSpPr>
        <p:spPr>
          <a:xfrm>
            <a:off x="348343" y="269966"/>
            <a:ext cx="4302034" cy="461665"/>
          </a:xfrm>
          <a:prstGeom prst="rect">
            <a:avLst/>
          </a:prstGeom>
          <a:noFill/>
        </p:spPr>
        <p:txBody>
          <a:bodyPr wrap="square" rtlCol="0">
            <a:spAutoFit/>
          </a:bodyPr>
          <a:lstStyle/>
          <a:p>
            <a:r>
              <a:rPr lang="en-GB" sz="2400" b="1" dirty="0">
                <a:solidFill>
                  <a:schemeClr val="tx1"/>
                </a:solidFill>
                <a:latin typeface="Montserrat School" pitchFamily="2" charset="0"/>
              </a:rPr>
              <a:t>Who was Oscar Romero?</a:t>
            </a:r>
          </a:p>
        </p:txBody>
      </p:sp>
      <p:pic>
        <p:nvPicPr>
          <p:cNvPr id="11" name="Picture 10">
            <a:extLst>
              <a:ext uri="{FF2B5EF4-FFF2-40B4-BE49-F238E27FC236}">
                <a16:creationId xmlns:a16="http://schemas.microsoft.com/office/drawing/2014/main" id="{8EB8E5DC-3A5A-9D56-8A0F-BC0F65B4F9F5}"/>
              </a:ext>
            </a:extLst>
          </p:cNvPr>
          <p:cNvPicPr>
            <a:picLocks noChangeAspect="1"/>
          </p:cNvPicPr>
          <p:nvPr/>
        </p:nvPicPr>
        <p:blipFill>
          <a:blip r:embed="rId4"/>
          <a:stretch>
            <a:fillRect/>
          </a:stretch>
        </p:blipFill>
        <p:spPr>
          <a:xfrm>
            <a:off x="4249783" y="837628"/>
            <a:ext cx="1167985" cy="1078861"/>
          </a:xfrm>
          <a:prstGeom prst="rect">
            <a:avLst/>
          </a:prstGeom>
        </p:spPr>
      </p:pic>
    </p:spTree>
    <p:extLst>
      <p:ext uri="{BB962C8B-B14F-4D97-AF65-F5344CB8AC3E}">
        <p14:creationId xmlns:p14="http://schemas.microsoft.com/office/powerpoint/2010/main" val="1550636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06FCA-046F-8447-4FB2-6BCDC7C2DB7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7D06E065-BD06-3261-B8E7-E995075F50EA}"/>
              </a:ext>
            </a:extLst>
          </p:cNvPr>
          <p:cNvSpPr/>
          <p:nvPr/>
        </p:nvSpPr>
        <p:spPr>
          <a:xfrm>
            <a:off x="496252" y="1237538"/>
            <a:ext cx="5090876" cy="729430"/>
          </a:xfrm>
          <a:prstGeom prst="rect">
            <a:avLst/>
          </a:prstGeom>
        </p:spPr>
        <p:txBody>
          <a:bodyPr wrap="square">
            <a:spAutoFit/>
          </a:bodyPr>
          <a:lstStyle/>
          <a:p>
            <a:pPr>
              <a:defRPr/>
            </a:pPr>
            <a:r>
              <a:rPr lang="en-US" b="1" dirty="0">
                <a:solidFill>
                  <a:srgbClr val="85A321"/>
                </a:solidFill>
                <a:latin typeface="Montserrat School" pitchFamily="2" charset="0"/>
                <a:ea typeface="Verdana" panose="020B0604030504040204" pitchFamily="34" charset="0"/>
                <a:cs typeface="Verdana" panose="020B0604030504040204" pitchFamily="34" charset="0"/>
              </a:rPr>
              <a:t>.</a:t>
            </a:r>
          </a:p>
          <a:p>
            <a:pPr>
              <a:spcBef>
                <a:spcPct val="30000"/>
              </a:spcBef>
              <a:defRPr/>
            </a:pPr>
            <a:endParaRPr lang="en-GB" dirty="0">
              <a:solidFill>
                <a:srgbClr val="FF7F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6D74C786-FBB9-A1FA-92ED-334B439C050D}"/>
              </a:ext>
            </a:extLst>
          </p:cNvPr>
          <p:cNvSpPr txBox="1"/>
          <p:nvPr/>
        </p:nvSpPr>
        <p:spPr>
          <a:xfrm>
            <a:off x="348343" y="269966"/>
            <a:ext cx="4302034" cy="461665"/>
          </a:xfrm>
          <a:prstGeom prst="rect">
            <a:avLst/>
          </a:prstGeom>
          <a:noFill/>
        </p:spPr>
        <p:txBody>
          <a:bodyPr wrap="square" rtlCol="0">
            <a:spAutoFit/>
          </a:bodyPr>
          <a:lstStyle/>
          <a:p>
            <a:r>
              <a:rPr lang="en-GB" sz="2400" b="1" dirty="0">
                <a:solidFill>
                  <a:schemeClr val="tx1"/>
                </a:solidFill>
                <a:latin typeface="Montserrat School" pitchFamily="2" charset="0"/>
              </a:rPr>
              <a:t>What is a Romero Cross?</a:t>
            </a:r>
          </a:p>
        </p:txBody>
      </p:sp>
      <p:pic>
        <p:nvPicPr>
          <p:cNvPr id="3" name="Picture 2">
            <a:extLst>
              <a:ext uri="{FF2B5EF4-FFF2-40B4-BE49-F238E27FC236}">
                <a16:creationId xmlns:a16="http://schemas.microsoft.com/office/drawing/2014/main" id="{1564C0D2-BD0E-4EA5-4FD4-8F9167C3E6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343" y="1054443"/>
            <a:ext cx="2889909" cy="3747698"/>
          </a:xfrm>
          <a:prstGeom prst="rect">
            <a:avLst/>
          </a:prstGeom>
        </p:spPr>
      </p:pic>
      <p:sp>
        <p:nvSpPr>
          <p:cNvPr id="7" name="TextBox 6">
            <a:extLst>
              <a:ext uri="{FF2B5EF4-FFF2-40B4-BE49-F238E27FC236}">
                <a16:creationId xmlns:a16="http://schemas.microsoft.com/office/drawing/2014/main" id="{0167014C-ADD5-FBF4-1FB5-963A7BC22DAC}"/>
              </a:ext>
            </a:extLst>
          </p:cNvPr>
          <p:cNvSpPr txBox="1"/>
          <p:nvPr/>
        </p:nvSpPr>
        <p:spPr>
          <a:xfrm>
            <a:off x="3870960" y="1966968"/>
            <a:ext cx="4994366" cy="923330"/>
          </a:xfrm>
          <a:prstGeom prst="rect">
            <a:avLst/>
          </a:prstGeom>
          <a:noFill/>
        </p:spPr>
        <p:txBody>
          <a:bodyPr wrap="square">
            <a:spAutoFit/>
          </a:bodyPr>
          <a:lstStyle/>
          <a:p>
            <a:r>
              <a:rPr lang="en-GB" dirty="0">
                <a:latin typeface="Montserrat School" pitchFamily="2" charset="0"/>
                <a:cs typeface="Arial" panose="020B0604020202020204" pitchFamily="34" charset="0"/>
              </a:rPr>
              <a:t>What can you see on the cross?</a:t>
            </a:r>
          </a:p>
          <a:p>
            <a:endParaRPr lang="en-GB" dirty="0">
              <a:latin typeface="Montserrat School" pitchFamily="2" charset="0"/>
              <a:cs typeface="Arial" panose="020B0604020202020204" pitchFamily="34" charset="0"/>
            </a:endParaRPr>
          </a:p>
          <a:p>
            <a:r>
              <a:rPr lang="en-GB" dirty="0">
                <a:latin typeface="Montserrat School" pitchFamily="2" charset="0"/>
                <a:cs typeface="Arial" panose="020B0604020202020204" pitchFamily="34" charset="0"/>
              </a:rPr>
              <a:t>What do you think the pictures mean?</a:t>
            </a:r>
          </a:p>
        </p:txBody>
      </p:sp>
    </p:spTree>
    <p:extLst>
      <p:ext uri="{BB962C8B-B14F-4D97-AF65-F5344CB8AC3E}">
        <p14:creationId xmlns:p14="http://schemas.microsoft.com/office/powerpoint/2010/main" val="1079334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6C075-7F39-7BE2-A62C-8CC7C307E18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B8C8797-0101-C8F6-F8CA-D9EF7D69C140}"/>
              </a:ext>
            </a:extLst>
          </p:cNvPr>
          <p:cNvSpPr txBox="1"/>
          <p:nvPr/>
        </p:nvSpPr>
        <p:spPr>
          <a:xfrm>
            <a:off x="348343" y="269966"/>
            <a:ext cx="5086792" cy="461665"/>
          </a:xfrm>
          <a:prstGeom prst="rect">
            <a:avLst/>
          </a:prstGeom>
          <a:noFill/>
        </p:spPr>
        <p:txBody>
          <a:bodyPr wrap="square" rtlCol="0">
            <a:spAutoFit/>
          </a:bodyPr>
          <a:lstStyle/>
          <a:p>
            <a:r>
              <a:rPr lang="en-GB" sz="2400" b="1" dirty="0">
                <a:solidFill>
                  <a:schemeClr val="tx1"/>
                </a:solidFill>
                <a:latin typeface="Montserrat School" pitchFamily="2" charset="0"/>
              </a:rPr>
              <a:t>Fernando Llort’s Romero Cross</a:t>
            </a:r>
          </a:p>
        </p:txBody>
      </p:sp>
      <p:pic>
        <p:nvPicPr>
          <p:cNvPr id="5" name="Content Placeholder 4">
            <a:extLst>
              <a:ext uri="{FF2B5EF4-FFF2-40B4-BE49-F238E27FC236}">
                <a16:creationId xmlns:a16="http://schemas.microsoft.com/office/drawing/2014/main" id="{195C2171-4F7C-3A1C-8F7E-D40B7AD9C65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955" y="1143728"/>
            <a:ext cx="2243138" cy="3364706"/>
          </a:xfrm>
        </p:spPr>
      </p:pic>
      <p:pic>
        <p:nvPicPr>
          <p:cNvPr id="7" name="Picture 6">
            <a:extLst>
              <a:ext uri="{FF2B5EF4-FFF2-40B4-BE49-F238E27FC236}">
                <a16:creationId xmlns:a16="http://schemas.microsoft.com/office/drawing/2014/main" id="{0F32075A-09EC-D99A-B6A3-105608A3BF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0885" y="1137050"/>
            <a:ext cx="2247590" cy="3371384"/>
          </a:xfrm>
          <a:prstGeom prst="rect">
            <a:avLst/>
          </a:prstGeom>
        </p:spPr>
      </p:pic>
      <p:pic>
        <p:nvPicPr>
          <p:cNvPr id="10" name="Picture 9">
            <a:extLst>
              <a:ext uri="{FF2B5EF4-FFF2-40B4-BE49-F238E27FC236}">
                <a16:creationId xmlns:a16="http://schemas.microsoft.com/office/drawing/2014/main" id="{2A7DB006-B575-F471-0A6D-471C41F6F28D}"/>
              </a:ext>
            </a:extLst>
          </p:cNvPr>
          <p:cNvPicPr>
            <a:picLocks noChangeAspect="1"/>
          </p:cNvPicPr>
          <p:nvPr/>
        </p:nvPicPr>
        <p:blipFill>
          <a:blip r:embed="rId5"/>
          <a:stretch>
            <a:fillRect/>
          </a:stretch>
        </p:blipFill>
        <p:spPr>
          <a:xfrm>
            <a:off x="7245759" y="4093028"/>
            <a:ext cx="1731757" cy="809583"/>
          </a:xfrm>
          <a:prstGeom prst="rect">
            <a:avLst/>
          </a:prstGeom>
        </p:spPr>
      </p:pic>
    </p:spTree>
    <p:extLst>
      <p:ext uri="{BB962C8B-B14F-4D97-AF65-F5344CB8AC3E}">
        <p14:creationId xmlns:p14="http://schemas.microsoft.com/office/powerpoint/2010/main" val="147760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3E61DDA-3835-D440-A73B-91164CA54D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5235" y="439626"/>
            <a:ext cx="6716388" cy="4478167"/>
          </a:xfrm>
          <a:prstGeom prst="rect">
            <a:avLst/>
          </a:prstGeom>
        </p:spPr>
      </p:pic>
    </p:spTree>
    <p:extLst>
      <p:ext uri="{BB962C8B-B14F-4D97-AF65-F5344CB8AC3E}">
        <p14:creationId xmlns:p14="http://schemas.microsoft.com/office/powerpoint/2010/main" val="564158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BEB9D-B86D-34FA-D450-FB1C07B91B4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056A6D35-89D1-CF54-A9AD-3069CE90D174}"/>
              </a:ext>
            </a:extLst>
          </p:cNvPr>
          <p:cNvSpPr/>
          <p:nvPr/>
        </p:nvSpPr>
        <p:spPr>
          <a:xfrm>
            <a:off x="496252" y="1237538"/>
            <a:ext cx="5090876" cy="729430"/>
          </a:xfrm>
          <a:prstGeom prst="rect">
            <a:avLst/>
          </a:prstGeom>
        </p:spPr>
        <p:txBody>
          <a:bodyPr wrap="square">
            <a:spAutoFit/>
          </a:bodyPr>
          <a:lstStyle/>
          <a:p>
            <a:pPr>
              <a:defRPr/>
            </a:pPr>
            <a:r>
              <a:rPr lang="en-US" b="1" dirty="0">
                <a:solidFill>
                  <a:srgbClr val="85A321"/>
                </a:solidFill>
                <a:latin typeface="Montserrat School" pitchFamily="2" charset="0"/>
                <a:ea typeface="Verdana" panose="020B0604030504040204" pitchFamily="34" charset="0"/>
                <a:cs typeface="Verdana" panose="020B0604030504040204" pitchFamily="34" charset="0"/>
              </a:rPr>
              <a:t>.</a:t>
            </a:r>
          </a:p>
          <a:p>
            <a:pPr>
              <a:spcBef>
                <a:spcPct val="30000"/>
              </a:spcBef>
              <a:defRPr/>
            </a:pPr>
            <a:endParaRPr lang="en-GB" dirty="0">
              <a:solidFill>
                <a:srgbClr val="FF7F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A17C42AD-B725-D5E5-5386-968BD7B414E9}"/>
              </a:ext>
            </a:extLst>
          </p:cNvPr>
          <p:cNvSpPr txBox="1"/>
          <p:nvPr/>
        </p:nvSpPr>
        <p:spPr>
          <a:xfrm>
            <a:off x="348343" y="269966"/>
            <a:ext cx="4302034" cy="461665"/>
          </a:xfrm>
          <a:prstGeom prst="rect">
            <a:avLst/>
          </a:prstGeom>
          <a:noFill/>
        </p:spPr>
        <p:txBody>
          <a:bodyPr wrap="square" rtlCol="0">
            <a:spAutoFit/>
          </a:bodyPr>
          <a:lstStyle/>
          <a:p>
            <a:r>
              <a:rPr lang="en-GB" sz="2400" b="1" dirty="0">
                <a:solidFill>
                  <a:schemeClr val="tx1"/>
                </a:solidFill>
                <a:latin typeface="Montserrat School" pitchFamily="2" charset="0"/>
              </a:rPr>
              <a:t>Lazaro’s Cross</a:t>
            </a:r>
          </a:p>
        </p:txBody>
      </p:sp>
      <p:pic>
        <p:nvPicPr>
          <p:cNvPr id="2" name="Content Placeholder 3">
            <a:extLst>
              <a:ext uri="{FF2B5EF4-FFF2-40B4-BE49-F238E27FC236}">
                <a16:creationId xmlns:a16="http://schemas.microsoft.com/office/drawing/2014/main" id="{56F04052-8AF3-F6D0-83BF-E8D001691B2F}"/>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50524" y="850250"/>
            <a:ext cx="5364379" cy="4023284"/>
          </a:xfrm>
        </p:spPr>
      </p:pic>
      <p:pic>
        <p:nvPicPr>
          <p:cNvPr id="5" name="Picture 4">
            <a:extLst>
              <a:ext uri="{FF2B5EF4-FFF2-40B4-BE49-F238E27FC236}">
                <a16:creationId xmlns:a16="http://schemas.microsoft.com/office/drawing/2014/main" id="{81AF2782-3A42-F719-FD07-CD015F6561D3}"/>
              </a:ext>
            </a:extLst>
          </p:cNvPr>
          <p:cNvPicPr>
            <a:picLocks noChangeAspect="1"/>
          </p:cNvPicPr>
          <p:nvPr/>
        </p:nvPicPr>
        <p:blipFill>
          <a:blip r:embed="rId4"/>
          <a:stretch>
            <a:fillRect/>
          </a:stretch>
        </p:blipFill>
        <p:spPr>
          <a:xfrm>
            <a:off x="7731384" y="3647395"/>
            <a:ext cx="1275581" cy="1226139"/>
          </a:xfrm>
          <a:prstGeom prst="rect">
            <a:avLst/>
          </a:prstGeom>
        </p:spPr>
      </p:pic>
    </p:spTree>
    <p:extLst>
      <p:ext uri="{BB962C8B-B14F-4D97-AF65-F5344CB8AC3E}">
        <p14:creationId xmlns:p14="http://schemas.microsoft.com/office/powerpoint/2010/main" val="3889349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C3ECE2-E713-5A1A-FB85-7824F4FCF513}"/>
              </a:ext>
            </a:extLst>
          </p:cNvPr>
          <p:cNvPicPr>
            <a:picLocks noChangeAspect="1"/>
          </p:cNvPicPr>
          <p:nvPr/>
        </p:nvPicPr>
        <p:blipFill>
          <a:blip r:embed="rId3"/>
          <a:stretch>
            <a:fillRect/>
          </a:stretch>
        </p:blipFill>
        <p:spPr>
          <a:xfrm>
            <a:off x="4227527" y="731520"/>
            <a:ext cx="2944214" cy="4185557"/>
          </a:xfrm>
          <a:prstGeom prst="rect">
            <a:avLst/>
          </a:prstGeom>
        </p:spPr>
      </p:pic>
      <p:sp>
        <p:nvSpPr>
          <p:cNvPr id="2" name="Title 1"/>
          <p:cNvSpPr>
            <a:spLocks noGrp="1"/>
          </p:cNvSpPr>
          <p:nvPr>
            <p:ph type="title"/>
          </p:nvPr>
        </p:nvSpPr>
        <p:spPr>
          <a:xfrm>
            <a:off x="365271" y="1885240"/>
            <a:ext cx="5888831" cy="1150144"/>
          </a:xfrm>
        </p:spPr>
        <p:txBody>
          <a:bodyPr/>
          <a:lstStyle/>
          <a:p>
            <a:r>
              <a:rPr lang="en-GB" dirty="0">
                <a:latin typeface="Montserrat School" pitchFamily="2" charset="0"/>
                <a:cs typeface="Arial" panose="020B0604020202020204" pitchFamily="34" charset="0"/>
              </a:rPr>
              <a:t>Design your own </a:t>
            </a:r>
            <a:br>
              <a:rPr lang="en-GB" dirty="0">
                <a:latin typeface="Montserrat School" pitchFamily="2" charset="0"/>
                <a:cs typeface="Arial" panose="020B0604020202020204" pitchFamily="34" charset="0"/>
              </a:rPr>
            </a:br>
            <a:r>
              <a:rPr lang="en-GB" dirty="0">
                <a:latin typeface="Montserrat School" pitchFamily="2" charset="0"/>
                <a:cs typeface="Arial" panose="020B0604020202020204" pitchFamily="34" charset="0"/>
              </a:rPr>
              <a:t>Romero cross </a:t>
            </a:r>
          </a:p>
        </p:txBody>
      </p:sp>
    </p:spTree>
    <p:extLst>
      <p:ext uri="{BB962C8B-B14F-4D97-AF65-F5344CB8AC3E}">
        <p14:creationId xmlns:p14="http://schemas.microsoft.com/office/powerpoint/2010/main" val="2954218401"/>
      </p:ext>
    </p:extLst>
  </p:cSld>
  <p:clrMapOvr>
    <a:masterClrMapping/>
  </p:clrMapOvr>
</p:sld>
</file>

<file path=ppt/theme/theme1.xml><?xml version="1.0" encoding="utf-8"?>
<a:theme xmlns:a="http://schemas.openxmlformats.org/drawingml/2006/main" name="Office Theme">
  <a:themeElements>
    <a:clrScheme name="CAFOD new brand TEMPLATE 2025">
      <a:dk1>
        <a:srgbClr val="000000"/>
      </a:dk1>
      <a:lt1>
        <a:srgbClr val="FFFFFF"/>
      </a:lt1>
      <a:dk2>
        <a:srgbClr val="58A333"/>
      </a:dk2>
      <a:lt2>
        <a:srgbClr val="222444"/>
      </a:lt2>
      <a:accent1>
        <a:srgbClr val="A2C617"/>
      </a:accent1>
      <a:accent2>
        <a:srgbClr val="FAC850"/>
      </a:accent2>
      <a:accent3>
        <a:srgbClr val="EE7103"/>
      </a:accent3>
      <a:accent4>
        <a:srgbClr val="DC0014"/>
      </a:accent4>
      <a:accent5>
        <a:srgbClr val="E83273"/>
      </a:accent5>
      <a:accent6>
        <a:srgbClr val="7666AD"/>
      </a:accent6>
      <a:hlink>
        <a:srgbClr val="30BAC7"/>
      </a:hlink>
      <a:folHlink>
        <a:srgbClr val="A2C617"/>
      </a:folHlink>
    </a:clrScheme>
    <a:fontScheme name="CAFOD - typograph">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96472308B02E1E4A9F4BBEA19176AB65" ma:contentTypeVersion="2976" ma:contentTypeDescription="Create a new document." ma:contentTypeScope="" ma:versionID="577683d2868247b252211b2613be0c92">
  <xsd:schema xmlns:xsd="http://www.w3.org/2001/XMLSchema" xmlns:xs="http://www.w3.org/2001/XMLSchema" xmlns:p="http://schemas.microsoft.com/office/2006/metadata/properties" xmlns:ns2="04672002-f21f-4240-adfb-f0b653fb6fb5" xmlns:ns3="236a9a4b-a03c-46ba-8ec6-624c184acbc6" xmlns:ns4="http://schemas.microsoft.com/sharepoint/v3/fields" xmlns:ns5="bdf04112-6931-4610-9724-cd62e91446a3" xmlns:ns6="453a0c7f-c966-4a5c-a0f8-de0f8150ea1e" targetNamespace="http://schemas.microsoft.com/office/2006/metadata/properties" ma:root="true" ma:fieldsID="c3e6392446de2dc74f0d420db2acf702" ns2:_="" ns3:_="" ns4:_="" ns5:_="" ns6:_="">
    <xsd:import namespace="04672002-f21f-4240-adfb-f0b653fb6fb5"/>
    <xsd:import namespace="236a9a4b-a03c-46ba-8ec6-624c184acbc6"/>
    <xsd:import namespace="http://schemas.microsoft.com/sharepoint/v3/fields"/>
    <xsd:import namespace="bdf04112-6931-4610-9724-cd62e91446a3"/>
    <xsd:import namespace="453a0c7f-c966-4a5c-a0f8-de0f8150ea1e"/>
    <xsd:element name="properties">
      <xsd:complexType>
        <xsd:sequence>
          <xsd:element name="documentManagement">
            <xsd:complexType>
              <xsd:all>
                <xsd:element ref="ns2:_dlc_DocId" minOccurs="0"/>
                <xsd:element ref="ns2:_dlc_DocIdUrl" minOccurs="0"/>
                <xsd:element ref="ns2:_dlc_DocIdPersistId" minOccurs="0"/>
                <xsd:element ref="ns3:Audience"/>
                <xsd:element ref="ns3:Activity" minOccurs="0"/>
                <xsd:element ref="ns4:_Status" minOccurs="0"/>
                <xsd:element ref="ns3:MediaServiceMetadata" minOccurs="0"/>
                <xsd:element ref="ns3:MediaServiceFastMetadata" minOccurs="0"/>
                <xsd:element ref="ns3:MediaServiceAutoTags" minOccurs="0"/>
                <xsd:element ref="ns3:MediaServiceOCR" minOccurs="0"/>
                <xsd:element ref="ns3:MediaServiceDateTaken" minOccurs="0"/>
                <xsd:element ref="ns5:SharedWithUsers" minOccurs="0"/>
                <xsd:element ref="ns5:SharedWithDetails"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6: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2002-f21f-4240-adfb-f0b653fb6fb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236a9a4b-a03c-46ba-8ec6-624c184acbc6" elementFormDefault="qualified">
    <xsd:import namespace="http://schemas.microsoft.com/office/2006/documentManagement/types"/>
    <xsd:import namespace="http://schemas.microsoft.com/office/infopath/2007/PartnerControls"/>
    <xsd:element name="Audience" ma:index="11" ma:displayName="Audience" ma:format="Dropdown" ma:internalName="Audience">
      <xsd:simpleType>
        <xsd:restriction base="dms:Choice">
          <xsd:enumeration value="Primary"/>
          <xsd:enumeration value="11-18"/>
          <xsd:enumeration value="Both"/>
          <xsd:enumeration value="N/A"/>
        </xsd:restriction>
      </xsd:simpleType>
    </xsd:element>
    <xsd:element name="Activity" ma:index="12" nillable="true" ma:displayName="Activity" ma:default="Advent" ma:format="Dropdown" ma:internalName="Activity">
      <xsd:simpleType>
        <xsd:restriction base="dms:Choice">
          <xsd:enumeration value="Advent"/>
          <xsd:enumeration value="CAFOD Clubs"/>
          <xsd:enumeration value="Campaigns"/>
          <xsd:enumeration value="Fairtrade"/>
          <xsd:enumeration value="Faith in Action"/>
          <xsd:enumeration value="Harvest"/>
          <xsd:enumeration value="Lent"/>
          <xsd:enumeration value="Other Curriculum"/>
          <xsd:enumeration value="Prayer and Worship"/>
          <xsd:enumeration value="RE Curriculum"/>
          <xsd:enumeration value="Sport"/>
          <xsd:enumeration value="World Gifts"/>
        </xsd:restriction>
      </xsd:simple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Tags" ma:index="16" nillable="true" ma:displayName="MediaServiceAutoTags"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Location" ma:index="23" nillable="true" ma:displayName="Location" ma:internalName="MediaServiceLocation" ma:readOnly="true">
      <xsd:simpleType>
        <xsd:restriction base="dms:Text"/>
      </xsd:simpleType>
    </xsd:element>
    <xsd:element name="MediaServiceAutoKeyPoints" ma:index="24" nillable="true" ma:displayName="MediaServiceAutoKeyPoints" ma:hidden="true" ma:internalName="MediaServiceAutoKeyPoints" ma:readOnly="true">
      <xsd:simpleType>
        <xsd:restriction base="dms:Note"/>
      </xsd:simpleType>
    </xsd:element>
    <xsd:element name="MediaServiceKeyPoints" ma:index="25" nillable="true" ma:displayName="KeyPoints" ma:internalName="MediaServiceKeyPoints" ma:readOnly="true">
      <xsd:simpleType>
        <xsd:restriction base="dms:Note">
          <xsd:maxLength value="255"/>
        </xsd:restriction>
      </xsd:simpleType>
    </xsd:element>
    <xsd:element name="MediaLengthInSeconds" ma:index="26" nillable="true" ma:displayName="Length (seconds)" ma:internalName="MediaLengthInSeconds" ma:readOnly="true">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73aede18-5762-4cff-92fc-bd8aa2d291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13"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bdf04112-6931-4610-9724-cd62e91446a3"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53a0c7f-c966-4a5c-a0f8-de0f8150ea1e" elementFormDefault="qualified">
    <xsd:import namespace="http://schemas.microsoft.com/office/2006/documentManagement/types"/>
    <xsd:import namespace="http://schemas.microsoft.com/office/infopath/2007/PartnerControls"/>
    <xsd:element name="TaxCatchAll" ma:index="29" nillable="true" ma:displayName="Taxonomy Catch All Column" ma:hidden="true" ma:list="{3b9f4064-c5ee-4255-b955-fb8a72b2bce5}" ma:internalName="TaxCatchAll" ma:showField="CatchAllData" ma:web="04672002-f21f-4240-adfb-f0b653fb6f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04672002-f21f-4240-adfb-f0b653fb6fb5">SZUU6KYVHK2A-2146017777-19427</_dlc_DocId>
    <_dlc_DocIdUrl xmlns="04672002-f21f-4240-adfb-f0b653fb6fb5">
      <Url>https://cafod365.sharepoint.com/sites/int/Education/_layouts/15/DocIdRedir.aspx?ID=SZUU6KYVHK2A-2146017777-19427</Url>
      <Description>SZUU6KYVHK2A-2146017777-19427</Description>
    </_dlc_DocIdUrl>
    <TaxCatchAll xmlns="453a0c7f-c966-4a5c-a0f8-de0f8150ea1e" xsi:nil="true"/>
    <lcf76f155ced4ddcb4097134ff3c332f xmlns="236a9a4b-a03c-46ba-8ec6-624c184acbc6">
      <Terms xmlns="http://schemas.microsoft.com/office/infopath/2007/PartnerControls"/>
    </lcf76f155ced4ddcb4097134ff3c332f>
    <Activity xmlns="236a9a4b-a03c-46ba-8ec6-624c184acbc6">Advent</Activity>
    <Audience xmlns="236a9a4b-a03c-46ba-8ec6-624c184acbc6"/>
    <_Status xmlns="http://schemas.microsoft.com/sharepoint/v3/fields">Not Started</_Status>
  </documentManagement>
</p:properties>
</file>

<file path=customXml/itemProps1.xml><?xml version="1.0" encoding="utf-8"?>
<ds:datastoreItem xmlns:ds="http://schemas.openxmlformats.org/officeDocument/2006/customXml" ds:itemID="{558CADD5-7CDB-4674-A12B-6A140624B8F7}">
  <ds:schemaRefs>
    <ds:schemaRef ds:uri="http://schemas.microsoft.com/sharepoint/v3/contenttype/forms"/>
  </ds:schemaRefs>
</ds:datastoreItem>
</file>

<file path=customXml/itemProps2.xml><?xml version="1.0" encoding="utf-8"?>
<ds:datastoreItem xmlns:ds="http://schemas.openxmlformats.org/officeDocument/2006/customXml" ds:itemID="{ACDDB819-B1C6-44E0-A4E7-79EC63B129E2}">
  <ds:schemaRefs>
    <ds:schemaRef ds:uri="http://schemas.microsoft.com/sharepoint/events"/>
  </ds:schemaRefs>
</ds:datastoreItem>
</file>

<file path=customXml/itemProps3.xml><?xml version="1.0" encoding="utf-8"?>
<ds:datastoreItem xmlns:ds="http://schemas.openxmlformats.org/officeDocument/2006/customXml" ds:itemID="{B1543B95-360F-420D-A979-A50F942808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2002-f21f-4240-adfb-f0b653fb6fb5"/>
    <ds:schemaRef ds:uri="236a9a4b-a03c-46ba-8ec6-624c184acbc6"/>
    <ds:schemaRef ds:uri="http://schemas.microsoft.com/sharepoint/v3/fields"/>
    <ds:schemaRef ds:uri="bdf04112-6931-4610-9724-cd62e91446a3"/>
    <ds:schemaRef ds:uri="453a0c7f-c966-4a5c-a0f8-de0f8150ea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7880FD4-C537-4FE3-BF29-620D65E12577}">
  <ds:schemaRefs>
    <ds:schemaRef ds:uri="http://schemas.microsoft.com/office/2006/documentManagement/types"/>
    <ds:schemaRef ds:uri="http://purl.org/dc/terms/"/>
    <ds:schemaRef ds:uri="http://schemas.microsoft.com/office/2006/metadata/properties"/>
    <ds:schemaRef ds:uri="http://purl.org/dc/dcmitype/"/>
    <ds:schemaRef ds:uri="http://schemas.microsoft.com/office/infopath/2007/PartnerControls"/>
    <ds:schemaRef ds:uri="04672002-f21f-4240-adfb-f0b653fb6fb5"/>
    <ds:schemaRef ds:uri="236a9a4b-a03c-46ba-8ec6-624c184acbc6"/>
    <ds:schemaRef ds:uri="http://purl.org/dc/elements/1.1/"/>
    <ds:schemaRef ds:uri="453a0c7f-c966-4a5c-a0f8-de0f8150ea1e"/>
    <ds:schemaRef ds:uri="http://schemas.openxmlformats.org/package/2006/metadata/core-properties"/>
    <ds:schemaRef ds:uri="bdf04112-6931-4610-9724-cd62e91446a3"/>
    <ds:schemaRef ds:uri="http://schemas.microsoft.com/sharepoint/v3/fields"/>
    <ds:schemaRef ds:uri="http://www.w3.org/XML/1998/namespace"/>
  </ds:schemaRefs>
</ds:datastoreItem>
</file>

<file path=docMetadata/LabelInfo.xml><?xml version="1.0" encoding="utf-8"?>
<clbl:labelList xmlns:clbl="http://schemas.microsoft.com/office/2020/mipLabelMetadata">
  <clbl:label id="{08f4ac77-938f-49be-8f24-000e77255cce}" enabled="0" method="" siteId="{08f4ac77-938f-49be-8f24-000e77255cce}" removed="1"/>
</clbl:labelList>
</file>

<file path=docProps/app.xml><?xml version="1.0" encoding="utf-8"?>
<Properties xmlns="http://schemas.openxmlformats.org/officeDocument/2006/extended-properties" xmlns:vt="http://schemas.openxmlformats.org/officeDocument/2006/docPropsVTypes">
  <Template/>
  <TotalTime>2512</TotalTime>
  <Words>771</Words>
  <Application>Microsoft Office PowerPoint</Application>
  <PresentationFormat>On-screen Show (16:9)</PresentationFormat>
  <Paragraphs>45</Paragraphs>
  <Slides>7</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Montserrat School ExtBd</vt:lpstr>
      <vt:lpstr>Montserrat School</vt:lpstr>
      <vt:lpstr>Montserrat ExtraBold</vt:lpstr>
      <vt:lpstr>Aptos</vt:lpstr>
      <vt:lpstr>Montserrat</vt:lpstr>
      <vt:lpstr>Verdana</vt:lpstr>
      <vt:lpstr>Arial</vt:lpstr>
      <vt:lpstr>Montserrat Light</vt:lpstr>
      <vt:lpstr>Office Theme</vt:lpstr>
      <vt:lpstr>Romero Cross classroom activity</vt:lpstr>
      <vt:lpstr>PowerPoint Presentation</vt:lpstr>
      <vt:lpstr>PowerPoint Presentation</vt:lpstr>
      <vt:lpstr>PowerPoint Presentation</vt:lpstr>
      <vt:lpstr>PowerPoint Presentation</vt:lpstr>
      <vt:lpstr>PowerPoint Presentation</vt:lpstr>
      <vt:lpstr>Design your own  Romero cross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Victoria Ahmed</dc:creator>
  <cp:lastModifiedBy>Victoria Ahmed</cp:lastModifiedBy>
  <cp:revision>22</cp:revision>
  <dcterms:created xsi:type="dcterms:W3CDTF">2025-02-19T13:24:09Z</dcterms:created>
  <dcterms:modified xsi:type="dcterms:W3CDTF">2026-08-18T09:38:05Z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2025-02-19T00:00:00Z</vt:filetime>
  </property>
  <property fmtid="{D5CDD505-2E9C-101B-9397-08002B2CF9AE}" pid="3" name="Creator">
    <vt:lpwstr>Adobe InDesign 20.1 (Macintosh)</vt:lpwstr>
  </property>
  <property fmtid="{D5CDD505-2E9C-101B-9397-08002B2CF9AE}" pid="4" name="LastSaved">
    <vt:filetime>2025-02-19T00:00:00Z</vt:filetime>
  </property>
  <property fmtid="{D5CDD505-2E9C-101B-9397-08002B2CF9AE}" pid="5" name="Producer">
    <vt:lpwstr>Adobe PDF Library 17.0</vt:lpwstr>
  </property>
  <property fmtid="{D5CDD505-2E9C-101B-9397-08002B2CF9AE}" pid="6" name="ContentTypeId">
    <vt:lpwstr>0x01010096472308B02E1E4A9F4BBEA19176AB65</vt:lpwstr>
  </property>
  <property fmtid="{D5CDD505-2E9C-101B-9397-08002B2CF9AE}" pid="7" name="_dlc_DocIdItemGuid">
    <vt:lpwstr>141375a3-a4d0-45e2-8105-e179508aa330</vt:lpwstr>
  </property>
  <property fmtid="{D5CDD505-2E9C-101B-9397-08002B2CF9AE}" pid="8" name="MediaServiceImageTags">
    <vt:lpwstr/>
  </property>
</Properties>
</file>