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8A"/>
    <a:srgbClr val="E6CF04"/>
    <a:srgbClr val="FC0018"/>
    <a:srgbClr val="047AAE"/>
    <a:srgbClr val="FF6509"/>
    <a:srgbClr val="FFFF00"/>
    <a:srgbClr val="E9F955"/>
    <a:srgbClr val="98B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6109C-022E-CF45-388A-9772A6FF0863}" v="669" dt="2020-03-17T09:29:3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07A8A6F-AE1F-44DA-9162-F31D78E94084}"/>
              </a:ext>
            </a:extLst>
          </p:cNvPr>
          <p:cNvSpPr txBox="1"/>
          <p:nvPr/>
        </p:nvSpPr>
        <p:spPr>
          <a:xfrm>
            <a:off x="247650" y="1367470"/>
            <a:ext cx="11696700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Montserrat"/>
              </a:rPr>
              <a:t>P</a:t>
            </a:r>
            <a:r>
              <a:rPr lang="en-US" sz="3600" b="1" dirty="0" smtClean="0">
                <a:solidFill>
                  <a:srgbClr val="002060"/>
                </a:solidFill>
                <a:latin typeface="Montserrat"/>
              </a:rPr>
              <a:t>rayer for a Summer of </a:t>
            </a:r>
            <a:r>
              <a:rPr lang="en-US" sz="3600" b="1" dirty="0">
                <a:solidFill>
                  <a:srgbClr val="002060"/>
                </a:solidFill>
                <a:latin typeface="Montserrat"/>
              </a:rPr>
              <a:t>H</a:t>
            </a:r>
            <a:r>
              <a:rPr lang="en-US" sz="3600" b="1" dirty="0" smtClean="0">
                <a:solidFill>
                  <a:srgbClr val="002060"/>
                </a:solidFill>
                <a:latin typeface="Montserrat"/>
              </a:rPr>
              <a:t>ope</a:t>
            </a:r>
          </a:p>
          <a:p>
            <a:endParaRPr lang="en-US" sz="1200" b="1" dirty="0" smtClean="0">
              <a:solidFill>
                <a:srgbClr val="002060"/>
              </a:solidFill>
              <a:latin typeface="Montserrat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Montserrat"/>
              </a:rPr>
              <a:t>Lord of all hopefulness,</a:t>
            </a:r>
          </a:p>
          <a:p>
            <a:r>
              <a:rPr lang="en-US" sz="2400" b="1" dirty="0">
                <a:solidFill>
                  <a:srgbClr val="002060"/>
                </a:solidFill>
                <a:latin typeface="Montserrat"/>
              </a:rPr>
              <a:t>f</a:t>
            </a:r>
            <a:r>
              <a:rPr lang="en-US" sz="2400" b="1" dirty="0" smtClean="0">
                <a:solidFill>
                  <a:srgbClr val="002060"/>
                </a:solidFill>
                <a:latin typeface="Montserrat"/>
              </a:rPr>
              <a:t>ill me with a spirit of hope this summer.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Montserrat"/>
              </a:rPr>
              <a:t>Help me not to dwell on the things I will miss,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Montserrat"/>
              </a:rPr>
              <a:t>but treasure each day as a gift from you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Montserrat"/>
              </a:rPr>
              <a:t>and embrace every opportunity to share hope with others.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Montserrat"/>
              </a:rPr>
              <a:t>I entrust to you my family, my friends</a:t>
            </a:r>
          </a:p>
          <a:p>
            <a:r>
              <a:rPr lang="en-US" sz="2400" b="1" dirty="0">
                <a:solidFill>
                  <a:srgbClr val="002060"/>
                </a:solidFill>
                <a:latin typeface="Montserrat"/>
              </a:rPr>
              <a:t>a</a:t>
            </a:r>
            <a:r>
              <a:rPr lang="en-US" sz="2400" b="1" dirty="0" smtClean="0">
                <a:solidFill>
                  <a:srgbClr val="002060"/>
                </a:solidFill>
                <a:latin typeface="Montserrat"/>
              </a:rPr>
              <a:t>nd all our sisters and brothers around the world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Montserrat"/>
              </a:rPr>
              <a:t>continuing to endure </a:t>
            </a:r>
            <a:r>
              <a:rPr lang="en-US" sz="2400" b="1" dirty="0">
                <a:solidFill>
                  <a:srgbClr val="002060"/>
                </a:solidFill>
                <a:latin typeface="Montserrat"/>
              </a:rPr>
              <a:t>the effects of </a:t>
            </a:r>
            <a:r>
              <a:rPr lang="en-US" sz="2400" b="1" dirty="0" smtClean="0">
                <a:solidFill>
                  <a:srgbClr val="002060"/>
                </a:solidFill>
                <a:latin typeface="Montserrat"/>
              </a:rPr>
              <a:t>coronavirus.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Montserrat"/>
              </a:rPr>
              <a:t>Bring new hope and new life to us all,</a:t>
            </a:r>
          </a:p>
          <a:p>
            <a:r>
              <a:rPr lang="en-US" sz="2400" b="1" dirty="0">
                <a:solidFill>
                  <a:srgbClr val="002060"/>
                </a:solidFill>
                <a:latin typeface="Montserrat"/>
              </a:rPr>
              <a:t>t</a:t>
            </a:r>
            <a:r>
              <a:rPr lang="en-US" sz="2400" b="1" dirty="0" smtClean="0">
                <a:solidFill>
                  <a:srgbClr val="002060"/>
                </a:solidFill>
                <a:latin typeface="Montserrat"/>
              </a:rPr>
              <a:t>hrough Christ our Lord.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Montserrat"/>
              </a:rPr>
              <a:t>Amen</a:t>
            </a:r>
            <a:endParaRPr lang="en-US" sz="2400" b="1" dirty="0">
              <a:solidFill>
                <a:srgbClr val="002060"/>
              </a:solidFill>
              <a:latin typeface="Montserra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46" y="5891785"/>
            <a:ext cx="2347691" cy="9662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12" y="2876550"/>
            <a:ext cx="3999724" cy="3650169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1" y="314555"/>
            <a:ext cx="4108449" cy="41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950913"/>
            <a:ext cx="12192000" cy="46037"/>
          </a:xfrm>
          <a:prstGeom prst="rect">
            <a:avLst/>
          </a:prstGeom>
          <a:solidFill>
            <a:srgbClr val="A5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839</TotalTime>
  <Words>94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191</cp:revision>
  <dcterms:created xsi:type="dcterms:W3CDTF">2020-03-17T09:08:00Z</dcterms:created>
  <dcterms:modified xsi:type="dcterms:W3CDTF">2020-08-10T11:10:08Z</dcterms:modified>
</cp:coreProperties>
</file>