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5"/>
  </p:sldMasterIdLst>
  <p:sldIdLst>
    <p:sldId id="259" r:id="rId6"/>
    <p:sldId id="260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309"/>
    <a:srgbClr val="B30005"/>
    <a:srgbClr val="FC0018"/>
    <a:srgbClr val="917B00"/>
    <a:srgbClr val="047AAE"/>
    <a:srgbClr val="016A68"/>
    <a:srgbClr val="019894"/>
    <a:srgbClr val="98BB0E"/>
    <a:srgbClr val="B91B8A"/>
    <a:srgbClr val="E6CF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927"/>
    <p:restoredTop sz="94650"/>
  </p:normalViewPr>
  <p:slideViewPr>
    <p:cSldViewPr snapToGrid="0" snapToObjects="1" showGuides="1">
      <p:cViewPr varScale="1">
        <p:scale>
          <a:sx n="71" d="100"/>
          <a:sy n="71" d="100"/>
        </p:scale>
        <p:origin x="138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E096E-A4D7-4B49-A398-ED214149ECD0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0428-7D1D-9849-88E5-574C33CEA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148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E096E-A4D7-4B49-A398-ED214149ECD0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0428-7D1D-9849-88E5-574C33CEA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04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E096E-A4D7-4B49-A398-ED214149ECD0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0428-7D1D-9849-88E5-574C33CEA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144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E096E-A4D7-4B49-A398-ED214149ECD0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0428-7D1D-9849-88E5-574C33CEA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75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E096E-A4D7-4B49-A398-ED214149ECD0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0428-7D1D-9849-88E5-574C33CEA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87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E096E-A4D7-4B49-A398-ED214149ECD0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0428-7D1D-9849-88E5-574C33CEA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881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E096E-A4D7-4B49-A398-ED214149ECD0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0428-7D1D-9849-88E5-574C33CEA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038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E096E-A4D7-4B49-A398-ED214149ECD0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0428-7D1D-9849-88E5-574C33CEA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119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E096E-A4D7-4B49-A398-ED214149ECD0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0428-7D1D-9849-88E5-574C33CEA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007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E096E-A4D7-4B49-A398-ED214149ECD0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0428-7D1D-9849-88E5-574C33CEA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877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E096E-A4D7-4B49-A398-ED214149ECD0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0428-7D1D-9849-88E5-574C33CEA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875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E096E-A4D7-4B49-A398-ED214149ECD0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30428-7D1D-9849-88E5-574C33CEA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934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C5861C02-4162-0D42-B609-D32F3DBA2D89}"/>
              </a:ext>
            </a:extLst>
          </p:cNvPr>
          <p:cNvSpPr/>
          <p:nvPr/>
        </p:nvSpPr>
        <p:spPr>
          <a:xfrm>
            <a:off x="0" y="1917153"/>
            <a:ext cx="9144000" cy="4940848"/>
          </a:xfrm>
          <a:prstGeom prst="rect">
            <a:avLst/>
          </a:prstGeom>
          <a:solidFill>
            <a:srgbClr val="FF63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 Single Corner Rectangle 3">
            <a:extLst>
              <a:ext uri="{FF2B5EF4-FFF2-40B4-BE49-F238E27FC236}">
                <a16:creationId xmlns:a16="http://schemas.microsoft.com/office/drawing/2014/main" xmlns="" id="{0655140E-3C62-1948-BA80-63D58DA4DD4E}"/>
              </a:ext>
            </a:extLst>
          </p:cNvPr>
          <p:cNvSpPr/>
          <p:nvPr/>
        </p:nvSpPr>
        <p:spPr>
          <a:xfrm flipV="1">
            <a:off x="0" y="954737"/>
            <a:ext cx="6663193" cy="1001864"/>
          </a:xfrm>
          <a:prstGeom prst="round1Rect">
            <a:avLst/>
          </a:prstGeom>
          <a:solidFill>
            <a:srgbClr val="98BB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ound Single Corner Rectangle 6">
            <a:extLst>
              <a:ext uri="{FF2B5EF4-FFF2-40B4-BE49-F238E27FC236}">
                <a16:creationId xmlns:a16="http://schemas.microsoft.com/office/drawing/2014/main" xmlns="" id="{F6328A4E-07C3-7B43-81AA-E2EEE3C32F2B}"/>
              </a:ext>
            </a:extLst>
          </p:cNvPr>
          <p:cNvSpPr/>
          <p:nvPr/>
        </p:nvSpPr>
        <p:spPr>
          <a:xfrm flipH="1">
            <a:off x="1908313" y="2669764"/>
            <a:ext cx="7235686" cy="4188236"/>
          </a:xfrm>
          <a:prstGeom prst="round1Rect">
            <a:avLst>
              <a:gd name="adj" fmla="val 13993"/>
            </a:avLst>
          </a:prstGeom>
          <a:solidFill>
            <a:srgbClr val="B300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BD84B8AE-F502-9946-BE83-D941046E1FC3}"/>
              </a:ext>
            </a:extLst>
          </p:cNvPr>
          <p:cNvSpPr txBox="1"/>
          <p:nvPr/>
        </p:nvSpPr>
        <p:spPr>
          <a:xfrm>
            <a:off x="278295" y="1247713"/>
            <a:ext cx="629743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motivates CAFOD the most?</a:t>
            </a: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166" y="367627"/>
            <a:ext cx="2460536" cy="248390"/>
          </a:xfrm>
          <a:prstGeom prst="rect">
            <a:avLst/>
          </a:prstGeom>
        </p:spPr>
      </p:pic>
      <p:sp>
        <p:nvSpPr>
          <p:cNvPr id="25" name="Rectangle 24"/>
          <p:cNvSpPr/>
          <p:nvPr/>
        </p:nvSpPr>
        <p:spPr>
          <a:xfrm>
            <a:off x="0" y="903250"/>
            <a:ext cx="9144000" cy="45719"/>
          </a:xfrm>
          <a:prstGeom prst="rect">
            <a:avLst/>
          </a:prstGeom>
          <a:solidFill>
            <a:srgbClr val="A5C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xmlns="" id="{A41E4CC1-98F8-B34C-B2CE-12670B5EC844}"/>
              </a:ext>
            </a:extLst>
          </p:cNvPr>
          <p:cNvGrpSpPr/>
          <p:nvPr/>
        </p:nvGrpSpPr>
        <p:grpSpPr>
          <a:xfrm rot="21373044">
            <a:off x="1230295" y="1908118"/>
            <a:ext cx="6411425" cy="4540476"/>
            <a:chOff x="1296063" y="1590261"/>
            <a:chExt cx="6702949" cy="4746929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xmlns="" id="{E7CDDEF5-9CD8-E54E-95A8-C0B96A83B135}"/>
                </a:ext>
              </a:extLst>
            </p:cNvPr>
            <p:cNvSpPr/>
            <p:nvPr/>
          </p:nvSpPr>
          <p:spPr>
            <a:xfrm>
              <a:off x="1304014" y="1590261"/>
              <a:ext cx="6694998" cy="474692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0" name="Picture 29">
              <a:extLst>
                <a:ext uri="{FF2B5EF4-FFF2-40B4-BE49-F238E27FC236}">
                  <a16:creationId xmlns:a16="http://schemas.microsoft.com/office/drawing/2014/main" xmlns="" id="{76C07CB0-602B-3A45-8954-A316AEE7A42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96063" y="1597006"/>
              <a:ext cx="6694998" cy="472151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48886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C5861C02-4162-0D42-B609-D32F3DBA2D89}"/>
              </a:ext>
            </a:extLst>
          </p:cNvPr>
          <p:cNvSpPr/>
          <p:nvPr/>
        </p:nvSpPr>
        <p:spPr>
          <a:xfrm>
            <a:off x="0" y="1917153"/>
            <a:ext cx="9144000" cy="4940848"/>
          </a:xfrm>
          <a:prstGeom prst="rect">
            <a:avLst/>
          </a:prstGeom>
          <a:solidFill>
            <a:srgbClr val="FF63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 Single Corner Rectangle 3">
            <a:extLst>
              <a:ext uri="{FF2B5EF4-FFF2-40B4-BE49-F238E27FC236}">
                <a16:creationId xmlns:a16="http://schemas.microsoft.com/office/drawing/2014/main" xmlns="" id="{0655140E-3C62-1948-BA80-63D58DA4DD4E}"/>
              </a:ext>
            </a:extLst>
          </p:cNvPr>
          <p:cNvSpPr/>
          <p:nvPr/>
        </p:nvSpPr>
        <p:spPr>
          <a:xfrm flipV="1">
            <a:off x="0" y="954737"/>
            <a:ext cx="6663193" cy="1001864"/>
          </a:xfrm>
          <a:prstGeom prst="round1Rect">
            <a:avLst/>
          </a:prstGeom>
          <a:solidFill>
            <a:srgbClr val="98BB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ound Single Corner Rectangle 6">
            <a:extLst>
              <a:ext uri="{FF2B5EF4-FFF2-40B4-BE49-F238E27FC236}">
                <a16:creationId xmlns:a16="http://schemas.microsoft.com/office/drawing/2014/main" xmlns="" id="{F6328A4E-07C3-7B43-81AA-E2EEE3C32F2B}"/>
              </a:ext>
            </a:extLst>
          </p:cNvPr>
          <p:cNvSpPr/>
          <p:nvPr/>
        </p:nvSpPr>
        <p:spPr>
          <a:xfrm flipH="1">
            <a:off x="1908313" y="2669764"/>
            <a:ext cx="7235686" cy="4188236"/>
          </a:xfrm>
          <a:prstGeom prst="round1Rect">
            <a:avLst>
              <a:gd name="adj" fmla="val 13993"/>
            </a:avLst>
          </a:prstGeom>
          <a:solidFill>
            <a:srgbClr val="B300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BD84B8AE-F502-9946-BE83-D941046E1FC3}"/>
              </a:ext>
            </a:extLst>
          </p:cNvPr>
          <p:cNvSpPr txBox="1"/>
          <p:nvPr/>
        </p:nvSpPr>
        <p:spPr>
          <a:xfrm>
            <a:off x="278295" y="1247713"/>
            <a:ext cx="629743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motivates CAFOD the most?</a:t>
            </a: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166" y="367627"/>
            <a:ext cx="2460536" cy="248390"/>
          </a:xfrm>
          <a:prstGeom prst="rect">
            <a:avLst/>
          </a:prstGeom>
        </p:spPr>
      </p:pic>
      <p:sp>
        <p:nvSpPr>
          <p:cNvPr id="25" name="Rectangle 24"/>
          <p:cNvSpPr/>
          <p:nvPr/>
        </p:nvSpPr>
        <p:spPr>
          <a:xfrm>
            <a:off x="0" y="903250"/>
            <a:ext cx="9144000" cy="45719"/>
          </a:xfrm>
          <a:prstGeom prst="rect">
            <a:avLst/>
          </a:prstGeom>
          <a:solidFill>
            <a:srgbClr val="A5C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1" name="Picture 2" descr="Image result for question">
            <a:extLst>
              <a:ext uri="{FF2B5EF4-FFF2-40B4-BE49-F238E27FC236}">
                <a16:creationId xmlns:a16="http://schemas.microsoft.com/office/drawing/2014/main" xmlns="" id="{BDB02C8F-A5FD-6E4E-A11C-4F3276FA0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9105" y="2618517"/>
            <a:ext cx="4018058" cy="3013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19097905-5221-B643-B44F-A66E3F95C25A}"/>
              </a:ext>
            </a:extLst>
          </p:cNvPr>
          <p:cNvGrpSpPr/>
          <p:nvPr/>
        </p:nvGrpSpPr>
        <p:grpSpPr>
          <a:xfrm rot="21154284">
            <a:off x="887037" y="4686080"/>
            <a:ext cx="2604191" cy="1681942"/>
            <a:chOff x="5616550" y="1272802"/>
            <a:chExt cx="2005821" cy="1295479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xmlns="" id="{1D0A6967-F9CA-8B4A-982C-AB3B88B3A4A4}"/>
                </a:ext>
              </a:extLst>
            </p:cNvPr>
            <p:cNvSpPr/>
            <p:nvPr/>
          </p:nvSpPr>
          <p:spPr>
            <a:xfrm rot="21373044">
              <a:off x="5624401" y="1272802"/>
              <a:ext cx="1970906" cy="12954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xmlns="" id="{5C98D75D-2FEF-B342-A3B1-4B90C653094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34416" t="2940" r="34263" b="68467"/>
            <a:stretch/>
          </p:blipFill>
          <p:spPr>
            <a:xfrm rot="21373044">
              <a:off x="5616550" y="1275844"/>
              <a:ext cx="2005821" cy="1291281"/>
            </a:xfrm>
            <a:prstGeom prst="rect">
              <a:avLst/>
            </a:prstGeom>
          </p:spPr>
        </p:pic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xmlns="" id="{29B2F3CE-9CE5-EC4E-808B-B8C268465C19}"/>
              </a:ext>
            </a:extLst>
          </p:cNvPr>
          <p:cNvGrpSpPr/>
          <p:nvPr/>
        </p:nvGrpSpPr>
        <p:grpSpPr>
          <a:xfrm rot="1240292">
            <a:off x="5670792" y="4483764"/>
            <a:ext cx="2483155" cy="1603770"/>
            <a:chOff x="5616550" y="1272802"/>
            <a:chExt cx="2005821" cy="1295479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xmlns="" id="{2C07161F-5066-A849-BCEC-40F5D183D82D}"/>
                </a:ext>
              </a:extLst>
            </p:cNvPr>
            <p:cNvSpPr/>
            <p:nvPr/>
          </p:nvSpPr>
          <p:spPr>
            <a:xfrm rot="21373044">
              <a:off x="5624401" y="1272802"/>
              <a:ext cx="1970906" cy="12954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xmlns="" id="{7055540F-AC06-A445-A1AE-61A720845E8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34242" t="69371" r="34437" b="2036"/>
            <a:stretch/>
          </p:blipFill>
          <p:spPr>
            <a:xfrm rot="21373044">
              <a:off x="5616550" y="1275844"/>
              <a:ext cx="2005821" cy="1291281"/>
            </a:xfrm>
            <a:prstGeom prst="rect">
              <a:avLst/>
            </a:prstGeom>
          </p:spPr>
        </p:pic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xmlns="" id="{BA27966A-C167-B546-826B-9AC677EB8FE0}"/>
              </a:ext>
            </a:extLst>
          </p:cNvPr>
          <p:cNvGrpSpPr/>
          <p:nvPr/>
        </p:nvGrpSpPr>
        <p:grpSpPr>
          <a:xfrm>
            <a:off x="683133" y="2540941"/>
            <a:ext cx="2572272" cy="1661327"/>
            <a:chOff x="5616550" y="1272802"/>
            <a:chExt cx="2005821" cy="1295479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xmlns="" id="{B8274BD4-FB31-AB42-8E25-BE1A53C896F7}"/>
                </a:ext>
              </a:extLst>
            </p:cNvPr>
            <p:cNvSpPr/>
            <p:nvPr/>
          </p:nvSpPr>
          <p:spPr>
            <a:xfrm rot="21373044">
              <a:off x="5624401" y="1272802"/>
              <a:ext cx="1970906" cy="12954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xmlns="" id="{B331BF16-6749-D044-B413-27F3FDF4EFA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67980" t="2835" r="699" b="68572"/>
            <a:stretch/>
          </p:blipFill>
          <p:spPr>
            <a:xfrm rot="21373044">
              <a:off x="5616550" y="1275844"/>
              <a:ext cx="2005821" cy="1291281"/>
            </a:xfrm>
            <a:prstGeom prst="rect">
              <a:avLst/>
            </a:prstGeom>
          </p:spPr>
        </p:pic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xmlns="" id="{11F254D3-7722-8E4C-9229-33D47865141F}"/>
              </a:ext>
            </a:extLst>
          </p:cNvPr>
          <p:cNvGrpSpPr/>
          <p:nvPr/>
        </p:nvGrpSpPr>
        <p:grpSpPr>
          <a:xfrm rot="595127">
            <a:off x="5840293" y="2344589"/>
            <a:ext cx="2558969" cy="1652735"/>
            <a:chOff x="5616550" y="1272802"/>
            <a:chExt cx="2005821" cy="1295479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xmlns="" id="{CE61003E-42DF-BC40-B0E8-E4D941E2CBCB}"/>
                </a:ext>
              </a:extLst>
            </p:cNvPr>
            <p:cNvSpPr/>
            <p:nvPr/>
          </p:nvSpPr>
          <p:spPr>
            <a:xfrm rot="21373044">
              <a:off x="5624401" y="1272802"/>
              <a:ext cx="1970906" cy="12954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xmlns="" id="{96FFC161-71E4-434F-92F3-911944B4126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913" t="36297" r="67766" b="35110"/>
            <a:stretch/>
          </p:blipFill>
          <p:spPr>
            <a:xfrm rot="21373044">
              <a:off x="5616550" y="1275844"/>
              <a:ext cx="2005821" cy="129128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40291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C5861C02-4162-0D42-B609-D32F3DBA2D89}"/>
              </a:ext>
            </a:extLst>
          </p:cNvPr>
          <p:cNvSpPr/>
          <p:nvPr/>
        </p:nvSpPr>
        <p:spPr>
          <a:xfrm>
            <a:off x="0" y="1917153"/>
            <a:ext cx="9144000" cy="4940848"/>
          </a:xfrm>
          <a:prstGeom prst="rect">
            <a:avLst/>
          </a:prstGeom>
          <a:solidFill>
            <a:srgbClr val="FF63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 Single Corner Rectangle 3">
            <a:extLst>
              <a:ext uri="{FF2B5EF4-FFF2-40B4-BE49-F238E27FC236}">
                <a16:creationId xmlns:a16="http://schemas.microsoft.com/office/drawing/2014/main" xmlns="" id="{0655140E-3C62-1948-BA80-63D58DA4DD4E}"/>
              </a:ext>
            </a:extLst>
          </p:cNvPr>
          <p:cNvSpPr/>
          <p:nvPr/>
        </p:nvSpPr>
        <p:spPr>
          <a:xfrm flipV="1">
            <a:off x="0" y="954737"/>
            <a:ext cx="6663193" cy="1001864"/>
          </a:xfrm>
          <a:prstGeom prst="round1Rect">
            <a:avLst/>
          </a:prstGeom>
          <a:solidFill>
            <a:srgbClr val="98BB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ound Single Corner Rectangle 6">
            <a:extLst>
              <a:ext uri="{FF2B5EF4-FFF2-40B4-BE49-F238E27FC236}">
                <a16:creationId xmlns:a16="http://schemas.microsoft.com/office/drawing/2014/main" xmlns="" id="{F6328A4E-07C3-7B43-81AA-E2EEE3C32F2B}"/>
              </a:ext>
            </a:extLst>
          </p:cNvPr>
          <p:cNvSpPr/>
          <p:nvPr/>
        </p:nvSpPr>
        <p:spPr>
          <a:xfrm flipH="1">
            <a:off x="1908313" y="2669764"/>
            <a:ext cx="7235686" cy="4188236"/>
          </a:xfrm>
          <a:prstGeom prst="round1Rect">
            <a:avLst>
              <a:gd name="adj" fmla="val 13993"/>
            </a:avLst>
          </a:prstGeom>
          <a:solidFill>
            <a:srgbClr val="B300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BD84B8AE-F502-9946-BE83-D941046E1FC3}"/>
              </a:ext>
            </a:extLst>
          </p:cNvPr>
          <p:cNvSpPr txBox="1"/>
          <p:nvPr/>
        </p:nvSpPr>
        <p:spPr>
          <a:xfrm>
            <a:off x="278295" y="1247713"/>
            <a:ext cx="629743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motivates CAFOD the most?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D7AF432C-E853-FE43-8822-CCAC875B7618}"/>
              </a:ext>
            </a:extLst>
          </p:cNvPr>
          <p:cNvGrpSpPr/>
          <p:nvPr/>
        </p:nvGrpSpPr>
        <p:grpSpPr>
          <a:xfrm>
            <a:off x="527241" y="2137668"/>
            <a:ext cx="8062623" cy="4392338"/>
            <a:chOff x="512857" y="1717951"/>
            <a:chExt cx="8110332" cy="3330189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xmlns="" id="{86613C8D-122A-284E-BF44-32437F29C53F}"/>
                </a:ext>
              </a:extLst>
            </p:cNvPr>
            <p:cNvSpPr/>
            <p:nvPr/>
          </p:nvSpPr>
          <p:spPr>
            <a:xfrm>
              <a:off x="512857" y="3086044"/>
              <a:ext cx="2631882" cy="58839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xmlns="" id="{047D10C2-5044-A248-B224-35DC598E3B77}"/>
                </a:ext>
              </a:extLst>
            </p:cNvPr>
            <p:cNvSpPr/>
            <p:nvPr/>
          </p:nvSpPr>
          <p:spPr>
            <a:xfrm>
              <a:off x="3252082" y="3086043"/>
              <a:ext cx="2631882" cy="58839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xmlns="" id="{EC2E25C4-941D-BC49-B06E-981B9E547DC4}"/>
                </a:ext>
              </a:extLst>
            </p:cNvPr>
            <p:cNvSpPr/>
            <p:nvPr/>
          </p:nvSpPr>
          <p:spPr>
            <a:xfrm>
              <a:off x="5991307" y="3086043"/>
              <a:ext cx="2631882" cy="58839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C8E76D64-1E7B-5E43-96A3-2BD0C2935059}"/>
                </a:ext>
              </a:extLst>
            </p:cNvPr>
            <p:cNvSpPr/>
            <p:nvPr/>
          </p:nvSpPr>
          <p:spPr>
            <a:xfrm>
              <a:off x="1872531" y="2411119"/>
              <a:ext cx="2631882" cy="58839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xmlns="" id="{C2BF3937-6391-5149-B7CE-0429714D7E7E}"/>
                </a:ext>
              </a:extLst>
            </p:cNvPr>
            <p:cNvSpPr/>
            <p:nvPr/>
          </p:nvSpPr>
          <p:spPr>
            <a:xfrm>
              <a:off x="4611756" y="2411119"/>
              <a:ext cx="2631882" cy="58839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xmlns="" id="{AAE487EB-83BC-4841-84FE-1A7EB9A32ADF}"/>
                </a:ext>
              </a:extLst>
            </p:cNvPr>
            <p:cNvSpPr/>
            <p:nvPr/>
          </p:nvSpPr>
          <p:spPr>
            <a:xfrm>
              <a:off x="1880482" y="3760967"/>
              <a:ext cx="2631882" cy="58839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xmlns="" id="{258F0EA7-3F37-D045-B571-0DC659DF6B18}"/>
                </a:ext>
              </a:extLst>
            </p:cNvPr>
            <p:cNvSpPr/>
            <p:nvPr/>
          </p:nvSpPr>
          <p:spPr>
            <a:xfrm>
              <a:off x="4619707" y="3760967"/>
              <a:ext cx="2631882" cy="58839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xmlns="" id="{DDC92C78-89B4-974C-A832-78F39B698FA6}"/>
                </a:ext>
              </a:extLst>
            </p:cNvPr>
            <p:cNvSpPr/>
            <p:nvPr/>
          </p:nvSpPr>
          <p:spPr>
            <a:xfrm>
              <a:off x="3256059" y="1717951"/>
              <a:ext cx="2631882" cy="58839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xmlns="" id="{BB6406EA-68F4-A548-84DA-77C0E18DA969}"/>
                </a:ext>
              </a:extLst>
            </p:cNvPr>
            <p:cNvSpPr/>
            <p:nvPr/>
          </p:nvSpPr>
          <p:spPr>
            <a:xfrm>
              <a:off x="3256059" y="4459743"/>
              <a:ext cx="2631882" cy="58839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xmlns="" id="{A44843EB-A2CA-464B-AE37-78B702B88E33}"/>
              </a:ext>
            </a:extLst>
          </p:cNvPr>
          <p:cNvGrpSpPr/>
          <p:nvPr/>
        </p:nvGrpSpPr>
        <p:grpSpPr>
          <a:xfrm>
            <a:off x="423874" y="2312253"/>
            <a:ext cx="2763243" cy="369332"/>
            <a:chOff x="437321" y="1626456"/>
            <a:chExt cx="2763243" cy="369332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xmlns="" id="{6231F2B9-D4F2-2A4B-B176-F3759C926FCE}"/>
                </a:ext>
              </a:extLst>
            </p:cNvPr>
            <p:cNvSpPr txBox="1"/>
            <p:nvPr/>
          </p:nvSpPr>
          <p:spPr>
            <a:xfrm>
              <a:off x="437321" y="1626456"/>
              <a:ext cx="26954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most important</a:t>
              </a:r>
            </a:p>
          </p:txBody>
        </p: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xmlns="" id="{0C14E304-0D41-FC47-939C-59DB6C97E0BB}"/>
                </a:ext>
              </a:extLst>
            </p:cNvPr>
            <p:cNvCxnSpPr>
              <a:cxnSpLocks/>
            </p:cNvCxnSpPr>
            <p:nvPr/>
          </p:nvCxnSpPr>
          <p:spPr>
            <a:xfrm>
              <a:off x="2409245" y="1839903"/>
              <a:ext cx="791319" cy="0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xmlns="" id="{B08A6944-F7AF-9A46-9ECF-77C886F7BE60}"/>
              </a:ext>
            </a:extLst>
          </p:cNvPr>
          <p:cNvGrpSpPr/>
          <p:nvPr/>
        </p:nvGrpSpPr>
        <p:grpSpPr>
          <a:xfrm>
            <a:off x="5973465" y="5906248"/>
            <a:ext cx="2108217" cy="646331"/>
            <a:chOff x="5986912" y="5258725"/>
            <a:chExt cx="4129368" cy="646331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xmlns="" id="{27B2DA31-6B3B-3943-A7FD-677A034C336D}"/>
                </a:ext>
              </a:extLst>
            </p:cNvPr>
            <p:cNvSpPr txBox="1"/>
            <p:nvPr/>
          </p:nvSpPr>
          <p:spPr>
            <a:xfrm>
              <a:off x="7166565" y="5258725"/>
              <a:ext cx="294971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least important</a:t>
              </a:r>
            </a:p>
          </p:txBody>
        </p: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xmlns="" id="{483B10FC-6D46-1742-A0A3-B8EE61EA7D6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986912" y="5490878"/>
              <a:ext cx="835307" cy="0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4" name="Picture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166" y="367627"/>
            <a:ext cx="2460536" cy="248390"/>
          </a:xfrm>
          <a:prstGeom prst="rect">
            <a:avLst/>
          </a:prstGeom>
        </p:spPr>
      </p:pic>
      <p:sp>
        <p:nvSpPr>
          <p:cNvPr id="25" name="Rectangle 24"/>
          <p:cNvSpPr/>
          <p:nvPr/>
        </p:nvSpPr>
        <p:spPr>
          <a:xfrm>
            <a:off x="0" y="903250"/>
            <a:ext cx="9144000" cy="45719"/>
          </a:xfrm>
          <a:prstGeom prst="rect">
            <a:avLst/>
          </a:prstGeom>
          <a:solidFill>
            <a:srgbClr val="A5C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763953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4672002-f21f-4240-adfb-f0b653fb6fb5">SZUU6KYVHK2A-2146017777-4052</_dlc_DocId>
    <_dlc_DocIdUrl xmlns="04672002-f21f-4240-adfb-f0b653fb6fb5">
      <Url>https://cafod365.sharepoint.com/sites/int/Education/_layouts/15/DocIdRedir.aspx?ID=SZUU6KYVHK2A-2146017777-4052</Url>
      <Description>SZUU6KYVHK2A-2146017777-4052</Description>
    </_dlc_DocIdUrl>
    <Activity xmlns="236a9a4b-a03c-46ba-8ec6-624c184acbc6">Advent</Activity>
    <Audience xmlns="236a9a4b-a03c-46ba-8ec6-624c184acbc6"/>
    <_Status xmlns="http://schemas.microsoft.com/sharepoint/v3/fields">Not Started</_Status>
    <_dlc_DocIdPersistId xmlns="04672002-f21f-4240-adfb-f0b653fb6fb5">false</_dlc_DocIdPersistId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472308B02E1E4A9F4BBEA19176AB65" ma:contentTypeVersion="1258" ma:contentTypeDescription="Create a new document." ma:contentTypeScope="" ma:versionID="2090db1ad3ad37bc9104eba3e6f8aadc">
  <xsd:schema xmlns:xsd="http://www.w3.org/2001/XMLSchema" xmlns:xs="http://www.w3.org/2001/XMLSchema" xmlns:p="http://schemas.microsoft.com/office/2006/metadata/properties" xmlns:ns2="04672002-f21f-4240-adfb-f0b653fb6fb5" xmlns:ns3="236a9a4b-a03c-46ba-8ec6-624c184acbc6" xmlns:ns4="http://schemas.microsoft.com/sharepoint/v3/fields" xmlns:ns5="bdf04112-6931-4610-9724-cd62e91446a3" targetNamespace="http://schemas.microsoft.com/office/2006/metadata/properties" ma:root="true" ma:fieldsID="5184a9b5f8468a226c6b61c1caa58bed" ns2:_="" ns3:_="" ns4:_="" ns5:_="">
    <xsd:import namespace="04672002-f21f-4240-adfb-f0b653fb6fb5"/>
    <xsd:import namespace="236a9a4b-a03c-46ba-8ec6-624c184acbc6"/>
    <xsd:import namespace="http://schemas.microsoft.com/sharepoint/v3/fields"/>
    <xsd:import namespace="bdf04112-6931-4610-9724-cd62e91446a3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Audience"/>
                <xsd:element ref="ns3:Activity" minOccurs="0"/>
                <xsd:element ref="ns4:_Statu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5:SharedWithUsers" minOccurs="0"/>
                <xsd:element ref="ns5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672002-f21f-4240-adfb-f0b653fb6fb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6a9a4b-a03c-46ba-8ec6-624c184acbc6" elementFormDefault="qualified">
    <xsd:import namespace="http://schemas.microsoft.com/office/2006/documentManagement/types"/>
    <xsd:import namespace="http://schemas.microsoft.com/office/infopath/2007/PartnerControls"/>
    <xsd:element name="Audience" ma:index="11" ma:displayName="Audience" ma:format="Dropdown" ma:internalName="Audience">
      <xsd:simpleType>
        <xsd:restriction base="dms:Choice">
          <xsd:enumeration value="Primary"/>
          <xsd:enumeration value="11-18"/>
          <xsd:enumeration value="Both"/>
          <xsd:enumeration value="N/A"/>
        </xsd:restriction>
      </xsd:simpleType>
    </xsd:element>
    <xsd:element name="Activity" ma:index="12" nillable="true" ma:displayName="Activity" ma:default="Advent" ma:format="Dropdown" ma:internalName="Activity">
      <xsd:simpleType>
        <xsd:restriction base="dms:Choice">
          <xsd:enumeration value="Advent"/>
          <xsd:enumeration value="CAFOD Clubs"/>
          <xsd:enumeration value="Campaigns"/>
          <xsd:enumeration value="Fairtrade"/>
          <xsd:enumeration value="Faith in Action"/>
          <xsd:enumeration value="Harvest"/>
          <xsd:enumeration value="Lent"/>
          <xsd:enumeration value="Other Curriculum"/>
          <xsd:enumeration value="Prayer and Worship"/>
          <xsd:enumeration value="RE Curriculum"/>
          <xsd:enumeration value="Sport"/>
          <xsd:enumeration value="World Gifts"/>
        </xsd:restriction>
      </xsd:simpleType>
    </xsd:element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6" nillable="true" ma:displayName="MediaServiceAutoTags" ma:internalName="MediaServiceAutoTags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13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f04112-6931-4610-9724-cd62e91446a3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70EEC22-CA50-418C-A289-46F5DDCAC222}">
  <ds:schemaRefs>
    <ds:schemaRef ds:uri="04672002-f21f-4240-adfb-f0b653fb6fb5"/>
    <ds:schemaRef ds:uri="236a9a4b-a03c-46ba-8ec6-624c184acbc6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bdf04112-6931-4610-9724-cd62e91446a3"/>
    <ds:schemaRef ds:uri="http://schemas.microsoft.com/sharepoint/v3/field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5BD7AA5-CDFA-4526-872B-C08836472C7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4672002-f21f-4240-adfb-f0b653fb6fb5"/>
    <ds:schemaRef ds:uri="236a9a4b-a03c-46ba-8ec6-624c184acbc6"/>
    <ds:schemaRef ds:uri="http://schemas.microsoft.com/sharepoint/v3/fields"/>
    <ds:schemaRef ds:uri="bdf04112-6931-4610-9724-cd62e91446a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DB8EB4A-2E66-4495-ACA7-13C670E5AE12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18E13B32-8274-49A8-976B-1BA65146DB6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128</TotalTime>
  <Words>22</Words>
  <Application>Microsoft Office PowerPoint</Application>
  <PresentationFormat>On-screen Show (4:3)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Kathy Kielty</dc:creator>
  <cp:lastModifiedBy>Kathleen O'Brien</cp:lastModifiedBy>
  <cp:revision>14</cp:revision>
  <dcterms:created xsi:type="dcterms:W3CDTF">2018-04-19T11:05:40Z</dcterms:created>
  <dcterms:modified xsi:type="dcterms:W3CDTF">2020-07-17T08:58:11Z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0x01010096472308B02E1E4A9F4BBEA19176AB65</vt:lpwstr>
  </property>
  <property fmtid="{D5CDD505-2E9C-101B-9397-08002B2CF9AE}" pid="3" name="_dlc_DocIdItemGuid">
    <vt:lpwstr>4a23a3ee-4338-4b47-b30a-1ddab44363c4</vt:lpwstr>
  </property>
  <property fmtid="{D5CDD505-2E9C-101B-9397-08002B2CF9AE}" pid="4" name="Order">
    <vt:r8>404300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</Properties>
</file>