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25" d="100"/>
          <a:sy n="25" d="100"/>
        </p:scale>
        <p:origin x="2244" y="7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CD3A76-252D-4174-88CE-1C38DB71DD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C6CFDA-BB46-9EAA-35F5-99B1B039F6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E29FA3-C990-D3CF-AC1E-453D44A6E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A9625-C38E-4AA2-A65D-39A8094D80DD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DC34B1-AEF5-F466-A4BC-EA42A0C63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3C6A58-AE4A-E6DA-0BFE-D8AAE9C5A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604C-D1F0-4900-997A-2DF1DDA53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466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229CE-BD4B-3C10-CF74-385E3611E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09B4D1-6684-51E4-F379-268125BD14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474275-3CF5-956B-FB14-CAAF722D8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A9625-C38E-4AA2-A65D-39A8094D80DD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A3A33D-5235-05F5-7049-0A19BA75F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612998-3411-4C87-6E68-877CE0EF9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604C-D1F0-4900-997A-2DF1DDA53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74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1A4F08-540B-2058-8ABB-B0BE1996BF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D2E2F2-9617-C55E-07AB-A1B6AA6B9B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857BB5-B5A8-F992-0BFC-E0B185FA7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A9625-C38E-4AA2-A65D-39A8094D80DD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811F3B-76D3-CD90-3E40-9EBFAB1F3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A57982-C80C-EA69-1E76-CBAA55948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604C-D1F0-4900-997A-2DF1DDA53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299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94CC8-B2F9-FF30-1AAF-3161722C0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66173D-C97B-A6F3-06F5-A703912F75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CA2A6B-BB3B-7183-7775-5536DDA20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A9625-C38E-4AA2-A65D-39A8094D80DD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B2A598-4982-A1C1-EDD9-45AA66832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69816C-BB30-06AC-59CE-2C47BB81E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604C-D1F0-4900-997A-2DF1DDA53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51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08ABFC-8B56-1D41-CA6F-74FC8E92C1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C25E7-BE63-4F66-4BAE-1B62131AE8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CE1B1C-27FA-60E3-D526-2F4077FB6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A9625-C38E-4AA2-A65D-39A8094D80DD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463AAC-9E69-B3FB-A63E-9980CBF3A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0FDD15-5242-CDC8-8EC8-DB79784F3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604C-D1F0-4900-997A-2DF1DDA53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270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570BE-5A0B-B01F-8146-35C2102B6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B905B9-4A2A-F1AD-92EF-C46C5538FB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8FA609-033D-0F5E-4CE0-7659BAAE8E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DBF8E3-39F6-3BE0-6031-7DDCC5AF8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A9625-C38E-4AA2-A65D-39A8094D80DD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60346-F4CB-8CEF-226D-08443637B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FAC1CD-E71D-491F-51B6-D02DF5FC3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604C-D1F0-4900-997A-2DF1DDA53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126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8CD3B-247B-E64E-BCA3-7A8B3E8F2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94BD14-88A5-3ED2-1716-CA272DCD7B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0857FB-E2A1-AC52-31CC-0BB2A91041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509463-151F-AD22-1EAE-8AFF2A4D23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B3E326-0785-3EEF-E425-60C10872F8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759645-56BD-285E-F82A-C7500E07E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A9625-C38E-4AA2-A65D-39A8094D80DD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AC20D6-DDC8-135B-2A11-AE763C5EE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80B454-7BE9-976C-D8E9-5674B60FF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604C-D1F0-4900-997A-2DF1DDA53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9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F55EC-987E-9A01-8472-5A3EE5A7A7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4DEA01-F9E8-3994-52F0-901150B52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A9625-C38E-4AA2-A65D-39A8094D80DD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D004B0-F29D-9664-56B5-F0FF2FA72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77CF9A-14EC-8430-CA5E-5787F497C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604C-D1F0-4900-997A-2DF1DDA53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330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7F43AD-8B88-2E2E-CFC6-1EF653933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A9625-C38E-4AA2-A65D-39A8094D80DD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EF20E8-2AB4-7765-967D-8F7C1BE45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B798D5-7A98-B446-9939-67D98352F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604C-D1F0-4900-997A-2DF1DDA53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720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5B1B66-A8D9-7BC4-17FE-5DC184425B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FB1981-D5CB-7B58-949B-CE51F65330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4FFBB9-1EA5-F6F9-7617-48D694DFD2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67DE62-50EF-6BAD-97B5-3F6D631B0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A9625-C38E-4AA2-A65D-39A8094D80DD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1F473B-A589-DDFB-E5C6-2C7FC3C42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9705DB-39FD-AA5E-0281-8143DCFB5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604C-D1F0-4900-997A-2DF1DDA53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732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F4676B-6197-9A39-4B16-224C37D3F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399C86-1DD2-C757-8614-7D3FB8306C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00357E-545B-D8CD-9AAD-DA43C39F24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FB7552-04B1-BBA6-EBF7-49CFFC773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A9625-C38E-4AA2-A65D-39A8094D80DD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566694-32AA-7910-0C67-BA4A66204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449671-06AA-7277-4541-D4C2040D4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604C-D1F0-4900-997A-2DF1DDA53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032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3593E6F-4143-0619-A853-EBF9CA1BD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63AB19-5F23-197C-66F2-095A081107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DE28FC-BA7A-572F-FA22-D743679A1C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2AA9625-C38E-4AA2-A65D-39A8094D80DD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BC5DB9-F1A8-02ED-D667-CBFE66BF14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901C12-AAF9-4C41-F9F4-9C16E5DA8E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3E604C-D1F0-4900-997A-2DF1DDA53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39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6154E-06C0-6D9D-2F6B-E9630674A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7441AC-027B-E2FE-1A86-BACE48F841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 descr="A blue background with white text&#10;&#10;AI-generated content may be incorrect.">
            <a:extLst>
              <a:ext uri="{FF2B5EF4-FFF2-40B4-BE49-F238E27FC236}">
                <a16:creationId xmlns:a16="http://schemas.microsoft.com/office/drawing/2014/main" id="{BCB41842-9BF9-6733-9509-7D458E2E70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8469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background with white text&#10;&#10;AI-generated content may be incorrect.">
            <a:extLst>
              <a:ext uri="{FF2B5EF4-FFF2-40B4-BE49-F238E27FC236}">
                <a16:creationId xmlns:a16="http://schemas.microsoft.com/office/drawing/2014/main" id="{AE1C6156-A3B0-0349-EAF9-703DD22B8A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5555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8BFA0-4FE3-FD91-696D-3B788EDDB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DF01A4-D38B-1079-8D01-A845752384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" name="Picture 8" descr="A blue background with white text and colorful lines&#10;&#10;AI-generated content may be incorrect.">
            <a:extLst>
              <a:ext uri="{FF2B5EF4-FFF2-40B4-BE49-F238E27FC236}">
                <a16:creationId xmlns:a16="http://schemas.microsoft.com/office/drawing/2014/main" id="{2E182313-9BA6-4A7D-C12D-07D63CBD11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84298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Jessica Bailey</dc:creator>
  <cp:lastModifiedBy>Jessica Bailey</cp:lastModifiedBy>
  <cp:revision>1</cp:revision>
  <dcterms:created xsi:type="dcterms:W3CDTF">2025-05-30T16:55:48Z</dcterms:created>
  <dcterms:modified xsi:type="dcterms:W3CDTF">2025-05-30T16:56:39Z</dcterms:modified>
</cp:coreProperties>
</file>