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8BBBE-FB8A-4D99-A51A-75C6547B2E7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23901-09D8-4509-875B-1DB84F07C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3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credit: Catholic Church of England and Wales Flickr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C5E34-94EB-4FE9-A890-CE17C9D8A5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7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A937-A4AD-0127-664C-5E5337C0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AC37B-ADF0-1ECD-EC73-6D39D153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EC4C-334E-00B9-2D44-F053ADB5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A277D-6A11-2909-EFCC-E5E93B89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21622-BE38-73D1-3315-8FCBC189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0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5176-BF6C-8745-1601-231E62A2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485CB-C17E-2547-0636-A860644BE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F6EE5-43D3-1C66-CE17-FC2D6A53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DF0D6-EC05-0F16-C786-A04C554A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AE539-CEB7-567C-EF13-E5B8D38B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5EDD3-55A9-04EB-E559-D8EBB138E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7D7D1-14AA-E677-15AF-3958C3819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33A13-D0D5-6FDB-FDDA-1B703073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5C757-C58E-B3FD-A2C6-E701CE5A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090D-6974-F3F7-8AEB-E53D3966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56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D714-60DD-EBD7-4BB4-FE58666C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1614-24DD-E9A5-1DD8-0B56380BB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DEACE-B834-933B-208F-84E0EA4E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FD2DC-B06E-62B3-ECE5-1BC14B73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0F8E9-8437-33C0-8A93-A8865642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2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4730-2C7C-97C2-6724-DE5CF91B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73F0C-6A2F-2E68-C49F-AEC4843B2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87DBF-9E05-D341-2770-3B63348E9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31FE8-1357-5F3E-7C8B-01878955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58A24-08AF-0579-B116-39EF65E8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B5B5-8157-E2A6-A075-BE597838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32D3A-085C-6BF4-FA0A-D77758826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979F2-D0F7-AA8F-2054-C44642F50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2AFAC-2F7F-2D58-0FE8-C086FC66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F4FB9-BBDD-8AF9-51CD-93EBD1EA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FF2AE-927E-EFA6-3BDA-1435F924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2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EA7C-0D98-9650-B0C4-4A796D4B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43BCF-039E-D6E4-91D5-468D12D39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237B3-5B94-4552-2B51-84BAC9E9A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C95D3-08E8-0A2F-459C-503A95E3F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33FE2-1AF3-F661-ECA3-5DA958E9B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AE8D3-7AF7-601E-393E-BC1A3657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D4F2F4-A340-A7A0-5C0B-BDFA168F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19454-FC90-403A-0EFB-CE439EBB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6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B6A0-7CDB-1DE5-B567-4E5654BA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DA3A8-687D-DB35-A3DF-2308C4E8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CB0C3-B3DC-6D0D-1806-1F7CD89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ECA0A-EF48-D653-4D83-3EF8EA09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3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9821A-9C51-6675-D864-8EA39851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88963-4667-FAFB-7104-70D0509B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AFC2D-B0C0-5AE6-98BE-8F7691D4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71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E2F5-7DCF-D305-E91F-0BF80804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7A1E5-4CAB-B344-59B6-765A530FF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10DA1-5397-0A4F-6CE5-D1649157A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E5EFB-CE5E-BB18-A6CC-07925257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4F4A2-FF29-7C65-D052-EF26DEA4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515F9-CB30-3555-D8CF-3A6A6B2F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95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FD9E-7D73-8DC3-D8F8-4246DBF5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F5FD3-F8E0-4747-8986-6774E62F7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75BDB-4392-48C5-355A-F19908591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7D0B5-F042-65E8-8A46-AC105046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7873C-1306-331E-D5E6-0D488920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DAA14-69DD-E130-0A4B-0149B0A5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1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1177C-37F7-88D4-1D56-4D0FBC7E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CA2D4-A9D7-835C-2FAB-6D6CC9EE5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88B-6107-F03F-543F-BE824E34A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7B1A-2E1B-4B0E-AF46-B678AE91DE1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50FB7-6B59-D102-A353-BFB4EECA1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4D78E-9C82-DA49-177A-61AEB1263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56C7-29DE-4E67-9FDF-7F4C8A2C3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4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27B04-0C3F-FD03-07EB-9446AA4D1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8426F-6827-617A-A16C-6324FDAB3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green and white background&#10;&#10;Description automatically generated">
            <a:extLst>
              <a:ext uri="{FF2B5EF4-FFF2-40B4-BE49-F238E27FC236}">
                <a16:creationId xmlns:a16="http://schemas.microsoft.com/office/drawing/2014/main" id="{3797ABA3-A415-6BD0-E027-F41BE5B218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24AA04A-660D-F457-EE14-2CBA4012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5407621"/>
            <a:ext cx="3160065" cy="1300557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B0C4134-3F36-3EBC-A5F4-0D6A9E5C5564}"/>
              </a:ext>
            </a:extLst>
          </p:cNvPr>
          <p:cNvSpPr/>
          <p:nvPr/>
        </p:nvSpPr>
        <p:spPr>
          <a:xfrm rot="4048987">
            <a:off x="2466180" y="-3043916"/>
            <a:ext cx="7770912" cy="11696708"/>
          </a:xfrm>
          <a:prstGeom prst="triangle">
            <a:avLst/>
          </a:prstGeom>
          <a:solidFill>
            <a:schemeClr val="bg2"/>
          </a:solidFill>
          <a:ln w="76200">
            <a:solidFill>
              <a:srgbClr val="A4C5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05BEAD5-CEFB-BBE8-D5C3-56626F147DBA}"/>
              </a:ext>
            </a:extLst>
          </p:cNvPr>
          <p:cNvSpPr/>
          <p:nvPr/>
        </p:nvSpPr>
        <p:spPr>
          <a:xfrm rot="4039078">
            <a:off x="8659858" y="-877936"/>
            <a:ext cx="4298545" cy="4000600"/>
          </a:xfrm>
          <a:prstGeom prst="triangle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76200">
            <a:solidFill>
              <a:srgbClr val="A4C5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BBD4F-0101-68B8-C2EA-D4C0D802B9F7}"/>
              </a:ext>
            </a:extLst>
          </p:cNvPr>
          <p:cNvSpPr txBox="1"/>
          <p:nvPr/>
        </p:nvSpPr>
        <p:spPr>
          <a:xfrm>
            <a:off x="0" y="1693705"/>
            <a:ext cx="807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A4C50A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257209B-103B-6A2D-BFD1-4407E69134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74" y="273764"/>
            <a:ext cx="6484356" cy="2760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E04775-1328-1D61-81DB-102335041F20}"/>
              </a:ext>
            </a:extLst>
          </p:cNvPr>
          <p:cNvSpPr txBox="1"/>
          <p:nvPr/>
        </p:nvSpPr>
        <p:spPr>
          <a:xfrm>
            <a:off x="555774" y="3034659"/>
            <a:ext cx="64843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 “The world sings of an endless love.</a:t>
            </a: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How can we fail to care for it?”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Pope Francis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29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Montserrat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Bailey</dc:creator>
  <cp:lastModifiedBy>Victoria Ahmed</cp:lastModifiedBy>
  <cp:revision>3</cp:revision>
  <dcterms:created xsi:type="dcterms:W3CDTF">2023-10-06T15:53:11Z</dcterms:created>
  <dcterms:modified xsi:type="dcterms:W3CDTF">2023-10-09T10:22:48Z</dcterms:modified>
</cp:coreProperties>
</file>