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23"/>
  </p:notesMasterIdLst>
  <p:handoutMasterIdLst>
    <p:handoutMasterId r:id="rId24"/>
  </p:handoutMasterIdLst>
  <p:sldIdLst>
    <p:sldId id="304" r:id="rId2"/>
    <p:sldId id="265" r:id="rId3"/>
    <p:sldId id="281" r:id="rId4"/>
    <p:sldId id="290" r:id="rId5"/>
    <p:sldId id="284" r:id="rId6"/>
    <p:sldId id="296" r:id="rId7"/>
    <p:sldId id="285" r:id="rId8"/>
    <p:sldId id="297" r:id="rId9"/>
    <p:sldId id="287" r:id="rId10"/>
    <p:sldId id="291" r:id="rId11"/>
    <p:sldId id="286" r:id="rId12"/>
    <p:sldId id="298" r:id="rId13"/>
    <p:sldId id="288" r:id="rId14"/>
    <p:sldId id="299" r:id="rId15"/>
    <p:sldId id="282" r:id="rId16"/>
    <p:sldId id="300" r:id="rId17"/>
    <p:sldId id="283" r:id="rId18"/>
    <p:sldId id="303" r:id="rId19"/>
    <p:sldId id="289" r:id="rId20"/>
    <p:sldId id="302" r:id="rId21"/>
    <p:sldId id="30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DA1DD9-6A6D-4D34-A753-A3F08BD3CC56}" v="42" dt="2026-04-08T16:02:18.002"/>
  </p1510:revLst>
</p1510:revInfo>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06" autoAdjust="0"/>
  </p:normalViewPr>
  <p:slideViewPr>
    <p:cSldViewPr snapToGrid="0">
      <p:cViewPr varScale="1">
        <p:scale>
          <a:sx n="75" d="100"/>
          <a:sy n="75" d="100"/>
        </p:scale>
        <p:origin x="173" y="48"/>
      </p:cViewPr>
      <p:guideLst>
        <p:guide pos="3840"/>
        <p:guide orient="horz" pos="2160"/>
      </p:guideLst>
    </p:cSldViewPr>
  </p:slid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obhan Farnell" userId="14b661bc-452b-47c9-a734-0f36cbfa2d7f" providerId="ADAL" clId="{1A85D008-D3A4-48E7-B22E-DF0C816C5929}"/>
    <pc:docChg chg="undo custSel addSld delSld modSld sldOrd">
      <pc:chgData name="Siobhan Farnell" userId="14b661bc-452b-47c9-a734-0f36cbfa2d7f" providerId="ADAL" clId="{1A85D008-D3A4-48E7-B22E-DF0C816C5929}" dt="2026-04-08T15:59:11.237" v="4611" actId="20577"/>
      <pc:docMkLst>
        <pc:docMk/>
      </pc:docMkLst>
      <pc:sldChg chg="del">
        <pc:chgData name="Siobhan Farnell" userId="14b661bc-452b-47c9-a734-0f36cbfa2d7f" providerId="ADAL" clId="{1A85D008-D3A4-48E7-B22E-DF0C816C5929}" dt="2026-04-08T11:49:09.356" v="2147" actId="2696"/>
        <pc:sldMkLst>
          <pc:docMk/>
          <pc:sldMk cId="1401137450" sldId="258"/>
        </pc:sldMkLst>
      </pc:sldChg>
      <pc:sldChg chg="del">
        <pc:chgData name="Siobhan Farnell" userId="14b661bc-452b-47c9-a734-0f36cbfa2d7f" providerId="ADAL" clId="{1A85D008-D3A4-48E7-B22E-DF0C816C5929}" dt="2026-04-08T11:49:09.356" v="2147" actId="2696"/>
        <pc:sldMkLst>
          <pc:docMk/>
          <pc:sldMk cId="1341470884" sldId="260"/>
        </pc:sldMkLst>
      </pc:sldChg>
      <pc:sldChg chg="del">
        <pc:chgData name="Siobhan Farnell" userId="14b661bc-452b-47c9-a734-0f36cbfa2d7f" providerId="ADAL" clId="{1A85D008-D3A4-48E7-B22E-DF0C816C5929}" dt="2026-04-08T11:49:09.356" v="2147" actId="2696"/>
        <pc:sldMkLst>
          <pc:docMk/>
          <pc:sldMk cId="4064813429" sldId="261"/>
        </pc:sldMkLst>
      </pc:sldChg>
      <pc:sldChg chg="del">
        <pc:chgData name="Siobhan Farnell" userId="14b661bc-452b-47c9-a734-0f36cbfa2d7f" providerId="ADAL" clId="{1A85D008-D3A4-48E7-B22E-DF0C816C5929}" dt="2026-04-08T11:49:09.356" v="2147" actId="2696"/>
        <pc:sldMkLst>
          <pc:docMk/>
          <pc:sldMk cId="1891427728" sldId="262"/>
        </pc:sldMkLst>
      </pc:sldChg>
      <pc:sldChg chg="del">
        <pc:chgData name="Siobhan Farnell" userId="14b661bc-452b-47c9-a734-0f36cbfa2d7f" providerId="ADAL" clId="{1A85D008-D3A4-48E7-B22E-DF0C816C5929}" dt="2026-04-08T11:49:09.356" v="2147" actId="2696"/>
        <pc:sldMkLst>
          <pc:docMk/>
          <pc:sldMk cId="158548089" sldId="264"/>
        </pc:sldMkLst>
      </pc:sldChg>
      <pc:sldChg chg="addSp modSp mod ord">
        <pc:chgData name="Siobhan Farnell" userId="14b661bc-452b-47c9-a734-0f36cbfa2d7f" providerId="ADAL" clId="{1A85D008-D3A4-48E7-B22E-DF0C816C5929}" dt="2026-04-08T15:57:48.909" v="4590" actId="692"/>
        <pc:sldMkLst>
          <pc:docMk/>
          <pc:sldMk cId="2798809327" sldId="265"/>
        </pc:sldMkLst>
        <pc:spChg chg="mod">
          <ac:chgData name="Siobhan Farnell" userId="14b661bc-452b-47c9-a734-0f36cbfa2d7f" providerId="ADAL" clId="{1A85D008-D3A4-48E7-B22E-DF0C816C5929}" dt="2026-04-08T15:57:16.856" v="4586" actId="692"/>
          <ac:spMkLst>
            <pc:docMk/>
            <pc:sldMk cId="2798809327" sldId="265"/>
            <ac:spMk id="2" creationId="{00000000-0000-0000-0000-000000000000}"/>
          </ac:spMkLst>
        </pc:spChg>
        <pc:spChg chg="mod">
          <ac:chgData name="Siobhan Farnell" userId="14b661bc-452b-47c9-a734-0f36cbfa2d7f" providerId="ADAL" clId="{1A85D008-D3A4-48E7-B22E-DF0C816C5929}" dt="2026-04-08T15:57:48.909" v="4590" actId="692"/>
          <ac:spMkLst>
            <pc:docMk/>
            <pc:sldMk cId="2798809327" sldId="265"/>
            <ac:spMk id="4" creationId="{00000000-0000-0000-0000-000000000000}"/>
          </ac:spMkLst>
        </pc:spChg>
        <pc:picChg chg="add mod">
          <ac:chgData name="Siobhan Farnell" userId="14b661bc-452b-47c9-a734-0f36cbfa2d7f" providerId="ADAL" clId="{1A85D008-D3A4-48E7-B22E-DF0C816C5929}" dt="2026-04-08T15:57:24.044" v="4587" actId="1076"/>
          <ac:picMkLst>
            <pc:docMk/>
            <pc:sldMk cId="2798809327" sldId="265"/>
            <ac:picMk id="5" creationId="{A6E7F50D-08BE-514D-4169-82F8913471DA}"/>
          </ac:picMkLst>
        </pc:picChg>
        <pc:picChg chg="add mod">
          <ac:chgData name="Siobhan Farnell" userId="14b661bc-452b-47c9-a734-0f36cbfa2d7f" providerId="ADAL" clId="{1A85D008-D3A4-48E7-B22E-DF0C816C5929}" dt="2026-04-08T10:46:38.657" v="186" actId="1076"/>
          <ac:picMkLst>
            <pc:docMk/>
            <pc:sldMk cId="2798809327" sldId="265"/>
            <ac:picMk id="6" creationId="{468C46D7-2DA2-0DD1-C83F-C41FF10A2396}"/>
          </ac:picMkLst>
        </pc:picChg>
      </pc:sldChg>
      <pc:sldChg chg="del">
        <pc:chgData name="Siobhan Farnell" userId="14b661bc-452b-47c9-a734-0f36cbfa2d7f" providerId="ADAL" clId="{1A85D008-D3A4-48E7-B22E-DF0C816C5929}" dt="2026-04-08T11:49:09.356" v="2147" actId="2696"/>
        <pc:sldMkLst>
          <pc:docMk/>
          <pc:sldMk cId="1511206867" sldId="267"/>
        </pc:sldMkLst>
      </pc:sldChg>
      <pc:sldChg chg="del">
        <pc:chgData name="Siobhan Farnell" userId="14b661bc-452b-47c9-a734-0f36cbfa2d7f" providerId="ADAL" clId="{1A85D008-D3A4-48E7-B22E-DF0C816C5929}" dt="2026-04-08T11:49:09.356" v="2147" actId="2696"/>
        <pc:sldMkLst>
          <pc:docMk/>
          <pc:sldMk cId="180787586" sldId="269"/>
        </pc:sldMkLst>
      </pc:sldChg>
      <pc:sldChg chg="del">
        <pc:chgData name="Siobhan Farnell" userId="14b661bc-452b-47c9-a734-0f36cbfa2d7f" providerId="ADAL" clId="{1A85D008-D3A4-48E7-B22E-DF0C816C5929}" dt="2026-04-08T11:49:09.356" v="2147" actId="2696"/>
        <pc:sldMkLst>
          <pc:docMk/>
          <pc:sldMk cId="1495955062" sldId="273"/>
        </pc:sldMkLst>
      </pc:sldChg>
      <pc:sldChg chg="del">
        <pc:chgData name="Siobhan Farnell" userId="14b661bc-452b-47c9-a734-0f36cbfa2d7f" providerId="ADAL" clId="{1A85D008-D3A4-48E7-B22E-DF0C816C5929}" dt="2026-04-08T11:49:09.356" v="2147" actId="2696"/>
        <pc:sldMkLst>
          <pc:docMk/>
          <pc:sldMk cId="1047887586" sldId="274"/>
        </pc:sldMkLst>
      </pc:sldChg>
      <pc:sldChg chg="del">
        <pc:chgData name="Siobhan Farnell" userId="14b661bc-452b-47c9-a734-0f36cbfa2d7f" providerId="ADAL" clId="{1A85D008-D3A4-48E7-B22E-DF0C816C5929}" dt="2026-04-08T11:49:09.356" v="2147" actId="2696"/>
        <pc:sldMkLst>
          <pc:docMk/>
          <pc:sldMk cId="3722933169" sldId="277"/>
        </pc:sldMkLst>
      </pc:sldChg>
      <pc:sldChg chg="del">
        <pc:chgData name="Siobhan Farnell" userId="14b661bc-452b-47c9-a734-0f36cbfa2d7f" providerId="ADAL" clId="{1A85D008-D3A4-48E7-B22E-DF0C816C5929}" dt="2026-04-08T11:49:09.356" v="2147" actId="2696"/>
        <pc:sldMkLst>
          <pc:docMk/>
          <pc:sldMk cId="2301501593" sldId="279"/>
        </pc:sldMkLst>
      </pc:sldChg>
      <pc:sldChg chg="del">
        <pc:chgData name="Siobhan Farnell" userId="14b661bc-452b-47c9-a734-0f36cbfa2d7f" providerId="ADAL" clId="{1A85D008-D3A4-48E7-B22E-DF0C816C5929}" dt="2026-04-08T11:49:09.356" v="2147" actId="2696"/>
        <pc:sldMkLst>
          <pc:docMk/>
          <pc:sldMk cId="1582645835" sldId="280"/>
        </pc:sldMkLst>
      </pc:sldChg>
      <pc:sldChg chg="addSp modSp new mod">
        <pc:chgData name="Siobhan Farnell" userId="14b661bc-452b-47c9-a734-0f36cbfa2d7f" providerId="ADAL" clId="{1A85D008-D3A4-48E7-B22E-DF0C816C5929}" dt="2026-04-08T13:35:06.259" v="4193" actId="20577"/>
        <pc:sldMkLst>
          <pc:docMk/>
          <pc:sldMk cId="88224071" sldId="281"/>
        </pc:sldMkLst>
        <pc:spChg chg="mod">
          <ac:chgData name="Siobhan Farnell" userId="14b661bc-452b-47c9-a734-0f36cbfa2d7f" providerId="ADAL" clId="{1A85D008-D3A4-48E7-B22E-DF0C816C5929}" dt="2026-04-08T11:07:04.118" v="906" actId="20577"/>
          <ac:spMkLst>
            <pc:docMk/>
            <pc:sldMk cId="88224071" sldId="281"/>
            <ac:spMk id="2" creationId="{53A486A8-F3DE-6F56-3ECC-3894B7F53A00}"/>
          </ac:spMkLst>
        </pc:spChg>
        <pc:spChg chg="mod">
          <ac:chgData name="Siobhan Farnell" userId="14b661bc-452b-47c9-a734-0f36cbfa2d7f" providerId="ADAL" clId="{1A85D008-D3A4-48E7-B22E-DF0C816C5929}" dt="2026-04-08T13:35:06.259" v="4193" actId="20577"/>
          <ac:spMkLst>
            <pc:docMk/>
            <pc:sldMk cId="88224071" sldId="281"/>
            <ac:spMk id="3" creationId="{BFFC711B-4E42-1632-3B2E-002633636CF1}"/>
          </ac:spMkLst>
        </pc:spChg>
        <pc:spChg chg="add mod">
          <ac:chgData name="Siobhan Farnell" userId="14b661bc-452b-47c9-a734-0f36cbfa2d7f" providerId="ADAL" clId="{1A85D008-D3A4-48E7-B22E-DF0C816C5929}" dt="2026-04-08T11:03:41.664" v="841" actId="255"/>
          <ac:spMkLst>
            <pc:docMk/>
            <pc:sldMk cId="88224071" sldId="281"/>
            <ac:spMk id="4" creationId="{B62B941E-2C98-9A64-F862-75BC6C2B7725}"/>
          </ac:spMkLst>
        </pc:spChg>
        <pc:spChg chg="add mod">
          <ac:chgData name="Siobhan Farnell" userId="14b661bc-452b-47c9-a734-0f36cbfa2d7f" providerId="ADAL" clId="{1A85D008-D3A4-48E7-B22E-DF0C816C5929}" dt="2026-04-08T11:38:52.714" v="1976" actId="207"/>
          <ac:spMkLst>
            <pc:docMk/>
            <pc:sldMk cId="88224071" sldId="281"/>
            <ac:spMk id="5" creationId="{2E3818EC-33CD-C548-7BBF-420C35DD7684}"/>
          </ac:spMkLst>
        </pc:spChg>
        <pc:spChg chg="add mod">
          <ac:chgData name="Siobhan Farnell" userId="14b661bc-452b-47c9-a734-0f36cbfa2d7f" providerId="ADAL" clId="{1A85D008-D3A4-48E7-B22E-DF0C816C5929}" dt="2026-04-08T11:38:57.992" v="1977" actId="207"/>
          <ac:spMkLst>
            <pc:docMk/>
            <pc:sldMk cId="88224071" sldId="281"/>
            <ac:spMk id="6" creationId="{CFF23D46-9D36-EEBB-CDE9-27192A4AEECF}"/>
          </ac:spMkLst>
        </pc:spChg>
        <pc:spChg chg="add mod">
          <ac:chgData name="Siobhan Farnell" userId="14b661bc-452b-47c9-a734-0f36cbfa2d7f" providerId="ADAL" clId="{1A85D008-D3A4-48E7-B22E-DF0C816C5929}" dt="2026-04-08T11:39:01.630" v="1978" actId="207"/>
          <ac:spMkLst>
            <pc:docMk/>
            <pc:sldMk cId="88224071" sldId="281"/>
            <ac:spMk id="7" creationId="{F318ECC8-5A8D-A459-6288-BACE1A12D82E}"/>
          </ac:spMkLst>
        </pc:spChg>
        <pc:picChg chg="add mod">
          <ac:chgData name="Siobhan Farnell" userId="14b661bc-452b-47c9-a734-0f36cbfa2d7f" providerId="ADAL" clId="{1A85D008-D3A4-48E7-B22E-DF0C816C5929}" dt="2026-04-08T11:54:58.603" v="2193" actId="1076"/>
          <ac:picMkLst>
            <pc:docMk/>
            <pc:sldMk cId="88224071" sldId="281"/>
            <ac:picMk id="8" creationId="{4BAD65AC-7280-3556-AA83-AFB31CA21ADA}"/>
          </ac:picMkLst>
        </pc:picChg>
      </pc:sldChg>
      <pc:sldChg chg="addSp delSp modSp add mod">
        <pc:chgData name="Siobhan Farnell" userId="14b661bc-452b-47c9-a734-0f36cbfa2d7f" providerId="ADAL" clId="{1A85D008-D3A4-48E7-B22E-DF0C816C5929}" dt="2026-04-08T13:40:14.059" v="4206" actId="6549"/>
        <pc:sldMkLst>
          <pc:docMk/>
          <pc:sldMk cId="318983770" sldId="282"/>
        </pc:sldMkLst>
        <pc:spChg chg="mod">
          <ac:chgData name="Siobhan Farnell" userId="14b661bc-452b-47c9-a734-0f36cbfa2d7f" providerId="ADAL" clId="{1A85D008-D3A4-48E7-B22E-DF0C816C5929}" dt="2026-04-08T11:06:56.196" v="904" actId="20577"/>
          <ac:spMkLst>
            <pc:docMk/>
            <pc:sldMk cId="318983770" sldId="282"/>
            <ac:spMk id="2" creationId="{9277C773-E886-DD04-CAC6-8CC10DB07C3C}"/>
          </ac:spMkLst>
        </pc:spChg>
        <pc:spChg chg="mod">
          <ac:chgData name="Siobhan Farnell" userId="14b661bc-452b-47c9-a734-0f36cbfa2d7f" providerId="ADAL" clId="{1A85D008-D3A4-48E7-B22E-DF0C816C5929}" dt="2026-04-08T13:40:14.059" v="4206" actId="6549"/>
          <ac:spMkLst>
            <pc:docMk/>
            <pc:sldMk cId="318983770" sldId="282"/>
            <ac:spMk id="3" creationId="{D67C51EA-4E9D-5557-F080-A0F2FA27A65D}"/>
          </ac:spMkLst>
        </pc:spChg>
        <pc:spChg chg="mod">
          <ac:chgData name="Siobhan Farnell" userId="14b661bc-452b-47c9-a734-0f36cbfa2d7f" providerId="ADAL" clId="{1A85D008-D3A4-48E7-B22E-DF0C816C5929}" dt="2026-04-08T11:41:33.399" v="2006" actId="207"/>
          <ac:spMkLst>
            <pc:docMk/>
            <pc:sldMk cId="318983770" sldId="282"/>
            <ac:spMk id="5" creationId="{F6D461F3-2555-BF92-AB5C-3CF8C2D309E7}"/>
          </ac:spMkLst>
        </pc:spChg>
        <pc:spChg chg="mod">
          <ac:chgData name="Siobhan Farnell" userId="14b661bc-452b-47c9-a734-0f36cbfa2d7f" providerId="ADAL" clId="{1A85D008-D3A4-48E7-B22E-DF0C816C5929}" dt="2026-04-08T11:41:36.034" v="2007" actId="207"/>
          <ac:spMkLst>
            <pc:docMk/>
            <pc:sldMk cId="318983770" sldId="282"/>
            <ac:spMk id="6" creationId="{A7EA8693-CF37-5C68-D313-1B72C7012044}"/>
          </ac:spMkLst>
        </pc:spChg>
        <pc:spChg chg="mod">
          <ac:chgData name="Siobhan Farnell" userId="14b661bc-452b-47c9-a734-0f36cbfa2d7f" providerId="ADAL" clId="{1A85D008-D3A4-48E7-B22E-DF0C816C5929}" dt="2026-04-08T11:41:39.118" v="2008" actId="207"/>
          <ac:spMkLst>
            <pc:docMk/>
            <pc:sldMk cId="318983770" sldId="282"/>
            <ac:spMk id="7" creationId="{F0AC9100-2341-0206-1EB3-CCEB678ACCED}"/>
          </ac:spMkLst>
        </pc:spChg>
        <pc:picChg chg="add del mod">
          <ac:chgData name="Siobhan Farnell" userId="14b661bc-452b-47c9-a734-0f36cbfa2d7f" providerId="ADAL" clId="{1A85D008-D3A4-48E7-B22E-DF0C816C5929}" dt="2026-04-08T12:01:42.051" v="2230" actId="478"/>
          <ac:picMkLst>
            <pc:docMk/>
            <pc:sldMk cId="318983770" sldId="282"/>
            <ac:picMk id="8" creationId="{8C1828A4-1E52-E607-7B8F-A3043BFD4050}"/>
          </ac:picMkLst>
        </pc:picChg>
        <pc:picChg chg="add mod">
          <ac:chgData name="Siobhan Farnell" userId="14b661bc-452b-47c9-a734-0f36cbfa2d7f" providerId="ADAL" clId="{1A85D008-D3A4-48E7-B22E-DF0C816C5929}" dt="2026-04-08T12:02:01.349" v="2235" actId="1076"/>
          <ac:picMkLst>
            <pc:docMk/>
            <pc:sldMk cId="318983770" sldId="282"/>
            <ac:picMk id="9" creationId="{25BC7016-DFFE-FD03-765D-F405D5CA7533}"/>
          </ac:picMkLst>
        </pc:picChg>
      </pc:sldChg>
      <pc:sldChg chg="addSp modSp add mod">
        <pc:chgData name="Siobhan Farnell" userId="14b661bc-452b-47c9-a734-0f36cbfa2d7f" providerId="ADAL" clId="{1A85D008-D3A4-48E7-B22E-DF0C816C5929}" dt="2026-04-08T13:40:40.302" v="4208" actId="6549"/>
        <pc:sldMkLst>
          <pc:docMk/>
          <pc:sldMk cId="1066396776" sldId="283"/>
        </pc:sldMkLst>
        <pc:spChg chg="mod">
          <ac:chgData name="Siobhan Farnell" userId="14b661bc-452b-47c9-a734-0f36cbfa2d7f" providerId="ADAL" clId="{1A85D008-D3A4-48E7-B22E-DF0C816C5929}" dt="2026-04-08T11:07:37.504" v="960" actId="20577"/>
          <ac:spMkLst>
            <pc:docMk/>
            <pc:sldMk cId="1066396776" sldId="283"/>
            <ac:spMk id="2" creationId="{7AD9A0D5-015B-F545-1BF0-23EC007E598E}"/>
          </ac:spMkLst>
        </pc:spChg>
        <pc:spChg chg="mod">
          <ac:chgData name="Siobhan Farnell" userId="14b661bc-452b-47c9-a734-0f36cbfa2d7f" providerId="ADAL" clId="{1A85D008-D3A4-48E7-B22E-DF0C816C5929}" dt="2026-04-08T13:40:40.302" v="4208" actId="6549"/>
          <ac:spMkLst>
            <pc:docMk/>
            <pc:sldMk cId="1066396776" sldId="283"/>
            <ac:spMk id="3" creationId="{5D592D8D-B683-5898-0B38-D6668DEA7D8D}"/>
          </ac:spMkLst>
        </pc:spChg>
        <pc:spChg chg="mod">
          <ac:chgData name="Siobhan Farnell" userId="14b661bc-452b-47c9-a734-0f36cbfa2d7f" providerId="ADAL" clId="{1A85D008-D3A4-48E7-B22E-DF0C816C5929}" dt="2026-04-08T12:02:55.657" v="2241" actId="207"/>
          <ac:spMkLst>
            <pc:docMk/>
            <pc:sldMk cId="1066396776" sldId="283"/>
            <ac:spMk id="5" creationId="{8D2F3830-A017-7330-1025-9C48FABD6945}"/>
          </ac:spMkLst>
        </pc:spChg>
        <pc:spChg chg="mod">
          <ac:chgData name="Siobhan Farnell" userId="14b661bc-452b-47c9-a734-0f36cbfa2d7f" providerId="ADAL" clId="{1A85D008-D3A4-48E7-B22E-DF0C816C5929}" dt="2026-04-08T12:02:59.826" v="2242" actId="207"/>
          <ac:spMkLst>
            <pc:docMk/>
            <pc:sldMk cId="1066396776" sldId="283"/>
            <ac:spMk id="6" creationId="{9DBC2036-EE72-FF44-09CA-2E7A6BBD1B4D}"/>
          </ac:spMkLst>
        </pc:spChg>
        <pc:spChg chg="mod">
          <ac:chgData name="Siobhan Farnell" userId="14b661bc-452b-47c9-a734-0f36cbfa2d7f" providerId="ADAL" clId="{1A85D008-D3A4-48E7-B22E-DF0C816C5929}" dt="2026-04-08T12:03:03.397" v="2243" actId="207"/>
          <ac:spMkLst>
            <pc:docMk/>
            <pc:sldMk cId="1066396776" sldId="283"/>
            <ac:spMk id="7" creationId="{FAE3EC44-E7C5-4492-A9B6-379583CB3436}"/>
          </ac:spMkLst>
        </pc:spChg>
        <pc:picChg chg="add mod">
          <ac:chgData name="Siobhan Farnell" userId="14b661bc-452b-47c9-a734-0f36cbfa2d7f" providerId="ADAL" clId="{1A85D008-D3A4-48E7-B22E-DF0C816C5929}" dt="2026-04-08T12:02:46.674" v="2240" actId="1076"/>
          <ac:picMkLst>
            <pc:docMk/>
            <pc:sldMk cId="1066396776" sldId="283"/>
            <ac:picMk id="8" creationId="{F9B51DFE-3BA3-567C-3FD1-F13329F4035D}"/>
          </ac:picMkLst>
        </pc:picChg>
      </pc:sldChg>
      <pc:sldChg chg="addSp delSp modSp add mod">
        <pc:chgData name="Siobhan Farnell" userId="14b661bc-452b-47c9-a734-0f36cbfa2d7f" providerId="ADAL" clId="{1A85D008-D3A4-48E7-B22E-DF0C816C5929}" dt="2026-04-08T13:35:32.556" v="4195" actId="6549"/>
        <pc:sldMkLst>
          <pc:docMk/>
          <pc:sldMk cId="330282319" sldId="284"/>
        </pc:sldMkLst>
        <pc:spChg chg="mod">
          <ac:chgData name="Siobhan Farnell" userId="14b661bc-452b-47c9-a734-0f36cbfa2d7f" providerId="ADAL" clId="{1A85D008-D3A4-48E7-B22E-DF0C816C5929}" dt="2026-04-08T11:49:56.001" v="2149" actId="20577"/>
          <ac:spMkLst>
            <pc:docMk/>
            <pc:sldMk cId="330282319" sldId="284"/>
            <ac:spMk id="2" creationId="{BD75998E-8455-C652-16B2-694C5AC6529C}"/>
          </ac:spMkLst>
        </pc:spChg>
        <pc:spChg chg="mod">
          <ac:chgData name="Siobhan Farnell" userId="14b661bc-452b-47c9-a734-0f36cbfa2d7f" providerId="ADAL" clId="{1A85D008-D3A4-48E7-B22E-DF0C816C5929}" dt="2026-04-08T13:35:32.556" v="4195" actId="6549"/>
          <ac:spMkLst>
            <pc:docMk/>
            <pc:sldMk cId="330282319" sldId="284"/>
            <ac:spMk id="3" creationId="{D5EE0D72-CF1E-3526-A7DF-7B79890C2B99}"/>
          </ac:spMkLst>
        </pc:spChg>
        <pc:spChg chg="del">
          <ac:chgData name="Siobhan Farnell" userId="14b661bc-452b-47c9-a734-0f36cbfa2d7f" providerId="ADAL" clId="{1A85D008-D3A4-48E7-B22E-DF0C816C5929}" dt="2026-04-08T11:08:34.153" v="1016" actId="478"/>
          <ac:spMkLst>
            <pc:docMk/>
            <pc:sldMk cId="330282319" sldId="284"/>
            <ac:spMk id="4" creationId="{30323FC6-12E5-77D5-D2BF-4AA52FF3EA8E}"/>
          </ac:spMkLst>
        </pc:spChg>
        <pc:spChg chg="mod">
          <ac:chgData name="Siobhan Farnell" userId="14b661bc-452b-47c9-a734-0f36cbfa2d7f" providerId="ADAL" clId="{1A85D008-D3A4-48E7-B22E-DF0C816C5929}" dt="2026-04-08T11:38:39.009" v="1975" actId="207"/>
          <ac:spMkLst>
            <pc:docMk/>
            <pc:sldMk cId="330282319" sldId="284"/>
            <ac:spMk id="5" creationId="{EB798CCD-1E13-2EC5-5306-11ED73809DCB}"/>
          </ac:spMkLst>
        </pc:spChg>
        <pc:spChg chg="add del mod">
          <ac:chgData name="Siobhan Farnell" userId="14b661bc-452b-47c9-a734-0f36cbfa2d7f" providerId="ADAL" clId="{1A85D008-D3A4-48E7-B22E-DF0C816C5929}" dt="2026-04-08T11:38:33.424" v="1974" actId="20577"/>
          <ac:spMkLst>
            <pc:docMk/>
            <pc:sldMk cId="330282319" sldId="284"/>
            <ac:spMk id="6" creationId="{146B0863-DE4C-8689-0556-4F241316BF8D}"/>
          </ac:spMkLst>
        </pc:spChg>
        <pc:spChg chg="del">
          <ac:chgData name="Siobhan Farnell" userId="14b661bc-452b-47c9-a734-0f36cbfa2d7f" providerId="ADAL" clId="{1A85D008-D3A4-48E7-B22E-DF0C816C5929}" dt="2026-04-08T11:08:55.259" v="1038" actId="478"/>
          <ac:spMkLst>
            <pc:docMk/>
            <pc:sldMk cId="330282319" sldId="284"/>
            <ac:spMk id="7" creationId="{1E1273E8-31C1-EC19-2B85-4D42F741F8C6}"/>
          </ac:spMkLst>
        </pc:spChg>
        <pc:picChg chg="add mod">
          <ac:chgData name="Siobhan Farnell" userId="14b661bc-452b-47c9-a734-0f36cbfa2d7f" providerId="ADAL" clId="{1A85D008-D3A4-48E7-B22E-DF0C816C5929}" dt="2026-04-08T11:55:05.968" v="2194" actId="1076"/>
          <ac:picMkLst>
            <pc:docMk/>
            <pc:sldMk cId="330282319" sldId="284"/>
            <ac:picMk id="8" creationId="{6A6C6D74-5AC1-73A0-8C6F-3A3096B4A11A}"/>
          </ac:picMkLst>
        </pc:picChg>
      </pc:sldChg>
      <pc:sldChg chg="addSp modSp add mod">
        <pc:chgData name="Siobhan Farnell" userId="14b661bc-452b-47c9-a734-0f36cbfa2d7f" providerId="ADAL" clId="{1A85D008-D3A4-48E7-B22E-DF0C816C5929}" dt="2026-04-08T13:37:43.417" v="4197" actId="6549"/>
        <pc:sldMkLst>
          <pc:docMk/>
          <pc:sldMk cId="1315362624" sldId="285"/>
        </pc:sldMkLst>
        <pc:spChg chg="mod">
          <ac:chgData name="Siobhan Farnell" userId="14b661bc-452b-47c9-a734-0f36cbfa2d7f" providerId="ADAL" clId="{1A85D008-D3A4-48E7-B22E-DF0C816C5929}" dt="2026-04-08T11:50:08.323" v="2151" actId="20577"/>
          <ac:spMkLst>
            <pc:docMk/>
            <pc:sldMk cId="1315362624" sldId="285"/>
            <ac:spMk id="2" creationId="{F58C905A-07DB-2C55-8AAA-990A535AC873}"/>
          </ac:spMkLst>
        </pc:spChg>
        <pc:spChg chg="mod">
          <ac:chgData name="Siobhan Farnell" userId="14b661bc-452b-47c9-a734-0f36cbfa2d7f" providerId="ADAL" clId="{1A85D008-D3A4-48E7-B22E-DF0C816C5929}" dt="2026-04-08T13:37:43.417" v="4197" actId="6549"/>
          <ac:spMkLst>
            <pc:docMk/>
            <pc:sldMk cId="1315362624" sldId="285"/>
            <ac:spMk id="3" creationId="{3FF58FEA-050F-B013-B66B-593DF6F2F6D2}"/>
          </ac:spMkLst>
        </pc:spChg>
        <pc:spChg chg="mod">
          <ac:chgData name="Siobhan Farnell" userId="14b661bc-452b-47c9-a734-0f36cbfa2d7f" providerId="ADAL" clId="{1A85D008-D3A4-48E7-B22E-DF0C816C5929}" dt="2026-04-08T11:39:21.325" v="1979" actId="207"/>
          <ac:spMkLst>
            <pc:docMk/>
            <pc:sldMk cId="1315362624" sldId="285"/>
            <ac:spMk id="5" creationId="{353731C9-42A3-E314-F763-DAC76A81B1AF}"/>
          </ac:spMkLst>
        </pc:spChg>
        <pc:spChg chg="mod">
          <ac:chgData name="Siobhan Farnell" userId="14b661bc-452b-47c9-a734-0f36cbfa2d7f" providerId="ADAL" clId="{1A85D008-D3A4-48E7-B22E-DF0C816C5929}" dt="2026-04-08T11:39:24.537" v="1980" actId="207"/>
          <ac:spMkLst>
            <pc:docMk/>
            <pc:sldMk cId="1315362624" sldId="285"/>
            <ac:spMk id="6" creationId="{9F1E4060-04E6-5369-1602-A3B08227D9D5}"/>
          </ac:spMkLst>
        </pc:spChg>
        <pc:picChg chg="add mod">
          <ac:chgData name="Siobhan Farnell" userId="14b661bc-452b-47c9-a734-0f36cbfa2d7f" providerId="ADAL" clId="{1A85D008-D3A4-48E7-B22E-DF0C816C5929}" dt="2026-04-08T11:10:53.086" v="1052"/>
          <ac:picMkLst>
            <pc:docMk/>
            <pc:sldMk cId="1315362624" sldId="285"/>
            <ac:picMk id="4" creationId="{0911537E-76CC-FC0D-EE89-720CD2C6BEF7}"/>
          </ac:picMkLst>
        </pc:picChg>
        <pc:picChg chg="add mod">
          <ac:chgData name="Siobhan Farnell" userId="14b661bc-452b-47c9-a734-0f36cbfa2d7f" providerId="ADAL" clId="{1A85D008-D3A4-48E7-B22E-DF0C816C5929}" dt="2026-04-08T11:56:29.249" v="2197" actId="1076"/>
          <ac:picMkLst>
            <pc:docMk/>
            <pc:sldMk cId="1315362624" sldId="285"/>
            <ac:picMk id="7" creationId="{57BC848D-A9E6-86AA-A8F7-C1F4F7CFDEDA}"/>
          </ac:picMkLst>
        </pc:picChg>
      </pc:sldChg>
      <pc:sldChg chg="addSp modSp add mod">
        <pc:chgData name="Siobhan Farnell" userId="14b661bc-452b-47c9-a734-0f36cbfa2d7f" providerId="ADAL" clId="{1A85D008-D3A4-48E7-B22E-DF0C816C5929}" dt="2026-04-08T13:38:44.911" v="4202" actId="6549"/>
        <pc:sldMkLst>
          <pc:docMk/>
          <pc:sldMk cId="592132934" sldId="286"/>
        </pc:sldMkLst>
        <pc:spChg chg="mod">
          <ac:chgData name="Siobhan Farnell" userId="14b661bc-452b-47c9-a734-0f36cbfa2d7f" providerId="ADAL" clId="{1A85D008-D3A4-48E7-B22E-DF0C816C5929}" dt="2026-04-08T11:58:11.907" v="2210" actId="20577"/>
          <ac:spMkLst>
            <pc:docMk/>
            <pc:sldMk cId="592132934" sldId="286"/>
            <ac:spMk id="2" creationId="{04408A28-EABE-4416-DA69-A9133411E71A}"/>
          </ac:spMkLst>
        </pc:spChg>
        <pc:spChg chg="mod">
          <ac:chgData name="Siobhan Farnell" userId="14b661bc-452b-47c9-a734-0f36cbfa2d7f" providerId="ADAL" clId="{1A85D008-D3A4-48E7-B22E-DF0C816C5929}" dt="2026-04-08T13:38:44.911" v="4202" actId="6549"/>
          <ac:spMkLst>
            <pc:docMk/>
            <pc:sldMk cId="592132934" sldId="286"/>
            <ac:spMk id="3" creationId="{5A9EA881-47A7-4E8A-15FB-FB029EC32BC4}"/>
          </ac:spMkLst>
        </pc:spChg>
        <pc:spChg chg="mod">
          <ac:chgData name="Siobhan Farnell" userId="14b661bc-452b-47c9-a734-0f36cbfa2d7f" providerId="ADAL" clId="{1A85D008-D3A4-48E7-B22E-DF0C816C5929}" dt="2026-04-08T11:40:38.895" v="1983" actId="207"/>
          <ac:spMkLst>
            <pc:docMk/>
            <pc:sldMk cId="592132934" sldId="286"/>
            <ac:spMk id="5" creationId="{B7C93B6E-AA50-4959-C062-7217D146FC17}"/>
          </ac:spMkLst>
        </pc:spChg>
        <pc:spChg chg="mod">
          <ac:chgData name="Siobhan Farnell" userId="14b661bc-452b-47c9-a734-0f36cbfa2d7f" providerId="ADAL" clId="{1A85D008-D3A4-48E7-B22E-DF0C816C5929}" dt="2026-04-08T11:40:41.921" v="1984" actId="207"/>
          <ac:spMkLst>
            <pc:docMk/>
            <pc:sldMk cId="592132934" sldId="286"/>
            <ac:spMk id="6" creationId="{5454ED86-DF44-A0F6-AC20-68C718678884}"/>
          </ac:spMkLst>
        </pc:spChg>
        <pc:picChg chg="add mod">
          <ac:chgData name="Siobhan Farnell" userId="14b661bc-452b-47c9-a734-0f36cbfa2d7f" providerId="ADAL" clId="{1A85D008-D3A4-48E7-B22E-DF0C816C5929}" dt="2026-04-08T13:38:29.480" v="4200" actId="1076"/>
          <ac:picMkLst>
            <pc:docMk/>
            <pc:sldMk cId="592132934" sldId="286"/>
            <ac:picMk id="4" creationId="{191849AE-EA4C-8CD3-AD6E-4944C7518827}"/>
          </ac:picMkLst>
        </pc:picChg>
        <pc:picChg chg="add mod">
          <ac:chgData name="Siobhan Farnell" userId="14b661bc-452b-47c9-a734-0f36cbfa2d7f" providerId="ADAL" clId="{1A85D008-D3A4-48E7-B22E-DF0C816C5929}" dt="2026-04-08T11:59:57.572" v="2226" actId="1076"/>
          <ac:picMkLst>
            <pc:docMk/>
            <pc:sldMk cId="592132934" sldId="286"/>
            <ac:picMk id="7" creationId="{97D983D6-E580-1F1A-0717-B5D56757118E}"/>
          </ac:picMkLst>
        </pc:picChg>
      </pc:sldChg>
      <pc:sldChg chg="addSp modSp add mod">
        <pc:chgData name="Siobhan Farnell" userId="14b661bc-452b-47c9-a734-0f36cbfa2d7f" providerId="ADAL" clId="{1A85D008-D3A4-48E7-B22E-DF0C816C5929}" dt="2026-04-08T13:38:00.878" v="4199" actId="6549"/>
        <pc:sldMkLst>
          <pc:docMk/>
          <pc:sldMk cId="2235051576" sldId="287"/>
        </pc:sldMkLst>
        <pc:spChg chg="mod">
          <ac:chgData name="Siobhan Farnell" userId="14b661bc-452b-47c9-a734-0f36cbfa2d7f" providerId="ADAL" clId="{1A85D008-D3A4-48E7-B22E-DF0C816C5929}" dt="2026-04-08T11:50:36.033" v="2155" actId="20577"/>
          <ac:spMkLst>
            <pc:docMk/>
            <pc:sldMk cId="2235051576" sldId="287"/>
            <ac:spMk id="2" creationId="{BB2A6789-FA19-A011-F71E-8C3D89F1F3A4}"/>
          </ac:spMkLst>
        </pc:spChg>
        <pc:spChg chg="mod">
          <ac:chgData name="Siobhan Farnell" userId="14b661bc-452b-47c9-a734-0f36cbfa2d7f" providerId="ADAL" clId="{1A85D008-D3A4-48E7-B22E-DF0C816C5929}" dt="2026-04-08T13:38:00.878" v="4199" actId="6549"/>
          <ac:spMkLst>
            <pc:docMk/>
            <pc:sldMk cId="2235051576" sldId="287"/>
            <ac:spMk id="3" creationId="{24BB9E7A-7506-779B-5E05-849D1B04A003}"/>
          </ac:spMkLst>
        </pc:spChg>
        <pc:spChg chg="mod">
          <ac:chgData name="Siobhan Farnell" userId="14b661bc-452b-47c9-a734-0f36cbfa2d7f" providerId="ADAL" clId="{1A85D008-D3A4-48E7-B22E-DF0C816C5929}" dt="2026-04-08T11:40:09.814" v="1981" actId="207"/>
          <ac:spMkLst>
            <pc:docMk/>
            <pc:sldMk cId="2235051576" sldId="287"/>
            <ac:spMk id="5" creationId="{544E2A84-5251-BB39-3D7E-ED76E69C3D4F}"/>
          </ac:spMkLst>
        </pc:spChg>
        <pc:spChg chg="mod">
          <ac:chgData name="Siobhan Farnell" userId="14b661bc-452b-47c9-a734-0f36cbfa2d7f" providerId="ADAL" clId="{1A85D008-D3A4-48E7-B22E-DF0C816C5929}" dt="2026-04-08T11:40:12.878" v="1982" actId="207"/>
          <ac:spMkLst>
            <pc:docMk/>
            <pc:sldMk cId="2235051576" sldId="287"/>
            <ac:spMk id="6" creationId="{FF7A1246-D997-0EBF-3E60-E66B736C1F8F}"/>
          </ac:spMkLst>
        </pc:spChg>
        <pc:picChg chg="add mod">
          <ac:chgData name="Siobhan Farnell" userId="14b661bc-452b-47c9-a734-0f36cbfa2d7f" providerId="ADAL" clId="{1A85D008-D3A4-48E7-B22E-DF0C816C5929}" dt="2026-04-08T11:57:22.787" v="2203" actId="1076"/>
          <ac:picMkLst>
            <pc:docMk/>
            <pc:sldMk cId="2235051576" sldId="287"/>
            <ac:picMk id="4" creationId="{84C1D9BE-33C0-4B44-0716-247C3472905E}"/>
          </ac:picMkLst>
        </pc:picChg>
      </pc:sldChg>
      <pc:sldChg chg="addSp modSp add mod">
        <pc:chgData name="Siobhan Farnell" userId="14b661bc-452b-47c9-a734-0f36cbfa2d7f" providerId="ADAL" clId="{1A85D008-D3A4-48E7-B22E-DF0C816C5929}" dt="2026-04-08T13:39:05.975" v="4204" actId="6549"/>
        <pc:sldMkLst>
          <pc:docMk/>
          <pc:sldMk cId="3067623434" sldId="288"/>
        </pc:sldMkLst>
        <pc:spChg chg="mod">
          <ac:chgData name="Siobhan Farnell" userId="14b661bc-452b-47c9-a734-0f36cbfa2d7f" providerId="ADAL" clId="{1A85D008-D3A4-48E7-B22E-DF0C816C5929}" dt="2026-04-08T11:13:00.705" v="1183" actId="20577"/>
          <ac:spMkLst>
            <pc:docMk/>
            <pc:sldMk cId="3067623434" sldId="288"/>
            <ac:spMk id="2" creationId="{B80F8F35-AB86-E154-72D7-83985E3D21DA}"/>
          </ac:spMkLst>
        </pc:spChg>
        <pc:spChg chg="mod">
          <ac:chgData name="Siobhan Farnell" userId="14b661bc-452b-47c9-a734-0f36cbfa2d7f" providerId="ADAL" clId="{1A85D008-D3A4-48E7-B22E-DF0C816C5929}" dt="2026-04-08T13:39:05.975" v="4204" actId="6549"/>
          <ac:spMkLst>
            <pc:docMk/>
            <pc:sldMk cId="3067623434" sldId="288"/>
            <ac:spMk id="3" creationId="{4D4E7E27-A4D0-CFDA-70DD-D4586F3F9A9A}"/>
          </ac:spMkLst>
        </pc:spChg>
        <pc:spChg chg="mod">
          <ac:chgData name="Siobhan Farnell" userId="14b661bc-452b-47c9-a734-0f36cbfa2d7f" providerId="ADAL" clId="{1A85D008-D3A4-48E7-B22E-DF0C816C5929}" dt="2026-04-08T11:41:20.192" v="2004" actId="207"/>
          <ac:spMkLst>
            <pc:docMk/>
            <pc:sldMk cId="3067623434" sldId="288"/>
            <ac:spMk id="5" creationId="{8C420763-8FCE-6005-0FD2-1096C9B704A3}"/>
          </ac:spMkLst>
        </pc:spChg>
        <pc:spChg chg="mod">
          <ac:chgData name="Siobhan Farnell" userId="14b661bc-452b-47c9-a734-0f36cbfa2d7f" providerId="ADAL" clId="{1A85D008-D3A4-48E7-B22E-DF0C816C5929}" dt="2026-04-08T11:41:23.162" v="2005" actId="207"/>
          <ac:spMkLst>
            <pc:docMk/>
            <pc:sldMk cId="3067623434" sldId="288"/>
            <ac:spMk id="6" creationId="{3D1C9FF0-430F-CCF1-DA1D-EC7495DAA341}"/>
          </ac:spMkLst>
        </pc:spChg>
        <pc:picChg chg="add mod">
          <ac:chgData name="Siobhan Farnell" userId="14b661bc-452b-47c9-a734-0f36cbfa2d7f" providerId="ADAL" clId="{1A85D008-D3A4-48E7-B22E-DF0C816C5929}" dt="2026-04-08T12:00:14.053" v="2227" actId="1076"/>
          <ac:picMkLst>
            <pc:docMk/>
            <pc:sldMk cId="3067623434" sldId="288"/>
            <ac:picMk id="4" creationId="{F33FD912-5409-343C-93B4-D8D06247D4B0}"/>
          </ac:picMkLst>
        </pc:picChg>
      </pc:sldChg>
      <pc:sldChg chg="addSp modSp add mod ord">
        <pc:chgData name="Siobhan Farnell" userId="14b661bc-452b-47c9-a734-0f36cbfa2d7f" providerId="ADAL" clId="{1A85D008-D3A4-48E7-B22E-DF0C816C5929}" dt="2026-04-08T13:44:06.043" v="4218" actId="1076"/>
        <pc:sldMkLst>
          <pc:docMk/>
          <pc:sldMk cId="2366050055" sldId="289"/>
        </pc:sldMkLst>
        <pc:spChg chg="mod">
          <ac:chgData name="Siobhan Farnell" userId="14b661bc-452b-47c9-a734-0f36cbfa2d7f" providerId="ADAL" clId="{1A85D008-D3A4-48E7-B22E-DF0C816C5929}" dt="2026-04-08T11:14:09.425" v="1203" actId="20577"/>
          <ac:spMkLst>
            <pc:docMk/>
            <pc:sldMk cId="2366050055" sldId="289"/>
            <ac:spMk id="2" creationId="{D4D5A415-E2E5-F49A-CDD1-DEC70D24A774}"/>
          </ac:spMkLst>
        </pc:spChg>
        <pc:spChg chg="mod">
          <ac:chgData name="Siobhan Farnell" userId="14b661bc-452b-47c9-a734-0f36cbfa2d7f" providerId="ADAL" clId="{1A85D008-D3A4-48E7-B22E-DF0C816C5929}" dt="2026-04-08T13:41:05.314" v="4210" actId="6549"/>
          <ac:spMkLst>
            <pc:docMk/>
            <pc:sldMk cId="2366050055" sldId="289"/>
            <ac:spMk id="3" creationId="{EF14D293-194E-F8FF-56CB-F38E8BB1E933}"/>
          </ac:spMkLst>
        </pc:spChg>
        <pc:spChg chg="mod">
          <ac:chgData name="Siobhan Farnell" userId="14b661bc-452b-47c9-a734-0f36cbfa2d7f" providerId="ADAL" clId="{1A85D008-D3A4-48E7-B22E-DF0C816C5929}" dt="2026-04-08T13:17:05.049" v="2244" actId="207"/>
          <ac:spMkLst>
            <pc:docMk/>
            <pc:sldMk cId="2366050055" sldId="289"/>
            <ac:spMk id="5" creationId="{D88E82FD-941F-A1E8-F861-2F1CB36B13A5}"/>
          </ac:spMkLst>
        </pc:spChg>
        <pc:spChg chg="mod">
          <ac:chgData name="Siobhan Farnell" userId="14b661bc-452b-47c9-a734-0f36cbfa2d7f" providerId="ADAL" clId="{1A85D008-D3A4-48E7-B22E-DF0C816C5929}" dt="2026-04-08T13:17:08.266" v="2245" actId="207"/>
          <ac:spMkLst>
            <pc:docMk/>
            <pc:sldMk cId="2366050055" sldId="289"/>
            <ac:spMk id="6" creationId="{EDA6ED70-344E-1364-E85B-7F59A52E6C6A}"/>
          </ac:spMkLst>
        </pc:spChg>
        <pc:picChg chg="add mod">
          <ac:chgData name="Siobhan Farnell" userId="14b661bc-452b-47c9-a734-0f36cbfa2d7f" providerId="ADAL" clId="{1A85D008-D3A4-48E7-B22E-DF0C816C5929}" dt="2026-04-08T13:42:38.095" v="4213" actId="1076"/>
          <ac:picMkLst>
            <pc:docMk/>
            <pc:sldMk cId="2366050055" sldId="289"/>
            <ac:picMk id="4" creationId="{0FAC2DB0-13EB-A3B5-02D5-1362D164136A}"/>
          </ac:picMkLst>
        </pc:picChg>
        <pc:picChg chg="add mod">
          <ac:chgData name="Siobhan Farnell" userId="14b661bc-452b-47c9-a734-0f36cbfa2d7f" providerId="ADAL" clId="{1A85D008-D3A4-48E7-B22E-DF0C816C5929}" dt="2026-04-08T13:44:06.043" v="4218" actId="1076"/>
          <ac:picMkLst>
            <pc:docMk/>
            <pc:sldMk cId="2366050055" sldId="289"/>
            <ac:picMk id="7" creationId="{C3EA06D2-5C7E-E4BD-07CE-4B4D2D6E4B70}"/>
          </ac:picMkLst>
        </pc:picChg>
      </pc:sldChg>
      <pc:sldChg chg="addSp delSp modSp new mod">
        <pc:chgData name="Siobhan Farnell" userId="14b661bc-452b-47c9-a734-0f36cbfa2d7f" providerId="ADAL" clId="{1A85D008-D3A4-48E7-B22E-DF0C816C5929}" dt="2026-04-08T15:59:11.237" v="4611" actId="20577"/>
        <pc:sldMkLst>
          <pc:docMk/>
          <pc:sldMk cId="795443488" sldId="290"/>
        </pc:sldMkLst>
        <pc:spChg chg="mod">
          <ac:chgData name="Siobhan Farnell" userId="14b661bc-452b-47c9-a734-0f36cbfa2d7f" providerId="ADAL" clId="{1A85D008-D3A4-48E7-B22E-DF0C816C5929}" dt="2026-04-08T11:33:16.137" v="1872" actId="20577"/>
          <ac:spMkLst>
            <pc:docMk/>
            <pc:sldMk cId="795443488" sldId="290"/>
            <ac:spMk id="2" creationId="{9CF4E4A0-A360-81FC-047B-0FA0393F9196}"/>
          </ac:spMkLst>
        </pc:spChg>
        <pc:spChg chg="del mod">
          <ac:chgData name="Siobhan Farnell" userId="14b661bc-452b-47c9-a734-0f36cbfa2d7f" providerId="ADAL" clId="{1A85D008-D3A4-48E7-B22E-DF0C816C5929}" dt="2026-04-08T11:20:28.784" v="1333" actId="478"/>
          <ac:spMkLst>
            <pc:docMk/>
            <pc:sldMk cId="795443488" sldId="290"/>
            <ac:spMk id="3" creationId="{7EABA057-0270-6EC1-9AB1-5CF7256B508C}"/>
          </ac:spMkLst>
        </pc:spChg>
        <pc:spChg chg="mod">
          <ac:chgData name="Siobhan Farnell" userId="14b661bc-452b-47c9-a734-0f36cbfa2d7f" providerId="ADAL" clId="{1A85D008-D3A4-48E7-B22E-DF0C816C5929}" dt="2026-04-08T11:22:58.595" v="1347" actId="14100"/>
          <ac:spMkLst>
            <pc:docMk/>
            <pc:sldMk cId="795443488" sldId="290"/>
            <ac:spMk id="4" creationId="{A18946C3-F435-B1DA-82BF-3F49F359DA3C}"/>
          </ac:spMkLst>
        </pc:spChg>
        <pc:spChg chg="del mod">
          <ac:chgData name="Siobhan Farnell" userId="14b661bc-452b-47c9-a734-0f36cbfa2d7f" providerId="ADAL" clId="{1A85D008-D3A4-48E7-B22E-DF0C816C5929}" dt="2026-04-08T11:23:02.448" v="1348" actId="478"/>
          <ac:spMkLst>
            <pc:docMk/>
            <pc:sldMk cId="795443488" sldId="290"/>
            <ac:spMk id="5" creationId="{0598F37D-73AE-1C9F-23B8-C4643AAC1CC3}"/>
          </ac:spMkLst>
        </pc:spChg>
        <pc:spChg chg="mod">
          <ac:chgData name="Siobhan Farnell" userId="14b661bc-452b-47c9-a734-0f36cbfa2d7f" providerId="ADAL" clId="{1A85D008-D3A4-48E7-B22E-DF0C816C5929}" dt="2026-04-08T11:23:20.700" v="1351" actId="1076"/>
          <ac:spMkLst>
            <pc:docMk/>
            <pc:sldMk cId="795443488" sldId="290"/>
            <ac:spMk id="6" creationId="{7580FE59-AFCA-7B54-9351-D928F6D71F52}"/>
          </ac:spMkLst>
        </pc:spChg>
        <pc:spChg chg="add del mod">
          <ac:chgData name="Siobhan Farnell" userId="14b661bc-452b-47c9-a734-0f36cbfa2d7f" providerId="ADAL" clId="{1A85D008-D3A4-48E7-B22E-DF0C816C5929}" dt="2026-04-08T11:22:45.917" v="1345" actId="478"/>
          <ac:spMkLst>
            <pc:docMk/>
            <pc:sldMk cId="795443488" sldId="290"/>
            <ac:spMk id="7" creationId="{231F570E-FC8D-CE48-E794-11BF2FBEC2DB}"/>
          </ac:spMkLst>
        </pc:spChg>
        <pc:spChg chg="add mod">
          <ac:chgData name="Siobhan Farnell" userId="14b661bc-452b-47c9-a734-0f36cbfa2d7f" providerId="ADAL" clId="{1A85D008-D3A4-48E7-B22E-DF0C816C5929}" dt="2026-04-08T11:35:53.544" v="1964" actId="14100"/>
          <ac:spMkLst>
            <pc:docMk/>
            <pc:sldMk cId="795443488" sldId="290"/>
            <ac:spMk id="8" creationId="{DDBD6FFA-F94A-8090-23B8-8E2448AC4197}"/>
          </ac:spMkLst>
        </pc:spChg>
        <pc:spChg chg="add mod">
          <ac:chgData name="Siobhan Farnell" userId="14b661bc-452b-47c9-a734-0f36cbfa2d7f" providerId="ADAL" clId="{1A85D008-D3A4-48E7-B22E-DF0C816C5929}" dt="2026-04-08T11:34:27.547" v="1880" actId="14100"/>
          <ac:spMkLst>
            <pc:docMk/>
            <pc:sldMk cId="795443488" sldId="290"/>
            <ac:spMk id="9" creationId="{A6FB825F-E0CF-87CA-1F74-2F2B5ADE7251}"/>
          </ac:spMkLst>
        </pc:spChg>
        <pc:spChg chg="add mod">
          <ac:chgData name="Siobhan Farnell" userId="14b661bc-452b-47c9-a734-0f36cbfa2d7f" providerId="ADAL" clId="{1A85D008-D3A4-48E7-B22E-DF0C816C5929}" dt="2026-04-08T15:59:11.237" v="4611" actId="20577"/>
          <ac:spMkLst>
            <pc:docMk/>
            <pc:sldMk cId="795443488" sldId="290"/>
            <ac:spMk id="10" creationId="{3D3796EE-FFF3-BE4C-5EA4-FD0DCD0D9D6C}"/>
          </ac:spMkLst>
        </pc:spChg>
      </pc:sldChg>
      <pc:sldChg chg="modSp add mod ord">
        <pc:chgData name="Siobhan Farnell" userId="14b661bc-452b-47c9-a734-0f36cbfa2d7f" providerId="ADAL" clId="{1A85D008-D3A4-48E7-B22E-DF0C816C5929}" dt="2026-04-08T11:50:41.587" v="2157" actId="20577"/>
        <pc:sldMkLst>
          <pc:docMk/>
          <pc:sldMk cId="3483526040" sldId="291"/>
        </pc:sldMkLst>
        <pc:spChg chg="mod">
          <ac:chgData name="Siobhan Farnell" userId="14b661bc-452b-47c9-a734-0f36cbfa2d7f" providerId="ADAL" clId="{1A85D008-D3A4-48E7-B22E-DF0C816C5929}" dt="2026-04-08T11:50:41.587" v="2157" actId="20577"/>
          <ac:spMkLst>
            <pc:docMk/>
            <pc:sldMk cId="3483526040" sldId="291"/>
            <ac:spMk id="2" creationId="{B617FFC1-2179-0BFA-240F-9DFC92BDF123}"/>
          </ac:spMkLst>
        </pc:spChg>
      </pc:sldChg>
      <pc:sldChg chg="add del">
        <pc:chgData name="Siobhan Farnell" userId="14b661bc-452b-47c9-a734-0f36cbfa2d7f" providerId="ADAL" clId="{1A85D008-D3A4-48E7-B22E-DF0C816C5929}" dt="2026-04-08T11:37:26.596" v="1966" actId="2696"/>
        <pc:sldMkLst>
          <pc:docMk/>
          <pc:sldMk cId="2669690705" sldId="292"/>
        </pc:sldMkLst>
      </pc:sldChg>
      <pc:sldChg chg="add del">
        <pc:chgData name="Siobhan Farnell" userId="14b661bc-452b-47c9-a734-0f36cbfa2d7f" providerId="ADAL" clId="{1A85D008-D3A4-48E7-B22E-DF0C816C5929}" dt="2026-04-08T11:37:39.276" v="1967" actId="2696"/>
        <pc:sldMkLst>
          <pc:docMk/>
          <pc:sldMk cId="4293108252" sldId="293"/>
        </pc:sldMkLst>
      </pc:sldChg>
      <pc:sldChg chg="add del">
        <pc:chgData name="Siobhan Farnell" userId="14b661bc-452b-47c9-a734-0f36cbfa2d7f" providerId="ADAL" clId="{1A85D008-D3A4-48E7-B22E-DF0C816C5929}" dt="2026-04-08T11:37:44.414" v="1968" actId="2696"/>
        <pc:sldMkLst>
          <pc:docMk/>
          <pc:sldMk cId="2912870460" sldId="294"/>
        </pc:sldMkLst>
      </pc:sldChg>
      <pc:sldChg chg="add del">
        <pc:chgData name="Siobhan Farnell" userId="14b661bc-452b-47c9-a734-0f36cbfa2d7f" providerId="ADAL" clId="{1A85D008-D3A4-48E7-B22E-DF0C816C5929}" dt="2026-04-08T11:37:48.784" v="1969" actId="2696"/>
        <pc:sldMkLst>
          <pc:docMk/>
          <pc:sldMk cId="4190794741" sldId="295"/>
        </pc:sldMkLst>
      </pc:sldChg>
      <pc:sldChg chg="modSp add mod ord">
        <pc:chgData name="Siobhan Farnell" userId="14b661bc-452b-47c9-a734-0f36cbfa2d7f" providerId="ADAL" clId="{1A85D008-D3A4-48E7-B22E-DF0C816C5929}" dt="2026-04-08T11:28:58.825" v="1702" actId="20577"/>
        <pc:sldMkLst>
          <pc:docMk/>
          <pc:sldMk cId="3349016151" sldId="296"/>
        </pc:sldMkLst>
        <pc:spChg chg="mod">
          <ac:chgData name="Siobhan Farnell" userId="14b661bc-452b-47c9-a734-0f36cbfa2d7f" providerId="ADAL" clId="{1A85D008-D3A4-48E7-B22E-DF0C816C5929}" dt="2026-04-08T11:28:58.825" v="1702" actId="20577"/>
          <ac:spMkLst>
            <pc:docMk/>
            <pc:sldMk cId="3349016151" sldId="296"/>
            <ac:spMk id="2" creationId="{5D275E55-D110-1D90-A099-6177017806CC}"/>
          </ac:spMkLst>
        </pc:spChg>
      </pc:sldChg>
      <pc:sldChg chg="modSp add mod ord">
        <pc:chgData name="Siobhan Farnell" userId="14b661bc-452b-47c9-a734-0f36cbfa2d7f" providerId="ADAL" clId="{1A85D008-D3A4-48E7-B22E-DF0C816C5929}" dt="2026-04-08T11:50:23.638" v="2153" actId="20577"/>
        <pc:sldMkLst>
          <pc:docMk/>
          <pc:sldMk cId="2674313971" sldId="297"/>
        </pc:sldMkLst>
        <pc:spChg chg="mod">
          <ac:chgData name="Siobhan Farnell" userId="14b661bc-452b-47c9-a734-0f36cbfa2d7f" providerId="ADAL" clId="{1A85D008-D3A4-48E7-B22E-DF0C816C5929}" dt="2026-04-08T11:50:23.638" v="2153" actId="20577"/>
          <ac:spMkLst>
            <pc:docMk/>
            <pc:sldMk cId="2674313971" sldId="297"/>
            <ac:spMk id="2" creationId="{1FE50AD7-984C-9479-74A6-09AFBFE9BCBE}"/>
          </ac:spMkLst>
        </pc:spChg>
      </pc:sldChg>
      <pc:sldChg chg="modSp add mod ord">
        <pc:chgData name="Siobhan Farnell" userId="14b661bc-452b-47c9-a734-0f36cbfa2d7f" providerId="ADAL" clId="{1A85D008-D3A4-48E7-B22E-DF0C816C5929}" dt="2026-04-08T11:58:23.607" v="2217" actId="20577"/>
        <pc:sldMkLst>
          <pc:docMk/>
          <pc:sldMk cId="4112253920" sldId="298"/>
        </pc:sldMkLst>
        <pc:spChg chg="mod">
          <ac:chgData name="Siobhan Farnell" userId="14b661bc-452b-47c9-a734-0f36cbfa2d7f" providerId="ADAL" clId="{1A85D008-D3A4-48E7-B22E-DF0C816C5929}" dt="2026-04-08T11:58:23.607" v="2217" actId="20577"/>
          <ac:spMkLst>
            <pc:docMk/>
            <pc:sldMk cId="4112253920" sldId="298"/>
            <ac:spMk id="2" creationId="{A8E9FBC1-9F49-BB1F-04E1-D601215E281D}"/>
          </ac:spMkLst>
        </pc:spChg>
      </pc:sldChg>
      <pc:sldChg chg="modSp add mod ord">
        <pc:chgData name="Siobhan Farnell" userId="14b661bc-452b-47c9-a734-0f36cbfa2d7f" providerId="ADAL" clId="{1A85D008-D3A4-48E7-B22E-DF0C816C5929}" dt="2026-04-08T11:51:14.523" v="2180" actId="20577"/>
        <pc:sldMkLst>
          <pc:docMk/>
          <pc:sldMk cId="1620433596" sldId="299"/>
        </pc:sldMkLst>
        <pc:spChg chg="mod">
          <ac:chgData name="Siobhan Farnell" userId="14b661bc-452b-47c9-a734-0f36cbfa2d7f" providerId="ADAL" clId="{1A85D008-D3A4-48E7-B22E-DF0C816C5929}" dt="2026-04-08T11:51:14.523" v="2180" actId="20577"/>
          <ac:spMkLst>
            <pc:docMk/>
            <pc:sldMk cId="1620433596" sldId="299"/>
            <ac:spMk id="2" creationId="{4BD49BFD-5A21-D0D3-430A-0F15E682C12E}"/>
          </ac:spMkLst>
        </pc:spChg>
      </pc:sldChg>
      <pc:sldChg chg="addSp modSp add mod ord">
        <pc:chgData name="Siobhan Farnell" userId="14b661bc-452b-47c9-a734-0f36cbfa2d7f" providerId="ADAL" clId="{1A85D008-D3A4-48E7-B22E-DF0C816C5929}" dt="2026-04-08T11:45:21.232" v="2097" actId="404"/>
        <pc:sldMkLst>
          <pc:docMk/>
          <pc:sldMk cId="446404837" sldId="300"/>
        </pc:sldMkLst>
        <pc:spChg chg="mod">
          <ac:chgData name="Siobhan Farnell" userId="14b661bc-452b-47c9-a734-0f36cbfa2d7f" providerId="ADAL" clId="{1A85D008-D3A4-48E7-B22E-DF0C816C5929}" dt="2026-04-08T11:43:04.684" v="2035" actId="20577"/>
          <ac:spMkLst>
            <pc:docMk/>
            <pc:sldMk cId="446404837" sldId="300"/>
            <ac:spMk id="2" creationId="{8E0A0076-41CF-5549-5E30-1D678DEFB574}"/>
          </ac:spMkLst>
        </pc:spChg>
        <pc:spChg chg="add mod">
          <ac:chgData name="Siobhan Farnell" userId="14b661bc-452b-47c9-a734-0f36cbfa2d7f" providerId="ADAL" clId="{1A85D008-D3A4-48E7-B22E-DF0C816C5929}" dt="2026-04-08T11:44:55.986" v="2093" actId="14100"/>
          <ac:spMkLst>
            <pc:docMk/>
            <pc:sldMk cId="446404837" sldId="300"/>
            <ac:spMk id="3" creationId="{4812C024-881C-7A55-7071-BA4507F1E973}"/>
          </ac:spMkLst>
        </pc:spChg>
        <pc:spChg chg="mod">
          <ac:chgData name="Siobhan Farnell" userId="14b661bc-452b-47c9-a734-0f36cbfa2d7f" providerId="ADAL" clId="{1A85D008-D3A4-48E7-B22E-DF0C816C5929}" dt="2026-04-08T11:45:16.473" v="2096" actId="404"/>
          <ac:spMkLst>
            <pc:docMk/>
            <pc:sldMk cId="446404837" sldId="300"/>
            <ac:spMk id="8" creationId="{B14DE2A6-59CA-EA3C-E3CA-B61484FB8BD3}"/>
          </ac:spMkLst>
        </pc:spChg>
        <pc:spChg chg="mod">
          <ac:chgData name="Siobhan Farnell" userId="14b661bc-452b-47c9-a734-0f36cbfa2d7f" providerId="ADAL" clId="{1A85D008-D3A4-48E7-B22E-DF0C816C5929}" dt="2026-04-08T11:45:21.232" v="2097" actId="404"/>
          <ac:spMkLst>
            <pc:docMk/>
            <pc:sldMk cId="446404837" sldId="300"/>
            <ac:spMk id="9" creationId="{BBFA95CE-BA22-06E8-133C-10B034E91857}"/>
          </ac:spMkLst>
        </pc:spChg>
      </pc:sldChg>
      <pc:sldChg chg="add del ord">
        <pc:chgData name="Siobhan Farnell" userId="14b661bc-452b-47c9-a734-0f36cbfa2d7f" providerId="ADAL" clId="{1A85D008-D3A4-48E7-B22E-DF0C816C5929}" dt="2026-04-08T11:45:42.154" v="2098" actId="2696"/>
        <pc:sldMkLst>
          <pc:docMk/>
          <pc:sldMk cId="3868579501" sldId="301"/>
        </pc:sldMkLst>
      </pc:sldChg>
      <pc:sldChg chg="modSp add mod ord">
        <pc:chgData name="Siobhan Farnell" userId="14b661bc-452b-47c9-a734-0f36cbfa2d7f" providerId="ADAL" clId="{1A85D008-D3A4-48E7-B22E-DF0C816C5929}" dt="2026-04-08T11:47:17.763" v="2146" actId="20577"/>
        <pc:sldMkLst>
          <pc:docMk/>
          <pc:sldMk cId="3569209290" sldId="302"/>
        </pc:sldMkLst>
        <pc:spChg chg="mod">
          <ac:chgData name="Siobhan Farnell" userId="14b661bc-452b-47c9-a734-0f36cbfa2d7f" providerId="ADAL" clId="{1A85D008-D3A4-48E7-B22E-DF0C816C5929}" dt="2026-04-08T11:47:17.763" v="2146" actId="20577"/>
          <ac:spMkLst>
            <pc:docMk/>
            <pc:sldMk cId="3569209290" sldId="302"/>
            <ac:spMk id="2" creationId="{27D21158-8C8B-0E90-3179-70FBCED2670E}"/>
          </ac:spMkLst>
        </pc:spChg>
      </pc:sldChg>
      <pc:sldChg chg="add del">
        <pc:chgData name="Siobhan Farnell" userId="14b661bc-452b-47c9-a734-0f36cbfa2d7f" providerId="ADAL" clId="{1A85D008-D3A4-48E7-B22E-DF0C816C5929}" dt="2026-04-08T11:43:15.835" v="2037"/>
        <pc:sldMkLst>
          <pc:docMk/>
          <pc:sldMk cId="1387110211" sldId="303"/>
        </pc:sldMkLst>
      </pc:sldChg>
      <pc:sldChg chg="modSp add mod">
        <pc:chgData name="Siobhan Farnell" userId="14b661bc-452b-47c9-a734-0f36cbfa2d7f" providerId="ADAL" clId="{1A85D008-D3A4-48E7-B22E-DF0C816C5929}" dt="2026-04-08T11:46:03.031" v="2116" actId="20577"/>
        <pc:sldMkLst>
          <pc:docMk/>
          <pc:sldMk cId="3881052175" sldId="303"/>
        </pc:sldMkLst>
        <pc:spChg chg="mod">
          <ac:chgData name="Siobhan Farnell" userId="14b661bc-452b-47c9-a734-0f36cbfa2d7f" providerId="ADAL" clId="{1A85D008-D3A4-48E7-B22E-DF0C816C5929}" dt="2026-04-08T11:46:03.031" v="2116" actId="20577"/>
          <ac:spMkLst>
            <pc:docMk/>
            <pc:sldMk cId="3881052175" sldId="303"/>
            <ac:spMk id="2" creationId="{81DB1488-7BFF-9C16-B665-79E9033C05F2}"/>
          </ac:spMkLst>
        </pc:spChg>
      </pc:sldChg>
      <pc:sldChg chg="addSp modSp new mod ord">
        <pc:chgData name="Siobhan Farnell" userId="14b661bc-452b-47c9-a734-0f36cbfa2d7f" providerId="ADAL" clId="{1A85D008-D3A4-48E7-B22E-DF0C816C5929}" dt="2026-04-08T15:56:09.748" v="4584" actId="2711"/>
        <pc:sldMkLst>
          <pc:docMk/>
          <pc:sldMk cId="3746954912" sldId="304"/>
        </pc:sldMkLst>
        <pc:spChg chg="add mod">
          <ac:chgData name="Siobhan Farnell" userId="14b661bc-452b-47c9-a734-0f36cbfa2d7f" providerId="ADAL" clId="{1A85D008-D3A4-48E7-B22E-DF0C816C5929}" dt="2026-04-08T15:56:09.748" v="4584" actId="2711"/>
          <ac:spMkLst>
            <pc:docMk/>
            <pc:sldMk cId="3746954912" sldId="304"/>
            <ac:spMk id="2" creationId="{9C4C09FA-BC69-3804-6B7B-CCFE0BF3BBFA}"/>
          </ac:spMkLst>
        </pc:spChg>
        <pc:spChg chg="add mod">
          <ac:chgData name="Siobhan Farnell" userId="14b661bc-452b-47c9-a734-0f36cbfa2d7f" providerId="ADAL" clId="{1A85D008-D3A4-48E7-B22E-DF0C816C5929}" dt="2026-04-08T13:23:33.198" v="3365" actId="20577"/>
          <ac:spMkLst>
            <pc:docMk/>
            <pc:sldMk cId="3746954912" sldId="304"/>
            <ac:spMk id="3" creationId="{E57DD247-60F5-C01E-BF19-A90262635224}"/>
          </ac:spMkLst>
        </pc:spChg>
      </pc:sldChg>
      <pc:sldChg chg="addSp modSp new mod">
        <pc:chgData name="Siobhan Farnell" userId="14b661bc-452b-47c9-a734-0f36cbfa2d7f" providerId="ADAL" clId="{1A85D008-D3A4-48E7-B22E-DF0C816C5929}" dt="2026-04-08T15:58:40.566" v="4591" actId="2711"/>
        <pc:sldMkLst>
          <pc:docMk/>
          <pc:sldMk cId="151555351" sldId="305"/>
        </pc:sldMkLst>
        <pc:spChg chg="mod">
          <ac:chgData name="Siobhan Farnell" userId="14b661bc-452b-47c9-a734-0f36cbfa2d7f" providerId="ADAL" clId="{1A85D008-D3A4-48E7-B22E-DF0C816C5929}" dt="2026-04-08T15:58:40.566" v="4591" actId="2711"/>
          <ac:spMkLst>
            <pc:docMk/>
            <pc:sldMk cId="151555351" sldId="305"/>
            <ac:spMk id="2" creationId="{F920EBE6-2F37-5E4D-8861-945F757B25E7}"/>
          </ac:spMkLst>
        </pc:spChg>
        <pc:spChg chg="add mod">
          <ac:chgData name="Siobhan Farnell" userId="14b661bc-452b-47c9-a734-0f36cbfa2d7f" providerId="ADAL" clId="{1A85D008-D3A4-48E7-B22E-DF0C816C5929}" dt="2026-04-08T13:45:10.544" v="4301" actId="692"/>
          <ac:spMkLst>
            <pc:docMk/>
            <pc:sldMk cId="151555351" sldId="305"/>
            <ac:spMk id="3" creationId="{9BB6AD76-7EC6-0772-C9B9-579DEF5DA39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4/8/2026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4/8/2026</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64652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9AD5-F248-4919-864A-CFD76CC027D6}" type="slidenum">
              <a:rPr lang="en-US" smtClean="0"/>
              <a:pPr/>
              <a:t>‹#›</a:t>
            </a:fld>
            <a:endParaRPr lang="en-US"/>
          </a:p>
        </p:txBody>
      </p:sp>
    </p:spTree>
    <p:extLst>
      <p:ext uri="{BB962C8B-B14F-4D97-AF65-F5344CB8AC3E}">
        <p14:creationId xmlns:p14="http://schemas.microsoft.com/office/powerpoint/2010/main" val="511774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9AD5-F248-4919-864A-CFD76CC027D6}"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41059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9AD5-F248-4919-864A-CFD76CC027D6}" type="slidenum">
              <a:rPr lang="en-US" smtClean="0"/>
              <a:pPr/>
              <a:t>‹#›</a:t>
            </a:fld>
            <a:endParaRPr lang="en-US"/>
          </a:p>
        </p:txBody>
      </p:sp>
    </p:spTree>
    <p:extLst>
      <p:ext uri="{BB962C8B-B14F-4D97-AF65-F5344CB8AC3E}">
        <p14:creationId xmlns:p14="http://schemas.microsoft.com/office/powerpoint/2010/main" val="3213267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9AD5-F248-4919-864A-CFD76CC027D6}"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28253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9AD5-F248-4919-864A-CFD76CC027D6}" type="slidenum">
              <a:rPr lang="en-US" smtClean="0"/>
              <a:pPr/>
              <a:t>‹#›</a:t>
            </a:fld>
            <a:endParaRPr lang="en-US"/>
          </a:p>
        </p:txBody>
      </p:sp>
    </p:spTree>
    <p:extLst>
      <p:ext uri="{BB962C8B-B14F-4D97-AF65-F5344CB8AC3E}">
        <p14:creationId xmlns:p14="http://schemas.microsoft.com/office/powerpoint/2010/main" val="3020360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583DDF-CA54-461A-A486-592D2374C532}"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3550460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583DDF-CA54-461A-A486-592D2374C532}"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937904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583DDF-CA54-461A-A486-592D2374C532}"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2146495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2023041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D7D43D-6574-4C7B-808D-C6C12215A4D4}"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CE5F2-81AA-4605-B028-6FBA391056AF}" type="slidenum">
              <a:rPr lang="en-GB" smtClean="0"/>
              <a:t>‹#›</a:t>
            </a:fld>
            <a:endParaRPr lang="en-GB"/>
          </a:p>
        </p:txBody>
      </p:sp>
    </p:spTree>
    <p:extLst>
      <p:ext uri="{BB962C8B-B14F-4D97-AF65-F5344CB8AC3E}">
        <p14:creationId xmlns:p14="http://schemas.microsoft.com/office/powerpoint/2010/main" val="3402105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583DDF-CA54-461A-A486-592D2374C532}"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1190326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583DDF-CA54-461A-A486-592D2374C532}"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1233607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83DDF-CA54-461A-A486-592D2374C532}" type="datetimeFigureOut">
              <a:rPr lang="en-US" smtClean="0"/>
              <a:pPr/>
              <a:t>4/8/2026</a:t>
            </a:fld>
            <a:endParaRPr lang="en-US"/>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8D9AD5-F248-4919-864A-CFD76CC027D6}" type="slidenum">
              <a:rPr lang="en-GB" smtClean="0"/>
              <a:pPr/>
              <a:t>‹#›</a:t>
            </a:fld>
            <a:endParaRPr lang="en-GB"/>
          </a:p>
        </p:txBody>
      </p:sp>
    </p:spTree>
    <p:extLst>
      <p:ext uri="{BB962C8B-B14F-4D97-AF65-F5344CB8AC3E}">
        <p14:creationId xmlns:p14="http://schemas.microsoft.com/office/powerpoint/2010/main" val="4131884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60508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8D9AD5-F248-4919-864A-CFD76CC027D6}" type="slidenum">
              <a:rPr lang="en-GB" smtClean="0"/>
              <a:t>‹#›</a:t>
            </a:fld>
            <a:endParaRPr lang="en-GB"/>
          </a:p>
        </p:txBody>
      </p:sp>
    </p:spTree>
    <p:extLst>
      <p:ext uri="{BB962C8B-B14F-4D97-AF65-F5344CB8AC3E}">
        <p14:creationId xmlns:p14="http://schemas.microsoft.com/office/powerpoint/2010/main" val="194310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583DDF-CA54-461A-A486-592D2374C532}" type="datetimeFigureOut">
              <a:rPr lang="en-US" smtClean="0"/>
              <a:pPr/>
              <a:t>4/8/2026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A8D9AD5-F248-4919-864A-CFD76CC027D6}" type="slidenum">
              <a:rPr lang="en-US" smtClean="0"/>
              <a:pPr/>
              <a:t>‹#›</a:t>
            </a:fld>
            <a:endParaRPr lang="en-US"/>
          </a:p>
        </p:txBody>
      </p:sp>
    </p:spTree>
    <p:extLst>
      <p:ext uri="{BB962C8B-B14F-4D97-AF65-F5344CB8AC3E}">
        <p14:creationId xmlns:p14="http://schemas.microsoft.com/office/powerpoint/2010/main" val="909351766"/>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www.fromsmash.com/" TargetMode="External"/><Relationship Id="rId2" Type="http://schemas.openxmlformats.org/officeDocument/2006/relationships/hyperlink" Target="mailto:schools@cafod.org.uk"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C4C09FA-BC69-3804-6B7B-CCFE0BF3BBFA}"/>
              </a:ext>
            </a:extLst>
          </p:cNvPr>
          <p:cNvSpPr txBox="1"/>
          <p:nvPr/>
        </p:nvSpPr>
        <p:spPr>
          <a:xfrm>
            <a:off x="690880" y="1117600"/>
            <a:ext cx="11003280" cy="5355312"/>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Hello, </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This is an optional template to create your PowerPoint of evidence. In this PowerPoint we have included two slides for each of your nine actions, the first is designed for you to add text about your action and the second for you to be able to add photos/videos of the action and pupil voice. Should you wish to add more slides in please feel free (ideally no more than 30 slides in total please). Alternatively, you can create your own PowerPoint, but please ensure you include evidence for all the actions, including the faith, learning and, with regards to the three main actions, the whole school and wider community involvement.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This has been created with your 3 global actions first, followed by your 3 local actions and then your 3 school actions. Please read your registered action plan to ensure you are adding the correct evidence for each action. (Applicable for any school who registered their action plan from August 2024.)</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Once you have completed your actions, please email your PowerPoint to </a:t>
            </a:r>
            <a:r>
              <a:rPr lang="en-US" dirty="0">
                <a:latin typeface="Arial" panose="020B0604020202020204" pitchFamily="34" charset="0"/>
                <a:cs typeface="Arial" panose="020B0604020202020204" pitchFamily="34" charset="0"/>
                <a:hlinkClick r:id="rId2"/>
              </a:rPr>
              <a:t>schools@cafod.org.uk</a:t>
            </a:r>
            <a:r>
              <a:rPr lang="en-US" dirty="0">
                <a:latin typeface="Arial" panose="020B0604020202020204" pitchFamily="34" charset="0"/>
                <a:cs typeface="Arial" panose="020B0604020202020204" pitchFamily="34" charset="0"/>
              </a:rPr>
              <a:t> or you can send the file via </a:t>
            </a:r>
            <a:r>
              <a:rPr lang="en-US" dirty="0">
                <a:latin typeface="Arial" panose="020B0604020202020204" pitchFamily="34" charset="0"/>
                <a:cs typeface="Arial" panose="020B0604020202020204" pitchFamily="34" charset="0"/>
                <a:hlinkClick r:id="rId3"/>
              </a:rPr>
              <a:t>www.fromsmash.com</a:t>
            </a:r>
            <a:r>
              <a:rPr lang="en-US" dirty="0">
                <a:latin typeface="Arial" panose="020B0604020202020204" pitchFamily="34" charset="0"/>
                <a:cs typeface="Arial" panose="020B0604020202020204" pitchFamily="34" charset="0"/>
              </a:rPr>
              <a:t> </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You may wish to delete this slide before sending. Any queries, please contact </a:t>
            </a:r>
            <a:r>
              <a:rPr lang="en-US" dirty="0">
                <a:latin typeface="Arial" panose="020B0604020202020204" pitchFamily="34" charset="0"/>
                <a:cs typeface="Arial" panose="020B0604020202020204" pitchFamily="34" charset="0"/>
                <a:hlinkClick r:id="rId2"/>
              </a:rPr>
              <a:t>schools@cafod.org.uk</a:t>
            </a: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Thank you</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57DD247-60F5-C01E-BF19-A90262635224}"/>
              </a:ext>
            </a:extLst>
          </p:cNvPr>
          <p:cNvSpPr txBox="1"/>
          <p:nvPr/>
        </p:nvSpPr>
        <p:spPr>
          <a:xfrm>
            <a:off x="833120" y="304800"/>
            <a:ext cx="8138160" cy="553998"/>
          </a:xfrm>
          <a:prstGeom prst="rect">
            <a:avLst/>
          </a:prstGeom>
          <a:noFill/>
        </p:spPr>
        <p:txBody>
          <a:bodyPr wrap="square" rtlCol="0">
            <a:spAutoFit/>
          </a:bodyPr>
          <a:lstStyle/>
          <a:p>
            <a:r>
              <a:rPr lang="en-US" sz="3000" dirty="0">
                <a:solidFill>
                  <a:schemeClr val="accent1"/>
                </a:solidFill>
                <a:latin typeface="Arial" panose="020B0604020202020204" pitchFamily="34" charset="0"/>
                <a:cs typeface="Arial" panose="020B0604020202020204" pitchFamily="34" charset="0"/>
              </a:rPr>
              <a:t>Template for LiveSimply for Schools evidence</a:t>
            </a:r>
            <a:endParaRPr lang="en-GB" sz="30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6954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34BEE-4659-8343-1B2C-E44F3AAC4F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17FFC1-2179-0BFA-240F-9DFC92BDF123}"/>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Local Action 1 – Living simply</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80DE6C34-B7F8-A57B-C936-C294A52B7A3B}"/>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4425EB3-FDFB-5C3E-22A2-7A030B19F964}"/>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354AF9FF-1232-09C5-22FF-99A30874FE5B}"/>
              </a:ext>
            </a:extLst>
          </p:cNvPr>
          <p:cNvSpPr/>
          <p:nvPr/>
        </p:nvSpPr>
        <p:spPr>
          <a:xfrm>
            <a:off x="9274002" y="193040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FE1EA17F-FD98-8B48-8092-8BB31A26DB70}"/>
              </a:ext>
            </a:extLst>
          </p:cNvPr>
          <p:cNvSpPr/>
          <p:nvPr/>
        </p:nvSpPr>
        <p:spPr>
          <a:xfrm>
            <a:off x="9306560" y="443992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3526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01904-948B-A658-CC2B-59F3D6EA82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408A28-EABE-4416-DA69-A9133411E71A}"/>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Local Action 2 – Living sustainably/simply</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A9EA881-47A7-4E8A-15FB-FB029EC32BC4}"/>
              </a:ext>
            </a:extLst>
          </p:cNvPr>
          <p:cNvSpPr>
            <a:spLocks noGrp="1"/>
          </p:cNvSpPr>
          <p:nvPr>
            <p:ph idx="1"/>
          </p:nvPr>
        </p:nvSpPr>
        <p:spPr>
          <a:xfrm>
            <a:off x="677334" y="1432561"/>
            <a:ext cx="5266266" cy="5137217"/>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7C93B6E-AA50-4959-C062-7217D146FC17}"/>
              </a:ext>
            </a:extLst>
          </p:cNvPr>
          <p:cNvSpPr txBox="1"/>
          <p:nvPr/>
        </p:nvSpPr>
        <p:spPr>
          <a:xfrm>
            <a:off x="6248402" y="1427481"/>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5454ED86-DF44-A0F6-AC20-68C718678884}"/>
              </a:ext>
            </a:extLst>
          </p:cNvPr>
          <p:cNvSpPr txBox="1"/>
          <p:nvPr/>
        </p:nvSpPr>
        <p:spPr>
          <a:xfrm>
            <a:off x="6248402" y="4261454"/>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a:p>
            <a:endParaRPr lang="en-US" dirty="0"/>
          </a:p>
          <a:p>
            <a:endParaRPr lang="en-GB" dirty="0"/>
          </a:p>
        </p:txBody>
      </p:sp>
      <p:pic>
        <p:nvPicPr>
          <p:cNvPr id="4" name="Picture 3" descr="A couple of women hugging&#10;&#10;Description automatically generated">
            <a:extLst>
              <a:ext uri="{FF2B5EF4-FFF2-40B4-BE49-F238E27FC236}">
                <a16:creationId xmlns:a16="http://schemas.microsoft.com/office/drawing/2014/main" id="{191849AE-EA4C-8CD3-AD6E-4944C751882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9460853" y="71209"/>
            <a:ext cx="881665" cy="1314284"/>
          </a:xfrm>
          <a:prstGeom prst="rect">
            <a:avLst/>
          </a:prstGeom>
        </p:spPr>
      </p:pic>
      <p:pic>
        <p:nvPicPr>
          <p:cNvPr id="7" name="Picture 6" descr="A person and person cleaning up the trash&#10;&#10;Description automatically generated">
            <a:extLst>
              <a:ext uri="{FF2B5EF4-FFF2-40B4-BE49-F238E27FC236}">
                <a16:creationId xmlns:a16="http://schemas.microsoft.com/office/drawing/2014/main" id="{97D983D6-E580-1F1A-0717-B5D56757118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759958" y="29221"/>
            <a:ext cx="1887894" cy="1569521"/>
          </a:xfrm>
          <a:prstGeom prst="rect">
            <a:avLst/>
          </a:prstGeom>
        </p:spPr>
      </p:pic>
    </p:spTree>
    <p:extLst>
      <p:ext uri="{BB962C8B-B14F-4D97-AF65-F5344CB8AC3E}">
        <p14:creationId xmlns:p14="http://schemas.microsoft.com/office/powerpoint/2010/main" val="592132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7DEC2-5B4A-47B3-EFF0-41D81AD0F9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E9FBC1-9F49-BB1F-04E1-D601215E281D}"/>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Local Action 2 – Living sustainably/simply</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7E5EAAF3-7C14-2525-B56A-72FBD2E9F805}"/>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ECF8D61C-DDB5-64D9-2560-EF7AADDB68BE}"/>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6CC733E1-C991-1021-AAA2-623FA184564C}"/>
              </a:ext>
            </a:extLst>
          </p:cNvPr>
          <p:cNvSpPr/>
          <p:nvPr/>
        </p:nvSpPr>
        <p:spPr>
          <a:xfrm>
            <a:off x="9274002" y="193040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C0F5687C-600A-9AD9-7BF1-581D6E45FEA3}"/>
              </a:ext>
            </a:extLst>
          </p:cNvPr>
          <p:cNvSpPr/>
          <p:nvPr/>
        </p:nvSpPr>
        <p:spPr>
          <a:xfrm>
            <a:off x="9306560" y="443992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2253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D001A-9ED0-292B-D5A6-294A57E16E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F8F35-AB86-E154-72D7-83985E3D21DA}"/>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Local Action 3 – Living in solidarity</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D4E7E27-A4D0-CFDA-70DD-D4586F3F9A9A}"/>
              </a:ext>
            </a:extLst>
          </p:cNvPr>
          <p:cNvSpPr>
            <a:spLocks noGrp="1"/>
          </p:cNvSpPr>
          <p:nvPr>
            <p:ph idx="1"/>
          </p:nvPr>
        </p:nvSpPr>
        <p:spPr>
          <a:xfrm>
            <a:off x="677334" y="1432561"/>
            <a:ext cx="5266266" cy="5137217"/>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C420763-8FCE-6005-0FD2-1096C9B704A3}"/>
              </a:ext>
            </a:extLst>
          </p:cNvPr>
          <p:cNvSpPr txBox="1"/>
          <p:nvPr/>
        </p:nvSpPr>
        <p:spPr>
          <a:xfrm>
            <a:off x="6248402" y="1427481"/>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3D1C9FF0-430F-CCF1-DA1D-EC7495DAA341}"/>
              </a:ext>
            </a:extLst>
          </p:cNvPr>
          <p:cNvSpPr txBox="1"/>
          <p:nvPr/>
        </p:nvSpPr>
        <p:spPr>
          <a:xfrm>
            <a:off x="6248402" y="4261454"/>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a:p>
            <a:endParaRPr lang="en-US" dirty="0"/>
          </a:p>
          <a:p>
            <a:endParaRPr lang="en-GB" dirty="0"/>
          </a:p>
        </p:txBody>
      </p:sp>
      <p:pic>
        <p:nvPicPr>
          <p:cNvPr id="4" name="Picture 3" descr="A group of people holding a heart&#10;&#10;Description automatically generated">
            <a:extLst>
              <a:ext uri="{FF2B5EF4-FFF2-40B4-BE49-F238E27FC236}">
                <a16:creationId xmlns:a16="http://schemas.microsoft.com/office/drawing/2014/main" id="{F33FD912-5409-343C-93B4-D8D06247D4B0}"/>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266971" y="-71208"/>
            <a:ext cx="1894348" cy="1574887"/>
          </a:xfrm>
          <a:prstGeom prst="rect">
            <a:avLst/>
          </a:prstGeom>
        </p:spPr>
      </p:pic>
    </p:spTree>
    <p:extLst>
      <p:ext uri="{BB962C8B-B14F-4D97-AF65-F5344CB8AC3E}">
        <p14:creationId xmlns:p14="http://schemas.microsoft.com/office/powerpoint/2010/main" val="3067623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E367B-3474-7E17-4DF4-EAFC61A0EA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D49BFD-5A21-D0D3-430A-0F15E682C12E}"/>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Local Action 3 – Living in solidarity</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6045B101-5CEE-5F18-DC4A-3ACBFB597AB5}"/>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B79A2801-E36E-3EB4-7497-B5EC8FEE878B}"/>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008A52F4-7184-6798-1487-368A9D1EFF5B}"/>
              </a:ext>
            </a:extLst>
          </p:cNvPr>
          <p:cNvSpPr/>
          <p:nvPr/>
        </p:nvSpPr>
        <p:spPr>
          <a:xfrm>
            <a:off x="9274002" y="193040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C8261F61-E588-AD0A-13AA-D0D9BFFC53C7}"/>
              </a:ext>
            </a:extLst>
          </p:cNvPr>
          <p:cNvSpPr/>
          <p:nvPr/>
        </p:nvSpPr>
        <p:spPr>
          <a:xfrm>
            <a:off x="9306560" y="443992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0433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D9E33-A83F-62D9-083E-B412140AE3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77C773-E886-DD04-CAC6-8CC10DB07C3C}"/>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School Action 1 – Main living simply action</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67C51EA-4E9D-5557-F080-A0F2FA27A65D}"/>
              </a:ext>
            </a:extLst>
          </p:cNvPr>
          <p:cNvSpPr>
            <a:spLocks noGrp="1"/>
          </p:cNvSpPr>
          <p:nvPr>
            <p:ph idx="1"/>
          </p:nvPr>
        </p:nvSpPr>
        <p:spPr>
          <a:xfrm>
            <a:off x="677334" y="1432561"/>
            <a:ext cx="5266266" cy="3503121"/>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E158F93-7D39-A864-F50B-CE5C3AF98E17}"/>
              </a:ext>
            </a:extLst>
          </p:cNvPr>
          <p:cNvSpPr txBox="1"/>
          <p:nvPr/>
        </p:nvSpPr>
        <p:spPr>
          <a:xfrm rot="10800000" flipV="1">
            <a:off x="677334" y="5092450"/>
            <a:ext cx="5266265" cy="1477328"/>
          </a:xfrm>
          <a:prstGeom prst="rect">
            <a:avLst/>
          </a:prstGeom>
          <a:no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As this was one of our main actions, we involved the whole school by…</a:t>
            </a:r>
          </a:p>
          <a:p>
            <a:endParaRPr lang="en-US" dirty="0"/>
          </a:p>
          <a:p>
            <a:endParaRPr lang="en-US" dirty="0"/>
          </a:p>
          <a:p>
            <a:endParaRPr lang="en-GB" dirty="0"/>
          </a:p>
        </p:txBody>
      </p:sp>
      <p:sp>
        <p:nvSpPr>
          <p:cNvPr id="5" name="TextBox 4">
            <a:extLst>
              <a:ext uri="{FF2B5EF4-FFF2-40B4-BE49-F238E27FC236}">
                <a16:creationId xmlns:a16="http://schemas.microsoft.com/office/drawing/2014/main" id="{F6D461F3-2555-BF92-AB5C-3CF8C2D309E7}"/>
              </a:ext>
            </a:extLst>
          </p:cNvPr>
          <p:cNvSpPr txBox="1"/>
          <p:nvPr/>
        </p:nvSpPr>
        <p:spPr>
          <a:xfrm>
            <a:off x="6248402" y="1427481"/>
            <a:ext cx="5184986" cy="1477328"/>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A7EA8693-CF37-5C68-D313-1B72C7012044}"/>
              </a:ext>
            </a:extLst>
          </p:cNvPr>
          <p:cNvSpPr txBox="1"/>
          <p:nvPr/>
        </p:nvSpPr>
        <p:spPr>
          <a:xfrm>
            <a:off x="6248402" y="3142646"/>
            <a:ext cx="5184986" cy="1477328"/>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p>
          <a:p>
            <a:endParaRPr lang="en-US" dirty="0"/>
          </a:p>
          <a:p>
            <a:endParaRPr lang="en-US" dirty="0"/>
          </a:p>
          <a:p>
            <a:endParaRPr lang="en-GB" dirty="0"/>
          </a:p>
        </p:txBody>
      </p:sp>
      <p:sp>
        <p:nvSpPr>
          <p:cNvPr id="7" name="TextBox 6">
            <a:extLst>
              <a:ext uri="{FF2B5EF4-FFF2-40B4-BE49-F238E27FC236}">
                <a16:creationId xmlns:a16="http://schemas.microsoft.com/office/drawing/2014/main" id="{F0AC9100-2341-0206-1EB3-CCEB678ACCED}"/>
              </a:ext>
            </a:extLst>
          </p:cNvPr>
          <p:cNvSpPr txBox="1"/>
          <p:nvPr/>
        </p:nvSpPr>
        <p:spPr>
          <a:xfrm>
            <a:off x="6248402" y="4815452"/>
            <a:ext cx="5184986" cy="1754326"/>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we involve the wider community in this action?</a:t>
            </a:r>
          </a:p>
          <a:p>
            <a:endParaRPr lang="en-US" dirty="0"/>
          </a:p>
          <a:p>
            <a:endParaRPr lang="en-US" dirty="0"/>
          </a:p>
          <a:p>
            <a:endParaRPr lang="en-US" dirty="0"/>
          </a:p>
          <a:p>
            <a:endParaRPr lang="en-GB" dirty="0"/>
          </a:p>
        </p:txBody>
      </p:sp>
      <p:pic>
        <p:nvPicPr>
          <p:cNvPr id="9" name="Picture 8" descr="A group of people holding a banner&#10;&#10;Description automatically generated">
            <a:extLst>
              <a:ext uri="{FF2B5EF4-FFF2-40B4-BE49-F238E27FC236}">
                <a16:creationId xmlns:a16="http://schemas.microsoft.com/office/drawing/2014/main" id="{25BC7016-DFFE-FD03-765D-F405D5CA753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8237256" y="344610"/>
            <a:ext cx="2969223" cy="887393"/>
          </a:xfrm>
          <a:prstGeom prst="rect">
            <a:avLst/>
          </a:prstGeom>
        </p:spPr>
      </p:pic>
    </p:spTree>
    <p:extLst>
      <p:ext uri="{BB962C8B-B14F-4D97-AF65-F5344CB8AC3E}">
        <p14:creationId xmlns:p14="http://schemas.microsoft.com/office/powerpoint/2010/main" val="31898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3963A-39DA-7EF2-3DC3-E400D9C44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0A0076-41CF-5549-5E30-1D678DEFB574}"/>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School Action 1 – Main living simply action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B41E8EF9-C867-8CA0-CFBE-C14D83B0F6C2}"/>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BDE3E625-F693-6330-98F7-375C97C2A0A2}"/>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B14DE2A6-59CA-EA3C-E3CA-B61484FB8BD3}"/>
              </a:ext>
            </a:extLst>
          </p:cNvPr>
          <p:cNvSpPr/>
          <p:nvPr/>
        </p:nvSpPr>
        <p:spPr>
          <a:xfrm>
            <a:off x="9177567" y="2494280"/>
            <a:ext cx="2885440" cy="199136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Arial" panose="020B0604020202020204" pitchFamily="34" charset="0"/>
                <a:cs typeface="Arial" panose="020B0604020202020204" pitchFamily="34" charset="0"/>
              </a:rPr>
              <a:t>Enter pupil voice here</a:t>
            </a:r>
            <a:endParaRPr lang="en-GB" sz="1600"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BBFA95CE-BA22-06E8-133C-10B034E91857}"/>
              </a:ext>
            </a:extLst>
          </p:cNvPr>
          <p:cNvSpPr/>
          <p:nvPr/>
        </p:nvSpPr>
        <p:spPr>
          <a:xfrm>
            <a:off x="9306560" y="4693920"/>
            <a:ext cx="2885440" cy="199136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Arial" panose="020B0604020202020204" pitchFamily="34" charset="0"/>
                <a:cs typeface="Arial" panose="020B0604020202020204" pitchFamily="34" charset="0"/>
              </a:rPr>
              <a:t>Enter pupil voice here</a:t>
            </a:r>
            <a:endParaRPr lang="en-GB" sz="1600" dirty="0">
              <a:solidFill>
                <a:schemeClr val="tx1"/>
              </a:solidFill>
              <a:latin typeface="Arial" panose="020B0604020202020204" pitchFamily="34" charset="0"/>
              <a:cs typeface="Arial" panose="020B0604020202020204" pitchFamily="34" charset="0"/>
            </a:endParaRPr>
          </a:p>
        </p:txBody>
      </p:sp>
      <p:sp>
        <p:nvSpPr>
          <p:cNvPr id="3" name="Speech Bubble: Oval 2">
            <a:extLst>
              <a:ext uri="{FF2B5EF4-FFF2-40B4-BE49-F238E27FC236}">
                <a16:creationId xmlns:a16="http://schemas.microsoft.com/office/drawing/2014/main" id="{4812C024-881C-7A55-7071-BA4507F1E973}"/>
              </a:ext>
            </a:extLst>
          </p:cNvPr>
          <p:cNvSpPr/>
          <p:nvPr/>
        </p:nvSpPr>
        <p:spPr>
          <a:xfrm>
            <a:off x="9177567" y="91440"/>
            <a:ext cx="2885440" cy="219456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Arial" panose="020B0604020202020204" pitchFamily="34" charset="0"/>
                <a:cs typeface="Arial" panose="020B0604020202020204" pitchFamily="34" charset="0"/>
              </a:rPr>
              <a:t>Enter wider community voice here (parent/parishioner)</a:t>
            </a:r>
            <a:endParaRPr lang="en-GB"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6404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36C2E-D275-8B13-5426-0EF30ECC4B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D9A0D5-015B-F545-1BF0-23EC007E598E}"/>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School Action 2 – Main living sustainably action</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D592D8D-B683-5898-0B38-D6668DEA7D8D}"/>
              </a:ext>
            </a:extLst>
          </p:cNvPr>
          <p:cNvSpPr>
            <a:spLocks noGrp="1"/>
          </p:cNvSpPr>
          <p:nvPr>
            <p:ph idx="1"/>
          </p:nvPr>
        </p:nvSpPr>
        <p:spPr>
          <a:xfrm>
            <a:off x="677334" y="1432561"/>
            <a:ext cx="5266266" cy="3503121"/>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5903B1E-E5DD-E9F6-E7B6-0C632374A1BB}"/>
              </a:ext>
            </a:extLst>
          </p:cNvPr>
          <p:cNvSpPr txBox="1"/>
          <p:nvPr/>
        </p:nvSpPr>
        <p:spPr>
          <a:xfrm rot="10800000" flipV="1">
            <a:off x="677334" y="5092450"/>
            <a:ext cx="5266265" cy="1477328"/>
          </a:xfrm>
          <a:prstGeom prst="rect">
            <a:avLst/>
          </a:prstGeom>
          <a:no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As this was one of our main actions, we involved the whole school by…</a:t>
            </a:r>
          </a:p>
          <a:p>
            <a:endParaRPr lang="en-US" dirty="0"/>
          </a:p>
          <a:p>
            <a:endParaRPr lang="en-US" dirty="0"/>
          </a:p>
          <a:p>
            <a:endParaRPr lang="en-GB" dirty="0"/>
          </a:p>
        </p:txBody>
      </p:sp>
      <p:sp>
        <p:nvSpPr>
          <p:cNvPr id="5" name="TextBox 4">
            <a:extLst>
              <a:ext uri="{FF2B5EF4-FFF2-40B4-BE49-F238E27FC236}">
                <a16:creationId xmlns:a16="http://schemas.microsoft.com/office/drawing/2014/main" id="{8D2F3830-A017-7330-1025-9C48FABD6945}"/>
              </a:ext>
            </a:extLst>
          </p:cNvPr>
          <p:cNvSpPr txBox="1"/>
          <p:nvPr/>
        </p:nvSpPr>
        <p:spPr>
          <a:xfrm>
            <a:off x="6248402" y="1427481"/>
            <a:ext cx="5184986" cy="1477328"/>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9DBC2036-EE72-FF44-09CA-2E7A6BBD1B4D}"/>
              </a:ext>
            </a:extLst>
          </p:cNvPr>
          <p:cNvSpPr txBox="1"/>
          <p:nvPr/>
        </p:nvSpPr>
        <p:spPr>
          <a:xfrm>
            <a:off x="6248402" y="3142646"/>
            <a:ext cx="5184986" cy="1477328"/>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p>
          <a:p>
            <a:endParaRPr lang="en-US" dirty="0"/>
          </a:p>
          <a:p>
            <a:endParaRPr lang="en-US" dirty="0"/>
          </a:p>
          <a:p>
            <a:endParaRPr lang="en-GB" dirty="0"/>
          </a:p>
        </p:txBody>
      </p:sp>
      <p:sp>
        <p:nvSpPr>
          <p:cNvPr id="7" name="TextBox 6">
            <a:extLst>
              <a:ext uri="{FF2B5EF4-FFF2-40B4-BE49-F238E27FC236}">
                <a16:creationId xmlns:a16="http://schemas.microsoft.com/office/drawing/2014/main" id="{FAE3EC44-E7C5-4492-A9B6-379583CB3436}"/>
              </a:ext>
            </a:extLst>
          </p:cNvPr>
          <p:cNvSpPr txBox="1"/>
          <p:nvPr/>
        </p:nvSpPr>
        <p:spPr>
          <a:xfrm>
            <a:off x="6248402" y="4815452"/>
            <a:ext cx="5184986" cy="1754326"/>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we involve the wider community in this action?</a:t>
            </a:r>
          </a:p>
          <a:p>
            <a:endParaRPr lang="en-US" dirty="0"/>
          </a:p>
          <a:p>
            <a:endParaRPr lang="en-US" dirty="0"/>
          </a:p>
          <a:p>
            <a:endParaRPr lang="en-US" dirty="0"/>
          </a:p>
          <a:p>
            <a:endParaRPr lang="en-GB" dirty="0"/>
          </a:p>
        </p:txBody>
      </p:sp>
      <p:pic>
        <p:nvPicPr>
          <p:cNvPr id="8" name="Picture 7" descr="A group of kids hugging a globe&#10;&#10;Description automatically generated">
            <a:extLst>
              <a:ext uri="{FF2B5EF4-FFF2-40B4-BE49-F238E27FC236}">
                <a16:creationId xmlns:a16="http://schemas.microsoft.com/office/drawing/2014/main" id="{F9B51DFE-3BA3-567C-3FD1-F13329F4035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615680" y="-63322"/>
            <a:ext cx="1793209" cy="1490803"/>
          </a:xfrm>
          <a:prstGeom prst="rect">
            <a:avLst/>
          </a:prstGeom>
        </p:spPr>
      </p:pic>
    </p:spTree>
    <p:extLst>
      <p:ext uri="{BB962C8B-B14F-4D97-AF65-F5344CB8AC3E}">
        <p14:creationId xmlns:p14="http://schemas.microsoft.com/office/powerpoint/2010/main" val="1066396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36F7F-E88E-DAA9-2BEF-4DE60429B9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DB1488-7BFF-9C16-B665-79E9033C05F2}"/>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School Action 2 – Main living sustainably action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D29BA4BD-7D99-7938-A597-4AC4108A9DAB}"/>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2DC28144-8E14-4A00-E0A4-7E874BBFD5BC}"/>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9CA7EF4F-D117-D000-6007-F4D50E28054B}"/>
              </a:ext>
            </a:extLst>
          </p:cNvPr>
          <p:cNvSpPr/>
          <p:nvPr/>
        </p:nvSpPr>
        <p:spPr>
          <a:xfrm>
            <a:off x="9177567" y="2494280"/>
            <a:ext cx="2885440" cy="199136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Arial" panose="020B0604020202020204" pitchFamily="34" charset="0"/>
                <a:cs typeface="Arial" panose="020B0604020202020204" pitchFamily="34" charset="0"/>
              </a:rPr>
              <a:t>Enter pupil voice here</a:t>
            </a:r>
            <a:endParaRPr lang="en-GB" sz="1600"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F91D120A-A3E9-0F19-2A30-7C04F0553ED6}"/>
              </a:ext>
            </a:extLst>
          </p:cNvPr>
          <p:cNvSpPr/>
          <p:nvPr/>
        </p:nvSpPr>
        <p:spPr>
          <a:xfrm>
            <a:off x="9306560" y="4693920"/>
            <a:ext cx="2885440" cy="199136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Arial" panose="020B0604020202020204" pitchFamily="34" charset="0"/>
                <a:cs typeface="Arial" panose="020B0604020202020204" pitchFamily="34" charset="0"/>
              </a:rPr>
              <a:t>Enter pupil voice here</a:t>
            </a:r>
            <a:endParaRPr lang="en-GB" sz="1600" dirty="0">
              <a:solidFill>
                <a:schemeClr val="tx1"/>
              </a:solidFill>
              <a:latin typeface="Arial" panose="020B0604020202020204" pitchFamily="34" charset="0"/>
              <a:cs typeface="Arial" panose="020B0604020202020204" pitchFamily="34" charset="0"/>
            </a:endParaRPr>
          </a:p>
        </p:txBody>
      </p:sp>
      <p:sp>
        <p:nvSpPr>
          <p:cNvPr id="3" name="Speech Bubble: Oval 2">
            <a:extLst>
              <a:ext uri="{FF2B5EF4-FFF2-40B4-BE49-F238E27FC236}">
                <a16:creationId xmlns:a16="http://schemas.microsoft.com/office/drawing/2014/main" id="{C95D040E-A4F5-C08B-C213-63CECB3FFAAF}"/>
              </a:ext>
            </a:extLst>
          </p:cNvPr>
          <p:cNvSpPr/>
          <p:nvPr/>
        </p:nvSpPr>
        <p:spPr>
          <a:xfrm>
            <a:off x="9177567" y="91440"/>
            <a:ext cx="2885440" cy="219456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Arial" panose="020B0604020202020204" pitchFamily="34" charset="0"/>
                <a:cs typeface="Arial" panose="020B0604020202020204" pitchFamily="34" charset="0"/>
              </a:rPr>
              <a:t>Enter wider community voice here (parent/parishioner)</a:t>
            </a:r>
            <a:endParaRPr lang="en-GB"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1052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73D93-9B84-2EEE-4433-EA43155236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D5A415-E2E5-F49A-CDD1-DEC70D24A774}"/>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School Action 3 – Living sustainably</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F14D293-194E-F8FF-56CB-F38E8BB1E933}"/>
              </a:ext>
            </a:extLst>
          </p:cNvPr>
          <p:cNvSpPr>
            <a:spLocks noGrp="1"/>
          </p:cNvSpPr>
          <p:nvPr>
            <p:ph idx="1"/>
          </p:nvPr>
        </p:nvSpPr>
        <p:spPr>
          <a:xfrm>
            <a:off x="677334" y="1432561"/>
            <a:ext cx="5266266" cy="5137217"/>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88E82FD-941F-A1E8-F861-2F1CB36B13A5}"/>
              </a:ext>
            </a:extLst>
          </p:cNvPr>
          <p:cNvSpPr txBox="1"/>
          <p:nvPr/>
        </p:nvSpPr>
        <p:spPr>
          <a:xfrm>
            <a:off x="6248402" y="1427481"/>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EDA6ED70-344E-1364-E85B-7F59A52E6C6A}"/>
              </a:ext>
            </a:extLst>
          </p:cNvPr>
          <p:cNvSpPr txBox="1"/>
          <p:nvPr/>
        </p:nvSpPr>
        <p:spPr>
          <a:xfrm>
            <a:off x="6248402" y="4261454"/>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a:p>
            <a:endParaRPr lang="en-US" dirty="0"/>
          </a:p>
          <a:p>
            <a:endParaRPr lang="en-GB" dirty="0"/>
          </a:p>
        </p:txBody>
      </p:sp>
      <p:pic>
        <p:nvPicPr>
          <p:cNvPr id="4" name="Picture 3" descr="A cartoon of a person planting a plant&#10;&#10;Description automatically generated">
            <a:extLst>
              <a:ext uri="{FF2B5EF4-FFF2-40B4-BE49-F238E27FC236}">
                <a16:creationId xmlns:a16="http://schemas.microsoft.com/office/drawing/2014/main" id="{0FAC2DB0-13EB-A3B5-02D5-1362D164136A}"/>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058214" y="15797"/>
            <a:ext cx="1108115" cy="1411684"/>
          </a:xfrm>
          <a:prstGeom prst="rect">
            <a:avLst/>
          </a:prstGeom>
        </p:spPr>
      </p:pic>
      <p:pic>
        <p:nvPicPr>
          <p:cNvPr id="7" name="Picture 6" descr="A cartoon of a person in a pink jacket and blue pants walking">
            <a:extLst>
              <a:ext uri="{FF2B5EF4-FFF2-40B4-BE49-F238E27FC236}">
                <a16:creationId xmlns:a16="http://schemas.microsoft.com/office/drawing/2014/main" id="{C3EA06D2-5C7E-E4BD-07CE-4B4D2D6E4B7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6329" y="56437"/>
            <a:ext cx="1156972" cy="1352026"/>
          </a:xfrm>
          <a:prstGeom prst="rect">
            <a:avLst/>
          </a:prstGeom>
        </p:spPr>
      </p:pic>
    </p:spTree>
    <p:extLst>
      <p:ext uri="{BB962C8B-B14F-4D97-AF65-F5344CB8AC3E}">
        <p14:creationId xmlns:p14="http://schemas.microsoft.com/office/powerpoint/2010/main" val="2366050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320" y="1955156"/>
            <a:ext cx="9290969" cy="1276417"/>
          </a:xfrm>
          <a:solidFill>
            <a:schemeClr val="bg1"/>
          </a:solidFill>
          <a:ln>
            <a:solidFill>
              <a:schemeClr val="accent1">
                <a:shade val="15000"/>
              </a:schemeClr>
            </a:solidFill>
          </a:ln>
        </p:spPr>
        <p:txBody>
          <a:bodyPr/>
          <a:lstStyle/>
          <a:p>
            <a:pPr algn="ctr"/>
            <a:r>
              <a:rPr lang="en-US" sz="4800" dirty="0">
                <a:latin typeface="Arial" panose="020B0604020202020204" pitchFamily="34" charset="0"/>
                <a:cs typeface="Arial" panose="020B0604020202020204" pitchFamily="34" charset="0"/>
              </a:rPr>
              <a:t>Please enter your school’s name</a:t>
            </a:r>
          </a:p>
        </p:txBody>
      </p:sp>
      <p:sp>
        <p:nvSpPr>
          <p:cNvPr id="4" name="Subtitle 2"/>
          <p:cNvSpPr>
            <a:spLocks noGrp="1"/>
          </p:cNvSpPr>
          <p:nvPr>
            <p:ph type="subTitle" idx="1"/>
          </p:nvPr>
        </p:nvSpPr>
        <p:spPr>
          <a:xfrm>
            <a:off x="528320" y="3429001"/>
            <a:ext cx="9290969" cy="737754"/>
          </a:xfrm>
          <a:ln>
            <a:solidFill>
              <a:schemeClr val="accent1">
                <a:shade val="15000"/>
              </a:schemeClr>
            </a:solidFill>
          </a:ln>
        </p:spPr>
        <p:txBody>
          <a:bodyPr>
            <a:normAutofit/>
          </a:bodyPr>
          <a:lstStyle/>
          <a:p>
            <a:pPr algn="ctr"/>
            <a:r>
              <a:rPr lang="en-US" dirty="0">
                <a:latin typeface="Arial" panose="020B0604020202020204" pitchFamily="34" charset="0"/>
                <a:cs typeface="Arial" panose="020B0604020202020204" pitchFamily="34" charset="0"/>
              </a:rPr>
              <a:t>Please enter the name of your LiveSimply lead person (adult)</a:t>
            </a:r>
          </a:p>
        </p:txBody>
      </p:sp>
      <p:pic>
        <p:nvPicPr>
          <p:cNvPr id="5" name="Picture 4">
            <a:extLst>
              <a:ext uri="{FF2B5EF4-FFF2-40B4-BE49-F238E27FC236}">
                <a16:creationId xmlns:a16="http://schemas.microsoft.com/office/drawing/2014/main" id="{A6E7F50D-08BE-514D-4169-82F8913471D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522511" y="178875"/>
            <a:ext cx="5302585" cy="1424405"/>
          </a:xfrm>
          <a:prstGeom prst="rect">
            <a:avLst/>
          </a:prstGeom>
        </p:spPr>
      </p:pic>
      <p:pic>
        <p:nvPicPr>
          <p:cNvPr id="6" name="Picture 5" descr="A group of people walking down a hill&#10;&#10;Description automatically generated">
            <a:extLst>
              <a:ext uri="{FF2B5EF4-FFF2-40B4-BE49-F238E27FC236}">
                <a16:creationId xmlns:a16="http://schemas.microsoft.com/office/drawing/2014/main" id="{468C46D7-2DA2-0DD1-C83F-C41FF10A239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82830" y="4187890"/>
            <a:ext cx="7482345" cy="2670110"/>
          </a:xfrm>
          <a:prstGeom prst="rect">
            <a:avLst/>
          </a:prstGeom>
        </p:spPr>
      </p:pic>
    </p:spTree>
    <p:extLst>
      <p:ext uri="{BB962C8B-B14F-4D97-AF65-F5344CB8AC3E}">
        <p14:creationId xmlns:p14="http://schemas.microsoft.com/office/powerpoint/2010/main" val="279880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8CABC-8323-3045-48CE-FD436B4B53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D21158-8C8B-0E90-3179-70FBCED2670E}"/>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School Action 3 – Living sustainably</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7EFBAB7F-3249-93EE-A70E-7670198DEB14}"/>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9560E2D-6C68-B866-40A8-B7BCF8D581C2}"/>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9D3FAB38-D8C1-36C0-D3AA-8A5637C67946}"/>
              </a:ext>
            </a:extLst>
          </p:cNvPr>
          <p:cNvSpPr/>
          <p:nvPr/>
        </p:nvSpPr>
        <p:spPr>
          <a:xfrm>
            <a:off x="9274002" y="193040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E21FA429-3416-B6C2-84F1-06915402E9B3}"/>
              </a:ext>
            </a:extLst>
          </p:cNvPr>
          <p:cNvSpPr/>
          <p:nvPr/>
        </p:nvSpPr>
        <p:spPr>
          <a:xfrm>
            <a:off x="9306560" y="443992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209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0EBE6-2F37-5E4D-8861-945F757B25E7}"/>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Is there anything else you would like to tell us about your LiveSimply journey?</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BB6AD76-7EC6-0772-C9B9-579DEF5DA39D}"/>
              </a:ext>
            </a:extLst>
          </p:cNvPr>
          <p:cNvSpPr txBox="1"/>
          <p:nvPr/>
        </p:nvSpPr>
        <p:spPr>
          <a:xfrm>
            <a:off x="640080" y="2275840"/>
            <a:ext cx="8768080" cy="3820160"/>
          </a:xfrm>
          <a:prstGeom prst="rect">
            <a:avLst/>
          </a:prstGeom>
          <a:solidFill>
            <a:schemeClr val="bg1"/>
          </a:solid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151555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486A8-F3DE-6F56-3ECC-3894B7F53A00}"/>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Global Action 1 – Main living in solidarity action</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FFC711B-4E42-1632-3B2E-002633636CF1}"/>
              </a:ext>
            </a:extLst>
          </p:cNvPr>
          <p:cNvSpPr>
            <a:spLocks noGrp="1"/>
          </p:cNvSpPr>
          <p:nvPr>
            <p:ph idx="1"/>
          </p:nvPr>
        </p:nvSpPr>
        <p:spPr>
          <a:xfrm>
            <a:off x="677334" y="1432561"/>
            <a:ext cx="5266266" cy="3503121"/>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endParaRPr lang="en-GB" i="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62B941E-2C98-9A64-F862-75BC6C2B7725}"/>
              </a:ext>
            </a:extLst>
          </p:cNvPr>
          <p:cNvSpPr txBox="1"/>
          <p:nvPr/>
        </p:nvSpPr>
        <p:spPr>
          <a:xfrm rot="10800000" flipV="1">
            <a:off x="677334" y="5092450"/>
            <a:ext cx="5266265" cy="1477328"/>
          </a:xfrm>
          <a:prstGeom prst="rect">
            <a:avLst/>
          </a:prstGeom>
          <a:no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As this was one of our main actions, we involved the whole school by…</a:t>
            </a:r>
          </a:p>
          <a:p>
            <a:endParaRPr lang="en-US" dirty="0"/>
          </a:p>
          <a:p>
            <a:endParaRPr lang="en-US" dirty="0"/>
          </a:p>
          <a:p>
            <a:endParaRPr lang="en-GB" dirty="0"/>
          </a:p>
        </p:txBody>
      </p:sp>
      <p:sp>
        <p:nvSpPr>
          <p:cNvPr id="5" name="TextBox 4">
            <a:extLst>
              <a:ext uri="{FF2B5EF4-FFF2-40B4-BE49-F238E27FC236}">
                <a16:creationId xmlns:a16="http://schemas.microsoft.com/office/drawing/2014/main" id="{2E3818EC-33CD-C548-7BBF-420C35DD7684}"/>
              </a:ext>
            </a:extLst>
          </p:cNvPr>
          <p:cNvSpPr txBox="1"/>
          <p:nvPr/>
        </p:nvSpPr>
        <p:spPr>
          <a:xfrm>
            <a:off x="6248402" y="1427481"/>
            <a:ext cx="5184986" cy="1477328"/>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CFF23D46-9D36-EEBB-CDE9-27192A4AEECF}"/>
              </a:ext>
            </a:extLst>
          </p:cNvPr>
          <p:cNvSpPr txBox="1"/>
          <p:nvPr/>
        </p:nvSpPr>
        <p:spPr>
          <a:xfrm>
            <a:off x="6248402" y="3142646"/>
            <a:ext cx="5184986" cy="1477328"/>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p>
          <a:p>
            <a:endParaRPr lang="en-US" dirty="0"/>
          </a:p>
          <a:p>
            <a:endParaRPr lang="en-US" dirty="0"/>
          </a:p>
          <a:p>
            <a:endParaRPr lang="en-GB" dirty="0"/>
          </a:p>
        </p:txBody>
      </p:sp>
      <p:sp>
        <p:nvSpPr>
          <p:cNvPr id="7" name="TextBox 6">
            <a:extLst>
              <a:ext uri="{FF2B5EF4-FFF2-40B4-BE49-F238E27FC236}">
                <a16:creationId xmlns:a16="http://schemas.microsoft.com/office/drawing/2014/main" id="{F318ECC8-5A8D-A459-6288-BACE1A12D82E}"/>
              </a:ext>
            </a:extLst>
          </p:cNvPr>
          <p:cNvSpPr txBox="1"/>
          <p:nvPr/>
        </p:nvSpPr>
        <p:spPr>
          <a:xfrm>
            <a:off x="6248402" y="4815452"/>
            <a:ext cx="5184986" cy="1754326"/>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we involve the wider community in this action?</a:t>
            </a:r>
          </a:p>
          <a:p>
            <a:endParaRPr lang="en-US" dirty="0"/>
          </a:p>
          <a:p>
            <a:endParaRPr lang="en-US" dirty="0"/>
          </a:p>
          <a:p>
            <a:endParaRPr lang="en-US" dirty="0"/>
          </a:p>
          <a:p>
            <a:endParaRPr lang="en-GB" dirty="0"/>
          </a:p>
        </p:txBody>
      </p:sp>
      <p:pic>
        <p:nvPicPr>
          <p:cNvPr id="8" name="Picture 7" descr="A group of people holding a heart&#10;&#10;Description automatically generated">
            <a:extLst>
              <a:ext uri="{FF2B5EF4-FFF2-40B4-BE49-F238E27FC236}">
                <a16:creationId xmlns:a16="http://schemas.microsoft.com/office/drawing/2014/main" id="{4BAD65AC-7280-3556-AA83-AFB31CA21AD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72242" y="0"/>
            <a:ext cx="1894348" cy="1574887"/>
          </a:xfrm>
          <a:prstGeom prst="rect">
            <a:avLst/>
          </a:prstGeom>
        </p:spPr>
      </p:pic>
    </p:spTree>
    <p:extLst>
      <p:ext uri="{BB962C8B-B14F-4D97-AF65-F5344CB8AC3E}">
        <p14:creationId xmlns:p14="http://schemas.microsoft.com/office/powerpoint/2010/main" val="88224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4E4A0-A360-81FC-047B-0FA0393F9196}"/>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Global Action 1 – Main living in solidarity action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A18946C3-F435-B1DA-82BF-3F49F359DA3C}"/>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7580FE59-AFCA-7B54-9351-D928F6D71F52}"/>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DDBD6FFA-F94A-8090-23B8-8E2448AC4197}"/>
              </a:ext>
            </a:extLst>
          </p:cNvPr>
          <p:cNvSpPr/>
          <p:nvPr/>
        </p:nvSpPr>
        <p:spPr>
          <a:xfrm>
            <a:off x="9274002" y="152400"/>
            <a:ext cx="2885440" cy="188976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A6FB825F-E0CF-87CA-1F74-2F2B5ADE7251}"/>
              </a:ext>
            </a:extLst>
          </p:cNvPr>
          <p:cNvSpPr/>
          <p:nvPr/>
        </p:nvSpPr>
        <p:spPr>
          <a:xfrm>
            <a:off x="9306560" y="4572000"/>
            <a:ext cx="2885440" cy="20116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3D3796EE-FFF3-BE4C-5EA4-FD0DCD0D9D6C}"/>
              </a:ext>
            </a:extLst>
          </p:cNvPr>
          <p:cNvSpPr/>
          <p:nvPr/>
        </p:nvSpPr>
        <p:spPr>
          <a:xfrm>
            <a:off x="9420817" y="2407920"/>
            <a:ext cx="2656925" cy="201168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Please add evidence fundraising has been sent to CAFOD</a:t>
            </a:r>
            <a:endParaRPr lang="en-GB" dirty="0">
              <a:solidFill>
                <a:schemeClr val="tx1"/>
              </a:solidFill>
            </a:endParaRPr>
          </a:p>
        </p:txBody>
      </p:sp>
    </p:spTree>
    <p:extLst>
      <p:ext uri="{BB962C8B-B14F-4D97-AF65-F5344CB8AC3E}">
        <p14:creationId xmlns:p14="http://schemas.microsoft.com/office/powerpoint/2010/main" val="795443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0DF70-9C9B-DD0A-E510-489B2AF2F5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75998E-8455-C652-16B2-694C5AC6529C}"/>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Global Action 2 – Living in solidarity</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5EE0D72-CF1E-3526-A7DF-7B79890C2B99}"/>
              </a:ext>
            </a:extLst>
          </p:cNvPr>
          <p:cNvSpPr>
            <a:spLocks noGrp="1"/>
          </p:cNvSpPr>
          <p:nvPr>
            <p:ph idx="1"/>
          </p:nvPr>
        </p:nvSpPr>
        <p:spPr>
          <a:xfrm>
            <a:off x="677334" y="1432561"/>
            <a:ext cx="5266266" cy="5137217"/>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B798CCD-1E13-2EC5-5306-11ED73809DCB}"/>
              </a:ext>
            </a:extLst>
          </p:cNvPr>
          <p:cNvSpPr txBox="1"/>
          <p:nvPr/>
        </p:nvSpPr>
        <p:spPr>
          <a:xfrm>
            <a:off x="6248402" y="1427481"/>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146B0863-DE4C-8689-0556-4F241316BF8D}"/>
              </a:ext>
            </a:extLst>
          </p:cNvPr>
          <p:cNvSpPr txBox="1"/>
          <p:nvPr/>
        </p:nvSpPr>
        <p:spPr>
          <a:xfrm>
            <a:off x="6248402" y="4261454"/>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a:p>
            <a:endParaRPr lang="en-US" dirty="0"/>
          </a:p>
          <a:p>
            <a:endParaRPr lang="en-GB" dirty="0"/>
          </a:p>
        </p:txBody>
      </p:sp>
      <p:pic>
        <p:nvPicPr>
          <p:cNvPr id="8" name="Picture 7" descr="A cartoon of a person holding a sign&#10;&#10;Description automatically generated">
            <a:extLst>
              <a:ext uri="{FF2B5EF4-FFF2-40B4-BE49-F238E27FC236}">
                <a16:creationId xmlns:a16="http://schemas.microsoft.com/office/drawing/2014/main" id="{6A6C6D74-5AC1-73A0-8C6F-3A3096B4A11A}"/>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169992" y="0"/>
            <a:ext cx="822927" cy="1334579"/>
          </a:xfrm>
          <a:prstGeom prst="rect">
            <a:avLst/>
          </a:prstGeom>
        </p:spPr>
      </p:pic>
    </p:spTree>
    <p:extLst>
      <p:ext uri="{BB962C8B-B14F-4D97-AF65-F5344CB8AC3E}">
        <p14:creationId xmlns:p14="http://schemas.microsoft.com/office/powerpoint/2010/main" val="330282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A2FAD-7EB8-A6B7-1E93-7E20F7CD00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275E55-D110-1D90-A099-6177017806CC}"/>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Global Action 2 – Living in solidarity</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1B845419-B9C3-CFDC-D522-B8ABD47F4AB5}"/>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027B1431-5030-A9A1-FEF4-D2C9DD1D3307}"/>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20FE441E-FDE9-3363-338A-A9FFBF237FF4}"/>
              </a:ext>
            </a:extLst>
          </p:cNvPr>
          <p:cNvSpPr/>
          <p:nvPr/>
        </p:nvSpPr>
        <p:spPr>
          <a:xfrm>
            <a:off x="9274002" y="193040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E6B8CA91-9806-4C8B-41A3-33B7D4DB76DC}"/>
              </a:ext>
            </a:extLst>
          </p:cNvPr>
          <p:cNvSpPr/>
          <p:nvPr/>
        </p:nvSpPr>
        <p:spPr>
          <a:xfrm>
            <a:off x="9306560" y="443992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9016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5F0F8-6AD3-953D-B8FA-0CD01D94C7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8C905A-07DB-2C55-8AAA-990A535AC873}"/>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Global Action 3 – Living simply</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FF58FEA-050F-B013-B66B-593DF6F2F6D2}"/>
              </a:ext>
            </a:extLst>
          </p:cNvPr>
          <p:cNvSpPr>
            <a:spLocks noGrp="1"/>
          </p:cNvSpPr>
          <p:nvPr>
            <p:ph idx="1"/>
          </p:nvPr>
        </p:nvSpPr>
        <p:spPr>
          <a:xfrm>
            <a:off x="677334" y="1432561"/>
            <a:ext cx="5266266" cy="5137217"/>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53731C9-42A3-E314-F763-DAC76A81B1AF}"/>
              </a:ext>
            </a:extLst>
          </p:cNvPr>
          <p:cNvSpPr txBox="1"/>
          <p:nvPr/>
        </p:nvSpPr>
        <p:spPr>
          <a:xfrm>
            <a:off x="6248402" y="1427481"/>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9F1E4060-04E6-5369-1602-A3B08227D9D5}"/>
              </a:ext>
            </a:extLst>
          </p:cNvPr>
          <p:cNvSpPr txBox="1"/>
          <p:nvPr/>
        </p:nvSpPr>
        <p:spPr>
          <a:xfrm>
            <a:off x="6248402" y="4261454"/>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a:p>
            <a:endParaRPr lang="en-US" dirty="0"/>
          </a:p>
          <a:p>
            <a:endParaRPr lang="en-GB" dirty="0"/>
          </a:p>
        </p:txBody>
      </p:sp>
      <p:pic>
        <p:nvPicPr>
          <p:cNvPr id="7" name="Picture 6" descr="A person sitting cross legged with hands together&#10;&#10;Description automatically generated">
            <a:extLst>
              <a:ext uri="{FF2B5EF4-FFF2-40B4-BE49-F238E27FC236}">
                <a16:creationId xmlns:a16="http://schemas.microsoft.com/office/drawing/2014/main" id="{57BC848D-A9E6-86AA-A8F7-C1F4F7CFDEDA}"/>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19158" t="13170" r="26395" b="16553"/>
          <a:stretch/>
        </p:blipFill>
        <p:spPr>
          <a:xfrm>
            <a:off x="6474719" y="56790"/>
            <a:ext cx="1238940" cy="1370691"/>
          </a:xfrm>
          <a:prstGeom prst="rect">
            <a:avLst/>
          </a:prstGeom>
        </p:spPr>
      </p:pic>
    </p:spTree>
    <p:extLst>
      <p:ext uri="{BB962C8B-B14F-4D97-AF65-F5344CB8AC3E}">
        <p14:creationId xmlns:p14="http://schemas.microsoft.com/office/powerpoint/2010/main" val="1315362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07EF4-7611-EF1A-C3F8-80FC851E01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E50AD7-984C-9479-74A6-09AFBFE9BCBE}"/>
              </a:ext>
            </a:extLst>
          </p:cNvPr>
          <p:cNvSpPr>
            <a:spLocks noGrp="1"/>
          </p:cNvSpPr>
          <p:nvPr>
            <p:ph type="title"/>
          </p:nvPr>
        </p:nvSpPr>
        <p:spPr>
          <a:xfrm>
            <a:off x="677334" y="609600"/>
            <a:ext cx="8596668" cy="995680"/>
          </a:xfrm>
        </p:spPr>
        <p:txBody>
          <a:bodyPr>
            <a:normAutofit/>
          </a:bodyPr>
          <a:lstStyle/>
          <a:p>
            <a:r>
              <a:rPr lang="en-US" sz="2800" dirty="0">
                <a:latin typeface="Arial" panose="020B0604020202020204" pitchFamily="34" charset="0"/>
                <a:cs typeface="Arial" panose="020B0604020202020204" pitchFamily="34" charset="0"/>
              </a:rPr>
              <a:t>Global Action 3 – Living simply</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Photos/videos/pupil voice</a:t>
            </a:r>
            <a:endParaRPr lang="en-GB" sz="2800"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E2467BA2-915E-E712-FF42-25F0E1E2EF78}"/>
              </a:ext>
            </a:extLst>
          </p:cNvPr>
          <p:cNvSpPr>
            <a:spLocks noGrp="1"/>
          </p:cNvSpPr>
          <p:nvPr>
            <p:ph sz="half" idx="2"/>
          </p:nvPr>
        </p:nvSpPr>
        <p:spPr>
          <a:xfrm>
            <a:off x="677334" y="1788160"/>
            <a:ext cx="4185623" cy="4897120"/>
          </a:xfrm>
          <a:ln>
            <a:solidFill>
              <a:schemeClr val="tx1"/>
            </a:solidFill>
          </a:ln>
        </p:spPr>
        <p:txBody>
          <a:bodyPr>
            <a:normAutofit/>
          </a:bodyPr>
          <a:lstStyle/>
          <a:p>
            <a:r>
              <a:rPr lang="en-US" dirty="0">
                <a:latin typeface="Arial" panose="020B0604020202020204" pitchFamily="34" charset="0"/>
                <a:cs typeface="Arial" panose="020B0604020202020204" pitchFamily="34" charset="0"/>
              </a:rPr>
              <a:t>Please add photos/videos here</a:t>
            </a:r>
            <a:endParaRPr lang="en-GB"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D1D8ED47-A9B1-F6F0-8024-EF1DBA28AE39}"/>
              </a:ext>
            </a:extLst>
          </p:cNvPr>
          <p:cNvSpPr>
            <a:spLocks noGrp="1"/>
          </p:cNvSpPr>
          <p:nvPr>
            <p:ph sz="quarter" idx="4"/>
          </p:nvPr>
        </p:nvSpPr>
        <p:spPr>
          <a:xfrm>
            <a:off x="4991950" y="1788160"/>
            <a:ext cx="4185617" cy="4897120"/>
          </a:xfrm>
          <a:ln>
            <a:solidFill>
              <a:schemeClr val="tx1"/>
            </a:solidFill>
          </a:ln>
        </p:spPr>
        <p:txBody>
          <a:bodyPr/>
          <a:lstStyle/>
          <a:p>
            <a:r>
              <a:rPr lang="en-US" dirty="0">
                <a:latin typeface="Arial" panose="020B0604020202020204" pitchFamily="34" charset="0"/>
                <a:cs typeface="Arial" panose="020B0604020202020204" pitchFamily="34" charset="0"/>
              </a:rPr>
              <a:t>Please add photos/videos here</a:t>
            </a:r>
          </a:p>
          <a:p>
            <a:pPr marL="0" indent="0">
              <a:buNone/>
            </a:pPr>
            <a:endParaRPr lang="en-GB" b="1" dirty="0"/>
          </a:p>
        </p:txBody>
      </p:sp>
      <p:sp>
        <p:nvSpPr>
          <p:cNvPr id="8" name="Speech Bubble: Oval 7">
            <a:extLst>
              <a:ext uri="{FF2B5EF4-FFF2-40B4-BE49-F238E27FC236}">
                <a16:creationId xmlns:a16="http://schemas.microsoft.com/office/drawing/2014/main" id="{B6E11A63-D258-2E17-F682-6E295633F121}"/>
              </a:ext>
            </a:extLst>
          </p:cNvPr>
          <p:cNvSpPr/>
          <p:nvPr/>
        </p:nvSpPr>
        <p:spPr>
          <a:xfrm>
            <a:off x="9274002" y="193040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
        <p:nvSpPr>
          <p:cNvPr id="9" name="Speech Bubble: Oval 8">
            <a:extLst>
              <a:ext uri="{FF2B5EF4-FFF2-40B4-BE49-F238E27FC236}">
                <a16:creationId xmlns:a16="http://schemas.microsoft.com/office/drawing/2014/main" id="{3616B0AC-FDD2-0485-4004-A2B46712079A}"/>
              </a:ext>
            </a:extLst>
          </p:cNvPr>
          <p:cNvSpPr/>
          <p:nvPr/>
        </p:nvSpPr>
        <p:spPr>
          <a:xfrm>
            <a:off x="9306560" y="4439920"/>
            <a:ext cx="2885440" cy="2113280"/>
          </a:xfrm>
          <a:prstGeom prst="wedgeEllipse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Enter pupil voice here</a:t>
            </a: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4313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A410C-0DEE-EC82-D6E2-60388A23C6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2A6789-FA19-A011-F71E-8C3D89F1F3A4}"/>
              </a:ext>
            </a:extLst>
          </p:cNvPr>
          <p:cNvSpPr>
            <a:spLocks noGrp="1"/>
          </p:cNvSpPr>
          <p:nvPr>
            <p:ph type="title"/>
          </p:nvPr>
        </p:nvSpPr>
        <p:spPr>
          <a:xfrm>
            <a:off x="677334" y="609600"/>
            <a:ext cx="8331584" cy="574964"/>
          </a:xfrm>
        </p:spPr>
        <p:txBody>
          <a:bodyPr>
            <a:normAutofit/>
          </a:bodyPr>
          <a:lstStyle/>
          <a:p>
            <a:r>
              <a:rPr lang="en-US" sz="3000" dirty="0">
                <a:latin typeface="Arial" panose="020B0604020202020204" pitchFamily="34" charset="0"/>
                <a:cs typeface="Arial" panose="020B0604020202020204" pitchFamily="34" charset="0"/>
              </a:rPr>
              <a:t>Local Action 1 – Living simply</a:t>
            </a:r>
            <a:endParaRPr lang="en-GB"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4BB9E7A-7506-779B-5E05-849D1B04A003}"/>
              </a:ext>
            </a:extLst>
          </p:cNvPr>
          <p:cNvSpPr>
            <a:spLocks noGrp="1"/>
          </p:cNvSpPr>
          <p:nvPr>
            <p:ph idx="1"/>
          </p:nvPr>
        </p:nvSpPr>
        <p:spPr>
          <a:xfrm>
            <a:off x="677334" y="1432561"/>
            <a:ext cx="5266266" cy="5137217"/>
          </a:xfrm>
          <a:ln>
            <a:solidFill>
              <a:schemeClr val="accent1"/>
            </a:solidFill>
          </a:ln>
        </p:spPr>
        <p:txBody>
          <a:bodyPr/>
          <a:lstStyle/>
          <a:p>
            <a:pPr marL="0" indent="0">
              <a:buNone/>
            </a:pPr>
            <a:r>
              <a:rPr lang="en-US" dirty="0">
                <a:latin typeface="Arial" panose="020B0604020202020204" pitchFamily="34" charset="0"/>
                <a:cs typeface="Arial" panose="020B0604020202020204" pitchFamily="34" charset="0"/>
              </a:rPr>
              <a:t>What did we do? (</a:t>
            </a:r>
            <a:r>
              <a:rPr lang="en-US" i="1" dirty="0">
                <a:latin typeface="Arial" panose="020B0604020202020204" pitchFamily="34" charset="0"/>
                <a:cs typeface="Arial" panose="020B0604020202020204" pitchFamily="34" charset="0"/>
              </a:rPr>
              <a:t>Please tell us about the action you took and any impact.)</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44E2A84-5251-BB39-3D7E-ED76E69C3D4F}"/>
              </a:ext>
            </a:extLst>
          </p:cNvPr>
          <p:cNvSpPr txBox="1"/>
          <p:nvPr/>
        </p:nvSpPr>
        <p:spPr>
          <a:xfrm>
            <a:off x="6248402" y="1427481"/>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How did faith inspire and encourage our action?</a:t>
            </a:r>
          </a:p>
          <a:p>
            <a:endParaRPr lang="en-US" dirty="0"/>
          </a:p>
          <a:p>
            <a:endParaRPr lang="en-US" dirty="0"/>
          </a:p>
          <a:p>
            <a:endParaRPr lang="en-US" dirty="0"/>
          </a:p>
          <a:p>
            <a:endParaRPr lang="en-US" dirty="0"/>
          </a:p>
          <a:p>
            <a:endParaRPr lang="en-US" dirty="0"/>
          </a:p>
          <a:p>
            <a:endParaRPr lang="en-US" dirty="0"/>
          </a:p>
          <a:p>
            <a:endParaRPr lang="en-GB" dirty="0"/>
          </a:p>
        </p:txBody>
      </p:sp>
      <p:sp>
        <p:nvSpPr>
          <p:cNvPr id="6" name="TextBox 5">
            <a:extLst>
              <a:ext uri="{FF2B5EF4-FFF2-40B4-BE49-F238E27FC236}">
                <a16:creationId xmlns:a16="http://schemas.microsoft.com/office/drawing/2014/main" id="{FF7A1246-D997-0EBF-3E60-E66B736C1F8F}"/>
              </a:ext>
            </a:extLst>
          </p:cNvPr>
          <p:cNvSpPr txBox="1"/>
          <p:nvPr/>
        </p:nvSpPr>
        <p:spPr>
          <a:xfrm>
            <a:off x="6248402" y="4261454"/>
            <a:ext cx="5184986" cy="2308324"/>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What did we learn by participating in this action?</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a:p>
            <a:endParaRPr lang="en-US" dirty="0"/>
          </a:p>
          <a:p>
            <a:endParaRPr lang="en-GB" dirty="0"/>
          </a:p>
        </p:txBody>
      </p:sp>
      <p:pic>
        <p:nvPicPr>
          <p:cNvPr id="4" name="Picture 3" descr="A older person and a younger person drinking tea">
            <a:extLst>
              <a:ext uri="{FF2B5EF4-FFF2-40B4-BE49-F238E27FC236}">
                <a16:creationId xmlns:a16="http://schemas.microsoft.com/office/drawing/2014/main" id="{84C1D9BE-33C0-4B44-0716-247C3472905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533100" y="154896"/>
            <a:ext cx="1783821" cy="1416580"/>
          </a:xfrm>
          <a:prstGeom prst="rect">
            <a:avLst/>
          </a:prstGeom>
        </p:spPr>
      </p:pic>
    </p:spTree>
    <p:extLst>
      <p:ext uri="{BB962C8B-B14F-4D97-AF65-F5344CB8AC3E}">
        <p14:creationId xmlns:p14="http://schemas.microsoft.com/office/powerpoint/2010/main" val="2235051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Banded Design 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nded Design 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200</TotalTime>
  <Words>1115</Words>
  <Application>Microsoft Office PowerPoint</Application>
  <PresentationFormat>Widescreen</PresentationFormat>
  <Paragraphs>178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Corbel</vt:lpstr>
      <vt:lpstr>Trebuchet MS</vt:lpstr>
      <vt:lpstr>Wingdings 3</vt:lpstr>
      <vt:lpstr>Facet</vt:lpstr>
      <vt:lpstr>PowerPoint Presentation</vt:lpstr>
      <vt:lpstr>Please enter your school’s name</vt:lpstr>
      <vt:lpstr>Global Action 1 – Main living in solidarity action</vt:lpstr>
      <vt:lpstr>Global Action 1 – Main living in solidarity action Photos/videos/pupil voice</vt:lpstr>
      <vt:lpstr>Global Action 2 – Living in solidarity</vt:lpstr>
      <vt:lpstr>Global Action 2 – Living in solidarity Photos/videos/pupil voice</vt:lpstr>
      <vt:lpstr>Global Action 3 – Living simply</vt:lpstr>
      <vt:lpstr>Global Action 3 – Living simply Photos/videos/pupil voice</vt:lpstr>
      <vt:lpstr>Local Action 1 – Living simply</vt:lpstr>
      <vt:lpstr>Local Action 1 – Living simply Photos/videos/pupil voice</vt:lpstr>
      <vt:lpstr>Local Action 2 – Living sustainably/simply</vt:lpstr>
      <vt:lpstr>Local Action 2 – Living sustainably/simply Photos/videos/pupil voice</vt:lpstr>
      <vt:lpstr>Local Action 3 – Living in solidarity</vt:lpstr>
      <vt:lpstr>Local Action 3 – Living in solidarity Photos/videos/pupil voice</vt:lpstr>
      <vt:lpstr>School Action 1 – Main living simply action</vt:lpstr>
      <vt:lpstr>School Action 1 – Main living simply action Photos/videos/pupil voice</vt:lpstr>
      <vt:lpstr>School Action 2 – Main living sustainably action</vt:lpstr>
      <vt:lpstr>School Action 2 – Main living sustainably action Photos/videos/pupil voice</vt:lpstr>
      <vt:lpstr>School Action 3 – Living sustainably</vt:lpstr>
      <vt:lpstr>School Action 3 – Living sustainably Photos/videos/pupil voice</vt:lpstr>
      <vt:lpstr>Is there anything else you would like to tell us about your LiveSimply journey?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Siobhan Farnell</dc:creator>
  <cp:lastModifiedBy>Siobhan Farnell</cp:lastModifiedBy>
  <cp:revision>1</cp:revision>
  <dcterms:created xsi:type="dcterms:W3CDTF">2026-04-08T10:35:07Z</dcterms:created>
  <dcterms:modified xsi:type="dcterms:W3CDTF">2026-04-08T16:02:28Z</dcterms:modified>
</cp:coreProperties>
</file>