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018"/>
    <a:srgbClr val="000000"/>
    <a:srgbClr val="FF6309"/>
    <a:srgbClr val="5C5900"/>
    <a:srgbClr val="E6CF04"/>
    <a:srgbClr val="620000"/>
    <a:srgbClr val="B30005"/>
    <a:srgbClr val="072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88202" autoAdjust="0"/>
  </p:normalViewPr>
  <p:slideViewPr>
    <p:cSldViewPr snapToGrid="0">
      <p:cViewPr varScale="1">
        <p:scale>
          <a:sx n="102" d="100"/>
          <a:sy n="10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0225" y="280988"/>
            <a:ext cx="244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249238"/>
            <a:ext cx="241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42925" y="8686800"/>
            <a:ext cx="491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51488" y="8686800"/>
            <a:ext cx="75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A1A83D07-A50A-44B5-8806-6068B0E8E140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02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14400" y="1524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67200" y="1524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14400" y="8686800"/>
            <a:ext cx="419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0" y="86868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8E5B38DD-995D-4B1F-96CD-CBCB1E085883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12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5C1620F-85D8-4C54-B19E-F5B0F829E0DB}"/>
              </a:ext>
            </a:extLst>
          </p:cNvPr>
          <p:cNvSpPr/>
          <p:nvPr userDrawn="1"/>
        </p:nvSpPr>
        <p:spPr>
          <a:xfrm>
            <a:off x="0" y="1274728"/>
            <a:ext cx="9144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68FF9C-9372-49B4-BBF1-674255251E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0" y="382982"/>
            <a:ext cx="5261911" cy="531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2A9FF70-67DC-46C4-B2C6-8930F16928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65" y="436079"/>
            <a:ext cx="1955049" cy="5653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0"/>
            <a:ext cx="7851775" cy="1533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1533525"/>
            <a:ext cx="7851775" cy="4486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0"/>
            <a:ext cx="1962150" cy="6019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0"/>
            <a:ext cx="5737225" cy="6019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0"/>
            <a:ext cx="7851775" cy="1533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533525"/>
            <a:ext cx="7851775" cy="4486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0"/>
            <a:ext cx="7851775" cy="1533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533525"/>
            <a:ext cx="3849688" cy="44862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33525"/>
            <a:ext cx="3849687" cy="44862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0"/>
            <a:ext cx="7851775" cy="1533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17893E-B07A-4578-AFA6-E17048E7154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6" y="367627"/>
            <a:ext cx="2460536" cy="2483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C516A9-CFAE-4507-A68D-61978B1A1FCB}"/>
              </a:ext>
            </a:extLst>
          </p:cNvPr>
          <p:cNvSpPr/>
          <p:nvPr userDrawn="1"/>
        </p:nvSpPr>
        <p:spPr>
          <a:xfrm>
            <a:off x="0" y="903250"/>
            <a:ext cx="9144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9548A1-DAB6-492C-966D-B06F3E01FC7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59" y="320862"/>
            <a:ext cx="1211135" cy="3502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50000"/>
        </a:spcAft>
        <a:buClr>
          <a:srgbClr val="AACB2A"/>
        </a:buClr>
        <a:buFont typeface="Times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63588" indent="-285750" algn="l" rtl="0" eaLnBrk="1" fontAlgn="base" hangingPunct="1">
        <a:spcBef>
          <a:spcPct val="0"/>
        </a:spcBef>
        <a:spcAft>
          <a:spcPct val="50000"/>
        </a:spcAft>
        <a:buClr>
          <a:srgbClr val="AACB2A"/>
        </a:buClr>
        <a:buChar char="–"/>
        <a:defRPr sz="2200">
          <a:solidFill>
            <a:srgbClr val="000000"/>
          </a:solidFill>
          <a:latin typeface="+mn-lt"/>
        </a:defRPr>
      </a:lvl2pPr>
      <a:lvl3pPr marL="11826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3pPr>
      <a:lvl4pPr marL="16017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4pPr>
      <a:lvl5pPr marL="20208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5pPr>
      <a:lvl6pPr marL="24780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6pPr>
      <a:lvl7pPr marL="29352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7pPr>
      <a:lvl8pPr marL="33924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8pPr>
      <a:lvl9pPr marL="38496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93750" y="1917700"/>
            <a:ext cx="7699375" cy="25447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sz="6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assembly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4211" name="Rectangle 3" descr="Slide_9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235" name="Rectangle 3" descr="Slide_1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509" y="1253765"/>
            <a:ext cx="7851775" cy="15335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Let us pray…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556509" y="2787290"/>
            <a:ext cx="7851775" cy="4486275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our Father, we thank you for your gift of life. </a:t>
            </a:r>
          </a:p>
          <a:p>
            <a:pPr>
              <a:buFontTx/>
              <a:buNone/>
            </a:pP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pray that children everywhere may be given all that they need to live long and happy lives.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50" name="Picture 14" descr="Nigeria_map"/>
          <p:cNvPicPr>
            <a:picLocks noChangeAspect="1" noChangeArrowheads="1"/>
          </p:cNvPicPr>
          <p:nvPr/>
        </p:nvPicPr>
        <p:blipFill rotWithShape="1">
          <a:blip r:embed="rId2" cstate="print"/>
          <a:srcRect t="20334"/>
          <a:stretch/>
        </p:blipFill>
        <p:spPr bwMode="auto">
          <a:xfrm>
            <a:off x="-693073" y="942679"/>
            <a:ext cx="10001460" cy="5975805"/>
          </a:xfrm>
          <a:prstGeom prst="rect">
            <a:avLst/>
          </a:prstGeom>
          <a:noFill/>
        </p:spPr>
      </p:pic>
      <p:sp>
        <p:nvSpPr>
          <p:cNvPr id="65548" name="AutoShape 12"/>
          <p:cNvSpPr>
            <a:spLocks/>
          </p:cNvSpPr>
          <p:nvPr/>
        </p:nvSpPr>
        <p:spPr bwMode="auto">
          <a:xfrm>
            <a:off x="1188699" y="5709320"/>
            <a:ext cx="2663825" cy="504825"/>
          </a:xfrm>
          <a:prstGeom prst="borderCallout2">
            <a:avLst>
              <a:gd name="adj1" fmla="val 22644"/>
              <a:gd name="adj2" fmla="val 102861"/>
              <a:gd name="adj3" fmla="val 22644"/>
              <a:gd name="adj4" fmla="val 103634"/>
              <a:gd name="adj5" fmla="val -366667"/>
              <a:gd name="adj6" fmla="val 105958"/>
            </a:avLst>
          </a:prstGeom>
          <a:solidFill>
            <a:srgbClr val="9AAC3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Rounded MT Bold" pitchFamily="34" charset="0"/>
              </a:rPr>
              <a:t>Nigeria</a:t>
            </a:r>
          </a:p>
        </p:txBody>
      </p:sp>
      <p:sp>
        <p:nvSpPr>
          <p:cNvPr id="65547" name="AutoShape 11"/>
          <p:cNvSpPr>
            <a:spLocks/>
          </p:cNvSpPr>
          <p:nvPr/>
        </p:nvSpPr>
        <p:spPr bwMode="auto">
          <a:xfrm>
            <a:off x="2254950" y="2168173"/>
            <a:ext cx="914400" cy="431800"/>
          </a:xfrm>
          <a:prstGeom prst="borderCallout2">
            <a:avLst>
              <a:gd name="adj1" fmla="val 28655"/>
              <a:gd name="adj2" fmla="val 108162"/>
              <a:gd name="adj3" fmla="val 30838"/>
              <a:gd name="adj4" fmla="val 121574"/>
              <a:gd name="adj5" fmla="val -41169"/>
              <a:gd name="adj6" fmla="val 157936"/>
            </a:avLst>
          </a:prstGeom>
          <a:solidFill>
            <a:srgbClr val="9AAC3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Rounded MT Bold" pitchFamily="34" charset="0"/>
              </a:rPr>
              <a:t>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 animBg="1"/>
      <p:bldP spid="655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7043" name="Rectangle 3" descr="Slide_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067" name="Rectangle 3" descr="Slide_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091" name="Rectangle 3" descr="Slide_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115" name="Rectangle 3" descr="Slide_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139" name="Rectangle 3" descr="Slide_6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63" name="Rectangle 3" descr="Slide_7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187" name="Rectangle 3" descr="Slide_8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3F47"/>
      </a:dk1>
      <a:lt1>
        <a:srgbClr val="FFFFFF"/>
      </a:lt1>
      <a:dk2>
        <a:srgbClr val="047AAE"/>
      </a:dk2>
      <a:lt2>
        <a:srgbClr val="435608"/>
      </a:lt2>
      <a:accent1>
        <a:srgbClr val="98BB0E"/>
      </a:accent1>
      <a:accent2>
        <a:srgbClr val="047AAE"/>
      </a:accent2>
      <a:accent3>
        <a:srgbClr val="FFFFFF"/>
      </a:accent3>
      <a:accent4>
        <a:srgbClr val="00343B"/>
      </a:accent4>
      <a:accent5>
        <a:srgbClr val="CADAAA"/>
      </a:accent5>
      <a:accent6>
        <a:srgbClr val="036E9D"/>
      </a:accent6>
      <a:hlink>
        <a:srgbClr val="003F47"/>
      </a:hlink>
      <a:folHlink>
        <a:srgbClr val="019894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81873"/>
        </a:dk2>
        <a:lt2>
          <a:srgbClr val="E5E6C3"/>
        </a:lt2>
        <a:accent1>
          <a:srgbClr val="01688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9C4"/>
        </a:accent5>
        <a:accent6>
          <a:srgbClr val="2D2D8A"/>
        </a:accent6>
        <a:hlink>
          <a:srgbClr val="B5B518"/>
        </a:hlink>
        <a:folHlink>
          <a:srgbClr val="AD4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3E4E"/>
        </a:dk1>
        <a:lt1>
          <a:srgbClr val="FFFFFF"/>
        </a:lt1>
        <a:dk2>
          <a:srgbClr val="0070AD"/>
        </a:dk2>
        <a:lt2>
          <a:srgbClr val="808080"/>
        </a:lt2>
        <a:accent1>
          <a:srgbClr val="96B426"/>
        </a:accent1>
        <a:accent2>
          <a:srgbClr val="0070AD"/>
        </a:accent2>
        <a:accent3>
          <a:srgbClr val="FFFFFF"/>
        </a:accent3>
        <a:accent4>
          <a:srgbClr val="003441"/>
        </a:accent4>
        <a:accent5>
          <a:srgbClr val="C9D6AC"/>
        </a:accent5>
        <a:accent6>
          <a:srgbClr val="00659C"/>
        </a:accent6>
        <a:hlink>
          <a:srgbClr val="003E4E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41</Words>
  <Application>Microsoft Office PowerPoint</Application>
  <PresentationFormat>On-screen Show (4:3)</PresentationFormat>
  <Paragraphs>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Rounded MT Bold</vt:lpstr>
      <vt:lpstr>Times</vt:lpstr>
      <vt:lpstr>Verdana</vt:lpstr>
      <vt:lpstr>blank</vt:lpstr>
      <vt:lpstr>Health assembly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 us pray…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assembly images</dc:title>
  <dc:creator>Victoria Ahmed</dc:creator>
  <cp:lastModifiedBy>Patrick Dean</cp:lastModifiedBy>
  <cp:revision>2</cp:revision>
  <cp:lastPrinted>2007-05-25T15:49:55Z</cp:lastPrinted>
  <dcterms:created xsi:type="dcterms:W3CDTF">2014-08-07T10:55:23Z</dcterms:created>
  <dcterms:modified xsi:type="dcterms:W3CDTF">2019-06-14T12:01:46Z</dcterms:modified>
</cp:coreProperties>
</file>