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handoutMasterIdLst>
    <p:handoutMasterId r:id="rId3"/>
  </p:handoutMasterIdLst>
  <p:sldIdLst>
    <p:sldId id="26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2856521-9470-469B-B617-CB0A461DC6CC}" v="6" dt="2026-09-14T20:46:22.5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009"/>
    <p:restoredTop sz="94658"/>
  </p:normalViewPr>
  <p:slideViewPr>
    <p:cSldViewPr snapToGrid="0">
      <p:cViewPr varScale="1">
        <p:scale>
          <a:sx n="105" d="100"/>
          <a:sy n="105" d="100"/>
        </p:scale>
        <p:origin x="948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6" d="100"/>
          <a:sy n="96" d="100"/>
        </p:scale>
        <p:origin x="4328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ia Ahmed" userId="d7b2ef2b-6674-4efc-b11b-0c38a2fd5536" providerId="ADAL" clId="{97DA4315-7444-497A-972B-1ED4349B9216}"/>
    <pc:docChg chg="modSld">
      <pc:chgData name="Victoria Ahmed" userId="d7b2ef2b-6674-4efc-b11b-0c38a2fd5536" providerId="ADAL" clId="{97DA4315-7444-497A-972B-1ED4349B9216}" dt="2026-09-14T20:50:22.717" v="6" actId="1076"/>
      <pc:docMkLst>
        <pc:docMk/>
      </pc:docMkLst>
      <pc:sldChg chg="addSp modSp mod">
        <pc:chgData name="Victoria Ahmed" userId="d7b2ef2b-6674-4efc-b11b-0c38a2fd5536" providerId="ADAL" clId="{97DA4315-7444-497A-972B-1ED4349B9216}" dt="2026-09-14T20:50:22.717" v="6" actId="1076"/>
        <pc:sldMkLst>
          <pc:docMk/>
          <pc:sldMk cId="1020248694" sldId="261"/>
        </pc:sldMkLst>
        <pc:spChg chg="mod">
          <ac:chgData name="Victoria Ahmed" userId="d7b2ef2b-6674-4efc-b11b-0c38a2fd5536" providerId="ADAL" clId="{97DA4315-7444-497A-972B-1ED4349B9216}" dt="2026-09-14T20:46:22.529" v="4"/>
          <ac:spMkLst>
            <pc:docMk/>
            <pc:sldMk cId="1020248694" sldId="261"/>
            <ac:spMk id="3" creationId="{086849A6-3650-E1BF-E795-D0037AA647A9}"/>
          </ac:spMkLst>
        </pc:spChg>
        <pc:spChg chg="add mod">
          <ac:chgData name="Victoria Ahmed" userId="d7b2ef2b-6674-4efc-b11b-0c38a2fd5536" providerId="ADAL" clId="{97DA4315-7444-497A-972B-1ED4349B9216}" dt="2026-09-14T20:50:22.717" v="6" actId="1076"/>
          <ac:spMkLst>
            <pc:docMk/>
            <pc:sldMk cId="1020248694" sldId="261"/>
            <ac:spMk id="4" creationId="{4391EF66-B505-434A-E2D1-B8429E0344A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204FEF8-BFE3-3D87-2BD2-21C9D846BDB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839FF7D-D854-A610-A17F-B6A0A3401DA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1C44A9-49EF-8141-BF67-9C8DF3E9CE1C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C6540E-A6D8-DE12-6FFB-15B9E8F99A6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754DFA0-3493-F437-5D54-3196636A6F1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B0CA42-E2B9-1A4E-AB19-6F2CE2F976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255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C33B04-E717-3539-E90F-03DF0B71D3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D72251-7A09-DB69-CE67-E5D21228DB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1E0550-5DD9-77F1-6552-9C4D265369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E69B50-370F-63FA-8990-C4119E9EF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1E1E7C1-1479-36B5-AA69-E38EA80D1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481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1619FEE-7035-A9C7-4D43-2A36ABDCAC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796D82A-AD50-0124-CDF2-B70B747AAF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95652B-3520-0441-0BD6-A8DD88D99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75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8266E4-B2BB-6AE9-6333-9D30B03E6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9FC58-923D-203F-CEC0-D98B7B94E7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5DB641B-6FF3-2873-881B-BC62CEBAE9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7AA8F9-948A-E59F-E89B-72A1370CF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CB8C5A-9D30-667F-7838-16616F1EF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DE0EED-DA35-0056-C449-3A64F3A60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6549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EBFE96-B5AD-5BE0-5FFD-5F3340EE6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0EDD7F-9E29-1DAF-6DFB-E1AB0FA399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26985EE-E302-4DD5-DD8C-7544099746E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D2ABEE-B41E-FBEA-0CC0-5B3DE223D5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9184ED-3062-C241-B22B-BE41994FE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723DE90-0C72-D854-966F-0DC3E98274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894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3AF8BF-57EF-FE20-3F72-90BE2A456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20D2FD7-6281-CDEF-2087-66ABD12F2A4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92D676-11B9-57FF-F29B-5F53C91B3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BBA57D-0183-11BB-B1F6-03BF1B512F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C172DC-B85F-1FC4-32E6-E4C08F4BF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9654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8ED466-4E63-4E96-AC6B-61DCA82F422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04DDAC-57BF-605D-DA07-D743655258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BCAC72-884A-5C24-F310-A92303AB38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3F208C-34F3-A80D-54FA-BBC090D51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BA460D-4137-0B35-7630-87134A598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41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F7E3941-2DD7-F46A-97FB-DFAA011BBFE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D5874D-7EEE-76F0-4666-9FC371D3D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5428" y="365125"/>
            <a:ext cx="6618515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BFA6B-DED3-DD73-FE6E-994FEA36C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9028" y="1825625"/>
            <a:ext cx="7663543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42B62-B89B-6BB6-8020-6FA5E5BF7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E0D095-B4CC-497C-6C38-019532736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B15B5-6BC6-698B-9FCF-DBA2E02A5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7738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440FB122-A081-79A0-BD7C-6464550E3F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AD5874D-7EEE-76F0-4666-9FC371D3D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5428" y="365125"/>
            <a:ext cx="6618515" cy="1325563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9BFA6B-DED3-DD73-FE6E-994FEA36C5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9028" y="1825625"/>
            <a:ext cx="7663543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D42B62-B89B-6BB6-8020-6FA5E5BF7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E0D095-B4CC-497C-6C38-019532736F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DB15B5-6BC6-698B-9FCF-DBA2E02A5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719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0228F91C-9125-C687-C4F6-0A9852B14E1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EBB581-CACD-C911-0F9F-CF25A5A36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A108E-A1F2-902B-C1DE-EA6A8679A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3F00A0-8E84-15C3-F32D-7E9CE6E84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84F52F0-0A60-FCDE-C8D1-00222112E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3184" y="783771"/>
            <a:ext cx="7420759" cy="906917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7F4E480-3C05-4CFF-EAC5-08787E191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0114" y="1825625"/>
            <a:ext cx="8592457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4696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390279D-E773-74CB-324A-3272163BB9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EBB581-CACD-C911-0F9F-CF25A5A36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A108E-A1F2-902B-C1DE-EA6A8679A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3F00A0-8E84-15C3-F32D-7E9CE6E84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84F52F0-0A60-FCDE-C8D1-00222112E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3184" y="783771"/>
            <a:ext cx="7420759" cy="906917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7F4E480-3C05-4CFF-EAC5-08787E191D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40114" y="1825625"/>
            <a:ext cx="8592457" cy="4351338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9096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21A1BC-4B29-A666-87DC-1A9112911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234B63-FED0-90C7-0DFB-11B89D3E74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EBB581-CACD-C911-0F9F-CF25A5A36E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FA108E-A1F2-902B-C1DE-EA6A8679AB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3F00A0-8E84-15C3-F32D-7E9CE6E841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2626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702490-2A99-695A-A201-4C280F88FC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871AC-06C5-F1B9-6E23-25799AE477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5C3D32-1EDD-4ECA-3B88-59FF10D47F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5E6ADA-F5E4-1590-1D58-8C0403E9D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55EBA4-9B2A-D331-5C5B-102B35262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32E3DE-7A3B-3135-4108-C077022C90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895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96933-7886-4EA4-8B32-4EBE561F09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F11BFD-8051-89F9-21A8-9BD9BC86FF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647F78-D406-7144-F2DF-C34E803CF9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1A41A6E-06B7-D2A7-7A0E-DB04C54329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67DAAE9-5EDF-51EA-B52C-02E4662292F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58DAAE-4629-70A0-2720-AC810C4C58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655295-1446-BC7B-4B19-6C37926F3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C4794D2-3801-0216-8553-AD6B21E6AC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659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B5E9B-6012-6D15-90FF-075FE6DF48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258F50-F176-545D-344B-01DF38E03F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6B3F1F-2A9E-FE29-51C4-446FF1BB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C38084-62DC-792D-D6DF-14A8C281DC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168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49471D8-1AD5-BF2C-FAD6-962FC7C903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E10A2C0-D10E-5B2B-3769-A37B4932FD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61A9A2-E513-5B62-4242-735A935806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2803756-823E-FE47-AF74-DDDDBB542211}" type="datetimeFigureOut">
              <a:rPr lang="en-US" smtClean="0"/>
              <a:t>9/14/2026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2467F-C5F5-D18A-68B1-56CBF17C76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6CCC53-EF88-84F1-80DE-7ED7B690B7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1D2281-6F2A-FB4F-8FFA-EADA038268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12739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62" r:id="rId5"/>
    <p:sldLayoutId id="214748366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849A6-3650-E1BF-E795-D0037AA64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09692" y="340518"/>
            <a:ext cx="7663543" cy="6176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Montserrat School  "/>
              </a:rPr>
              <a:t>Loving God,</a:t>
            </a:r>
          </a:p>
          <a:p>
            <a:pPr marL="0" indent="0">
              <a:buNone/>
            </a:pPr>
            <a:r>
              <a:rPr lang="en-GB" sz="2000" dirty="0">
                <a:latin typeface="Montserrat School  "/>
              </a:rPr>
              <a:t>Open our ears to the cry</a:t>
            </a:r>
            <a:br>
              <a:rPr lang="en-GB" sz="2000" dirty="0">
                <a:latin typeface="Montserrat School  "/>
              </a:rPr>
            </a:br>
            <a:r>
              <a:rPr lang="en-GB" sz="2000" dirty="0">
                <a:latin typeface="Montserrat School  "/>
              </a:rPr>
              <a:t>of those among us who are poor,</a:t>
            </a:r>
            <a:br>
              <a:rPr lang="en-GB" sz="2000" dirty="0">
                <a:latin typeface="Montserrat School  "/>
              </a:rPr>
            </a:br>
            <a:r>
              <a:rPr lang="en-GB" sz="2000" dirty="0">
                <a:latin typeface="Montserrat School  "/>
              </a:rPr>
              <a:t>who hold a special place in your heart.</a:t>
            </a:r>
          </a:p>
          <a:p>
            <a:pPr marL="0" indent="0">
              <a:buNone/>
            </a:pPr>
            <a:r>
              <a:rPr lang="en-GB" sz="2000" dirty="0">
                <a:latin typeface="Montserrat School  "/>
              </a:rPr>
              <a:t>Open our eyes so that we can truly see one another,</a:t>
            </a:r>
            <a:br>
              <a:rPr lang="en-GB" sz="2000" dirty="0">
                <a:latin typeface="Montserrat School  "/>
              </a:rPr>
            </a:br>
            <a:r>
              <a:rPr lang="en-GB" sz="2000" dirty="0">
                <a:latin typeface="Montserrat School  "/>
              </a:rPr>
              <a:t>as brothers and sisters,</a:t>
            </a:r>
            <a:br>
              <a:rPr lang="en-GB" sz="2000" dirty="0">
                <a:latin typeface="Montserrat School  "/>
              </a:rPr>
            </a:br>
            <a:r>
              <a:rPr lang="en-GB" sz="2000" dirty="0">
                <a:latin typeface="Montserrat School  "/>
              </a:rPr>
              <a:t>each with our own gifts to offer.</a:t>
            </a:r>
          </a:p>
          <a:p>
            <a:pPr marL="0" indent="0">
              <a:buNone/>
            </a:pPr>
            <a:r>
              <a:rPr lang="en-GB" sz="2000" dirty="0">
                <a:latin typeface="Montserrat School  "/>
              </a:rPr>
              <a:t>Guide us to build bridges, not walls,</a:t>
            </a:r>
            <a:br>
              <a:rPr lang="en-GB" sz="2000" dirty="0">
                <a:latin typeface="Montserrat School  "/>
              </a:rPr>
            </a:br>
            <a:r>
              <a:rPr lang="en-GB" sz="2000" dirty="0">
                <a:latin typeface="Montserrat School  "/>
              </a:rPr>
              <a:t>to bring about change</a:t>
            </a:r>
            <a:br>
              <a:rPr lang="en-GB" sz="2000" dirty="0">
                <a:latin typeface="Montserrat School  "/>
              </a:rPr>
            </a:br>
            <a:r>
              <a:rPr lang="en-GB" sz="2000" dirty="0">
                <a:latin typeface="Montserrat School  "/>
              </a:rPr>
              <a:t>and walk together in solidarity.</a:t>
            </a:r>
          </a:p>
          <a:p>
            <a:pPr marL="0" indent="0">
              <a:buNone/>
            </a:pPr>
            <a:r>
              <a:rPr lang="en-GB" sz="2000" dirty="0">
                <a:latin typeface="Montserrat School  "/>
              </a:rPr>
              <a:t>May your love flow through us,</a:t>
            </a:r>
            <a:br>
              <a:rPr lang="en-GB" sz="2000" dirty="0">
                <a:latin typeface="Montserrat School  "/>
              </a:rPr>
            </a:br>
            <a:r>
              <a:rPr lang="en-GB" sz="2000" dirty="0">
                <a:latin typeface="Montserrat School  "/>
              </a:rPr>
              <a:t>so that we might share what we have</a:t>
            </a:r>
            <a:br>
              <a:rPr lang="en-GB" sz="2000" dirty="0">
                <a:latin typeface="Montserrat School  "/>
              </a:rPr>
            </a:br>
            <a:r>
              <a:rPr lang="en-GB" sz="2000" dirty="0">
                <a:latin typeface="Montserrat School  "/>
              </a:rPr>
              <a:t>and work together to build a better world.</a:t>
            </a:r>
          </a:p>
          <a:p>
            <a:pPr marL="0" indent="0">
              <a:buNone/>
            </a:pPr>
            <a:r>
              <a:rPr lang="en-GB" sz="2000" dirty="0">
                <a:latin typeface="Montserrat School  "/>
              </a:rPr>
              <a:t>We ask this through Christ our Lord, </a:t>
            </a:r>
          </a:p>
          <a:p>
            <a:pPr marL="0" indent="0">
              <a:buNone/>
            </a:pPr>
            <a:r>
              <a:rPr lang="en-GB" sz="2000" dirty="0">
                <a:latin typeface="Montserrat School  "/>
              </a:rPr>
              <a:t>Amen.</a:t>
            </a:r>
          </a:p>
          <a:p>
            <a:endParaRPr lang="en-GB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91EF66-B505-434A-E2D1-B8429E0344A4}"/>
              </a:ext>
            </a:extLst>
          </p:cNvPr>
          <p:cNvSpPr txBox="1"/>
          <p:nvPr/>
        </p:nvSpPr>
        <p:spPr>
          <a:xfrm>
            <a:off x="7141463" y="6596390"/>
            <a:ext cx="3359888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i="1" dirty="0">
                <a:latin typeface="Montserrat School" pitchFamily="2" charset="0"/>
              </a:rPr>
              <a:t>By Catherine Gorman/CAFOD</a:t>
            </a:r>
          </a:p>
        </p:txBody>
      </p:sp>
    </p:spTree>
    <p:extLst>
      <p:ext uri="{BB962C8B-B14F-4D97-AF65-F5344CB8AC3E}">
        <p14:creationId xmlns:p14="http://schemas.microsoft.com/office/powerpoint/2010/main" val="1020248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Dilexi_Te" id="{7F07C39A-215E-314B-82E5-3F3942754B74}" vid="{5E31CF68-F0D5-0D4B-9D44-4F2D16FFA84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1185</TotalTime>
  <Words>117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Aptos Display</vt:lpstr>
      <vt:lpstr>Arial</vt:lpstr>
      <vt:lpstr>Montserrat School</vt:lpstr>
      <vt:lpstr>Montserrat School  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Kieran O'Brien</dc:creator>
  <cp:lastModifiedBy>Victoria Ahmed</cp:lastModifiedBy>
  <cp:revision>8</cp:revision>
  <dcterms:created xsi:type="dcterms:W3CDTF">2026-09-09T14:46:19Z</dcterms:created>
  <dcterms:modified xsi:type="dcterms:W3CDTF">2026-09-14T20:50:26Z</dcterms:modified>
</cp:coreProperties>
</file>