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sldIdLst>
    <p:sldId id="277" r:id="rId6"/>
    <p:sldId id="257" r:id="rId7"/>
    <p:sldId id="271" r:id="rId8"/>
    <p:sldId id="267" r:id="rId9"/>
    <p:sldId id="259" r:id="rId10"/>
    <p:sldId id="284" r:id="rId11"/>
    <p:sldId id="278" r:id="rId12"/>
    <p:sldId id="283" r:id="rId13"/>
    <p:sldId id="281" r:id="rId14"/>
    <p:sldId id="280" r:id="rId15"/>
    <p:sldId id="282" r:id="rId16"/>
    <p:sldId id="285" r:id="rId17"/>
    <p:sldId id="27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1AC"/>
    <a:srgbClr val="E70033"/>
    <a:srgbClr val="34B6E4"/>
    <a:srgbClr val="019894"/>
    <a:srgbClr val="047AAE"/>
    <a:srgbClr val="07275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01" autoAdjust="0"/>
    <p:restoredTop sz="77641" autoAdjust="0"/>
  </p:normalViewPr>
  <p:slideViewPr>
    <p:cSldViewPr>
      <p:cViewPr>
        <p:scale>
          <a:sx n="66" d="100"/>
          <a:sy n="66" d="100"/>
        </p:scale>
        <p:origin x="-1410"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Verdana" pitchFamily="34" charset="0"/>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Verdana" pitchFamily="34" charset="0"/>
                <a:cs typeface="+mn-cs"/>
              </a:defRPr>
            </a:lvl1pPr>
          </a:lstStyle>
          <a:p>
            <a:pPr>
              <a:defRPr/>
            </a:pPr>
            <a:fld id="{C1748E3F-0376-4380-AC2E-2AB971E69BCF}" type="datetimeFigureOut">
              <a:rPr lang="en-GB"/>
              <a:pPr>
                <a:defRPr/>
              </a:pPr>
              <a:t>29/02/2012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Verdana" pitchFamily="34" charset="0"/>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Verdana" pitchFamily="34" charset="0"/>
                <a:cs typeface="+mn-cs"/>
              </a:defRPr>
            </a:lvl1pPr>
          </a:lstStyle>
          <a:p>
            <a:pPr>
              <a:defRPr/>
            </a:pPr>
            <a:fld id="{A6660F6F-E47A-4262-B1E0-BFBCB29C29F4}"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a:p>
            <a:pPr eaLnBrk="1" hangingPunct="1">
              <a:spcBef>
                <a:spcPct val="0"/>
              </a:spcBef>
            </a:pPr>
            <a:endParaRPr lang="en-GB"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3E36DD-609C-46B2-B5F4-337083514678}" type="slidenum">
              <a:rPr lang="en-GB"/>
              <a:pPr fontAlgn="base">
                <a:spcBef>
                  <a:spcPct val="0"/>
                </a:spcBef>
                <a:spcAft>
                  <a:spcPct val="0"/>
                </a:spcAft>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Brazil São Paulo </a:t>
            </a:r>
          </a:p>
          <a:p>
            <a:pPr eaLnBrk="1" hangingPunct="1">
              <a:spcBef>
                <a:spcPct val="0"/>
              </a:spcBef>
            </a:pPr>
            <a:r>
              <a:rPr lang="en-GB" smtClean="0"/>
              <a:t>Sukita and his wife with the celebratory cake decorated in the colours of his favorite football team. They are sharing the cake with residents at the celebration of the second anniversary of the occupation of the Maua Building.</a:t>
            </a:r>
          </a:p>
          <a:p>
            <a:pPr eaLnBrk="1" hangingPunct="1">
              <a:spcBef>
                <a:spcPct val="0"/>
              </a:spcBef>
            </a:pPr>
            <a:endParaRPr lang="en-GB"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CC47F9-5A6A-40D4-A755-D075D388CFDB}" type="slidenum">
              <a:rPr lang="en-GB"/>
              <a:pPr fontAlgn="base">
                <a:spcBef>
                  <a:spcPct val="0"/>
                </a:spcBef>
                <a:spcAft>
                  <a:spcPct val="0"/>
                </a:spcAft>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PHOTOGRAPHER: Adrian White</a:t>
            </a:r>
          </a:p>
        </p:txBody>
      </p:sp>
      <p:sp>
        <p:nvSpPr>
          <p:cNvPr id="4" name="Slide Number Placeholder 3"/>
          <p:cNvSpPr>
            <a:spLocks noGrp="1"/>
          </p:cNvSpPr>
          <p:nvPr>
            <p:ph type="sldNum" sz="quarter" idx="5"/>
          </p:nvPr>
        </p:nvSpPr>
        <p:spPr/>
        <p:txBody>
          <a:bodyPr/>
          <a:lstStyle/>
          <a:p>
            <a:pPr>
              <a:defRPr/>
            </a:pPr>
            <a:fld id="{A640851C-45A9-4980-B3EB-D0B3A4AE3EB6}" type="slidenum">
              <a:rPr lang="en-GB"/>
              <a:pPr>
                <a:defRPr/>
              </a:pPr>
              <a:t>12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Sudan</a:t>
            </a:r>
          </a:p>
          <a:p>
            <a:pPr eaLnBrk="1" hangingPunct="1">
              <a:spcBef>
                <a:spcPct val="0"/>
              </a:spcBef>
            </a:pPr>
            <a:r>
              <a:rPr lang="en-GB" smtClean="0"/>
              <a:t>Angelina Juma, 30yrs, IDP, Tambura, drinking water from a dirty spring.</a:t>
            </a:r>
          </a:p>
          <a:p>
            <a:pPr eaLnBrk="1" hangingPunct="1">
              <a:spcBef>
                <a:spcPct val="0"/>
              </a:spcBef>
            </a:pPr>
            <a:endParaRPr lang="en-GB"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C4E386-DEF2-4224-A5E9-4AF4E9657D00}" type="slidenum">
              <a:rPr lang="en-GB"/>
              <a:pPr fontAlgn="base">
                <a:spcBef>
                  <a:spcPct val="0"/>
                </a:spcBef>
                <a:spcAft>
                  <a:spcPct val="0"/>
                </a:spcAft>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Zambia</a:t>
            </a:r>
          </a:p>
          <a:p>
            <a:pPr eaLnBrk="1" hangingPunct="1">
              <a:spcBef>
                <a:spcPct val="0"/>
              </a:spcBef>
            </a:pPr>
            <a:r>
              <a:rPr lang="en-GB" smtClean="0"/>
              <a:t>Myambo family: Odetta Myambo, 9 yrs. The children go to the radio interactive school.The Diocese supports a development project within a church centre there which focuses on water shortages, irrigation, radio school and other initiatives to provide a better quality of life to the inhabitants of Kalisowe.</a:t>
            </a:r>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13BDD3-706D-4B6F-BC36-1F5FA7805C24}" type="slidenum">
              <a:rPr lang="en-GB"/>
              <a:pPr fontAlgn="base">
                <a:spcBef>
                  <a:spcPct val="0"/>
                </a:spcBef>
                <a:spcAft>
                  <a:spcPct val="0"/>
                </a:spcAft>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Rwanda</a:t>
            </a:r>
          </a:p>
          <a:p>
            <a:pPr eaLnBrk="1" hangingPunct="1">
              <a:spcBef>
                <a:spcPct val="0"/>
              </a:spcBef>
            </a:pPr>
            <a:r>
              <a:rPr lang="en-GB" smtClean="0"/>
              <a:t>Billy Goat took the photographs. He says, “This is a picture of my older brother carrying water on his head”.</a:t>
            </a:r>
          </a:p>
          <a:p>
            <a:pPr eaLnBrk="1" hangingPunct="1">
              <a:spcBef>
                <a:spcPct val="0"/>
              </a:spcBef>
            </a:pPr>
            <a:r>
              <a:rPr lang="en-GB" smtClean="0"/>
              <a:t>Bill Goats says, “This is my sister, she is fetching water. She goes to fetch water two times a day.”</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A20303-A0CC-4B9D-9C0F-47A30E16D2CD}" type="slidenum">
              <a:rPr lang="en-GB"/>
              <a:pPr fontAlgn="base">
                <a:spcBef>
                  <a:spcPct val="0"/>
                </a:spcBef>
                <a:spcAft>
                  <a:spcPct val="0"/>
                </a:spcAft>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Cambodia</a:t>
            </a:r>
          </a:p>
          <a:p>
            <a:pPr eaLnBrk="1" hangingPunct="1">
              <a:spcBef>
                <a:spcPct val="0"/>
              </a:spcBef>
            </a:pPr>
            <a:r>
              <a:rPr lang="en-GB" smtClean="0"/>
              <a:t>A child washing hands</a:t>
            </a:r>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4CA305-7F33-4FC9-AB50-7751D4005B2F}" type="slidenum">
              <a:rPr lang="en-GB"/>
              <a:pPr fontAlgn="base">
                <a:spcBef>
                  <a:spcPct val="0"/>
                </a:spcBef>
                <a:spcAft>
                  <a:spcPct val="0"/>
                </a:spcAft>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Zimbabwe </a:t>
            </a:r>
          </a:p>
          <a:p>
            <a:pPr eaLnBrk="1" hangingPunct="1">
              <a:spcBef>
                <a:spcPct val="0"/>
              </a:spcBef>
            </a:pPr>
            <a:r>
              <a:rPr lang="en-GB" smtClean="0"/>
              <a:t>PHOTOGRAPHER: Simon Rawles</a:t>
            </a: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00E9F6-BD34-4AE3-B71F-2BA6EB911D49}" type="slidenum">
              <a:rPr lang="en-GB"/>
              <a:pPr fontAlgn="base">
                <a:spcBef>
                  <a:spcPct val="0"/>
                </a:spcBef>
                <a:spcAft>
                  <a:spcPct val="0"/>
                </a:spcAft>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D8143C-EB15-4FE0-B543-D9A5D94F238F}" type="slidenum">
              <a:rPr lang="en-GB"/>
              <a:pPr fontAlgn="base">
                <a:spcBef>
                  <a:spcPct val="0"/>
                </a:spcBef>
                <a:spcAft>
                  <a:spcPct val="0"/>
                </a:spcAft>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2738D0-33C6-4C7B-B8E9-D405C0AF6B41}" type="slidenum">
              <a:rPr lang="en-GB"/>
              <a:pPr fontAlgn="base">
                <a:spcBef>
                  <a:spcPct val="0"/>
                </a:spcBef>
                <a:spcAft>
                  <a:spcPct val="0"/>
                </a:spcAft>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Colombia </a:t>
            </a:r>
          </a:p>
          <a:p>
            <a:pPr eaLnBrk="1" hangingPunct="1">
              <a:spcBef>
                <a:spcPct val="0"/>
              </a:spcBef>
            </a:pPr>
            <a:r>
              <a:rPr lang="en-GB" smtClean="0"/>
              <a:t>Coffee farmer Bolivar Palechor, 48yrs, and his family eating lunch. Bolivar is a member of the Eurocafe - a coffee business supported by CAFOD, which helps coffee farmers in the remote region of Chontaduro.</a:t>
            </a:r>
          </a:p>
          <a:p>
            <a:pPr eaLnBrk="1" hangingPunct="1">
              <a:spcBef>
                <a:spcPct val="0"/>
              </a:spcBef>
            </a:pPr>
            <a:endParaRPr lang="en-GB"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2E600F-DD8F-4CF9-9BF8-C80E2F326DD2}" type="slidenum">
              <a:rPr lang="en-GB"/>
              <a:pPr fontAlgn="base">
                <a:spcBef>
                  <a:spcPct val="0"/>
                </a:spcBef>
                <a:spcAft>
                  <a:spcPct val="0"/>
                </a:spcAft>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595AC2E-C05E-423D-AB4C-63AA50E9E313}" type="datetimeFigureOut">
              <a:rPr lang="en-GB"/>
              <a:pPr>
                <a:defRPr/>
              </a:pPr>
              <a:t>29/02/2012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BDDDD16-BCBE-43F0-AD7D-5175C0E4B9C3}" type="slidenum">
              <a:rPr lang="en-GB"/>
              <a:pPr>
                <a:defRPr/>
              </a:pPr>
              <a:t>‹#›</a:t>
            </a:fld>
            <a:endParaRPr lang="en-GB" dirty="0"/>
          </a:p>
        </p:txBody>
      </p:sp>
    </p:spTree>
  </p:cSld>
  <p:clrMapOvr>
    <a:masterClrMapping/>
  </p:clrMapOvr>
  <p:transition spd="med" advClick="0"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E9FE967-28FF-442A-AFEF-28CAAB62FB6D}" type="datetimeFigureOut">
              <a:rPr lang="en-GB"/>
              <a:pPr>
                <a:defRPr/>
              </a:pPr>
              <a:t>29/02/2012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FEDDBC4-F9CA-48B0-A2C4-B9A902400678}" type="slidenum">
              <a:rPr lang="en-GB"/>
              <a:pPr>
                <a:defRPr/>
              </a:pPr>
              <a:t>‹#›</a:t>
            </a:fld>
            <a:endParaRPr lang="en-GB" dirty="0"/>
          </a:p>
        </p:txBody>
      </p:sp>
    </p:spTree>
  </p:cSld>
  <p:clrMapOvr>
    <a:masterClrMapping/>
  </p:clrMapOvr>
  <p:transition spd="med" advClick="0"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3B4E4EB-5BB2-4DA6-B338-9B917B4F603B}" type="datetimeFigureOut">
              <a:rPr lang="en-GB"/>
              <a:pPr>
                <a:defRPr/>
              </a:pPr>
              <a:t>29/02/2012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6FC2906-7BA5-4C14-976C-8EB8EA921C2A}" type="slidenum">
              <a:rPr lang="en-GB"/>
              <a:pPr>
                <a:defRPr/>
              </a:pPr>
              <a:t>‹#›</a:t>
            </a:fld>
            <a:endParaRPr lang="en-GB" dirty="0"/>
          </a:p>
        </p:txBody>
      </p:sp>
    </p:spTree>
  </p:cSld>
  <p:clrMapOvr>
    <a:masterClrMapping/>
  </p:clrMapOvr>
  <p:transition spd="med"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5BBB98A-AB57-4009-86AA-7E032E94B001}" type="datetimeFigureOut">
              <a:rPr lang="en-GB"/>
              <a:pPr>
                <a:defRPr/>
              </a:pPr>
              <a:t>29/02/2012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226E0C7-6A85-4F81-8C39-C52C8777FDD0}" type="slidenum">
              <a:rPr lang="en-GB"/>
              <a:pPr>
                <a:defRPr/>
              </a:pPr>
              <a:t>‹#›</a:t>
            </a:fld>
            <a:endParaRPr lang="en-GB" dirty="0"/>
          </a:p>
        </p:txBody>
      </p:sp>
    </p:spTree>
  </p:cSld>
  <p:clrMapOvr>
    <a:masterClrMapping/>
  </p:clrMapOvr>
  <p:transition spd="med"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41833C4-AF45-4BE3-B5A1-4B23A9441C10}" type="datetimeFigureOut">
              <a:rPr lang="en-GB"/>
              <a:pPr>
                <a:defRPr/>
              </a:pPr>
              <a:t>29/02/2012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BE16717-69DC-4D68-81AA-35C2C6988770}" type="slidenum">
              <a:rPr lang="en-GB"/>
              <a:pPr>
                <a:defRPr/>
              </a:pPr>
              <a:t>‹#›</a:t>
            </a:fld>
            <a:endParaRPr lang="en-GB" dirty="0"/>
          </a:p>
        </p:txBody>
      </p:sp>
    </p:spTree>
  </p:cSld>
  <p:clrMapOvr>
    <a:masterClrMapping/>
  </p:clrMapOvr>
  <p:transition spd="med"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75E3C97-3CCA-459A-AC30-A4E7E4D7B5E0}" type="datetimeFigureOut">
              <a:rPr lang="en-GB"/>
              <a:pPr>
                <a:defRPr/>
              </a:pPr>
              <a:t>29/02/2012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8EB85C0-1649-4A2A-8526-1F290F9AA51A}" type="slidenum">
              <a:rPr lang="en-GB"/>
              <a:pPr>
                <a:defRPr/>
              </a:pPr>
              <a:t>‹#›</a:t>
            </a:fld>
            <a:endParaRPr lang="en-GB" dirty="0"/>
          </a:p>
        </p:txBody>
      </p:sp>
    </p:spTree>
  </p:cSld>
  <p:clrMapOvr>
    <a:masterClrMapping/>
  </p:clrMapOvr>
  <p:transition spd="med"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C540822-326E-4409-8FF8-EB4160940D94}" type="datetimeFigureOut">
              <a:rPr lang="en-GB"/>
              <a:pPr>
                <a:defRPr/>
              </a:pPr>
              <a:t>29/02/2012</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5EA6D21-788E-45EB-8942-BD540C91FB87}" type="slidenum">
              <a:rPr lang="en-GB"/>
              <a:pPr>
                <a:defRPr/>
              </a:pPr>
              <a:t>‹#›</a:t>
            </a:fld>
            <a:endParaRPr lang="en-GB" dirty="0"/>
          </a:p>
        </p:txBody>
      </p:sp>
    </p:spTree>
  </p:cSld>
  <p:clrMapOvr>
    <a:masterClrMapping/>
  </p:clrMapOvr>
  <p:transition spd="med"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6170D7F-E609-44C9-8F78-AC94E0FF6E06}" type="datetimeFigureOut">
              <a:rPr lang="en-GB"/>
              <a:pPr>
                <a:defRPr/>
              </a:pPr>
              <a:t>29/02/2012</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99928AB-B178-404B-93E5-3EF20C1711CB}" type="slidenum">
              <a:rPr lang="en-GB"/>
              <a:pPr>
                <a:defRPr/>
              </a:pPr>
              <a:t>‹#›</a:t>
            </a:fld>
            <a:endParaRPr lang="en-GB" dirty="0"/>
          </a:p>
        </p:txBody>
      </p:sp>
    </p:spTree>
  </p:cSld>
  <p:clrMapOvr>
    <a:masterClrMapping/>
  </p:clrMapOvr>
  <p:transition spd="med"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15BAF9-BA52-4846-8642-F107B06C4FC3}" type="datetimeFigureOut">
              <a:rPr lang="en-GB"/>
              <a:pPr>
                <a:defRPr/>
              </a:pPr>
              <a:t>29/02/2012</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A7B4CF7-09AB-420E-A332-1F01DB196B09}" type="slidenum">
              <a:rPr lang="en-GB"/>
              <a:pPr>
                <a:defRPr/>
              </a:pPr>
              <a:t>‹#›</a:t>
            </a:fld>
            <a:endParaRPr lang="en-GB" dirty="0"/>
          </a:p>
        </p:txBody>
      </p:sp>
    </p:spTree>
  </p:cSld>
  <p:clrMapOvr>
    <a:masterClrMapping/>
  </p:clrMapOvr>
  <p:transition spd="med"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05D83F-6FC5-48E8-ABE4-883C9D0DA3BF}" type="datetimeFigureOut">
              <a:rPr lang="en-GB"/>
              <a:pPr>
                <a:defRPr/>
              </a:pPr>
              <a:t>29/02/2012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47246DB-AD7C-44C0-8079-EBE8DCB06F8B}" type="slidenum">
              <a:rPr lang="en-GB"/>
              <a:pPr>
                <a:defRPr/>
              </a:pPr>
              <a:t>‹#›</a:t>
            </a:fld>
            <a:endParaRPr lang="en-GB" dirty="0"/>
          </a:p>
        </p:txBody>
      </p:sp>
    </p:spTree>
  </p:cSld>
  <p:clrMapOvr>
    <a:masterClrMapping/>
  </p:clrMapOvr>
  <p:transition spd="med"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DD0139-EB00-417E-B931-0DEDD969DD66}" type="datetimeFigureOut">
              <a:rPr lang="en-GB"/>
              <a:pPr>
                <a:defRPr/>
              </a:pPr>
              <a:t>29/02/2012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2D4885A-D4BC-42BA-B28F-C948FFA97645}" type="slidenum">
              <a:rPr lang="en-GB"/>
              <a:pPr>
                <a:defRPr/>
              </a:pPr>
              <a:t>‹#›</a:t>
            </a:fld>
            <a:endParaRPr lang="en-GB" dirty="0"/>
          </a:p>
        </p:txBody>
      </p:sp>
    </p:spTree>
  </p:cSld>
  <p:clrMapOvr>
    <a:masterClrMapping/>
  </p:clrMapOvr>
  <p:transition spd="med" advClick="0"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4B6E4"/>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Verdana" pitchFamily="34" charset="0"/>
                <a:cs typeface="+mn-cs"/>
              </a:defRPr>
            </a:lvl1pPr>
          </a:lstStyle>
          <a:p>
            <a:pPr>
              <a:defRPr/>
            </a:pPr>
            <a:fld id="{B8D363A3-2E4F-46BB-9BFA-A10D136E0681}" type="datetimeFigureOut">
              <a:rPr lang="en-GB"/>
              <a:pPr>
                <a:defRPr/>
              </a:pPr>
              <a:t>29/02/2012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Verdana" pitchFamily="34" charset="0"/>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Verdana" pitchFamily="34" charset="0"/>
                <a:cs typeface="+mn-cs"/>
              </a:defRPr>
            </a:lvl1pPr>
          </a:lstStyle>
          <a:p>
            <a:pPr>
              <a:defRPr/>
            </a:pPr>
            <a:fld id="{7D23DF6F-D316-47C8-A22C-F34AFCBA3043}"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10000">
    <p:fade/>
  </p:transition>
  <p:txStyles>
    <p:titleStyle>
      <a:lvl1pPr algn="ctr" rtl="0" eaLnBrk="0" fontAlgn="base" hangingPunct="0">
        <a:spcBef>
          <a:spcPct val="0"/>
        </a:spcBef>
        <a:spcAft>
          <a:spcPct val="0"/>
        </a:spcAft>
        <a:defRPr sz="4400" kern="1200">
          <a:solidFill>
            <a:schemeClr val="tx1"/>
          </a:solidFill>
          <a:latin typeface="Verdana" pitchFamily="34"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Verdana"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Verdana"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4.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title page4.jpg"/>
          <p:cNvPicPr>
            <a:picLocks noChangeAspect="1"/>
          </p:cNvPicPr>
          <p:nvPr/>
        </p:nvPicPr>
        <p:blipFill>
          <a:blip r:embed="rId3" cstate="print"/>
          <a:srcRect/>
          <a:stretch>
            <a:fillRect/>
          </a:stretch>
        </p:blipFill>
        <p:spPr bwMode="auto">
          <a:xfrm>
            <a:off x="0" y="0"/>
            <a:ext cx="9144000" cy="6848475"/>
          </a:xfrm>
          <a:prstGeom prst="rect">
            <a:avLst/>
          </a:prstGeom>
          <a:noFill/>
          <a:ln w="9525">
            <a:noFill/>
            <a:miter lim="800000"/>
            <a:headEnd/>
            <a:tailEnd/>
          </a:ln>
        </p:spPr>
      </p:pic>
      <p:pic>
        <p:nvPicPr>
          <p:cNvPr id="2051" name="Picture 31"/>
          <p:cNvPicPr>
            <a:picLocks noChangeAspect="1" noChangeArrowheads="1"/>
          </p:cNvPicPr>
          <p:nvPr/>
        </p:nvPicPr>
        <p:blipFill>
          <a:blip r:embed="rId4" cstate="print"/>
          <a:srcRect/>
          <a:stretch>
            <a:fillRect/>
          </a:stretch>
        </p:blipFill>
        <p:spPr bwMode="auto">
          <a:xfrm>
            <a:off x="0" y="0"/>
            <a:ext cx="9144000" cy="1038225"/>
          </a:xfrm>
          <a:prstGeom prst="rect">
            <a:avLst/>
          </a:prstGeom>
          <a:noFill/>
          <a:ln w="9525">
            <a:noFill/>
            <a:miter lim="800000"/>
            <a:headEnd/>
            <a:tailEnd/>
          </a:ln>
        </p:spPr>
      </p:pic>
      <p:pic>
        <p:nvPicPr>
          <p:cNvPr id="9" name="Picture 8" descr="little-guy-x2.png"/>
          <p:cNvPicPr>
            <a:picLocks noChangeAspect="1"/>
          </p:cNvPicPr>
          <p:nvPr/>
        </p:nvPicPr>
        <p:blipFill>
          <a:blip r:embed="rId5" cstate="print"/>
          <a:srcRect/>
          <a:stretch>
            <a:fillRect/>
          </a:stretch>
        </p:blipFill>
        <p:spPr bwMode="auto">
          <a:xfrm>
            <a:off x="71438" y="3500438"/>
            <a:ext cx="2771775" cy="3106737"/>
          </a:xfrm>
          <a:prstGeom prst="rect">
            <a:avLst/>
          </a:prstGeom>
          <a:noFill/>
          <a:ln w="9525">
            <a:noFill/>
            <a:miter lim="800000"/>
            <a:headEnd/>
            <a:tailEnd/>
          </a:ln>
        </p:spPr>
      </p:pic>
      <p:sp>
        <p:nvSpPr>
          <p:cNvPr id="6" name="TextBox 5"/>
          <p:cNvSpPr txBox="1"/>
          <p:nvPr/>
        </p:nvSpPr>
        <p:spPr>
          <a:xfrm>
            <a:off x="7415808" y="6407750"/>
            <a:ext cx="3456384" cy="261610"/>
          </a:xfrm>
          <a:prstGeom prst="rect">
            <a:avLst/>
          </a:prstGeom>
          <a:noFill/>
        </p:spPr>
        <p:txBody>
          <a:bodyPr wrap="square" rtlCol="0">
            <a:spAutoFit/>
          </a:bodyPr>
          <a:lstStyle/>
          <a:p>
            <a:r>
              <a:rPr lang="en-GB" sz="1100" dirty="0" smtClean="0">
                <a:latin typeface="Verdana" pitchFamily="34" charset="0"/>
                <a:ea typeface="Verdana" pitchFamily="34" charset="0"/>
                <a:cs typeface="Verdana" pitchFamily="34" charset="0"/>
              </a:rPr>
              <a:t>Year 1   Neighbours</a:t>
            </a:r>
            <a:endParaRPr lang="en-GB" sz="1100" dirty="0">
              <a:latin typeface="Verdana" pitchFamily="34" charset="0"/>
              <a:ea typeface="Verdana" pitchFamily="34" charset="0"/>
              <a:cs typeface="Verdana" pitchFamily="34" charset="0"/>
            </a:endParaRPr>
          </a:p>
        </p:txBody>
      </p:sp>
      <p:pic>
        <p:nvPicPr>
          <p:cNvPr id="7" name="Picture 6" descr="act-now-x2.png"/>
          <p:cNvPicPr>
            <a:picLocks noChangeAspect="1"/>
          </p:cNvPicPr>
          <p:nvPr/>
        </p:nvPicPr>
        <p:blipFill>
          <a:blip r:embed="rId6" cstate="print"/>
          <a:stretch>
            <a:fillRect/>
          </a:stretch>
        </p:blipFill>
        <p:spPr>
          <a:xfrm>
            <a:off x="7099414" y="3573016"/>
            <a:ext cx="2044586" cy="2781424"/>
          </a:xfrm>
          <a:prstGeom prst="rect">
            <a:avLst/>
          </a:prstGeom>
        </p:spPr>
      </p:pic>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gsalter\AppData\Local\Microsoft\Windows\Temporary Internet Files\Content.IE5\CNHUO62G\43313[1].jpg"/>
          <p:cNvPicPr>
            <a:picLocks noChangeAspect="1" noChangeArrowheads="1"/>
          </p:cNvPicPr>
          <p:nvPr/>
        </p:nvPicPr>
        <p:blipFill>
          <a:blip r:embed="rId3" cstate="print"/>
          <a:srcRect/>
          <a:stretch>
            <a:fillRect/>
          </a:stretch>
        </p:blipFill>
        <p:spPr bwMode="auto">
          <a:xfrm>
            <a:off x="250825" y="239713"/>
            <a:ext cx="6313488" cy="4197350"/>
          </a:xfrm>
          <a:prstGeom prst="rect">
            <a:avLst/>
          </a:prstGeom>
          <a:noFill/>
          <a:ln w="76200">
            <a:noFill/>
            <a:miter lim="800000"/>
            <a:headEnd/>
            <a:tailEnd/>
          </a:ln>
        </p:spPr>
      </p:pic>
      <p:pic>
        <p:nvPicPr>
          <p:cNvPr id="11267" name="Picture 4" descr="border black.png"/>
          <p:cNvPicPr>
            <a:picLocks noChangeAspect="1"/>
          </p:cNvPicPr>
          <p:nvPr/>
        </p:nvPicPr>
        <p:blipFill>
          <a:blip r:embed="rId4" cstate="print"/>
          <a:srcRect b="63651"/>
          <a:stretch>
            <a:fillRect/>
          </a:stretch>
        </p:blipFill>
        <p:spPr bwMode="auto">
          <a:xfrm>
            <a:off x="236538" y="174625"/>
            <a:ext cx="6351587" cy="4435475"/>
          </a:xfrm>
          <a:prstGeom prst="rect">
            <a:avLst/>
          </a:prstGeom>
          <a:noFill/>
          <a:ln w="9525">
            <a:noFill/>
            <a:miter lim="800000"/>
            <a:headEnd/>
            <a:tailEnd/>
          </a:ln>
        </p:spPr>
      </p:pic>
      <p:pic>
        <p:nvPicPr>
          <p:cNvPr id="11268" name="Picture 2" descr="C:\Users\gsalter\AppData\Local\Microsoft\Windows\Temporary Internet Files\Content.IE5\VHK1R5KS\43338[1].jpg"/>
          <p:cNvPicPr>
            <a:picLocks noChangeAspect="1" noChangeArrowheads="1"/>
          </p:cNvPicPr>
          <p:nvPr/>
        </p:nvPicPr>
        <p:blipFill>
          <a:blip r:embed="rId5" cstate="print"/>
          <a:srcRect/>
          <a:stretch>
            <a:fillRect/>
          </a:stretch>
        </p:blipFill>
        <p:spPr bwMode="auto">
          <a:xfrm rot="-120000">
            <a:off x="6116638" y="1584325"/>
            <a:ext cx="2797175" cy="4202113"/>
          </a:xfrm>
          <a:prstGeom prst="rect">
            <a:avLst/>
          </a:prstGeom>
          <a:noFill/>
          <a:ln w="76200">
            <a:noFill/>
            <a:miter lim="800000"/>
            <a:headEnd/>
            <a:tailEnd/>
          </a:ln>
        </p:spPr>
      </p:pic>
      <p:pic>
        <p:nvPicPr>
          <p:cNvPr id="11269" name="Picture 6" descr="border black.png"/>
          <p:cNvPicPr>
            <a:picLocks noChangeAspect="1"/>
          </p:cNvPicPr>
          <p:nvPr/>
        </p:nvPicPr>
        <p:blipFill>
          <a:blip r:embed="rId4" cstate="print"/>
          <a:srcRect t="41998"/>
          <a:stretch>
            <a:fillRect/>
          </a:stretch>
        </p:blipFill>
        <p:spPr bwMode="auto">
          <a:xfrm rot="-120000">
            <a:off x="5940425" y="1320800"/>
            <a:ext cx="3124200" cy="4486275"/>
          </a:xfrm>
          <a:prstGeom prst="rect">
            <a:avLst/>
          </a:prstGeom>
          <a:noFill/>
          <a:ln w="9525">
            <a:noFill/>
            <a:miter lim="800000"/>
            <a:headEnd/>
            <a:tailEnd/>
          </a:ln>
        </p:spPr>
      </p:pic>
      <p:pic>
        <p:nvPicPr>
          <p:cNvPr id="11270" name="Picture 8" descr="is-it-fair_4.png"/>
          <p:cNvPicPr>
            <a:picLocks noChangeAspect="1"/>
          </p:cNvPicPr>
          <p:nvPr/>
        </p:nvPicPr>
        <p:blipFill>
          <a:blip r:embed="rId6" cstate="print"/>
          <a:srcRect/>
          <a:stretch>
            <a:fillRect/>
          </a:stretch>
        </p:blipFill>
        <p:spPr bwMode="auto">
          <a:xfrm>
            <a:off x="-396875" y="3429000"/>
            <a:ext cx="6769100" cy="3671888"/>
          </a:xfrm>
          <a:prstGeom prst="rect">
            <a:avLst/>
          </a:prstGeom>
          <a:noFill/>
          <a:ln w="9525">
            <a:noFill/>
            <a:miter lim="800000"/>
            <a:headEnd/>
            <a:tailEnd/>
          </a:ln>
        </p:spPr>
      </p:pic>
      <p:sp>
        <p:nvSpPr>
          <p:cNvPr id="6" name="TextBox 5"/>
          <p:cNvSpPr txBox="1">
            <a:spLocks noChangeArrowheads="1"/>
          </p:cNvSpPr>
          <p:nvPr/>
        </p:nvSpPr>
        <p:spPr bwMode="auto">
          <a:xfrm flipH="1">
            <a:off x="871085" y="5024438"/>
            <a:ext cx="5060950" cy="708025"/>
          </a:xfrm>
          <a:prstGeom prst="rect">
            <a:avLst/>
          </a:prstGeom>
          <a:noFill/>
          <a:ln w="9525">
            <a:noFill/>
            <a:miter lim="800000"/>
            <a:headEnd/>
            <a:tailEnd/>
          </a:ln>
        </p:spPr>
        <p:txBody>
          <a:bodyPr>
            <a:spAutoFit/>
          </a:bodyPr>
          <a:lstStyle/>
          <a:p>
            <a:r>
              <a:rPr lang="en-GB" sz="4000" b="1" dirty="0">
                <a:solidFill>
                  <a:srgbClr val="00B1AC"/>
                </a:solidFill>
                <a:latin typeface="Verdana" pitchFamily="34" charset="0"/>
              </a:rPr>
              <a:t>Sharing</a:t>
            </a:r>
            <a:r>
              <a:rPr lang="en-GB" sz="4000" b="1" dirty="0">
                <a:latin typeface="Verdana" pitchFamily="34" charset="0"/>
              </a:rPr>
              <a:t> a </a:t>
            </a:r>
            <a:r>
              <a:rPr lang="en-GB" sz="4000" b="1" dirty="0">
                <a:solidFill>
                  <a:srgbClr val="E70033"/>
                </a:solidFill>
                <a:latin typeface="Verdana" pitchFamily="34" charset="0"/>
              </a:rPr>
              <a:t>cake</a:t>
            </a:r>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22250" y="376238"/>
            <a:ext cx="4278313" cy="3024187"/>
            <a:chOff x="222492" y="376011"/>
            <a:chExt cx="4277500" cy="3024188"/>
          </a:xfrm>
        </p:grpSpPr>
        <p:pic>
          <p:nvPicPr>
            <p:cNvPr id="12299" name="Picture 2" descr="C:\Users\gsalter\AppData\Local\Microsoft\Windows\Temporary Internet Files\Content.IE5\CNHUO62G\43313[1].jpg"/>
            <p:cNvPicPr>
              <a:picLocks noChangeAspect="1" noChangeArrowheads="1"/>
            </p:cNvPicPr>
            <p:nvPr/>
          </p:nvPicPr>
          <p:blipFill>
            <a:blip r:embed="rId2" cstate="print"/>
            <a:srcRect/>
            <a:stretch>
              <a:fillRect/>
            </a:stretch>
          </p:blipFill>
          <p:spPr bwMode="auto">
            <a:xfrm>
              <a:off x="250825" y="404813"/>
              <a:ext cx="4225925" cy="2808287"/>
            </a:xfrm>
            <a:prstGeom prst="rect">
              <a:avLst/>
            </a:prstGeom>
            <a:noFill/>
            <a:ln w="76200">
              <a:noFill/>
              <a:miter lim="800000"/>
              <a:headEnd/>
              <a:tailEnd/>
            </a:ln>
          </p:spPr>
        </p:pic>
        <p:pic>
          <p:nvPicPr>
            <p:cNvPr id="12300" name="Picture 5" descr="border black.png"/>
            <p:cNvPicPr>
              <a:picLocks noChangeAspect="1"/>
            </p:cNvPicPr>
            <p:nvPr/>
          </p:nvPicPr>
          <p:blipFill>
            <a:blip r:embed="rId3" cstate="print"/>
            <a:srcRect b="62601"/>
            <a:stretch>
              <a:fillRect/>
            </a:stretch>
          </p:blipFill>
          <p:spPr bwMode="auto">
            <a:xfrm>
              <a:off x="222492" y="376011"/>
              <a:ext cx="4277500" cy="3024188"/>
            </a:xfrm>
            <a:prstGeom prst="rect">
              <a:avLst/>
            </a:prstGeom>
            <a:noFill/>
            <a:ln w="9525">
              <a:noFill/>
              <a:miter lim="800000"/>
              <a:headEnd/>
              <a:tailEnd/>
            </a:ln>
          </p:spPr>
        </p:pic>
      </p:grpSp>
      <p:grpSp>
        <p:nvGrpSpPr>
          <p:cNvPr id="4" name="Group 11"/>
          <p:cNvGrpSpPr>
            <a:grpSpLocks/>
          </p:cNvGrpSpPr>
          <p:nvPr/>
        </p:nvGrpSpPr>
        <p:grpSpPr bwMode="auto">
          <a:xfrm>
            <a:off x="4572000" y="144463"/>
            <a:ext cx="4454525" cy="6265862"/>
            <a:chOff x="4572000" y="144463"/>
            <a:chExt cx="4454525" cy="6265862"/>
          </a:xfrm>
        </p:grpSpPr>
        <p:pic>
          <p:nvPicPr>
            <p:cNvPr id="12297" name="Picture 6" descr="C:\Users\gsalter\AppData\Local\Microsoft\Windows\Temporary Internet Files\Content.Outlook\W3FCFCRE\iStock_000015709085Large (2).jpg"/>
            <p:cNvPicPr>
              <a:picLocks noChangeAspect="1" noChangeArrowheads="1"/>
            </p:cNvPicPr>
            <p:nvPr/>
          </p:nvPicPr>
          <p:blipFill>
            <a:blip r:embed="rId4" cstate="print"/>
            <a:srcRect/>
            <a:stretch>
              <a:fillRect/>
            </a:stretch>
          </p:blipFill>
          <p:spPr bwMode="auto">
            <a:xfrm>
              <a:off x="4787900" y="404813"/>
              <a:ext cx="3979863" cy="5983287"/>
            </a:xfrm>
            <a:prstGeom prst="rect">
              <a:avLst/>
            </a:prstGeom>
            <a:noFill/>
            <a:ln w="76200">
              <a:noFill/>
              <a:miter lim="800000"/>
              <a:headEnd/>
              <a:tailEnd/>
            </a:ln>
          </p:spPr>
        </p:pic>
        <p:pic>
          <p:nvPicPr>
            <p:cNvPr id="12298" name="Picture 6" descr="border black.png"/>
            <p:cNvPicPr>
              <a:picLocks noChangeAspect="1"/>
            </p:cNvPicPr>
            <p:nvPr/>
          </p:nvPicPr>
          <p:blipFill>
            <a:blip r:embed="rId3" cstate="print"/>
            <a:srcRect t="43050"/>
            <a:stretch>
              <a:fillRect/>
            </a:stretch>
          </p:blipFill>
          <p:spPr bwMode="auto">
            <a:xfrm>
              <a:off x="4572000" y="144463"/>
              <a:ext cx="4454525" cy="6265862"/>
            </a:xfrm>
            <a:prstGeom prst="rect">
              <a:avLst/>
            </a:prstGeom>
            <a:noFill/>
            <a:ln w="9525">
              <a:noFill/>
              <a:miter lim="800000"/>
              <a:headEnd/>
              <a:tailEnd/>
            </a:ln>
          </p:spPr>
        </p:pic>
      </p:grpSp>
      <p:grpSp>
        <p:nvGrpSpPr>
          <p:cNvPr id="6" name="Group 10"/>
          <p:cNvGrpSpPr>
            <a:grpSpLocks/>
          </p:cNvGrpSpPr>
          <p:nvPr/>
        </p:nvGrpSpPr>
        <p:grpSpPr bwMode="auto">
          <a:xfrm>
            <a:off x="236538" y="3559175"/>
            <a:ext cx="4248150" cy="3024188"/>
            <a:chOff x="236538" y="3559175"/>
            <a:chExt cx="4248150" cy="3024188"/>
          </a:xfrm>
        </p:grpSpPr>
        <p:pic>
          <p:nvPicPr>
            <p:cNvPr id="12295" name="Picture 2" descr="C:\Users\gsalter\AppData\Local\Microsoft\Windows\Temporary Internet Files\Content.IE5\JEZE5IVD\50271[2].jpg"/>
            <p:cNvPicPr>
              <a:picLocks noChangeAspect="1" noChangeArrowheads="1"/>
            </p:cNvPicPr>
            <p:nvPr/>
          </p:nvPicPr>
          <p:blipFill>
            <a:blip r:embed="rId5" cstate="print"/>
            <a:srcRect/>
            <a:stretch>
              <a:fillRect/>
            </a:stretch>
          </p:blipFill>
          <p:spPr bwMode="auto">
            <a:xfrm>
              <a:off x="250825" y="3573463"/>
              <a:ext cx="4210050" cy="2808287"/>
            </a:xfrm>
            <a:prstGeom prst="rect">
              <a:avLst/>
            </a:prstGeom>
            <a:noFill/>
            <a:ln w="76200">
              <a:noFill/>
              <a:miter lim="800000"/>
              <a:headEnd/>
              <a:tailEnd/>
            </a:ln>
          </p:spPr>
        </p:pic>
        <p:pic>
          <p:nvPicPr>
            <p:cNvPr id="12296" name="Picture 7" descr="border black.png"/>
            <p:cNvPicPr>
              <a:picLocks noChangeAspect="1"/>
            </p:cNvPicPr>
            <p:nvPr/>
          </p:nvPicPr>
          <p:blipFill>
            <a:blip r:embed="rId3" cstate="print"/>
            <a:srcRect b="62601"/>
            <a:stretch>
              <a:fillRect/>
            </a:stretch>
          </p:blipFill>
          <p:spPr bwMode="auto">
            <a:xfrm>
              <a:off x="236538" y="3559175"/>
              <a:ext cx="4248150" cy="3024188"/>
            </a:xfrm>
            <a:prstGeom prst="rect">
              <a:avLst/>
            </a:prstGeom>
            <a:noFill/>
            <a:ln w="9525">
              <a:noFill/>
              <a:miter lim="800000"/>
              <a:headEnd/>
              <a:tailEnd/>
            </a:ln>
          </p:spPr>
        </p:pic>
      </p:grpSp>
      <p:pic>
        <p:nvPicPr>
          <p:cNvPr id="12293" name="Picture 9" descr="is-it-fair_2.png"/>
          <p:cNvPicPr>
            <a:picLocks noChangeAspect="1"/>
          </p:cNvPicPr>
          <p:nvPr/>
        </p:nvPicPr>
        <p:blipFill>
          <a:blip r:embed="rId6" cstate="print"/>
          <a:srcRect/>
          <a:stretch>
            <a:fillRect/>
          </a:stretch>
        </p:blipFill>
        <p:spPr bwMode="auto">
          <a:xfrm>
            <a:off x="1908175" y="404813"/>
            <a:ext cx="4895850" cy="5400675"/>
          </a:xfrm>
          <a:prstGeom prst="rect">
            <a:avLst/>
          </a:prstGeom>
          <a:noFill/>
          <a:ln w="9525">
            <a:noFill/>
            <a:miter lim="800000"/>
            <a:headEnd/>
            <a:tailEnd/>
          </a:ln>
        </p:spPr>
      </p:pic>
      <p:sp>
        <p:nvSpPr>
          <p:cNvPr id="12294" name="TextBox 5"/>
          <p:cNvSpPr txBox="1">
            <a:spLocks noChangeArrowheads="1"/>
          </p:cNvSpPr>
          <p:nvPr/>
        </p:nvSpPr>
        <p:spPr bwMode="auto">
          <a:xfrm>
            <a:off x="2339975" y="2636838"/>
            <a:ext cx="4176713" cy="1323975"/>
          </a:xfrm>
          <a:prstGeom prst="rect">
            <a:avLst/>
          </a:prstGeom>
          <a:noFill/>
          <a:ln w="9525">
            <a:noFill/>
            <a:miter lim="800000"/>
            <a:headEnd/>
            <a:tailEnd/>
          </a:ln>
        </p:spPr>
        <p:txBody>
          <a:bodyPr>
            <a:spAutoFit/>
          </a:bodyPr>
          <a:lstStyle/>
          <a:p>
            <a:pPr algn="ctr"/>
            <a:r>
              <a:rPr lang="en-GB" sz="4000" b="1">
                <a:solidFill>
                  <a:srgbClr val="FF0000"/>
                </a:solidFill>
                <a:latin typeface="Verdana" pitchFamily="34" charset="0"/>
              </a:rPr>
              <a:t>Fair</a:t>
            </a:r>
            <a:r>
              <a:rPr lang="en-GB" sz="4000" b="1">
                <a:latin typeface="Verdana" pitchFamily="34" charset="0"/>
              </a:rPr>
              <a:t> or </a:t>
            </a:r>
            <a:r>
              <a:rPr lang="en-GB" sz="4000" b="1">
                <a:solidFill>
                  <a:srgbClr val="FF0000"/>
                </a:solidFill>
                <a:latin typeface="Verdana" pitchFamily="34" charset="0"/>
              </a:rPr>
              <a:t>unfair?</a:t>
            </a:r>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468312" y="253061"/>
            <a:ext cx="6191919" cy="3785652"/>
          </a:xfrm>
          <a:prstGeom prst="rect">
            <a:avLst/>
          </a:prstGeom>
          <a:noFill/>
          <a:ln w="9525">
            <a:noFill/>
            <a:miter lim="800000"/>
            <a:headEnd/>
            <a:tailEnd/>
          </a:ln>
        </p:spPr>
        <p:txBody>
          <a:bodyPr wrap="square" anchor="ctr">
            <a:spAutoFit/>
          </a:bodyPr>
          <a:lstStyle/>
          <a:p>
            <a:pPr>
              <a:lnSpc>
                <a:spcPct val="150000"/>
              </a:lnSpc>
            </a:pPr>
            <a:r>
              <a:rPr lang="en-GB" sz="2000" b="1" dirty="0">
                <a:solidFill>
                  <a:schemeClr val="bg1"/>
                </a:solidFill>
                <a:latin typeface="Verdana" pitchFamily="34" charset="0"/>
              </a:rPr>
              <a:t>Lord Jesus, teach me to care,</a:t>
            </a:r>
          </a:p>
          <a:p>
            <a:pPr eaLnBrk="0" hangingPunct="0">
              <a:lnSpc>
                <a:spcPct val="150000"/>
              </a:lnSpc>
            </a:pPr>
            <a:r>
              <a:rPr lang="en-GB" sz="2000" b="1" dirty="0">
                <a:solidFill>
                  <a:schemeClr val="bg1"/>
                </a:solidFill>
                <a:latin typeface="Verdana" pitchFamily="34" charset="0"/>
              </a:rPr>
              <a:t>Lord Jesus, teach me to share,</a:t>
            </a:r>
          </a:p>
          <a:p>
            <a:pPr eaLnBrk="0" hangingPunct="0">
              <a:lnSpc>
                <a:spcPct val="150000"/>
              </a:lnSpc>
            </a:pPr>
            <a:r>
              <a:rPr lang="en-GB" sz="2000" b="1" dirty="0">
                <a:solidFill>
                  <a:schemeClr val="bg1"/>
                </a:solidFill>
                <a:latin typeface="Verdana" pitchFamily="34" charset="0"/>
              </a:rPr>
              <a:t>Lord Jesus, teach me to be kind to neighbours everywhere.</a:t>
            </a:r>
          </a:p>
          <a:p>
            <a:pPr eaLnBrk="0" hangingPunct="0">
              <a:lnSpc>
                <a:spcPct val="150000"/>
              </a:lnSpc>
            </a:pPr>
            <a:endParaRPr lang="en-GB" sz="2000" b="1" dirty="0">
              <a:solidFill>
                <a:schemeClr val="bg1"/>
              </a:solidFill>
              <a:latin typeface="Verdana" pitchFamily="34" charset="0"/>
            </a:endParaRPr>
          </a:p>
          <a:p>
            <a:pPr eaLnBrk="0" hangingPunct="0">
              <a:lnSpc>
                <a:spcPct val="150000"/>
              </a:lnSpc>
            </a:pPr>
            <a:r>
              <a:rPr lang="en-GB" sz="2000" b="1" dirty="0">
                <a:solidFill>
                  <a:schemeClr val="bg1"/>
                </a:solidFill>
                <a:latin typeface="Verdana" pitchFamily="34" charset="0"/>
              </a:rPr>
              <a:t>Lord Jesus, help our sisters and brothers all over the world to have a fair share. </a:t>
            </a:r>
            <a:endParaRPr lang="en-GB" sz="2000" b="1" dirty="0" smtClean="0">
              <a:solidFill>
                <a:schemeClr val="bg1"/>
              </a:solidFill>
              <a:latin typeface="Verdana" pitchFamily="34" charset="0"/>
            </a:endParaRPr>
          </a:p>
          <a:p>
            <a:pPr eaLnBrk="0" hangingPunct="0">
              <a:lnSpc>
                <a:spcPct val="150000"/>
              </a:lnSpc>
            </a:pPr>
            <a:r>
              <a:rPr lang="en-GB" sz="2000" b="1" dirty="0" smtClean="0">
                <a:solidFill>
                  <a:schemeClr val="bg1"/>
                </a:solidFill>
                <a:latin typeface="Verdana" pitchFamily="34" charset="0"/>
              </a:rPr>
              <a:t>					Amen</a:t>
            </a:r>
            <a:endParaRPr lang="en-GB" sz="2000" b="1" dirty="0">
              <a:solidFill>
                <a:schemeClr val="bg1"/>
              </a:solidFill>
              <a:latin typeface="Verdana" pitchFamily="34" charset="0"/>
            </a:endParaRPr>
          </a:p>
        </p:txBody>
      </p:sp>
      <p:grpSp>
        <p:nvGrpSpPr>
          <p:cNvPr id="13315" name="Group 6"/>
          <p:cNvGrpSpPr>
            <a:grpSpLocks/>
          </p:cNvGrpSpPr>
          <p:nvPr/>
        </p:nvGrpSpPr>
        <p:grpSpPr bwMode="auto">
          <a:xfrm rot="-120000">
            <a:off x="438150" y="3651250"/>
            <a:ext cx="4579938" cy="3125788"/>
            <a:chOff x="438150" y="3732213"/>
            <a:chExt cx="4579938" cy="3125787"/>
          </a:xfrm>
        </p:grpSpPr>
        <p:pic>
          <p:nvPicPr>
            <p:cNvPr id="13317" name="Picture 2" descr="C:\Users\gsalter\AppData\Local\Microsoft\Windows\Temporary Internet Files\Content.IE5\JEZE5IVD\40488[2].jpg"/>
            <p:cNvPicPr>
              <a:picLocks noChangeAspect="1" noChangeArrowheads="1"/>
            </p:cNvPicPr>
            <p:nvPr/>
          </p:nvPicPr>
          <p:blipFill>
            <a:blip r:embed="rId3" cstate="print"/>
            <a:srcRect/>
            <a:stretch>
              <a:fillRect/>
            </a:stretch>
          </p:blipFill>
          <p:spPr bwMode="auto">
            <a:xfrm>
              <a:off x="468313" y="3732213"/>
              <a:ext cx="4527550" cy="3022600"/>
            </a:xfrm>
            <a:prstGeom prst="rect">
              <a:avLst/>
            </a:prstGeom>
            <a:noFill/>
            <a:ln w="9525">
              <a:noFill/>
              <a:miter lim="800000"/>
              <a:headEnd/>
              <a:tailEnd/>
            </a:ln>
          </p:spPr>
        </p:pic>
        <p:pic>
          <p:nvPicPr>
            <p:cNvPr id="13318" name="Picture 3" descr="border black.png"/>
            <p:cNvPicPr>
              <a:picLocks noChangeAspect="1"/>
            </p:cNvPicPr>
            <p:nvPr/>
          </p:nvPicPr>
          <p:blipFill>
            <a:blip r:embed="rId4" cstate="print"/>
            <a:srcRect b="63651"/>
            <a:stretch>
              <a:fillRect/>
            </a:stretch>
          </p:blipFill>
          <p:spPr bwMode="auto">
            <a:xfrm>
              <a:off x="438150" y="3732213"/>
              <a:ext cx="4579938" cy="3125787"/>
            </a:xfrm>
            <a:prstGeom prst="rect">
              <a:avLst/>
            </a:prstGeom>
            <a:noFill/>
            <a:ln w="9525">
              <a:noFill/>
              <a:miter lim="800000"/>
              <a:headEnd/>
              <a:tailEnd/>
            </a:ln>
          </p:spPr>
        </p:pic>
      </p:grpSp>
      <p:pic>
        <p:nvPicPr>
          <p:cNvPr id="6" name="Picture 5" descr="kids-with-candles.png"/>
          <p:cNvPicPr>
            <a:picLocks noChangeAspect="1"/>
          </p:cNvPicPr>
          <p:nvPr/>
        </p:nvPicPr>
        <p:blipFill>
          <a:blip r:embed="rId5" cstate="print"/>
          <a:srcRect/>
          <a:stretch>
            <a:fillRect/>
          </a:stretch>
        </p:blipFill>
        <p:spPr bwMode="auto">
          <a:xfrm>
            <a:off x="5508625" y="3644900"/>
            <a:ext cx="3454400" cy="3005138"/>
          </a:xfrm>
          <a:prstGeom prst="rect">
            <a:avLst/>
          </a:prstGeom>
          <a:noFill/>
          <a:ln w="9525">
            <a:noFill/>
            <a:miter lim="800000"/>
            <a:headEnd/>
            <a:tailEnd/>
          </a:ln>
        </p:spPr>
      </p:pic>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title page4.jpg"/>
          <p:cNvPicPr>
            <a:picLocks noChangeAspect="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pic>
        <p:nvPicPr>
          <p:cNvPr id="14339" name="Picture 143"/>
          <p:cNvPicPr>
            <a:picLocks noChangeAspect="1" noChangeArrowheads="1"/>
          </p:cNvPicPr>
          <p:nvPr/>
        </p:nvPicPr>
        <p:blipFill>
          <a:blip r:embed="rId3" cstate="print"/>
          <a:srcRect/>
          <a:stretch>
            <a:fillRect/>
          </a:stretch>
        </p:blipFill>
        <p:spPr bwMode="auto">
          <a:xfrm>
            <a:off x="0" y="6321425"/>
            <a:ext cx="9144000" cy="536575"/>
          </a:xfrm>
          <a:prstGeom prst="rect">
            <a:avLst/>
          </a:prstGeom>
          <a:noFill/>
          <a:ln w="9525">
            <a:noFill/>
            <a:miter lim="800000"/>
            <a:headEnd/>
            <a:tailEnd/>
          </a:ln>
        </p:spPr>
      </p:pic>
      <p:sp>
        <p:nvSpPr>
          <p:cNvPr id="14340" name="Rectangle 9"/>
          <p:cNvSpPr>
            <a:spLocks noChangeArrowheads="1"/>
          </p:cNvSpPr>
          <p:nvPr/>
        </p:nvSpPr>
        <p:spPr bwMode="auto">
          <a:xfrm>
            <a:off x="0" y="5230813"/>
            <a:ext cx="9144000" cy="1438275"/>
          </a:xfrm>
          <a:prstGeom prst="rect">
            <a:avLst/>
          </a:prstGeom>
          <a:noFill/>
          <a:ln w="9525">
            <a:noFill/>
            <a:miter lim="800000"/>
            <a:headEnd/>
            <a:tailEnd/>
          </a:ln>
        </p:spPr>
        <p:txBody>
          <a:bodyPr>
            <a:spAutoFit/>
          </a:bodyPr>
          <a:lstStyle/>
          <a:p>
            <a:pPr>
              <a:spcBef>
                <a:spcPct val="50000"/>
              </a:spcBef>
            </a:pPr>
            <a:endParaRPr lang="en-GB" sz="1600" b="1">
              <a:solidFill>
                <a:schemeClr val="bg1"/>
              </a:solidFill>
              <a:latin typeface="Verdana" pitchFamily="34" charset="0"/>
            </a:endParaRPr>
          </a:p>
          <a:p>
            <a:pPr algn="ctr">
              <a:spcBef>
                <a:spcPct val="50000"/>
              </a:spcBef>
            </a:pPr>
            <a:r>
              <a:rPr lang="en-GB" sz="1100">
                <a:solidFill>
                  <a:schemeClr val="bg1"/>
                </a:solidFill>
                <a:latin typeface="Verdana" pitchFamily="34" charset="0"/>
              </a:rPr>
              <a:t>Photographs by: Bridget Burrows, Caroline Irby, Simon Rawles, Paul Smith, Anderson Barbaso, Adrian White, </a:t>
            </a:r>
            <a:br>
              <a:rPr lang="en-GB" sz="1100">
                <a:solidFill>
                  <a:schemeClr val="bg1"/>
                </a:solidFill>
                <a:latin typeface="Verdana" pitchFamily="34" charset="0"/>
              </a:rPr>
            </a:br>
            <a:r>
              <a:rPr lang="en-GB" sz="1100">
                <a:solidFill>
                  <a:schemeClr val="bg1"/>
                </a:solidFill>
                <a:latin typeface="Verdana" pitchFamily="34" charset="0"/>
              </a:rPr>
              <a:t>CAFOD, Victor Potasyev/istockphoto.com.</a:t>
            </a:r>
          </a:p>
          <a:p>
            <a:pPr algn="ctr">
              <a:spcBef>
                <a:spcPct val="50000"/>
              </a:spcBef>
            </a:pPr>
            <a:r>
              <a:rPr lang="en-GB" sz="1100">
                <a:solidFill>
                  <a:schemeClr val="bg1"/>
                </a:solidFill>
                <a:latin typeface="Verdana" pitchFamily="34" charset="0"/>
              </a:rPr>
              <a:t>Illustrations: Per Karlen</a:t>
            </a:r>
          </a:p>
          <a:p>
            <a:pPr algn="ctr">
              <a:spcBef>
                <a:spcPct val="50000"/>
              </a:spcBef>
            </a:pPr>
            <a:r>
              <a:rPr lang="en-GB" sz="1100">
                <a:solidFill>
                  <a:schemeClr val="bg1"/>
                </a:solidFill>
                <a:latin typeface="Verdana" pitchFamily="34" charset="0"/>
              </a:rPr>
              <a:t> </a:t>
            </a:r>
            <a:br>
              <a:rPr lang="en-GB" sz="1100">
                <a:solidFill>
                  <a:schemeClr val="bg1"/>
                </a:solidFill>
                <a:latin typeface="Verdana" pitchFamily="34" charset="0"/>
              </a:rPr>
            </a:br>
            <a:endParaRPr lang="en-GB" sz="1100">
              <a:solidFill>
                <a:schemeClr val="bg1"/>
              </a:solidFill>
              <a:latin typeface="Verdana" pitchFamily="34" charset="0"/>
            </a:endParaRPr>
          </a:p>
        </p:txBody>
      </p:sp>
      <p:pic>
        <p:nvPicPr>
          <p:cNvPr id="6" name="Picture 5" descr="little-guy-x2.png"/>
          <p:cNvPicPr>
            <a:picLocks noChangeAspect="1"/>
          </p:cNvPicPr>
          <p:nvPr/>
        </p:nvPicPr>
        <p:blipFill>
          <a:blip r:embed="rId4" cstate="print"/>
          <a:srcRect/>
          <a:stretch>
            <a:fillRect/>
          </a:stretch>
        </p:blipFill>
        <p:spPr bwMode="auto">
          <a:xfrm>
            <a:off x="0" y="2564904"/>
            <a:ext cx="2771775" cy="3106737"/>
          </a:xfrm>
          <a:prstGeom prst="rect">
            <a:avLst/>
          </a:prstGeom>
          <a:noFill/>
          <a:ln w="9525">
            <a:noFill/>
            <a:miter lim="800000"/>
            <a:headEnd/>
            <a:tailEnd/>
          </a:ln>
        </p:spPr>
      </p:pic>
      <p:pic>
        <p:nvPicPr>
          <p:cNvPr id="7" name="Picture 6" descr="act-now-x2.png"/>
          <p:cNvPicPr>
            <a:picLocks noChangeAspect="1"/>
          </p:cNvPicPr>
          <p:nvPr/>
        </p:nvPicPr>
        <p:blipFill>
          <a:blip r:embed="rId5" cstate="print"/>
          <a:stretch>
            <a:fillRect/>
          </a:stretch>
        </p:blipFill>
        <p:spPr>
          <a:xfrm>
            <a:off x="7099414" y="2708920"/>
            <a:ext cx="2044586" cy="2781424"/>
          </a:xfrm>
          <a:prstGeom prst="rect">
            <a:avLst/>
          </a:prstGeom>
        </p:spPr>
      </p:pic>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gsalter\AppData\Local\Microsoft\Windows\Temporary Internet Files\Content.IE5\3ZTL26EF\49142[2].jpg"/>
          <p:cNvPicPr>
            <a:picLocks noChangeAspect="1" noChangeArrowheads="1"/>
          </p:cNvPicPr>
          <p:nvPr/>
        </p:nvPicPr>
        <p:blipFill>
          <a:blip r:embed="rId3" cstate="screen"/>
          <a:srcRect/>
          <a:stretch>
            <a:fillRect/>
          </a:stretch>
        </p:blipFill>
        <p:spPr bwMode="auto">
          <a:xfrm>
            <a:off x="0" y="0"/>
            <a:ext cx="9164638" cy="6873875"/>
          </a:xfrm>
          <a:prstGeom prst="rect">
            <a:avLst/>
          </a:prstGeom>
          <a:noFill/>
          <a:ln w="76200">
            <a:noFill/>
            <a:miter lim="800000"/>
            <a:headEnd/>
            <a:tailEnd/>
          </a:ln>
        </p:spPr>
      </p:pic>
      <p:pic>
        <p:nvPicPr>
          <p:cNvPr id="3075" name="Picture 4" descr="is-it-fair_4.png"/>
          <p:cNvPicPr>
            <a:picLocks noChangeAspect="1"/>
          </p:cNvPicPr>
          <p:nvPr/>
        </p:nvPicPr>
        <p:blipFill>
          <a:blip r:embed="rId4" cstate="print"/>
          <a:srcRect/>
          <a:stretch>
            <a:fillRect/>
          </a:stretch>
        </p:blipFill>
        <p:spPr bwMode="auto">
          <a:xfrm>
            <a:off x="-396875" y="-1179513"/>
            <a:ext cx="6481763" cy="4895851"/>
          </a:xfrm>
          <a:prstGeom prst="rect">
            <a:avLst/>
          </a:prstGeom>
          <a:noFill/>
          <a:ln w="9525">
            <a:noFill/>
            <a:miter lim="800000"/>
            <a:headEnd/>
            <a:tailEnd/>
          </a:ln>
        </p:spPr>
      </p:pic>
      <p:sp>
        <p:nvSpPr>
          <p:cNvPr id="9" name="TextBox 8"/>
          <p:cNvSpPr txBox="1">
            <a:spLocks noChangeArrowheads="1"/>
          </p:cNvSpPr>
          <p:nvPr/>
        </p:nvSpPr>
        <p:spPr bwMode="auto">
          <a:xfrm flipH="1">
            <a:off x="611188" y="765175"/>
            <a:ext cx="4535487" cy="1323975"/>
          </a:xfrm>
          <a:prstGeom prst="rect">
            <a:avLst/>
          </a:prstGeom>
          <a:noFill/>
          <a:ln w="9525">
            <a:noFill/>
            <a:miter lim="800000"/>
            <a:headEnd/>
            <a:tailEnd/>
          </a:ln>
        </p:spPr>
        <p:txBody>
          <a:bodyPr>
            <a:spAutoFit/>
          </a:bodyPr>
          <a:lstStyle/>
          <a:p>
            <a:pPr algn="ctr"/>
            <a:r>
              <a:rPr lang="en-GB" sz="4000" b="1">
                <a:solidFill>
                  <a:srgbClr val="E70033"/>
                </a:solidFill>
                <a:latin typeface="Verdana" pitchFamily="34" charset="0"/>
              </a:rPr>
              <a:t>Water</a:t>
            </a:r>
            <a:r>
              <a:rPr lang="en-GB" sz="4000" b="1">
                <a:latin typeface="Verdana" pitchFamily="34" charset="0"/>
              </a:rPr>
              <a:t> from</a:t>
            </a:r>
            <a:br>
              <a:rPr lang="en-GB" sz="4000" b="1">
                <a:latin typeface="Verdana" pitchFamily="34" charset="0"/>
              </a:rPr>
            </a:br>
            <a:r>
              <a:rPr lang="en-GB" sz="4000" b="1">
                <a:latin typeface="Verdana" pitchFamily="34" charset="0"/>
              </a:rPr>
              <a:t>a </a:t>
            </a:r>
            <a:r>
              <a:rPr lang="en-GB" sz="4000" b="1">
                <a:solidFill>
                  <a:srgbClr val="00B1AC"/>
                </a:solidFill>
                <a:latin typeface="Verdana" pitchFamily="34" charset="0"/>
              </a:rPr>
              <a:t>dirty spring</a:t>
            </a:r>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salter\AppData\Local\Microsoft\Windows\Temporary Internet Files\Content.IE5\VHK1R5KS\32235[1].jpg"/>
          <p:cNvPicPr>
            <a:picLocks noChangeAspect="1" noChangeArrowheads="1"/>
          </p:cNvPicPr>
          <p:nvPr/>
        </p:nvPicPr>
        <p:blipFill>
          <a:blip r:embed="rId3" cstate="screen"/>
          <a:srcRect/>
          <a:stretch>
            <a:fillRect/>
          </a:stretch>
        </p:blipFill>
        <p:spPr bwMode="auto">
          <a:xfrm>
            <a:off x="0" y="0"/>
            <a:ext cx="9144000" cy="6873875"/>
          </a:xfrm>
          <a:prstGeom prst="rect">
            <a:avLst/>
          </a:prstGeom>
          <a:noFill/>
          <a:ln w="76200">
            <a:noFill/>
            <a:miter lim="800000"/>
            <a:headEnd/>
            <a:tailEnd/>
          </a:ln>
        </p:spPr>
      </p:pic>
      <p:pic>
        <p:nvPicPr>
          <p:cNvPr id="4099" name="Picture 3" descr="is-it-fair_4.png"/>
          <p:cNvPicPr>
            <a:picLocks noChangeAspect="1"/>
          </p:cNvPicPr>
          <p:nvPr/>
        </p:nvPicPr>
        <p:blipFill>
          <a:blip r:embed="rId4" cstate="print"/>
          <a:srcRect/>
          <a:stretch>
            <a:fillRect/>
          </a:stretch>
        </p:blipFill>
        <p:spPr bwMode="auto">
          <a:xfrm>
            <a:off x="-757238" y="3068638"/>
            <a:ext cx="6481763" cy="4897437"/>
          </a:xfrm>
          <a:prstGeom prst="rect">
            <a:avLst/>
          </a:prstGeom>
          <a:noFill/>
          <a:ln w="9525">
            <a:noFill/>
            <a:miter lim="800000"/>
            <a:headEnd/>
            <a:tailEnd/>
          </a:ln>
        </p:spPr>
      </p:pic>
      <p:sp>
        <p:nvSpPr>
          <p:cNvPr id="8" name="TextBox 7"/>
          <p:cNvSpPr txBox="1">
            <a:spLocks noChangeArrowheads="1"/>
          </p:cNvSpPr>
          <p:nvPr/>
        </p:nvSpPr>
        <p:spPr bwMode="auto">
          <a:xfrm flipH="1">
            <a:off x="755650" y="5013325"/>
            <a:ext cx="3598863" cy="1323975"/>
          </a:xfrm>
          <a:prstGeom prst="rect">
            <a:avLst/>
          </a:prstGeom>
          <a:noFill/>
          <a:ln w="9525">
            <a:noFill/>
            <a:miter lim="800000"/>
            <a:headEnd/>
            <a:tailEnd/>
          </a:ln>
        </p:spPr>
        <p:txBody>
          <a:bodyPr>
            <a:spAutoFit/>
          </a:bodyPr>
          <a:lstStyle/>
          <a:p>
            <a:pPr algn="ctr"/>
            <a:r>
              <a:rPr lang="en-GB" sz="4000" b="1">
                <a:latin typeface="Verdana" pitchFamily="34" charset="0"/>
              </a:rPr>
              <a:t>Clean </a:t>
            </a:r>
            <a:r>
              <a:rPr lang="en-GB" sz="4000" b="1">
                <a:solidFill>
                  <a:srgbClr val="FF0000"/>
                </a:solidFill>
                <a:latin typeface="Verdana" pitchFamily="34" charset="0"/>
              </a:rPr>
              <a:t>water</a:t>
            </a:r>
            <a:r>
              <a:rPr lang="en-GB" sz="4000" b="1">
                <a:latin typeface="Verdana" pitchFamily="34" charset="0"/>
              </a:rPr>
              <a:t> from a </a:t>
            </a:r>
            <a:r>
              <a:rPr lang="en-GB" sz="4000" b="1">
                <a:solidFill>
                  <a:srgbClr val="00B1AC"/>
                </a:solidFill>
                <a:latin typeface="Verdana" pitchFamily="34" charset="0"/>
              </a:rPr>
              <a:t>tap</a:t>
            </a:r>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0"/>
          <p:cNvGrpSpPr>
            <a:grpSpLocks/>
          </p:cNvGrpSpPr>
          <p:nvPr/>
        </p:nvGrpSpPr>
        <p:grpSpPr bwMode="auto">
          <a:xfrm>
            <a:off x="238125" y="633413"/>
            <a:ext cx="4321175" cy="5386387"/>
            <a:chOff x="238641" y="417543"/>
            <a:chExt cx="4320480" cy="5385564"/>
          </a:xfrm>
        </p:grpSpPr>
        <p:pic>
          <p:nvPicPr>
            <p:cNvPr id="5128" name="Picture 2" descr="Rwanda: Water"/>
            <p:cNvPicPr>
              <a:picLocks noChangeAspect="1" noChangeArrowheads="1"/>
            </p:cNvPicPr>
            <p:nvPr/>
          </p:nvPicPr>
          <p:blipFill>
            <a:blip r:embed="rId3" cstate="print"/>
            <a:srcRect/>
            <a:stretch>
              <a:fillRect/>
            </a:stretch>
          </p:blipFill>
          <p:spPr bwMode="auto">
            <a:xfrm>
              <a:off x="493209" y="676846"/>
              <a:ext cx="3814763" cy="5086350"/>
            </a:xfrm>
            <a:prstGeom prst="rect">
              <a:avLst/>
            </a:prstGeom>
            <a:noFill/>
            <a:ln w="76200">
              <a:noFill/>
              <a:miter lim="800000"/>
              <a:headEnd/>
              <a:tailEnd/>
            </a:ln>
          </p:spPr>
        </p:pic>
        <p:pic>
          <p:nvPicPr>
            <p:cNvPr id="5129" name="Picture 4" descr="border black.png"/>
            <p:cNvPicPr>
              <a:picLocks noChangeAspect="1"/>
            </p:cNvPicPr>
            <p:nvPr/>
          </p:nvPicPr>
          <p:blipFill>
            <a:blip r:embed="rId4" cstate="print"/>
            <a:srcRect t="42650"/>
            <a:stretch>
              <a:fillRect/>
            </a:stretch>
          </p:blipFill>
          <p:spPr bwMode="auto">
            <a:xfrm>
              <a:off x="238641" y="417543"/>
              <a:ext cx="4320480" cy="5385564"/>
            </a:xfrm>
            <a:prstGeom prst="rect">
              <a:avLst/>
            </a:prstGeom>
            <a:noFill/>
            <a:ln w="9525">
              <a:noFill/>
              <a:miter lim="800000"/>
              <a:headEnd/>
              <a:tailEnd/>
            </a:ln>
          </p:spPr>
        </p:pic>
      </p:grpSp>
      <p:grpSp>
        <p:nvGrpSpPr>
          <p:cNvPr id="5123" name="Group 13"/>
          <p:cNvGrpSpPr>
            <a:grpSpLocks/>
          </p:cNvGrpSpPr>
          <p:nvPr/>
        </p:nvGrpSpPr>
        <p:grpSpPr bwMode="auto">
          <a:xfrm>
            <a:off x="4722813" y="635000"/>
            <a:ext cx="4254500" cy="5386388"/>
            <a:chOff x="4722192" y="419700"/>
            <a:chExt cx="4255743" cy="5385564"/>
          </a:xfrm>
        </p:grpSpPr>
        <p:pic>
          <p:nvPicPr>
            <p:cNvPr id="5126" name="Picture 4" descr="Rwanda: Fetching water"/>
            <p:cNvPicPr>
              <a:picLocks noChangeAspect="1" noChangeArrowheads="1"/>
            </p:cNvPicPr>
            <p:nvPr/>
          </p:nvPicPr>
          <p:blipFill>
            <a:blip r:embed="rId5" cstate="print"/>
            <a:srcRect/>
            <a:stretch>
              <a:fillRect/>
            </a:stretch>
          </p:blipFill>
          <p:spPr bwMode="auto">
            <a:xfrm>
              <a:off x="4945810" y="684917"/>
              <a:ext cx="3814279" cy="5086800"/>
            </a:xfrm>
            <a:prstGeom prst="rect">
              <a:avLst/>
            </a:prstGeom>
            <a:noFill/>
            <a:ln w="76200">
              <a:noFill/>
              <a:miter lim="800000"/>
              <a:headEnd/>
              <a:tailEnd/>
            </a:ln>
          </p:spPr>
        </p:pic>
        <p:pic>
          <p:nvPicPr>
            <p:cNvPr id="5127" name="Picture 7" descr="border black.png"/>
            <p:cNvPicPr>
              <a:picLocks noChangeAspect="1"/>
            </p:cNvPicPr>
            <p:nvPr/>
          </p:nvPicPr>
          <p:blipFill>
            <a:blip r:embed="rId4" cstate="print"/>
            <a:srcRect t="42650"/>
            <a:stretch>
              <a:fillRect/>
            </a:stretch>
          </p:blipFill>
          <p:spPr bwMode="auto">
            <a:xfrm>
              <a:off x="4722192" y="419700"/>
              <a:ext cx="4255743" cy="5385564"/>
            </a:xfrm>
            <a:prstGeom prst="rect">
              <a:avLst/>
            </a:prstGeom>
            <a:noFill/>
            <a:ln w="9525">
              <a:noFill/>
              <a:miter lim="800000"/>
              <a:headEnd/>
              <a:tailEnd/>
            </a:ln>
          </p:spPr>
        </p:pic>
      </p:grpSp>
      <p:pic>
        <p:nvPicPr>
          <p:cNvPr id="5124" name="Picture 12" descr="is-it-fair_2.png"/>
          <p:cNvPicPr>
            <a:picLocks noChangeAspect="1"/>
          </p:cNvPicPr>
          <p:nvPr/>
        </p:nvPicPr>
        <p:blipFill>
          <a:blip r:embed="rId6" cstate="print"/>
          <a:srcRect/>
          <a:stretch>
            <a:fillRect/>
          </a:stretch>
        </p:blipFill>
        <p:spPr bwMode="auto">
          <a:xfrm>
            <a:off x="1187450" y="615950"/>
            <a:ext cx="6670675" cy="5329238"/>
          </a:xfrm>
          <a:prstGeom prst="rect">
            <a:avLst/>
          </a:prstGeom>
          <a:noFill/>
          <a:ln w="9525">
            <a:noFill/>
            <a:miter lim="800000"/>
            <a:headEnd/>
            <a:tailEnd/>
          </a:ln>
        </p:spPr>
      </p:pic>
      <p:sp>
        <p:nvSpPr>
          <p:cNvPr id="6" name="TextBox 5"/>
          <p:cNvSpPr txBox="1">
            <a:spLocks noChangeArrowheads="1"/>
          </p:cNvSpPr>
          <p:nvPr/>
        </p:nvSpPr>
        <p:spPr bwMode="auto">
          <a:xfrm rot="11398" flipH="1">
            <a:off x="757238" y="2794000"/>
            <a:ext cx="7588250" cy="1322388"/>
          </a:xfrm>
          <a:prstGeom prst="rect">
            <a:avLst/>
          </a:prstGeom>
          <a:noFill/>
          <a:ln w="9525">
            <a:noFill/>
            <a:miter lim="800000"/>
            <a:headEnd/>
            <a:tailEnd/>
          </a:ln>
        </p:spPr>
        <p:txBody>
          <a:bodyPr>
            <a:spAutoFit/>
          </a:bodyPr>
          <a:lstStyle/>
          <a:p>
            <a:pPr algn="ctr"/>
            <a:r>
              <a:rPr lang="en-GB" sz="4000" b="1">
                <a:latin typeface="Verdana" pitchFamily="34" charset="0"/>
              </a:rPr>
              <a:t>Collecting </a:t>
            </a:r>
          </a:p>
          <a:p>
            <a:pPr algn="ctr"/>
            <a:r>
              <a:rPr lang="en-GB" sz="4000" b="1">
                <a:solidFill>
                  <a:srgbClr val="34B6E4"/>
                </a:solidFill>
                <a:latin typeface="Verdana" pitchFamily="34" charset="0"/>
              </a:rPr>
              <a:t>water</a:t>
            </a:r>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gsalter\AppData\Local\Microsoft\Windows\Temporary Internet Files\Content.IE5\3ZTL26EF\44387[1].jpg"/>
          <p:cNvPicPr>
            <a:picLocks noChangeAspect="1" noChangeArrowheads="1"/>
          </p:cNvPicPr>
          <p:nvPr/>
        </p:nvPicPr>
        <p:blipFill>
          <a:blip r:embed="rId3" cstate="screen"/>
          <a:srcRect/>
          <a:stretch>
            <a:fillRect/>
          </a:stretch>
        </p:blipFill>
        <p:spPr bwMode="auto">
          <a:xfrm>
            <a:off x="0" y="0"/>
            <a:ext cx="9163050" cy="6873875"/>
          </a:xfrm>
          <a:prstGeom prst="rect">
            <a:avLst/>
          </a:prstGeom>
          <a:noFill/>
          <a:ln w="76200">
            <a:noFill/>
            <a:miter lim="800000"/>
            <a:headEnd/>
            <a:tailEnd/>
          </a:ln>
        </p:spPr>
      </p:pic>
      <p:pic>
        <p:nvPicPr>
          <p:cNvPr id="6147" name="Picture 4" descr="is-it-fair_4.png"/>
          <p:cNvPicPr>
            <a:picLocks noChangeAspect="1"/>
          </p:cNvPicPr>
          <p:nvPr/>
        </p:nvPicPr>
        <p:blipFill>
          <a:blip r:embed="rId4" cstate="print"/>
          <a:srcRect/>
          <a:stretch>
            <a:fillRect/>
          </a:stretch>
        </p:blipFill>
        <p:spPr bwMode="auto">
          <a:xfrm>
            <a:off x="4787900" y="1052513"/>
            <a:ext cx="4824413" cy="4895850"/>
          </a:xfrm>
          <a:prstGeom prst="rect">
            <a:avLst/>
          </a:prstGeom>
          <a:noFill/>
          <a:ln w="9525">
            <a:noFill/>
            <a:miter lim="800000"/>
            <a:headEnd/>
            <a:tailEnd/>
          </a:ln>
        </p:spPr>
      </p:pic>
      <p:sp>
        <p:nvSpPr>
          <p:cNvPr id="8" name="TextBox 7"/>
          <p:cNvSpPr txBox="1">
            <a:spLocks noChangeArrowheads="1"/>
          </p:cNvSpPr>
          <p:nvPr/>
        </p:nvSpPr>
        <p:spPr bwMode="auto">
          <a:xfrm flipH="1">
            <a:off x="5616575" y="2997200"/>
            <a:ext cx="3276600" cy="1323975"/>
          </a:xfrm>
          <a:prstGeom prst="rect">
            <a:avLst/>
          </a:prstGeom>
          <a:noFill/>
          <a:ln w="9525">
            <a:noFill/>
            <a:miter lim="800000"/>
            <a:headEnd/>
            <a:tailEnd/>
          </a:ln>
        </p:spPr>
        <p:txBody>
          <a:bodyPr>
            <a:spAutoFit/>
          </a:bodyPr>
          <a:lstStyle/>
          <a:p>
            <a:pPr algn="ctr"/>
            <a:r>
              <a:rPr lang="en-GB" sz="4000" b="1">
                <a:solidFill>
                  <a:srgbClr val="00B1AC"/>
                </a:solidFill>
                <a:latin typeface="Verdana" pitchFamily="34" charset="0"/>
              </a:rPr>
              <a:t>Water</a:t>
            </a:r>
            <a:r>
              <a:rPr lang="en-GB" sz="4000" b="1">
                <a:latin typeface="Verdana" pitchFamily="34" charset="0"/>
              </a:rPr>
              <a:t> to </a:t>
            </a:r>
          </a:p>
          <a:p>
            <a:pPr algn="ctr"/>
            <a:r>
              <a:rPr lang="en-GB" sz="4000" b="1">
                <a:solidFill>
                  <a:srgbClr val="E70033"/>
                </a:solidFill>
                <a:latin typeface="Verdana" pitchFamily="34" charset="0"/>
              </a:rPr>
              <a:t>wash</a:t>
            </a:r>
            <a:r>
              <a:rPr lang="en-GB" sz="4000" b="1">
                <a:latin typeface="Verdana" pitchFamily="34" charset="0"/>
              </a:rPr>
              <a:t> with</a:t>
            </a:r>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20000">
            <a:off x="12049" y="-222883"/>
            <a:ext cx="4972456" cy="6996246"/>
            <a:chOff x="25400" y="-31750"/>
            <a:chExt cx="4762500" cy="6700838"/>
          </a:xfrm>
        </p:grpSpPr>
        <p:pic>
          <p:nvPicPr>
            <p:cNvPr id="7170" name="Picture 2" descr="http://red/Pics/55000/54375.jpg"/>
            <p:cNvPicPr>
              <a:picLocks noChangeAspect="1" noChangeArrowheads="1"/>
            </p:cNvPicPr>
            <p:nvPr/>
          </p:nvPicPr>
          <p:blipFill>
            <a:blip r:embed="rId3" cstate="print"/>
            <a:srcRect/>
            <a:stretch>
              <a:fillRect/>
            </a:stretch>
          </p:blipFill>
          <p:spPr bwMode="auto">
            <a:xfrm>
              <a:off x="277813" y="260350"/>
              <a:ext cx="4241800" cy="6362700"/>
            </a:xfrm>
            <a:prstGeom prst="rect">
              <a:avLst/>
            </a:prstGeom>
            <a:noFill/>
            <a:ln w="76200">
              <a:noFill/>
              <a:miter lim="800000"/>
              <a:headEnd/>
              <a:tailEnd/>
            </a:ln>
          </p:spPr>
        </p:pic>
        <p:pic>
          <p:nvPicPr>
            <p:cNvPr id="7171" name="Picture 3" descr="border black.png"/>
            <p:cNvPicPr>
              <a:picLocks noChangeAspect="1"/>
            </p:cNvPicPr>
            <p:nvPr/>
          </p:nvPicPr>
          <p:blipFill>
            <a:blip r:embed="rId4" cstate="print"/>
            <a:srcRect t="42650"/>
            <a:stretch>
              <a:fillRect/>
            </a:stretch>
          </p:blipFill>
          <p:spPr bwMode="auto">
            <a:xfrm>
              <a:off x="25400" y="-31750"/>
              <a:ext cx="4762500" cy="6700838"/>
            </a:xfrm>
            <a:prstGeom prst="rect">
              <a:avLst/>
            </a:prstGeom>
            <a:noFill/>
            <a:ln w="9525">
              <a:noFill/>
              <a:miter lim="800000"/>
              <a:headEnd/>
              <a:tailEnd/>
            </a:ln>
          </p:spPr>
        </p:pic>
      </p:grpSp>
      <p:pic>
        <p:nvPicPr>
          <p:cNvPr id="7172" name="Picture 4" descr="is-it-fair_4.png"/>
          <p:cNvPicPr>
            <a:picLocks noChangeAspect="1"/>
          </p:cNvPicPr>
          <p:nvPr/>
        </p:nvPicPr>
        <p:blipFill>
          <a:blip r:embed="rId5" cstate="print"/>
          <a:srcRect/>
          <a:stretch>
            <a:fillRect/>
          </a:stretch>
        </p:blipFill>
        <p:spPr bwMode="auto">
          <a:xfrm>
            <a:off x="3995738" y="692150"/>
            <a:ext cx="5761037" cy="4895850"/>
          </a:xfrm>
          <a:prstGeom prst="rect">
            <a:avLst/>
          </a:prstGeom>
          <a:noFill/>
          <a:ln w="9525">
            <a:noFill/>
            <a:miter lim="800000"/>
            <a:headEnd/>
            <a:tailEnd/>
          </a:ln>
        </p:spPr>
      </p:pic>
      <p:sp>
        <p:nvSpPr>
          <p:cNvPr id="5" name="TextBox 4"/>
          <p:cNvSpPr txBox="1">
            <a:spLocks noChangeArrowheads="1"/>
          </p:cNvSpPr>
          <p:nvPr/>
        </p:nvSpPr>
        <p:spPr bwMode="auto">
          <a:xfrm flipH="1">
            <a:off x="3203575" y="2609850"/>
            <a:ext cx="7588250" cy="1323975"/>
          </a:xfrm>
          <a:prstGeom prst="rect">
            <a:avLst/>
          </a:prstGeom>
          <a:noFill/>
          <a:ln w="9525">
            <a:noFill/>
            <a:miter lim="800000"/>
            <a:headEnd/>
            <a:tailEnd/>
          </a:ln>
        </p:spPr>
        <p:txBody>
          <a:bodyPr>
            <a:spAutoFit/>
          </a:bodyPr>
          <a:lstStyle/>
          <a:p>
            <a:pPr algn="ctr"/>
            <a:r>
              <a:rPr lang="en-GB" sz="4000" b="1">
                <a:solidFill>
                  <a:srgbClr val="00B1AC"/>
                </a:solidFill>
                <a:latin typeface="Verdana" pitchFamily="34" charset="0"/>
              </a:rPr>
              <a:t>Water</a:t>
            </a:r>
            <a:r>
              <a:rPr lang="en-GB" sz="4000" b="1">
                <a:latin typeface="Verdana" pitchFamily="34" charset="0"/>
              </a:rPr>
              <a:t> to </a:t>
            </a:r>
          </a:p>
          <a:p>
            <a:pPr algn="ctr"/>
            <a:r>
              <a:rPr lang="en-GB" sz="4000" b="1">
                <a:solidFill>
                  <a:srgbClr val="E70033"/>
                </a:solidFill>
                <a:latin typeface="Verdana" pitchFamily="34" charset="0"/>
              </a:rPr>
              <a:t>grow</a:t>
            </a:r>
            <a:r>
              <a:rPr lang="en-GB" sz="4000" b="1">
                <a:latin typeface="Verdana" pitchFamily="34" charset="0"/>
              </a:rPr>
              <a:t> </a:t>
            </a:r>
            <a:r>
              <a:rPr lang="en-GB" sz="4000" b="1">
                <a:solidFill>
                  <a:srgbClr val="E70033"/>
                </a:solidFill>
                <a:latin typeface="Verdana" pitchFamily="34" charset="0"/>
              </a:rPr>
              <a:t>plants</a:t>
            </a:r>
          </a:p>
        </p:txBody>
      </p:sp>
      <p:pic>
        <p:nvPicPr>
          <p:cNvPr id="6" name="Picture 5" descr="boy-on-leaf.png"/>
          <p:cNvPicPr>
            <a:picLocks noChangeAspect="1"/>
          </p:cNvPicPr>
          <p:nvPr/>
        </p:nvPicPr>
        <p:blipFill>
          <a:blip r:embed="rId6" cstate="print"/>
          <a:srcRect/>
          <a:stretch>
            <a:fillRect/>
          </a:stretch>
        </p:blipFill>
        <p:spPr bwMode="auto">
          <a:xfrm>
            <a:off x="6300788" y="4005263"/>
            <a:ext cx="3341687" cy="3752850"/>
          </a:xfrm>
          <a:prstGeom prst="rect">
            <a:avLst/>
          </a:prstGeom>
          <a:noFill/>
          <a:ln w="9525">
            <a:noFill/>
            <a:miter lim="800000"/>
            <a:headEnd/>
            <a:tailEnd/>
          </a:ln>
        </p:spPr>
      </p:pic>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red/Pics/55000/54375.jpg"/>
          <p:cNvPicPr>
            <a:picLocks noChangeAspect="1" noChangeArrowheads="1"/>
          </p:cNvPicPr>
          <p:nvPr/>
        </p:nvPicPr>
        <p:blipFill>
          <a:blip r:embed="rId3" cstate="print"/>
          <a:srcRect t="14902"/>
          <a:stretch>
            <a:fillRect/>
          </a:stretch>
        </p:blipFill>
        <p:spPr bwMode="auto">
          <a:xfrm>
            <a:off x="0" y="0"/>
            <a:ext cx="3146425" cy="4013200"/>
          </a:xfrm>
          <a:prstGeom prst="rect">
            <a:avLst/>
          </a:prstGeom>
          <a:noFill/>
          <a:ln w="76200">
            <a:noFill/>
            <a:miter lim="800000"/>
            <a:headEnd/>
            <a:tailEnd/>
          </a:ln>
        </p:spPr>
      </p:pic>
      <p:pic>
        <p:nvPicPr>
          <p:cNvPr id="8" name="Picture 3" descr="C:\Users\gsalter\AppData\Local\Microsoft\Windows\Temporary Internet Files\Content.IE5\3ZTL26EF\49142[2].jpg"/>
          <p:cNvPicPr>
            <a:picLocks noChangeAspect="1" noChangeArrowheads="1"/>
          </p:cNvPicPr>
          <p:nvPr/>
        </p:nvPicPr>
        <p:blipFill>
          <a:blip r:embed="rId4" cstate="print"/>
          <a:srcRect/>
          <a:stretch>
            <a:fillRect/>
          </a:stretch>
        </p:blipFill>
        <p:spPr bwMode="auto">
          <a:xfrm>
            <a:off x="5229225" y="3921125"/>
            <a:ext cx="3914775" cy="2936875"/>
          </a:xfrm>
          <a:prstGeom prst="rect">
            <a:avLst/>
          </a:prstGeom>
          <a:noFill/>
          <a:ln w="76200">
            <a:noFill/>
            <a:miter lim="800000"/>
            <a:headEnd/>
            <a:tailEnd/>
          </a:ln>
        </p:spPr>
      </p:pic>
      <p:pic>
        <p:nvPicPr>
          <p:cNvPr id="9" name="Picture 8" descr="C:\Users\gsalter\AppData\Local\Microsoft\Windows\Temporary Internet Files\Content.IE5\VHK1R5KS\32235[1].jpg"/>
          <p:cNvPicPr>
            <a:picLocks noChangeAspect="1" noChangeArrowheads="1"/>
          </p:cNvPicPr>
          <p:nvPr/>
        </p:nvPicPr>
        <p:blipFill>
          <a:blip r:embed="rId5" cstate="print"/>
          <a:srcRect l="17789"/>
          <a:stretch>
            <a:fillRect/>
          </a:stretch>
        </p:blipFill>
        <p:spPr bwMode="auto">
          <a:xfrm>
            <a:off x="3132138" y="0"/>
            <a:ext cx="3708400" cy="3019425"/>
          </a:xfrm>
          <a:prstGeom prst="rect">
            <a:avLst/>
          </a:prstGeom>
          <a:noFill/>
          <a:ln w="76200">
            <a:noFill/>
            <a:miter lim="800000"/>
            <a:headEnd/>
            <a:tailEnd/>
          </a:ln>
        </p:spPr>
      </p:pic>
      <p:pic>
        <p:nvPicPr>
          <p:cNvPr id="11" name="Picture 2" descr="C:\Users\gsalter\AppData\Local\Microsoft\Windows\Temporary Internet Files\Content.IE5\3ZTL26EF\44387[1].jpg"/>
          <p:cNvPicPr>
            <a:picLocks noChangeAspect="1" noChangeArrowheads="1"/>
          </p:cNvPicPr>
          <p:nvPr/>
        </p:nvPicPr>
        <p:blipFill>
          <a:blip r:embed="rId6" cstate="print"/>
          <a:srcRect l="10194"/>
          <a:stretch>
            <a:fillRect/>
          </a:stretch>
        </p:blipFill>
        <p:spPr bwMode="auto">
          <a:xfrm>
            <a:off x="0" y="4005263"/>
            <a:ext cx="3492500" cy="2917825"/>
          </a:xfrm>
          <a:prstGeom prst="rect">
            <a:avLst/>
          </a:prstGeom>
          <a:noFill/>
          <a:ln w="76200">
            <a:noFill/>
            <a:miter lim="800000"/>
            <a:headEnd/>
            <a:tailEnd/>
          </a:ln>
        </p:spPr>
      </p:pic>
      <p:pic>
        <p:nvPicPr>
          <p:cNvPr id="14" name="Picture 2" descr="Rwanda: Water"/>
          <p:cNvPicPr>
            <a:picLocks noChangeAspect="1" noChangeArrowheads="1"/>
          </p:cNvPicPr>
          <p:nvPr/>
        </p:nvPicPr>
        <p:blipFill>
          <a:blip r:embed="rId7" cstate="print"/>
          <a:srcRect r="8745"/>
          <a:stretch>
            <a:fillRect/>
          </a:stretch>
        </p:blipFill>
        <p:spPr bwMode="auto">
          <a:xfrm>
            <a:off x="6443663" y="0"/>
            <a:ext cx="2700337" cy="3944938"/>
          </a:xfrm>
          <a:prstGeom prst="rect">
            <a:avLst/>
          </a:prstGeom>
          <a:noFill/>
          <a:ln w="76200">
            <a:noFill/>
            <a:miter lim="800000"/>
            <a:headEnd/>
            <a:tailEnd/>
          </a:ln>
        </p:spPr>
      </p:pic>
      <p:pic>
        <p:nvPicPr>
          <p:cNvPr id="15" name="Picture 4" descr="Rwanda: Fetching water"/>
          <p:cNvPicPr>
            <a:picLocks noChangeAspect="1" noChangeArrowheads="1"/>
          </p:cNvPicPr>
          <p:nvPr/>
        </p:nvPicPr>
        <p:blipFill>
          <a:blip r:embed="rId8" cstate="print"/>
          <a:srcRect/>
          <a:stretch>
            <a:fillRect/>
          </a:stretch>
        </p:blipFill>
        <p:spPr bwMode="auto">
          <a:xfrm>
            <a:off x="3132138" y="4032250"/>
            <a:ext cx="2117725" cy="2852738"/>
          </a:xfrm>
          <a:prstGeom prst="rect">
            <a:avLst/>
          </a:prstGeom>
          <a:noFill/>
          <a:ln w="76200">
            <a:noFill/>
            <a:miter lim="800000"/>
            <a:headEnd/>
            <a:tailEnd/>
          </a:ln>
        </p:spPr>
      </p:pic>
      <p:pic>
        <p:nvPicPr>
          <p:cNvPr id="8200" name="Picture 11" descr="is-it-fair_2.png"/>
          <p:cNvPicPr>
            <a:picLocks noChangeAspect="1"/>
          </p:cNvPicPr>
          <p:nvPr/>
        </p:nvPicPr>
        <p:blipFill>
          <a:blip r:embed="rId9" cstate="print"/>
          <a:srcRect/>
          <a:stretch>
            <a:fillRect/>
          </a:stretch>
        </p:blipFill>
        <p:spPr bwMode="auto">
          <a:xfrm>
            <a:off x="250825" y="1196975"/>
            <a:ext cx="8821738" cy="4319588"/>
          </a:xfrm>
          <a:prstGeom prst="rect">
            <a:avLst/>
          </a:prstGeom>
          <a:noFill/>
          <a:ln w="9525">
            <a:noFill/>
            <a:miter lim="800000"/>
            <a:headEnd/>
            <a:tailEnd/>
          </a:ln>
        </p:spPr>
      </p:pic>
      <p:sp>
        <p:nvSpPr>
          <p:cNvPr id="8201" name="TextBox 5"/>
          <p:cNvSpPr txBox="1">
            <a:spLocks noChangeArrowheads="1"/>
          </p:cNvSpPr>
          <p:nvPr/>
        </p:nvSpPr>
        <p:spPr bwMode="auto">
          <a:xfrm>
            <a:off x="2339975" y="3152775"/>
            <a:ext cx="4895850" cy="708025"/>
          </a:xfrm>
          <a:prstGeom prst="rect">
            <a:avLst/>
          </a:prstGeom>
          <a:noFill/>
          <a:ln w="9525">
            <a:noFill/>
            <a:miter lim="800000"/>
            <a:headEnd/>
            <a:tailEnd/>
          </a:ln>
        </p:spPr>
        <p:txBody>
          <a:bodyPr>
            <a:spAutoFit/>
          </a:bodyPr>
          <a:lstStyle/>
          <a:p>
            <a:pPr algn="ctr"/>
            <a:r>
              <a:rPr lang="en-GB" sz="4000" b="1">
                <a:solidFill>
                  <a:srgbClr val="E70033"/>
                </a:solidFill>
                <a:latin typeface="Verdana" pitchFamily="34" charset="0"/>
              </a:rPr>
              <a:t>Fair</a:t>
            </a:r>
            <a:r>
              <a:rPr lang="en-GB" sz="4000" b="1">
                <a:latin typeface="Verdana" pitchFamily="34" charset="0"/>
              </a:rPr>
              <a:t> or </a:t>
            </a:r>
            <a:r>
              <a:rPr lang="en-GB" sz="4000" b="1">
                <a:solidFill>
                  <a:srgbClr val="E70033"/>
                </a:solidFill>
                <a:latin typeface="Verdana" pitchFamily="34" charset="0"/>
              </a:rPr>
              <a:t>unfair?</a:t>
            </a:r>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rot="120000">
            <a:off x="-216501" y="-359656"/>
            <a:ext cx="5010810" cy="7143070"/>
            <a:chOff x="0" y="-74613"/>
            <a:chExt cx="4700588" cy="6700838"/>
          </a:xfrm>
        </p:grpSpPr>
        <p:pic>
          <p:nvPicPr>
            <p:cNvPr id="10242" name="Picture 6" descr="C:\Users\gsalter\AppData\Local\Microsoft\Windows\Temporary Internet Files\Content.Outlook\W3FCFCRE\iStock_000015709085Large (2).jpg"/>
            <p:cNvPicPr>
              <a:picLocks noChangeAspect="1" noChangeArrowheads="1"/>
            </p:cNvPicPr>
            <p:nvPr/>
          </p:nvPicPr>
          <p:blipFill>
            <a:blip r:embed="rId3" cstate="print"/>
            <a:srcRect/>
            <a:stretch>
              <a:fillRect/>
            </a:stretch>
          </p:blipFill>
          <p:spPr bwMode="auto">
            <a:xfrm>
              <a:off x="250825" y="260350"/>
              <a:ext cx="4179888" cy="6284913"/>
            </a:xfrm>
            <a:prstGeom prst="rect">
              <a:avLst/>
            </a:prstGeom>
            <a:noFill/>
            <a:ln w="76200">
              <a:noFill/>
              <a:miter lim="800000"/>
              <a:headEnd/>
              <a:tailEnd/>
            </a:ln>
          </p:spPr>
        </p:pic>
        <p:pic>
          <p:nvPicPr>
            <p:cNvPr id="10243" name="Picture 5" descr="border black.png"/>
            <p:cNvPicPr>
              <a:picLocks noChangeAspect="1"/>
            </p:cNvPicPr>
            <p:nvPr/>
          </p:nvPicPr>
          <p:blipFill>
            <a:blip r:embed="rId4" cstate="print"/>
            <a:srcRect t="42650"/>
            <a:stretch>
              <a:fillRect/>
            </a:stretch>
          </p:blipFill>
          <p:spPr bwMode="auto">
            <a:xfrm>
              <a:off x="0" y="-74613"/>
              <a:ext cx="4700588" cy="6700838"/>
            </a:xfrm>
            <a:prstGeom prst="rect">
              <a:avLst/>
            </a:prstGeom>
            <a:noFill/>
            <a:ln w="9525">
              <a:noFill/>
              <a:miter lim="800000"/>
              <a:headEnd/>
              <a:tailEnd/>
            </a:ln>
          </p:spPr>
        </p:pic>
      </p:grpSp>
      <p:pic>
        <p:nvPicPr>
          <p:cNvPr id="10244" name="Picture 4" descr="is-it-fair_4.png"/>
          <p:cNvPicPr>
            <a:picLocks noChangeAspect="1"/>
          </p:cNvPicPr>
          <p:nvPr/>
        </p:nvPicPr>
        <p:blipFill>
          <a:blip r:embed="rId5" cstate="print"/>
          <a:srcRect/>
          <a:stretch>
            <a:fillRect/>
          </a:stretch>
        </p:blipFill>
        <p:spPr bwMode="auto">
          <a:xfrm>
            <a:off x="3708400" y="188913"/>
            <a:ext cx="5759450" cy="4895850"/>
          </a:xfrm>
          <a:prstGeom prst="rect">
            <a:avLst/>
          </a:prstGeom>
          <a:noFill/>
          <a:ln w="9525">
            <a:noFill/>
            <a:miter lim="800000"/>
            <a:headEnd/>
            <a:tailEnd/>
          </a:ln>
        </p:spPr>
      </p:pic>
      <p:sp>
        <p:nvSpPr>
          <p:cNvPr id="5" name="TextBox 4"/>
          <p:cNvSpPr txBox="1">
            <a:spLocks noChangeArrowheads="1"/>
          </p:cNvSpPr>
          <p:nvPr/>
        </p:nvSpPr>
        <p:spPr bwMode="auto">
          <a:xfrm rot="11398" flipH="1">
            <a:off x="3278188" y="2100263"/>
            <a:ext cx="6770687" cy="1323975"/>
          </a:xfrm>
          <a:prstGeom prst="rect">
            <a:avLst/>
          </a:prstGeom>
          <a:noFill/>
          <a:ln w="9525">
            <a:noFill/>
            <a:miter lim="800000"/>
            <a:headEnd/>
            <a:tailEnd/>
          </a:ln>
        </p:spPr>
        <p:txBody>
          <a:bodyPr>
            <a:spAutoFit/>
          </a:bodyPr>
          <a:lstStyle/>
          <a:p>
            <a:pPr algn="ctr"/>
            <a:r>
              <a:rPr lang="en-GB" sz="4000" b="1">
                <a:solidFill>
                  <a:srgbClr val="34B6E4"/>
                </a:solidFill>
                <a:latin typeface="Verdana" pitchFamily="34" charset="0"/>
              </a:rPr>
              <a:t>Eating</a:t>
            </a:r>
            <a:r>
              <a:rPr lang="en-GB" sz="4000" b="1">
                <a:latin typeface="Verdana" pitchFamily="34" charset="0"/>
              </a:rPr>
              <a:t> a </a:t>
            </a:r>
          </a:p>
          <a:p>
            <a:pPr algn="ctr"/>
            <a:r>
              <a:rPr lang="en-GB" sz="4000" b="1">
                <a:solidFill>
                  <a:srgbClr val="E70033"/>
                </a:solidFill>
                <a:latin typeface="Verdana" pitchFamily="34" charset="0"/>
              </a:rPr>
              <a:t>whole cake</a:t>
            </a:r>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gsalter\AppData\Local\Microsoft\Windows\Temporary Internet Files\Content.IE5\JEZE5IVD\50271[2].jpg"/>
          <p:cNvPicPr>
            <a:picLocks noChangeAspect="1" noChangeArrowheads="1"/>
          </p:cNvPicPr>
          <p:nvPr/>
        </p:nvPicPr>
        <p:blipFill>
          <a:blip r:embed="rId3" cstate="screen"/>
          <a:srcRect/>
          <a:stretch>
            <a:fillRect/>
          </a:stretch>
        </p:blipFill>
        <p:spPr bwMode="auto">
          <a:xfrm>
            <a:off x="0" y="0"/>
            <a:ext cx="9144000" cy="6883400"/>
          </a:xfrm>
          <a:prstGeom prst="rect">
            <a:avLst/>
          </a:prstGeom>
          <a:noFill/>
          <a:ln w="76200">
            <a:noFill/>
            <a:miter lim="800000"/>
            <a:headEnd/>
            <a:tailEnd/>
          </a:ln>
        </p:spPr>
      </p:pic>
      <p:pic>
        <p:nvPicPr>
          <p:cNvPr id="9219" name="Picture 3" descr="is-it-fair_4.png"/>
          <p:cNvPicPr>
            <a:picLocks noChangeAspect="1"/>
          </p:cNvPicPr>
          <p:nvPr/>
        </p:nvPicPr>
        <p:blipFill>
          <a:blip r:embed="rId4" cstate="print"/>
          <a:srcRect/>
          <a:stretch>
            <a:fillRect/>
          </a:stretch>
        </p:blipFill>
        <p:spPr bwMode="auto">
          <a:xfrm>
            <a:off x="3348038" y="2997200"/>
            <a:ext cx="6481762" cy="4897438"/>
          </a:xfrm>
          <a:prstGeom prst="rect">
            <a:avLst/>
          </a:prstGeom>
          <a:noFill/>
          <a:ln w="9525">
            <a:noFill/>
            <a:miter lim="800000"/>
            <a:headEnd/>
            <a:tailEnd/>
          </a:ln>
        </p:spPr>
      </p:pic>
      <p:sp>
        <p:nvSpPr>
          <p:cNvPr id="11" name="TextBox 10"/>
          <p:cNvSpPr txBox="1">
            <a:spLocks noChangeArrowheads="1"/>
          </p:cNvSpPr>
          <p:nvPr/>
        </p:nvSpPr>
        <p:spPr bwMode="auto">
          <a:xfrm flipH="1">
            <a:off x="3333750" y="4941888"/>
            <a:ext cx="6583363" cy="1322387"/>
          </a:xfrm>
          <a:prstGeom prst="rect">
            <a:avLst/>
          </a:prstGeom>
          <a:noFill/>
          <a:ln w="9525">
            <a:noFill/>
            <a:miter lim="800000"/>
            <a:headEnd/>
            <a:tailEnd/>
          </a:ln>
        </p:spPr>
        <p:txBody>
          <a:bodyPr>
            <a:spAutoFit/>
          </a:bodyPr>
          <a:lstStyle/>
          <a:p>
            <a:pPr algn="ctr"/>
            <a:r>
              <a:rPr lang="en-GB" sz="4000" b="1">
                <a:latin typeface="Verdana" pitchFamily="34" charset="0"/>
              </a:rPr>
              <a:t>A </a:t>
            </a:r>
            <a:r>
              <a:rPr lang="en-GB" sz="4000" b="1">
                <a:solidFill>
                  <a:srgbClr val="FF0000"/>
                </a:solidFill>
                <a:latin typeface="Verdana" pitchFamily="34" charset="0"/>
              </a:rPr>
              <a:t>family </a:t>
            </a:r>
          </a:p>
          <a:p>
            <a:pPr algn="ctr"/>
            <a:r>
              <a:rPr lang="en-GB" sz="4000" b="1">
                <a:latin typeface="Verdana" pitchFamily="34" charset="0"/>
              </a:rPr>
              <a:t>eating </a:t>
            </a:r>
            <a:r>
              <a:rPr lang="en-GB" sz="4000" b="1">
                <a:solidFill>
                  <a:srgbClr val="FF0000"/>
                </a:solidFill>
                <a:latin typeface="Verdana" pitchFamily="34" charset="0"/>
              </a:rPr>
              <a:t>lunch</a:t>
            </a:r>
          </a:p>
        </p:txBody>
      </p:sp>
    </p:spTree>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45FD418062994BAD02B81705B0A392" ma:contentTypeVersion="2" ma:contentTypeDescription="Create a new document." ma:contentTypeScope="" ma:versionID="40ca19b3da171e0f58036710ef055153">
  <xsd:schema xmlns:xsd="http://www.w3.org/2001/XMLSchema" xmlns:p="http://schemas.microsoft.com/office/2006/metadata/properties" xmlns:ns2="aa71144c-eb0d-41a5-a5a8-072cd86d28db" targetNamespace="http://schemas.microsoft.com/office/2006/metadata/properties" ma:root="true" ma:fieldsID="41e99588b10a4ffbdfe32965f726beec" ns2:_="">
    <xsd:import namespace="aa71144c-eb0d-41a5-a5a8-072cd86d28db"/>
    <xsd:element name="properties">
      <xsd:complexType>
        <xsd:sequence>
          <xsd:element name="documentManagement">
            <xsd:complexType>
              <xsd:all>
                <xsd:element ref="ns2:Year_x0020_group"/>
                <xsd:element ref="ns2:Document_x0020_type" minOccurs="0"/>
              </xsd:all>
            </xsd:complexType>
          </xsd:element>
        </xsd:sequence>
      </xsd:complexType>
    </xsd:element>
  </xsd:schema>
  <xsd:schema xmlns:xsd="http://www.w3.org/2001/XMLSchema" xmlns:dms="http://schemas.microsoft.com/office/2006/documentManagement/types" targetNamespace="aa71144c-eb0d-41a5-a5a8-072cd86d28db" elementFormDefault="qualified">
    <xsd:import namespace="http://schemas.microsoft.com/office/2006/documentManagement/types"/>
    <xsd:element name="Year_x0020_group" ma:index="8" ma:displayName="Year group" ma:default="Year 6" ma:format="Dropdown" ma:internalName="Year_x0020_group">
      <xsd:simpleType>
        <xsd:restriction base="dms:Choice">
          <xsd:enumeration value="EYFS"/>
          <xsd:enumeration value="Year 1"/>
          <xsd:enumeration value="Year 2"/>
          <xsd:enumeration value="Year 3"/>
          <xsd:enumeration value="Year 4"/>
          <xsd:enumeration value="Year 5"/>
          <xsd:enumeration value="Year 6"/>
          <xsd:enumeration value="All years"/>
        </xsd:restriction>
      </xsd:simpleType>
    </xsd:element>
    <xsd:element name="Document_x0020_type" ma:index="9" nillable="true" ma:displayName="Document type" ma:default="Resource" ma:format="Dropdown" ma:internalName="Document_x0020_type">
      <xsd:simpleType>
        <xsd:restriction base="dms:Choice">
          <xsd:enumeration value="Planning"/>
          <xsd:enumeration value="Resource"/>
          <xsd:enumeration value="Topic 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Document_x0020_type xmlns="aa71144c-eb0d-41a5-a5a8-072cd86d28db">Resource</Document_x0020_type>
    <Year_x0020_group xmlns="aa71144c-eb0d-41a5-a5a8-072cd86d28db">Year 1</Year_x0020_group>
  </documentManagement>
</p:properties>
</file>

<file path=customXml/itemProps1.xml><?xml version="1.0" encoding="utf-8"?>
<ds:datastoreItem xmlns:ds="http://schemas.openxmlformats.org/officeDocument/2006/customXml" ds:itemID="{BAE76771-CC73-4DC7-AD8A-6D58B99E5E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71144c-eb0d-41a5-a5a8-072cd86d28d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C00807B-647C-4A0B-87EC-06A8C5F4AF8B}">
  <ds:schemaRefs>
    <ds:schemaRef ds:uri="http://schemas.microsoft.com/sharepoint/v3/contenttype/forms"/>
  </ds:schemaRefs>
</ds:datastoreItem>
</file>

<file path=customXml/itemProps3.xml><?xml version="1.0" encoding="utf-8"?>
<ds:datastoreItem xmlns:ds="http://schemas.openxmlformats.org/officeDocument/2006/customXml" ds:itemID="{DD4EAACE-C914-4EE5-B25B-3E0EDE7C2827}">
  <ds:schemaRefs>
    <ds:schemaRef ds:uri="http://schemas.microsoft.com/office/2006/metadata/longProperties"/>
  </ds:schemaRefs>
</ds:datastoreItem>
</file>

<file path=customXml/itemProps4.xml><?xml version="1.0" encoding="utf-8"?>
<ds:datastoreItem xmlns:ds="http://schemas.openxmlformats.org/officeDocument/2006/customXml" ds:itemID="{BC63DF23-2594-4D31-8085-B70D9A68574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aa71144c-eb0d-41a5-a5a8-072cd86d28db"/>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833</TotalTime>
  <Words>335</Words>
  <Application>Microsoft Office PowerPoint</Application>
  <PresentationFormat>On-screen Show (4:3)</PresentationFormat>
  <Paragraphs>54</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gsalter</dc:creator>
  <cp:lastModifiedBy>gsalter</cp:lastModifiedBy>
  <cp:revision>116</cp:revision>
  <dcterms:created xsi:type="dcterms:W3CDTF">2011-08-22T10:36:35Z</dcterms:created>
  <dcterms:modified xsi:type="dcterms:W3CDTF">2012-02-29T14:03:22Z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0x010100B945FD418062994BAD02B81705B0A392</vt:lpwstr>
  </property>
</Properties>
</file>