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940" y="3125201"/>
            <a:ext cx="8074118" cy="349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90846" y="5048951"/>
            <a:ext cx="31580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“Is not this the kind of fasting </a:t>
            </a:r>
          </a:p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I have chosen: to loose the chains of injustice and </a:t>
            </a:r>
          </a:p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untie the cords of the yoke, </a:t>
            </a:r>
          </a:p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to set the oppressed free…?” </a:t>
            </a:r>
          </a:p>
          <a:p>
            <a:pPr algn="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Isaiah 58:6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/>
          </p:cNvSpPr>
          <p:nvPr/>
        </p:nvSpPr>
        <p:spPr bwMode="auto">
          <a:xfrm>
            <a:off x="6363539" y="6621240"/>
            <a:ext cx="5542617" cy="6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9pPr>
          </a:lstStyle>
          <a:p>
            <a:pPr algn="r" eaLnBrk="1" hangingPunct="1"/>
            <a:r>
              <a:rPr lang="en-US" alt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Illustration </a:t>
            </a:r>
            <a:r>
              <a:rPr lang="en-US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by Ellis Nadler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682" y="1131675"/>
            <a:ext cx="7921718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prayer for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oppressed</a:t>
            </a: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Jesus, you knew what it was to be poor and oppressed,</a:t>
            </a: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ignored and ridiculed, unjustly accused and unfairly convicted.</a:t>
            </a: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 with everyone whose rights are ignored. </a:t>
            </a: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may we stand with them too.</a:t>
            </a: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Embolden us to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speak truth to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power,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break the chains of injustice </a:t>
            </a: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to set free the oppressed. </a:t>
            </a: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Amen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1" y="314555"/>
            <a:ext cx="4108449" cy="41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950913"/>
            <a:ext cx="12192000" cy="46037"/>
          </a:xfrm>
          <a:prstGeom prst="rect">
            <a:avLst/>
          </a:prstGeom>
          <a:solidFill>
            <a:srgbClr val="A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5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105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190</cp:revision>
  <dcterms:created xsi:type="dcterms:W3CDTF">2020-03-17T09:08:00Z</dcterms:created>
  <dcterms:modified xsi:type="dcterms:W3CDTF">2020-08-10T11:14:42Z</dcterms:modified>
</cp:coreProperties>
</file>