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sldIdLst>
    <p:sldId id="32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Conmee" initials="MC" lastIdx="7" clrIdx="0">
    <p:extLst>
      <p:ext uri="{19B8F6BF-5375-455C-9EA6-DF929625EA0E}">
        <p15:presenceInfo xmlns:p15="http://schemas.microsoft.com/office/powerpoint/2012/main" userId="S::mconmee@cafod.org.uk::aafcdfa2-c637-40c1-a345-c8698e7858e3" providerId="AD"/>
      </p:ext>
    </p:extLst>
  </p:cmAuthor>
  <p:cmAuthor id="2" name="David Brinn" initials="DB" lastIdx="2" clrIdx="1">
    <p:extLst>
      <p:ext uri="{19B8F6BF-5375-455C-9EA6-DF929625EA0E}">
        <p15:presenceInfo xmlns:p15="http://schemas.microsoft.com/office/powerpoint/2012/main" userId="S::dbrinn@cafod.org.uk::e2001f80-1afa-4563-872f-91cd74369f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208"/>
    <a:srgbClr val="18274F"/>
    <a:srgbClr val="91C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39AC6-9D81-A24D-B6CE-7E35A5D3DC4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4624E-B634-F14D-9B38-7A51566F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9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3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8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7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3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8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3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E4637-2F07-6242-97DF-0A8B7ADE00A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662671"/>
            <a:ext cx="12192001" cy="1195330"/>
          </a:xfrm>
          <a:prstGeom prst="rect">
            <a:avLst/>
          </a:prstGeom>
          <a:solidFill>
            <a:srgbClr val="D11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79" y="5829948"/>
            <a:ext cx="5613757" cy="8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7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72E0-5D2D-9E7B-E91D-4DA17EFC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lighting a candle&#10;&#10;Description automatically generated">
            <a:extLst>
              <a:ext uri="{FF2B5EF4-FFF2-40B4-BE49-F238E27FC236}">
                <a16:creationId xmlns:a16="http://schemas.microsoft.com/office/drawing/2014/main" id="{712C796E-0526-9A66-1E90-E73627214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442520"/>
            <a:ext cx="12192000" cy="8128000"/>
          </a:xfrm>
        </p:spPr>
      </p:pic>
      <p:sp>
        <p:nvSpPr>
          <p:cNvPr id="11" name="Rectangle 10"/>
          <p:cNvSpPr/>
          <p:nvPr/>
        </p:nvSpPr>
        <p:spPr>
          <a:xfrm>
            <a:off x="202510" y="0"/>
            <a:ext cx="10674774" cy="53928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Loving God, Father of all, </a:t>
            </a:r>
          </a:p>
          <a:p>
            <a:pPr>
              <a:lnSpc>
                <a:spcPts val="3200"/>
              </a:lnSpc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>
              <a:lnSpc>
                <a:spcPts val="3200"/>
              </a:lnSpc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We pray for our sisters and brothers in Myanmar. </a:t>
            </a:r>
          </a:p>
          <a:p>
            <a:pPr>
              <a:lnSpc>
                <a:spcPts val="3200"/>
              </a:lnSpc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>
              <a:lnSpc>
                <a:spcPts val="3200"/>
              </a:lnSpc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We ask that, through the power of your love, </a:t>
            </a:r>
          </a:p>
          <a:p>
            <a:pPr>
              <a:lnSpc>
                <a:spcPts val="3200"/>
              </a:lnSpc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>
              <a:lnSpc>
                <a:spcPts val="3200"/>
              </a:lnSpc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You bring comfort to those who need your help. </a:t>
            </a:r>
          </a:p>
          <a:p>
            <a:pPr>
              <a:lnSpc>
                <a:spcPts val="3200"/>
              </a:lnSpc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>
              <a:lnSpc>
                <a:spcPts val="3200"/>
              </a:lnSpc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Give hope to those who do not have shelter, </a:t>
            </a:r>
          </a:p>
          <a:p>
            <a:pPr>
              <a:lnSpc>
                <a:spcPts val="3200"/>
              </a:lnSpc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>
              <a:lnSpc>
                <a:spcPts val="3200"/>
              </a:lnSpc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And give courage to those who help and support. </a:t>
            </a:r>
          </a:p>
          <a:p>
            <a:pPr>
              <a:lnSpc>
                <a:spcPts val="3200"/>
              </a:lnSpc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>
              <a:lnSpc>
                <a:spcPts val="3200"/>
              </a:lnSpc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Amen </a:t>
            </a:r>
            <a:endParaRPr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78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6" ma:contentTypeDescription="Create a new document." ma:contentTypeScope="" ma:versionID="1cd5efdf3ce76515720b5128cd026d23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xmlns:ns6="453a0c7f-c966-4a5c-a0f8-de0f8150ea1e" targetNamespace="http://schemas.microsoft.com/office/2006/metadata/properties" ma:root="true" ma:fieldsID="67d2abc0b29ab5b5c3b0a78c25a21d22" ns2:_="" ns3:_="" ns4:_="" ns5:_="" ns6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import namespace="453a0c7f-c966-4a5c-a0f8-de0f8150ea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6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3aede18-5762-4cff-92fc-bd8aa2d2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0c7f-c966-4a5c-a0f8-de0f8150ea1e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3b9f4064-c5ee-4255-b955-fb8a72b2bce5}" ma:internalName="TaxCatchAll" ma:showField="CatchAllData" ma:web="04672002-f21f-4240-adfb-f0b653fb6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4672002-f21f-4240-adfb-f0b653fb6fb5">SZUU6KYVHK2A-2146017777-18417</_dlc_DocId>
    <_dlc_DocIdUrl xmlns="04672002-f21f-4240-adfb-f0b653fb6fb5">
      <Url>https://cafod365.sharepoint.com/sites/int/Education/_layouts/15/DocIdRedir.aspx?ID=SZUU6KYVHK2A-2146017777-18417</Url>
      <Description>SZUU6KYVHK2A-2146017777-18417</Description>
    </_dlc_DocIdUrl>
    <Activity xmlns="236a9a4b-a03c-46ba-8ec6-624c184acbc6">Advent</Activity>
    <Audience xmlns="236a9a4b-a03c-46ba-8ec6-624c184acbc6">Both</Audience>
    <_Status xmlns="http://schemas.microsoft.com/sharepoint/v3/fields">Not Started</_Status>
    <lcf76f155ced4ddcb4097134ff3c332f xmlns="236a9a4b-a03c-46ba-8ec6-624c184acbc6">
      <Terms xmlns="http://schemas.microsoft.com/office/infopath/2007/PartnerControls"/>
    </lcf76f155ced4ddcb4097134ff3c332f>
    <TaxCatchAll xmlns="453a0c7f-c966-4a5c-a0f8-de0f8150ea1e" xsi:nil="true"/>
  </documentManagement>
</p:properties>
</file>

<file path=customXml/itemProps1.xml><?xml version="1.0" encoding="utf-8"?>
<ds:datastoreItem xmlns:ds="http://schemas.openxmlformats.org/officeDocument/2006/customXml" ds:itemID="{65F99C7D-B4CC-43B5-B203-3CF8CC65750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E53D438-BD60-4514-A2FB-4A28E456BA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9AAB10-E859-470F-A573-DFF5A45D66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453a0c7f-c966-4a5c-a0f8-de0f8150e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41D97B2-C4A6-48F8-AEF7-DFA231EAC727}">
  <ds:schemaRefs>
    <ds:schemaRef ds:uri="04672002-f21f-4240-adfb-f0b653fb6fb5"/>
    <ds:schemaRef ds:uri="236a9a4b-a03c-46ba-8ec6-624c184acbc6"/>
    <ds:schemaRef ds:uri="http://schemas.microsoft.com/sharepoint/v3/field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53a0c7f-c966-4a5c-a0f8-de0f8150ea1e"/>
    <ds:schemaRef ds:uri="http://purl.org/dc/elements/1.1/"/>
    <ds:schemaRef ds:uri="bdf04112-6931-4610-9724-cd62e91446a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59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O'Brien</dc:creator>
  <cp:lastModifiedBy>Victoria Ahmed</cp:lastModifiedBy>
  <cp:revision>108</cp:revision>
  <dcterms:created xsi:type="dcterms:W3CDTF">2019-03-20T17:08:08Z</dcterms:created>
  <dcterms:modified xsi:type="dcterms:W3CDTF">2025-03-31T07:57:56Z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MediaServiceImageTags">
    <vt:lpwstr/>
  </property>
  <property fmtid="{D5CDD505-2E9C-101B-9397-08002B2CF9AE}" pid="4" name="_dlc_DocIdItemGuid">
    <vt:lpwstr>61f8ccbf-9581-4f73-a346-1683ef601778</vt:lpwstr>
  </property>
</Properties>
</file>