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13BFF-E427-43AF-B345-8A43DBE9C1DA}" v="21" dt="2024-11-05T16:09:16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Bailey" userId="965a1b90-078f-4270-a62d-d042259dd1b7" providerId="ADAL" clId="{92C13BFF-E427-43AF-B345-8A43DBE9C1DA}"/>
    <pc:docChg chg="custSel modSld">
      <pc:chgData name="Jessica Bailey" userId="965a1b90-078f-4270-a62d-d042259dd1b7" providerId="ADAL" clId="{92C13BFF-E427-43AF-B345-8A43DBE9C1DA}" dt="2024-11-05T16:09:21.447" v="69" actId="1076"/>
      <pc:docMkLst>
        <pc:docMk/>
      </pc:docMkLst>
      <pc:sldChg chg="addSp delSp modSp mod">
        <pc:chgData name="Jessica Bailey" userId="965a1b90-078f-4270-a62d-d042259dd1b7" providerId="ADAL" clId="{92C13BFF-E427-43AF-B345-8A43DBE9C1DA}" dt="2024-11-05T16:09:21.447" v="69" actId="1076"/>
        <pc:sldMkLst>
          <pc:docMk/>
          <pc:sldMk cId="2645406500" sldId="256"/>
        </pc:sldMkLst>
        <pc:picChg chg="add mod">
          <ac:chgData name="Jessica Bailey" userId="965a1b90-078f-4270-a62d-d042259dd1b7" providerId="ADAL" clId="{92C13BFF-E427-43AF-B345-8A43DBE9C1DA}" dt="2024-11-05T16:09:21.447" v="69" actId="1076"/>
          <ac:picMkLst>
            <pc:docMk/>
            <pc:sldMk cId="2645406500" sldId="256"/>
            <ac:picMk id="3" creationId="{713DBE1C-2500-5793-654C-58D05DFBA9D2}"/>
          </ac:picMkLst>
        </pc:picChg>
        <pc:picChg chg="add del mod">
          <ac:chgData name="Jessica Bailey" userId="965a1b90-078f-4270-a62d-d042259dd1b7" providerId="ADAL" clId="{92C13BFF-E427-43AF-B345-8A43DBE9C1DA}" dt="2024-11-01T13:49:47.257" v="60" actId="478"/>
          <ac:picMkLst>
            <pc:docMk/>
            <pc:sldMk cId="2645406500" sldId="256"/>
            <ac:picMk id="3" creationId="{7D2AD40B-3F50-B950-C145-F5D9DE746C69}"/>
          </ac:picMkLst>
        </pc:picChg>
        <pc:picChg chg="add mod">
          <ac:chgData name="Jessica Bailey" userId="965a1b90-078f-4270-a62d-d042259dd1b7" providerId="ADAL" clId="{92C13BFF-E427-43AF-B345-8A43DBE9C1DA}" dt="2024-11-01T13:35:31.677" v="23" actId="1076"/>
          <ac:picMkLst>
            <pc:docMk/>
            <pc:sldMk cId="2645406500" sldId="256"/>
            <ac:picMk id="4" creationId="{94A5B189-2B8B-4667-531C-15A3A195DCED}"/>
          </ac:picMkLst>
        </pc:picChg>
        <pc:picChg chg="del">
          <ac:chgData name="Jessica Bailey" userId="965a1b90-078f-4270-a62d-d042259dd1b7" providerId="ADAL" clId="{92C13BFF-E427-43AF-B345-8A43DBE9C1DA}" dt="2024-10-29T16:04:25.354" v="0" actId="478"/>
          <ac:picMkLst>
            <pc:docMk/>
            <pc:sldMk cId="2645406500" sldId="256"/>
            <ac:picMk id="5" creationId="{5D361531-3ADF-12FB-9864-C9E441986833}"/>
          </ac:picMkLst>
        </pc:picChg>
        <pc:picChg chg="add mod">
          <ac:chgData name="Jessica Bailey" userId="965a1b90-078f-4270-a62d-d042259dd1b7" providerId="ADAL" clId="{92C13BFF-E427-43AF-B345-8A43DBE9C1DA}" dt="2024-11-01T13:35:25.243" v="22" actId="1076"/>
          <ac:picMkLst>
            <pc:docMk/>
            <pc:sldMk cId="2645406500" sldId="256"/>
            <ac:picMk id="5" creationId="{C30D88FC-71CC-115B-5E7C-0C978B3B6184}"/>
          </ac:picMkLst>
        </pc:picChg>
        <pc:picChg chg="add mod">
          <ac:chgData name="Jessica Bailey" userId="965a1b90-078f-4270-a62d-d042259dd1b7" providerId="ADAL" clId="{92C13BFF-E427-43AF-B345-8A43DBE9C1DA}" dt="2024-11-01T13:35:40.067" v="25" actId="1076"/>
          <ac:picMkLst>
            <pc:docMk/>
            <pc:sldMk cId="2645406500" sldId="256"/>
            <ac:picMk id="6" creationId="{93DC42E1-7107-D41B-A640-7CAE017B81FD}"/>
          </ac:picMkLst>
        </pc:picChg>
        <pc:picChg chg="add mod">
          <ac:chgData name="Jessica Bailey" userId="965a1b90-078f-4270-a62d-d042259dd1b7" providerId="ADAL" clId="{92C13BFF-E427-43AF-B345-8A43DBE9C1DA}" dt="2024-11-01T13:35:48.475" v="27" actId="1076"/>
          <ac:picMkLst>
            <pc:docMk/>
            <pc:sldMk cId="2645406500" sldId="256"/>
            <ac:picMk id="7" creationId="{B4B82205-ACB7-11E1-6D3C-BEBDA517967C}"/>
          </ac:picMkLst>
        </pc:picChg>
        <pc:picChg chg="add mod">
          <ac:chgData name="Jessica Bailey" userId="965a1b90-078f-4270-a62d-d042259dd1b7" providerId="ADAL" clId="{92C13BFF-E427-43AF-B345-8A43DBE9C1DA}" dt="2024-11-01T13:35:57.817" v="29" actId="1076"/>
          <ac:picMkLst>
            <pc:docMk/>
            <pc:sldMk cId="2645406500" sldId="256"/>
            <ac:picMk id="8" creationId="{893E5326-99AD-AB7E-C779-1FF0884AA4B8}"/>
          </ac:picMkLst>
        </pc:picChg>
        <pc:picChg chg="add mod">
          <ac:chgData name="Jessica Bailey" userId="965a1b90-078f-4270-a62d-d042259dd1b7" providerId="ADAL" clId="{92C13BFF-E427-43AF-B345-8A43DBE9C1DA}" dt="2024-11-01T13:36:01.657" v="31" actId="1076"/>
          <ac:picMkLst>
            <pc:docMk/>
            <pc:sldMk cId="2645406500" sldId="256"/>
            <ac:picMk id="9" creationId="{D32C7AC8-A5D7-C2FD-0DC5-C72A2B1CA625}"/>
          </ac:picMkLst>
        </pc:picChg>
        <pc:picChg chg="add mod">
          <ac:chgData name="Jessica Bailey" userId="965a1b90-078f-4270-a62d-d042259dd1b7" providerId="ADAL" clId="{92C13BFF-E427-43AF-B345-8A43DBE9C1DA}" dt="2024-11-01T13:36:06.219" v="33" actId="1076"/>
          <ac:picMkLst>
            <pc:docMk/>
            <pc:sldMk cId="2645406500" sldId="256"/>
            <ac:picMk id="10" creationId="{67B6394D-8B44-B7BE-2432-B1944D843184}"/>
          </ac:picMkLst>
        </pc:picChg>
        <pc:picChg chg="add mod">
          <ac:chgData name="Jessica Bailey" userId="965a1b90-078f-4270-a62d-d042259dd1b7" providerId="ADAL" clId="{92C13BFF-E427-43AF-B345-8A43DBE9C1DA}" dt="2024-11-01T13:36:16.327" v="36" actId="1076"/>
          <ac:picMkLst>
            <pc:docMk/>
            <pc:sldMk cId="2645406500" sldId="256"/>
            <ac:picMk id="11" creationId="{CC7A0E14-35CA-6D7C-A07B-7534FD0D5BCA}"/>
          </ac:picMkLst>
        </pc:picChg>
        <pc:picChg chg="add mod">
          <ac:chgData name="Jessica Bailey" userId="965a1b90-078f-4270-a62d-d042259dd1b7" providerId="ADAL" clId="{92C13BFF-E427-43AF-B345-8A43DBE9C1DA}" dt="2024-11-01T13:36:21.113" v="38" actId="1076"/>
          <ac:picMkLst>
            <pc:docMk/>
            <pc:sldMk cId="2645406500" sldId="256"/>
            <ac:picMk id="12" creationId="{A7583325-F730-E629-9BA2-66DE3ACE87A9}"/>
          </ac:picMkLst>
        </pc:picChg>
        <pc:picChg chg="add mod">
          <ac:chgData name="Jessica Bailey" userId="965a1b90-078f-4270-a62d-d042259dd1b7" providerId="ADAL" clId="{92C13BFF-E427-43AF-B345-8A43DBE9C1DA}" dt="2024-11-01T13:36:25.558" v="40" actId="1076"/>
          <ac:picMkLst>
            <pc:docMk/>
            <pc:sldMk cId="2645406500" sldId="256"/>
            <ac:picMk id="13" creationId="{40319230-EC54-FB25-8EFB-DA5262B0992D}"/>
          </ac:picMkLst>
        </pc:picChg>
        <pc:picChg chg="add mod">
          <ac:chgData name="Jessica Bailey" userId="965a1b90-078f-4270-a62d-d042259dd1b7" providerId="ADAL" clId="{92C13BFF-E427-43AF-B345-8A43DBE9C1DA}" dt="2024-11-01T13:36:34.770" v="42" actId="1076"/>
          <ac:picMkLst>
            <pc:docMk/>
            <pc:sldMk cId="2645406500" sldId="256"/>
            <ac:picMk id="14" creationId="{2E8FB8E9-62E4-F4D0-5BAC-E88CEABE3C23}"/>
          </ac:picMkLst>
        </pc:picChg>
        <pc:picChg chg="add mod">
          <ac:chgData name="Jessica Bailey" userId="965a1b90-078f-4270-a62d-d042259dd1b7" providerId="ADAL" clId="{92C13BFF-E427-43AF-B345-8A43DBE9C1DA}" dt="2024-11-01T13:36:39.754" v="44" actId="1076"/>
          <ac:picMkLst>
            <pc:docMk/>
            <pc:sldMk cId="2645406500" sldId="256"/>
            <ac:picMk id="15" creationId="{FB66175B-4C3D-CC97-6841-055E0CBE4DB8}"/>
          </ac:picMkLst>
        </pc:picChg>
        <pc:picChg chg="add mod">
          <ac:chgData name="Jessica Bailey" userId="965a1b90-078f-4270-a62d-d042259dd1b7" providerId="ADAL" clId="{92C13BFF-E427-43AF-B345-8A43DBE9C1DA}" dt="2024-11-01T13:37:09.157" v="53" actId="1076"/>
          <ac:picMkLst>
            <pc:docMk/>
            <pc:sldMk cId="2645406500" sldId="256"/>
            <ac:picMk id="17" creationId="{C03BB778-E5ED-0E51-B6C9-05AC304AFF54}"/>
          </ac:picMkLst>
        </pc:picChg>
        <pc:picChg chg="add del mod">
          <ac:chgData name="Jessica Bailey" userId="965a1b90-078f-4270-a62d-d042259dd1b7" providerId="ADAL" clId="{92C13BFF-E427-43AF-B345-8A43DBE9C1DA}" dt="2024-11-01T13:37:10.981" v="55" actId="478"/>
          <ac:picMkLst>
            <pc:docMk/>
            <pc:sldMk cId="2645406500" sldId="256"/>
            <ac:picMk id="18" creationId="{6CDACA9C-539A-F812-4B18-953B21BB4D48}"/>
          </ac:picMkLst>
        </pc:picChg>
        <pc:picChg chg="add mod">
          <ac:chgData name="Jessica Bailey" userId="965a1b90-078f-4270-a62d-d042259dd1b7" providerId="ADAL" clId="{92C13BFF-E427-43AF-B345-8A43DBE9C1DA}" dt="2024-11-01T13:37:16.218" v="57" actId="1076"/>
          <ac:picMkLst>
            <pc:docMk/>
            <pc:sldMk cId="2645406500" sldId="256"/>
            <ac:picMk id="19" creationId="{DB70C155-1410-A106-36DA-C85F09A111C2}"/>
          </ac:picMkLst>
        </pc:picChg>
        <pc:picChg chg="add mod">
          <ac:chgData name="Jessica Bailey" userId="965a1b90-078f-4270-a62d-d042259dd1b7" providerId="ADAL" clId="{92C13BFF-E427-43AF-B345-8A43DBE9C1DA}" dt="2024-11-01T13:37:19.638" v="59" actId="1076"/>
          <ac:picMkLst>
            <pc:docMk/>
            <pc:sldMk cId="2645406500" sldId="256"/>
            <ac:picMk id="20" creationId="{2905019D-1494-9292-DAF9-EFC6B49D8CB6}"/>
          </ac:picMkLst>
        </pc:picChg>
        <pc:picChg chg="add del mod">
          <ac:chgData name="Jessica Bailey" userId="965a1b90-078f-4270-a62d-d042259dd1b7" providerId="ADAL" clId="{92C13BFF-E427-43AF-B345-8A43DBE9C1DA}" dt="2024-11-05T16:09:02.513" v="65" actId="478"/>
          <ac:picMkLst>
            <pc:docMk/>
            <pc:sldMk cId="2645406500" sldId="256"/>
            <ac:picMk id="22" creationId="{2F838F3D-9013-B02C-FCBC-D55D07C619B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6C483-CFC5-49F9-8AF1-54CA6B71B76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47B03-5B15-4D00-A080-BAF5967B8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7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47B03-5B15-4D00-A080-BAF5967B85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9034-0BE6-A212-AC02-BC893DBD9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5B3FC-A4D0-04A8-D3D7-216F890EE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91597-B095-D90F-C6F7-AF96B2C3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2BDFC-4443-C4DC-38CD-310C5D3C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3FDDD-40F6-46F6-E2A7-D0021B61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1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7C40-2B8B-B46A-8EBB-CBF33879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13821-FE2D-18A3-7914-9D4FF605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4A87D-C696-8C3E-7789-897A5A96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3E12E-F2A5-5AB4-1D3B-EA149CCD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DD659-A6E9-1878-8F0E-DC97AD1F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5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97E103-42BF-FD43-CFF6-C7D095242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76954-FAFD-8675-7722-6A86EB4CD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9DB39-73C9-BF91-4175-9A9A9714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9085A-69E7-D719-A170-57A39288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86AF3-6367-1233-6EFB-603B1C52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0101D-78E5-5146-8AB2-0A6944FE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579A3-AAF8-B963-00F2-2F916E49A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AC6AE-B3F4-E0B1-539D-5DD045B2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E3FA7-8235-C6CF-E7E5-7D6404A4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5F898-054B-BE91-201D-739CEFD0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9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FDE6-B274-0D21-7FE4-68F37A80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4B048-F0B1-97B7-5CE0-FEB3E1B94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D226C-0519-5088-3F70-060EFF9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E4A59-061F-C114-E2B8-5C282416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2932F-F757-EE22-7927-B9F218CE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3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23C1-5741-3934-51DC-ED400409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52A8E-E0FA-EE04-B53C-BA899A7B9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8D658-473B-A5B6-64ED-979C8603C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E9C4C-1416-235F-B883-65E0E3FB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9E711-5E49-D873-D2A5-C1CA2EF7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F597B-13DF-6889-F84D-865B0B60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3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F2C8-FAB0-57B0-D3DA-07C16F94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A0B16-9F74-A19D-DA93-D1046D1E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801EE-436F-472C-C343-93B188A62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D7865-43FF-1DEB-D00A-1657294E6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1075B-92D0-C4EC-11AE-43938ABC0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606A2-0554-B36C-6E16-8FE47E68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DA352-8CBA-AD8C-F965-653C9410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1DEBE-4C60-9935-E3C2-45E51FC6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0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2EF6-1077-A304-4733-3A94DACF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054652-9EA9-9962-453B-035B7578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981A3-1921-1E7C-8258-886A567BF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D1667-6D13-00A0-0839-14941590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5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72A71B-9CAD-18CA-E87D-876D8F2ED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B1D89-7ED7-C68C-768A-615A842D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39779-5913-46AD-5F64-21991E4B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5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F506-8C2B-256A-7A9B-D6B7561B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25646-FFED-AD91-E90C-1B68A7181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EA869-09E9-7F60-B1B8-66FF6647A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04C4B-236E-DA1D-17A9-AEE74910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0AA51-9FD4-9440-01A1-1E79CA87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211FB-8ECD-FD41-1799-7F0F122F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5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F2D5-BD93-43F5-7287-1CF83CB8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11A6F-FA96-5985-B697-EE6FAE309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C87F0-9854-2AE9-FAF2-5086FC60D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889AE-48F1-FAB1-AD33-C2026367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B0D09-0C34-07FC-933D-E5C7C303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CCB1E-7722-FA58-C0FB-2C9D8A8B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2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EED90-E7EB-9DC3-138A-3DDDAA48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3E8A7-4657-43D1-AA98-6F947CE38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35432-0C11-CB1E-CE31-727E9024E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49B070-644C-41ED-BB4F-381C1A946AF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65DD6-55EF-C6D3-C1E6-7B6D80B9D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565F4-A8E3-A8BC-BB78-EFFBE4227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6A758-BB4F-467B-A278-0390DC46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94A5B189-2B8B-4667-531C-15A3A195D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87" y="234043"/>
            <a:ext cx="990600" cy="990600"/>
          </a:xfrm>
          <a:prstGeom prst="rect">
            <a:avLst/>
          </a:prstGeom>
        </p:spPr>
      </p:pic>
      <p:pic>
        <p:nvPicPr>
          <p:cNvPr id="5" name="Picture 4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C30D88FC-71CC-115B-5E7C-0C978B3B6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5" y="234043"/>
            <a:ext cx="990600" cy="990600"/>
          </a:xfrm>
          <a:prstGeom prst="rect">
            <a:avLst/>
          </a:prstGeom>
        </p:spPr>
      </p:pic>
      <p:pic>
        <p:nvPicPr>
          <p:cNvPr id="6" name="Picture 5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93DC42E1-7107-D41B-A640-7CAE017B8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5" y="729343"/>
            <a:ext cx="990600" cy="990600"/>
          </a:xfrm>
          <a:prstGeom prst="rect">
            <a:avLst/>
          </a:prstGeom>
        </p:spPr>
      </p:pic>
      <p:pic>
        <p:nvPicPr>
          <p:cNvPr id="7" name="Picture 6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B4B82205-ACB7-11E1-6D3C-BEBDA5179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87" y="729343"/>
            <a:ext cx="990600" cy="990600"/>
          </a:xfrm>
          <a:prstGeom prst="rect">
            <a:avLst/>
          </a:prstGeom>
        </p:spPr>
      </p:pic>
      <p:pic>
        <p:nvPicPr>
          <p:cNvPr id="8" name="Picture 7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893E5326-99AD-AB7E-C779-1FF0884AA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87" y="1224643"/>
            <a:ext cx="990600" cy="990600"/>
          </a:xfrm>
          <a:prstGeom prst="rect">
            <a:avLst/>
          </a:prstGeom>
        </p:spPr>
      </p:pic>
      <p:pic>
        <p:nvPicPr>
          <p:cNvPr id="9" name="Picture 8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D32C7AC8-A5D7-C2FD-0DC5-C72A2B1CA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87" y="1714500"/>
            <a:ext cx="990600" cy="990600"/>
          </a:xfrm>
          <a:prstGeom prst="rect">
            <a:avLst/>
          </a:prstGeom>
        </p:spPr>
      </p:pic>
      <p:pic>
        <p:nvPicPr>
          <p:cNvPr id="10" name="Picture 9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67B6394D-8B44-B7BE-2432-B1944D843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5" y="1219200"/>
            <a:ext cx="990600" cy="990600"/>
          </a:xfrm>
          <a:prstGeom prst="rect">
            <a:avLst/>
          </a:prstGeom>
        </p:spPr>
      </p:pic>
      <p:pic>
        <p:nvPicPr>
          <p:cNvPr id="11" name="Picture 10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CC7A0E14-35CA-6D7C-A07B-7534FD0D5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99" y="1714500"/>
            <a:ext cx="990600" cy="990600"/>
          </a:xfrm>
          <a:prstGeom prst="rect">
            <a:avLst/>
          </a:prstGeom>
        </p:spPr>
      </p:pic>
      <p:pic>
        <p:nvPicPr>
          <p:cNvPr id="12" name="Picture 11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A7583325-F730-E629-9BA2-66DE3ACE8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99" y="2122714"/>
            <a:ext cx="990600" cy="990600"/>
          </a:xfrm>
          <a:prstGeom prst="rect">
            <a:avLst/>
          </a:prstGeom>
        </p:spPr>
      </p:pic>
      <p:pic>
        <p:nvPicPr>
          <p:cNvPr id="13" name="Picture 12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40319230-EC54-FB25-8EFB-DA5262B09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87" y="2122714"/>
            <a:ext cx="990600" cy="990600"/>
          </a:xfrm>
          <a:prstGeom prst="rect">
            <a:avLst/>
          </a:prstGeom>
        </p:spPr>
      </p:pic>
      <p:pic>
        <p:nvPicPr>
          <p:cNvPr id="14" name="Picture 13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2E8FB8E9-62E4-F4D0-5BAC-E88CEABE3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99" y="2612571"/>
            <a:ext cx="990600" cy="990600"/>
          </a:xfrm>
          <a:prstGeom prst="rect">
            <a:avLst/>
          </a:prstGeom>
        </p:spPr>
      </p:pic>
      <p:pic>
        <p:nvPicPr>
          <p:cNvPr id="15" name="Picture 14" descr="A logo with blue and green stripes on an orange background&#10;&#10;Description automatically generated">
            <a:extLst>
              <a:ext uri="{FF2B5EF4-FFF2-40B4-BE49-F238E27FC236}">
                <a16:creationId xmlns:a16="http://schemas.microsoft.com/office/drawing/2014/main" id="{FB66175B-4C3D-CC97-6841-055E0CBE4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87" y="2612571"/>
            <a:ext cx="990600" cy="990600"/>
          </a:xfrm>
          <a:prstGeom prst="rect">
            <a:avLst/>
          </a:prstGeom>
        </p:spPr>
      </p:pic>
      <p:pic>
        <p:nvPicPr>
          <p:cNvPr id="17" name="Picture 16" descr="A blue circle with yellow text and blue and white shoes&#10;&#10;Description automatically generated">
            <a:extLst>
              <a:ext uri="{FF2B5EF4-FFF2-40B4-BE49-F238E27FC236}">
                <a16:creationId xmlns:a16="http://schemas.microsoft.com/office/drawing/2014/main" id="{C03BB778-E5ED-0E51-B6C9-05AC304AF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99" y="3842657"/>
            <a:ext cx="1034144" cy="1034144"/>
          </a:xfrm>
          <a:prstGeom prst="rect">
            <a:avLst/>
          </a:prstGeom>
        </p:spPr>
      </p:pic>
      <p:pic>
        <p:nvPicPr>
          <p:cNvPr id="19" name="Picture 18" descr="A blue circle with yellow text and blue and white shoes&#10;&#10;Description automatically generated">
            <a:extLst>
              <a:ext uri="{FF2B5EF4-FFF2-40B4-BE49-F238E27FC236}">
                <a16:creationId xmlns:a16="http://schemas.microsoft.com/office/drawing/2014/main" id="{DB70C155-1410-A106-36DA-C85F09A11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87" y="3842657"/>
            <a:ext cx="1034144" cy="1034144"/>
          </a:xfrm>
          <a:prstGeom prst="rect">
            <a:avLst/>
          </a:prstGeom>
        </p:spPr>
      </p:pic>
      <p:pic>
        <p:nvPicPr>
          <p:cNvPr id="20" name="Picture 19" descr="A blue circle with yellow text and blue and white shoes&#10;&#10;Description automatically generated">
            <a:extLst>
              <a:ext uri="{FF2B5EF4-FFF2-40B4-BE49-F238E27FC236}">
                <a16:creationId xmlns:a16="http://schemas.microsoft.com/office/drawing/2014/main" id="{2905019D-1494-9292-DAF9-EFC6B49D8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99" y="4359729"/>
            <a:ext cx="1034144" cy="1034144"/>
          </a:xfrm>
          <a:prstGeom prst="rect">
            <a:avLst/>
          </a:prstGeom>
        </p:spPr>
      </p:pic>
      <p:pic>
        <p:nvPicPr>
          <p:cNvPr id="3" name="Picture 2" descr="A map of a river and mountains&#10;&#10;Description automatically generated">
            <a:extLst>
              <a:ext uri="{FF2B5EF4-FFF2-40B4-BE49-F238E27FC236}">
                <a16:creationId xmlns:a16="http://schemas.microsoft.com/office/drawing/2014/main" id="{713DBE1C-2500-5793-654C-58D05DFBA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6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0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Bailey</dc:creator>
  <cp:lastModifiedBy>Jessica Bailey</cp:lastModifiedBy>
  <cp:revision>1</cp:revision>
  <dcterms:created xsi:type="dcterms:W3CDTF">2024-10-28T09:56:33Z</dcterms:created>
  <dcterms:modified xsi:type="dcterms:W3CDTF">2024-11-05T16:09:25Z</dcterms:modified>
</cp:coreProperties>
</file>