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273" r:id="rId6"/>
    <p:sldId id="283" r:id="rId7"/>
    <p:sldId id="258" r:id="rId8"/>
    <p:sldId id="284" r:id="rId9"/>
    <p:sldId id="274" r:id="rId10"/>
    <p:sldId id="285" r:id="rId11"/>
    <p:sldId id="260" r:id="rId12"/>
    <p:sldId id="286" r:id="rId13"/>
    <p:sldId id="287" r:id="rId14"/>
    <p:sldId id="261" r:id="rId15"/>
    <p:sldId id="262" r:id="rId16"/>
    <p:sldId id="288" r:id="rId17"/>
    <p:sldId id="257" r:id="rId18"/>
    <p:sldId id="289" r:id="rId19"/>
    <p:sldId id="277" r:id="rId20"/>
    <p:sldId id="290" r:id="rId21"/>
    <p:sldId id="264" r:id="rId22"/>
    <p:sldId id="291" r:id="rId23"/>
    <p:sldId id="265" r:id="rId24"/>
    <p:sldId id="292" r:id="rId25"/>
    <p:sldId id="266" r:id="rId26"/>
    <p:sldId id="293" r:id="rId27"/>
    <p:sldId id="267" r:id="rId28"/>
    <p:sldId id="294" r:id="rId29"/>
    <p:sldId id="275" r:id="rId30"/>
    <p:sldId id="295" r:id="rId31"/>
    <p:sldId id="269" r:id="rId32"/>
    <p:sldId id="296" r:id="rId33"/>
    <p:sldId id="270" r:id="rId34"/>
    <p:sldId id="297" r:id="rId35"/>
    <p:sldId id="271" r:id="rId36"/>
    <p:sldId id="298" r:id="rId37"/>
  </p:sldIdLst>
  <p:sldSz cx="12192000" cy="6858000"/>
  <p:notesSz cx="6858000" cy="362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73">
          <p15:clr>
            <a:srgbClr val="A4A3A4"/>
          </p15:clr>
        </p15:guide>
        <p15:guide id="4" pos="5577">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C48C29-2F84-8345-BFE8-BD31695EB798}" name="Catherine Gorman" initials="CG" userId="S::cgorman@cafod.org.uk::27d94c03-568c-4270-b2e3-5142f29d95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oline Stanton" initials="CS" lastIdx="1" clrIdx="0"/>
  <p:cmAuthor id="2" name="Linda Jones" initials="LJ" lastIdx="38" clrIdx="1"/>
  <p:cmAuthor id="3" name="Caroline Stanton" initials="CS [2]" lastIdx="4" clrIdx="2"/>
  <p:cmAuthor id="4" name="Harriet Paterson" initials=""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C425"/>
    <a:srgbClr val="CDD471"/>
    <a:srgbClr val="A9C441"/>
    <a:srgbClr val="222642"/>
    <a:srgbClr val="C64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E619A-EA3F-4E47-9A1A-363D790C59F4}" v="57" dt="2023-12-15T16:36:28.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2503" autoAdjust="0"/>
  </p:normalViewPr>
  <p:slideViewPr>
    <p:cSldViewPr snapToGrid="0">
      <p:cViewPr varScale="1">
        <p:scale>
          <a:sx n="82" d="100"/>
          <a:sy n="82" d="100"/>
        </p:scale>
        <p:origin x="1686" y="90"/>
      </p:cViewPr>
      <p:guideLst>
        <p:guide orient="horz" pos="2160"/>
        <p:guide pos="3840"/>
        <p:guide orient="horz" pos="673"/>
        <p:guide pos="5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Gorman" userId="27d94c03-568c-4270-b2e3-5142f29d95de" providerId="ADAL" clId="{B7E43438-2FAE-402E-A49E-495E22DEE40C}"/>
    <pc:docChg chg="undo custSel modSld">
      <pc:chgData name="Catherine Gorman" userId="27d94c03-568c-4270-b2e3-5142f29d95de" providerId="ADAL" clId="{B7E43438-2FAE-402E-A49E-495E22DEE40C}" dt="2023-11-30T11:05:57.110" v="1138" actId="167"/>
      <pc:docMkLst>
        <pc:docMk/>
      </pc:docMkLst>
      <pc:sldChg chg="addSp delSp modSp mod">
        <pc:chgData name="Catherine Gorman" userId="27d94c03-568c-4270-b2e3-5142f29d95de" providerId="ADAL" clId="{B7E43438-2FAE-402E-A49E-495E22DEE40C}" dt="2023-11-30T10:00:28.392" v="949" actId="167"/>
        <pc:sldMkLst>
          <pc:docMk/>
          <pc:sldMk cId="0" sldId="257"/>
        </pc:sldMkLst>
        <pc:picChg chg="del">
          <ac:chgData name="Catherine Gorman" userId="27d94c03-568c-4270-b2e3-5142f29d95de" providerId="ADAL" clId="{B7E43438-2FAE-402E-A49E-495E22DEE40C}" dt="2023-11-30T10:00:11.416" v="943" actId="21"/>
          <ac:picMkLst>
            <pc:docMk/>
            <pc:sldMk cId="0" sldId="257"/>
            <ac:picMk id="3" creationId="{2C66A108-1FCE-A297-0B69-D4EBE7C726C3}"/>
          </ac:picMkLst>
        </pc:picChg>
        <pc:picChg chg="add mod ord">
          <ac:chgData name="Catherine Gorman" userId="27d94c03-568c-4270-b2e3-5142f29d95de" providerId="ADAL" clId="{B7E43438-2FAE-402E-A49E-495E22DEE40C}" dt="2023-11-30T10:00:28.392" v="949" actId="167"/>
          <ac:picMkLst>
            <pc:docMk/>
            <pc:sldMk cId="0" sldId="257"/>
            <ac:picMk id="5" creationId="{9701A824-FFC8-97A0-4A47-6995C51F2447}"/>
          </ac:picMkLst>
        </pc:picChg>
      </pc:sldChg>
      <pc:sldChg chg="addSp delSp modSp mod">
        <pc:chgData name="Catherine Gorman" userId="27d94c03-568c-4270-b2e3-5142f29d95de" providerId="ADAL" clId="{B7E43438-2FAE-402E-A49E-495E22DEE40C}" dt="2023-11-29T17:22:31.289" v="795" actId="962"/>
        <pc:sldMkLst>
          <pc:docMk/>
          <pc:sldMk cId="0" sldId="258"/>
        </pc:sldMkLst>
        <pc:spChg chg="mod">
          <ac:chgData name="Catherine Gorman" userId="27d94c03-568c-4270-b2e3-5142f29d95de" providerId="ADAL" clId="{B7E43438-2FAE-402E-A49E-495E22DEE40C}" dt="2023-11-29T17:12:48.880" v="8" actId="207"/>
          <ac:spMkLst>
            <pc:docMk/>
            <pc:sldMk cId="0" sldId="258"/>
            <ac:spMk id="5" creationId="{BB442C9D-BB06-4695-BE8F-5D89C3550269}"/>
          </ac:spMkLst>
        </pc:spChg>
        <pc:picChg chg="add mod ord">
          <ac:chgData name="Catherine Gorman" userId="27d94c03-568c-4270-b2e3-5142f29d95de" providerId="ADAL" clId="{B7E43438-2FAE-402E-A49E-495E22DEE40C}" dt="2023-11-29T17:22:31.289" v="795" actId="962"/>
          <ac:picMkLst>
            <pc:docMk/>
            <pc:sldMk cId="0" sldId="258"/>
            <ac:picMk id="3" creationId="{2FFBA9D4-1BC7-F90A-2BE9-0ECB405645F6}"/>
          </ac:picMkLst>
        </pc:picChg>
        <pc:picChg chg="del">
          <ac:chgData name="Catherine Gorman" userId="27d94c03-568c-4270-b2e3-5142f29d95de" providerId="ADAL" clId="{B7E43438-2FAE-402E-A49E-495E22DEE40C}" dt="2023-11-29T17:09:15.149" v="0" actId="21"/>
          <ac:picMkLst>
            <pc:docMk/>
            <pc:sldMk cId="0" sldId="258"/>
            <ac:picMk id="3" creationId="{AB550424-593D-5305-5912-704450522005}"/>
          </ac:picMkLst>
        </pc:picChg>
      </pc:sldChg>
      <pc:sldChg chg="addSp delSp modSp mod">
        <pc:chgData name="Catherine Gorman" userId="27d94c03-568c-4270-b2e3-5142f29d95de" providerId="ADAL" clId="{B7E43438-2FAE-402E-A49E-495E22DEE40C}" dt="2023-11-30T09:58:03.244" v="935" actId="14100"/>
        <pc:sldMkLst>
          <pc:docMk/>
          <pc:sldMk cId="0" sldId="260"/>
        </pc:sldMkLst>
        <pc:spChg chg="mod">
          <ac:chgData name="Catherine Gorman" userId="27d94c03-568c-4270-b2e3-5142f29d95de" providerId="ADAL" clId="{B7E43438-2FAE-402E-A49E-495E22DEE40C}" dt="2023-11-30T09:58:03.244" v="935" actId="14100"/>
          <ac:spMkLst>
            <pc:docMk/>
            <pc:sldMk cId="0" sldId="260"/>
            <ac:spMk id="11" creationId="{B3958CB0-1291-445E-B085-EC18F48FB854}"/>
          </ac:spMkLst>
        </pc:spChg>
        <pc:picChg chg="add mod ord">
          <ac:chgData name="Catherine Gorman" userId="27d94c03-568c-4270-b2e3-5142f29d95de" providerId="ADAL" clId="{B7E43438-2FAE-402E-A49E-495E22DEE40C}" dt="2023-11-30T09:57:34.419" v="886" actId="167"/>
          <ac:picMkLst>
            <pc:docMk/>
            <pc:sldMk cId="0" sldId="260"/>
            <ac:picMk id="3" creationId="{65C3A9B7-5657-4461-3A55-57D4E4375367}"/>
          </ac:picMkLst>
        </pc:picChg>
        <pc:picChg chg="del">
          <ac:chgData name="Catherine Gorman" userId="27d94c03-568c-4270-b2e3-5142f29d95de" providerId="ADAL" clId="{B7E43438-2FAE-402E-A49E-495E22DEE40C}" dt="2023-11-30T09:57:16.368" v="880" actId="21"/>
          <ac:picMkLst>
            <pc:docMk/>
            <pc:sldMk cId="0" sldId="260"/>
            <ac:picMk id="4" creationId="{375341BE-9610-F58F-1C06-1D3A9A5868E9}"/>
          </ac:picMkLst>
        </pc:picChg>
      </pc:sldChg>
      <pc:sldChg chg="addSp delSp modSp mod">
        <pc:chgData name="Catherine Gorman" userId="27d94c03-568c-4270-b2e3-5142f29d95de" providerId="ADAL" clId="{B7E43438-2FAE-402E-A49E-495E22DEE40C}" dt="2023-11-30T09:59:01.243" v="942" actId="167"/>
        <pc:sldMkLst>
          <pc:docMk/>
          <pc:sldMk cId="0" sldId="262"/>
        </pc:sldMkLst>
        <pc:picChg chg="del">
          <ac:chgData name="Catherine Gorman" userId="27d94c03-568c-4270-b2e3-5142f29d95de" providerId="ADAL" clId="{B7E43438-2FAE-402E-A49E-495E22DEE40C}" dt="2023-11-30T09:58:44.731" v="936" actId="21"/>
          <ac:picMkLst>
            <pc:docMk/>
            <pc:sldMk cId="0" sldId="262"/>
            <ac:picMk id="3" creationId="{7BCD32EA-C16C-F617-0D80-4E04B98473A6}"/>
          </ac:picMkLst>
        </pc:picChg>
        <pc:picChg chg="add mod ord">
          <ac:chgData name="Catherine Gorman" userId="27d94c03-568c-4270-b2e3-5142f29d95de" providerId="ADAL" clId="{B7E43438-2FAE-402E-A49E-495E22DEE40C}" dt="2023-11-30T09:59:01.243" v="942" actId="167"/>
          <ac:picMkLst>
            <pc:docMk/>
            <pc:sldMk cId="0" sldId="262"/>
            <ac:picMk id="4" creationId="{F048CC73-C130-C38A-D5D4-C9CD0E12B687}"/>
          </ac:picMkLst>
        </pc:picChg>
      </pc:sldChg>
      <pc:sldChg chg="addSp delSp modSp mod">
        <pc:chgData name="Catherine Gorman" userId="27d94c03-568c-4270-b2e3-5142f29d95de" providerId="ADAL" clId="{B7E43438-2FAE-402E-A49E-495E22DEE40C}" dt="2023-11-29T17:17:24.333" v="484" actId="962"/>
        <pc:sldMkLst>
          <pc:docMk/>
          <pc:sldMk cId="0" sldId="264"/>
        </pc:sldMkLst>
        <pc:picChg chg="del">
          <ac:chgData name="Catherine Gorman" userId="27d94c03-568c-4270-b2e3-5142f29d95de" providerId="ADAL" clId="{B7E43438-2FAE-402E-A49E-495E22DEE40C}" dt="2023-11-29T17:16:30.966" v="167" actId="21"/>
          <ac:picMkLst>
            <pc:docMk/>
            <pc:sldMk cId="0" sldId="264"/>
            <ac:picMk id="3" creationId="{41A9FBB4-B55A-2FE6-AFEB-5E75860017DF}"/>
          </ac:picMkLst>
        </pc:picChg>
        <pc:picChg chg="add mod ord">
          <ac:chgData name="Catherine Gorman" userId="27d94c03-568c-4270-b2e3-5142f29d95de" providerId="ADAL" clId="{B7E43438-2FAE-402E-A49E-495E22DEE40C}" dt="2023-11-29T17:17:24.333" v="484" actId="962"/>
          <ac:picMkLst>
            <pc:docMk/>
            <pc:sldMk cId="0" sldId="264"/>
            <ac:picMk id="4" creationId="{BC4F7F58-ECA1-053E-75D1-78FE1C34FA0E}"/>
          </ac:picMkLst>
        </pc:picChg>
      </pc:sldChg>
      <pc:sldChg chg="addSp delSp modSp mod">
        <pc:chgData name="Catherine Gorman" userId="27d94c03-568c-4270-b2e3-5142f29d95de" providerId="ADAL" clId="{B7E43438-2FAE-402E-A49E-495E22DEE40C}" dt="2023-11-30T10:02:18.493" v="956" actId="167"/>
        <pc:sldMkLst>
          <pc:docMk/>
          <pc:sldMk cId="0" sldId="265"/>
        </pc:sldMkLst>
        <pc:picChg chg="del">
          <ac:chgData name="Catherine Gorman" userId="27d94c03-568c-4270-b2e3-5142f29d95de" providerId="ADAL" clId="{B7E43438-2FAE-402E-A49E-495E22DEE40C}" dt="2023-11-30T10:02:01.302" v="950" actId="21"/>
          <ac:picMkLst>
            <pc:docMk/>
            <pc:sldMk cId="0" sldId="265"/>
            <ac:picMk id="4" creationId="{124FFF03-FF6F-48F4-4A6B-55BAAE22C801}"/>
          </ac:picMkLst>
        </pc:picChg>
        <pc:picChg chg="add mod ord">
          <ac:chgData name="Catherine Gorman" userId="27d94c03-568c-4270-b2e3-5142f29d95de" providerId="ADAL" clId="{B7E43438-2FAE-402E-A49E-495E22DEE40C}" dt="2023-11-30T10:02:18.493" v="956" actId="167"/>
          <ac:picMkLst>
            <pc:docMk/>
            <pc:sldMk cId="0" sldId="265"/>
            <ac:picMk id="5" creationId="{FF4462F2-05F8-DAEB-6E12-482966B77BB6}"/>
          </ac:picMkLst>
        </pc:picChg>
      </pc:sldChg>
      <pc:sldChg chg="addSp delSp modSp mod">
        <pc:chgData name="Catherine Gorman" userId="27d94c03-568c-4270-b2e3-5142f29d95de" providerId="ADAL" clId="{B7E43438-2FAE-402E-A49E-495E22DEE40C}" dt="2023-11-29T17:18:05.209" v="492" actId="1076"/>
        <pc:sldMkLst>
          <pc:docMk/>
          <pc:sldMk cId="0" sldId="266"/>
        </pc:sldMkLst>
        <pc:picChg chg="del">
          <ac:chgData name="Catherine Gorman" userId="27d94c03-568c-4270-b2e3-5142f29d95de" providerId="ADAL" clId="{B7E43438-2FAE-402E-A49E-495E22DEE40C}" dt="2023-11-29T17:17:41.989" v="485" actId="21"/>
          <ac:picMkLst>
            <pc:docMk/>
            <pc:sldMk cId="0" sldId="266"/>
            <ac:picMk id="3" creationId="{9F4665C5-4883-0EA0-6092-EE343F8677DE}"/>
          </ac:picMkLst>
        </pc:picChg>
        <pc:picChg chg="add mod ord">
          <ac:chgData name="Catherine Gorman" userId="27d94c03-568c-4270-b2e3-5142f29d95de" providerId="ADAL" clId="{B7E43438-2FAE-402E-A49E-495E22DEE40C}" dt="2023-11-29T17:18:05.209" v="492" actId="1076"/>
          <ac:picMkLst>
            <pc:docMk/>
            <pc:sldMk cId="0" sldId="266"/>
            <ac:picMk id="5" creationId="{199B1950-BE45-08FA-41E5-BAF97445E0E0}"/>
          </ac:picMkLst>
        </pc:picChg>
      </pc:sldChg>
      <pc:sldChg chg="addSp delSp modSp mod">
        <pc:chgData name="Catherine Gorman" userId="27d94c03-568c-4270-b2e3-5142f29d95de" providerId="ADAL" clId="{B7E43438-2FAE-402E-A49E-495E22DEE40C}" dt="2023-11-29T17:18:59.282" v="563" actId="962"/>
        <pc:sldMkLst>
          <pc:docMk/>
          <pc:sldMk cId="0" sldId="267"/>
        </pc:sldMkLst>
        <pc:picChg chg="del">
          <ac:chgData name="Catherine Gorman" userId="27d94c03-568c-4270-b2e3-5142f29d95de" providerId="ADAL" clId="{B7E43438-2FAE-402E-A49E-495E22DEE40C}" dt="2023-11-29T17:18:26.669" v="493" actId="21"/>
          <ac:picMkLst>
            <pc:docMk/>
            <pc:sldMk cId="0" sldId="267"/>
            <ac:picMk id="3" creationId="{0002B2A1-E846-EAA5-DF03-51D8E97FACCE}"/>
          </ac:picMkLst>
        </pc:picChg>
        <pc:picChg chg="add mod ord">
          <ac:chgData name="Catherine Gorman" userId="27d94c03-568c-4270-b2e3-5142f29d95de" providerId="ADAL" clId="{B7E43438-2FAE-402E-A49E-495E22DEE40C}" dt="2023-11-29T17:18:59.282" v="563" actId="962"/>
          <ac:picMkLst>
            <pc:docMk/>
            <pc:sldMk cId="0" sldId="267"/>
            <ac:picMk id="5" creationId="{12FDD858-FD50-66ED-F023-5061320C1273}"/>
          </ac:picMkLst>
        </pc:picChg>
      </pc:sldChg>
      <pc:sldChg chg="addSp delSp modSp mod">
        <pc:chgData name="Catherine Gorman" userId="27d94c03-568c-4270-b2e3-5142f29d95de" providerId="ADAL" clId="{B7E43438-2FAE-402E-A49E-495E22DEE40C}" dt="2023-11-30T10:03:40.173" v="1081" actId="962"/>
        <pc:sldMkLst>
          <pc:docMk/>
          <pc:sldMk cId="0" sldId="269"/>
        </pc:sldMkLst>
        <pc:picChg chg="del">
          <ac:chgData name="Catherine Gorman" userId="27d94c03-568c-4270-b2e3-5142f29d95de" providerId="ADAL" clId="{B7E43438-2FAE-402E-A49E-495E22DEE40C}" dt="2023-11-30T10:02:56.615" v="957" actId="21"/>
          <ac:picMkLst>
            <pc:docMk/>
            <pc:sldMk cId="0" sldId="269"/>
            <ac:picMk id="4" creationId="{2F456C57-523B-D026-7AEB-E55DDFB21CD1}"/>
          </ac:picMkLst>
        </pc:picChg>
        <pc:picChg chg="add mod ord">
          <ac:chgData name="Catherine Gorman" userId="27d94c03-568c-4270-b2e3-5142f29d95de" providerId="ADAL" clId="{B7E43438-2FAE-402E-A49E-495E22DEE40C}" dt="2023-11-30T10:03:40.173" v="1081" actId="962"/>
          <ac:picMkLst>
            <pc:docMk/>
            <pc:sldMk cId="0" sldId="269"/>
            <ac:picMk id="5" creationId="{4AC4B750-F98B-B48F-338B-3C8805318573}"/>
          </ac:picMkLst>
        </pc:picChg>
      </pc:sldChg>
      <pc:sldChg chg="addSp delSp modSp mod">
        <pc:chgData name="Catherine Gorman" userId="27d94c03-568c-4270-b2e3-5142f29d95de" providerId="ADAL" clId="{B7E43438-2FAE-402E-A49E-495E22DEE40C}" dt="2023-11-29T17:20:56.292" v="751" actId="962"/>
        <pc:sldMkLst>
          <pc:docMk/>
          <pc:sldMk cId="0" sldId="271"/>
        </pc:sldMkLst>
        <pc:picChg chg="del">
          <ac:chgData name="Catherine Gorman" userId="27d94c03-568c-4270-b2e3-5142f29d95de" providerId="ADAL" clId="{B7E43438-2FAE-402E-A49E-495E22DEE40C}" dt="2023-11-29T17:20:29.733" v="729" actId="21"/>
          <ac:picMkLst>
            <pc:docMk/>
            <pc:sldMk cId="0" sldId="271"/>
            <ac:picMk id="4" creationId="{74D4050C-F842-F533-D920-CD10F9D640A0}"/>
          </ac:picMkLst>
        </pc:picChg>
        <pc:picChg chg="add mod ord">
          <ac:chgData name="Catherine Gorman" userId="27d94c03-568c-4270-b2e3-5142f29d95de" providerId="ADAL" clId="{B7E43438-2FAE-402E-A49E-495E22DEE40C}" dt="2023-11-29T17:20:56.292" v="751" actId="962"/>
          <ac:picMkLst>
            <pc:docMk/>
            <pc:sldMk cId="0" sldId="271"/>
            <ac:picMk id="5" creationId="{2A01CB46-0ABF-D0ED-BBB3-43C80D131B1F}"/>
          </ac:picMkLst>
        </pc:picChg>
      </pc:sldChg>
      <pc:sldChg chg="addSp delSp modSp mod">
        <pc:chgData name="Catherine Gorman" userId="27d94c03-568c-4270-b2e3-5142f29d95de" providerId="ADAL" clId="{B7E43438-2FAE-402E-A49E-495E22DEE40C}" dt="2023-11-30T11:04:35.700" v="1120" actId="1076"/>
        <pc:sldMkLst>
          <pc:docMk/>
          <pc:sldMk cId="1636959242" sldId="273"/>
        </pc:sldMkLst>
        <pc:spChg chg="mod">
          <ac:chgData name="Catherine Gorman" userId="27d94c03-568c-4270-b2e3-5142f29d95de" providerId="ADAL" clId="{B7E43438-2FAE-402E-A49E-495E22DEE40C}" dt="2023-11-30T11:04:31.516" v="1119" actId="1076"/>
          <ac:spMkLst>
            <pc:docMk/>
            <pc:sldMk cId="1636959242" sldId="273"/>
            <ac:spMk id="2" creationId="{00000000-0000-0000-0000-000000000000}"/>
          </ac:spMkLst>
        </pc:spChg>
        <pc:spChg chg="mod">
          <ac:chgData name="Catherine Gorman" userId="27d94c03-568c-4270-b2e3-5142f29d95de" providerId="ADAL" clId="{B7E43438-2FAE-402E-A49E-495E22DEE40C}" dt="2023-11-30T11:04:35.700" v="1120" actId="1076"/>
          <ac:spMkLst>
            <pc:docMk/>
            <pc:sldMk cId="1636959242" sldId="273"/>
            <ac:spMk id="5" creationId="{00000000-0000-0000-0000-000000000000}"/>
          </ac:spMkLst>
        </pc:spChg>
        <pc:picChg chg="add mod ord">
          <ac:chgData name="Catherine Gorman" userId="27d94c03-568c-4270-b2e3-5142f29d95de" providerId="ADAL" clId="{B7E43438-2FAE-402E-A49E-495E22DEE40C}" dt="2023-11-30T11:03:32.389" v="1088" actId="167"/>
          <ac:picMkLst>
            <pc:docMk/>
            <pc:sldMk cId="1636959242" sldId="273"/>
            <ac:picMk id="4" creationId="{279EFEA0-015F-76A8-C03D-3A5797329784}"/>
          </ac:picMkLst>
        </pc:picChg>
        <pc:picChg chg="del">
          <ac:chgData name="Catherine Gorman" userId="27d94c03-568c-4270-b2e3-5142f29d95de" providerId="ADAL" clId="{B7E43438-2FAE-402E-A49E-495E22DEE40C}" dt="2023-11-30T11:03:08.964" v="1082" actId="21"/>
          <ac:picMkLst>
            <pc:docMk/>
            <pc:sldMk cId="1636959242" sldId="273"/>
            <ac:picMk id="6" creationId="{94DCC523-6F0F-F861-F0E2-5483E9AA3549}"/>
          </ac:picMkLst>
        </pc:picChg>
      </pc:sldChg>
      <pc:sldChg chg="addSp delSp modSp mod">
        <pc:chgData name="Catherine Gorman" userId="27d94c03-568c-4270-b2e3-5142f29d95de" providerId="ADAL" clId="{B7E43438-2FAE-402E-A49E-495E22DEE40C}" dt="2023-11-30T09:56:09.461" v="879" actId="207"/>
        <pc:sldMkLst>
          <pc:docMk/>
          <pc:sldMk cId="48887110" sldId="274"/>
        </pc:sldMkLst>
        <pc:spChg chg="mod">
          <ac:chgData name="Catherine Gorman" userId="27d94c03-568c-4270-b2e3-5142f29d95de" providerId="ADAL" clId="{B7E43438-2FAE-402E-A49E-495E22DEE40C}" dt="2023-11-30T09:56:09.461" v="879" actId="207"/>
          <ac:spMkLst>
            <pc:docMk/>
            <pc:sldMk cId="48887110" sldId="274"/>
            <ac:spMk id="14" creationId="{9A29AB51-94BB-4616-B672-E8D726C2F69B}"/>
          </ac:spMkLst>
        </pc:spChg>
        <pc:picChg chg="add mod ord">
          <ac:chgData name="Catherine Gorman" userId="27d94c03-568c-4270-b2e3-5142f29d95de" providerId="ADAL" clId="{B7E43438-2FAE-402E-A49E-495E22DEE40C}" dt="2023-11-30T09:54:59.765" v="803" actId="1076"/>
          <ac:picMkLst>
            <pc:docMk/>
            <pc:sldMk cId="48887110" sldId="274"/>
            <ac:picMk id="3" creationId="{17682A45-0C28-C857-4F60-132B27826455}"/>
          </ac:picMkLst>
        </pc:picChg>
        <pc:picChg chg="del">
          <ac:chgData name="Catherine Gorman" userId="27d94c03-568c-4270-b2e3-5142f29d95de" providerId="ADAL" clId="{B7E43438-2FAE-402E-A49E-495E22DEE40C}" dt="2023-11-30T09:54:33.722" v="796" actId="21"/>
          <ac:picMkLst>
            <pc:docMk/>
            <pc:sldMk cId="48887110" sldId="274"/>
            <ac:picMk id="4" creationId="{7BF05191-DF73-81E2-98ED-B455A84861A2}"/>
          </ac:picMkLst>
        </pc:picChg>
      </pc:sldChg>
      <pc:sldChg chg="addSp delSp modSp mod">
        <pc:chgData name="Catherine Gorman" userId="27d94c03-568c-4270-b2e3-5142f29d95de" providerId="ADAL" clId="{B7E43438-2FAE-402E-A49E-495E22DEE40C}" dt="2023-11-29T17:20:14.509" v="728" actId="962"/>
        <pc:sldMkLst>
          <pc:docMk/>
          <pc:sldMk cId="2126255244" sldId="275"/>
        </pc:sldMkLst>
        <pc:picChg chg="add mod ord">
          <ac:chgData name="Catherine Gorman" userId="27d94c03-568c-4270-b2e3-5142f29d95de" providerId="ADAL" clId="{B7E43438-2FAE-402E-A49E-495E22DEE40C}" dt="2023-11-29T17:20:14.509" v="728" actId="962"/>
          <ac:picMkLst>
            <pc:docMk/>
            <pc:sldMk cId="2126255244" sldId="275"/>
            <ac:picMk id="3" creationId="{4AE2B29C-74FA-5F96-08EE-A1CCA53C6A14}"/>
          </ac:picMkLst>
        </pc:picChg>
        <pc:picChg chg="del">
          <ac:chgData name="Catherine Gorman" userId="27d94c03-568c-4270-b2e3-5142f29d95de" providerId="ADAL" clId="{B7E43438-2FAE-402E-A49E-495E22DEE40C}" dt="2023-11-29T17:19:18.326" v="564" actId="21"/>
          <ac:picMkLst>
            <pc:docMk/>
            <pc:sldMk cId="2126255244" sldId="275"/>
            <ac:picMk id="5" creationId="{23272BDD-1F6A-3DC0-1FB0-658AB10BD6DF}"/>
          </ac:picMkLst>
        </pc:picChg>
      </pc:sldChg>
      <pc:sldChg chg="addSp delSp modSp mod">
        <pc:chgData name="Catherine Gorman" userId="27d94c03-568c-4270-b2e3-5142f29d95de" providerId="ADAL" clId="{B7E43438-2FAE-402E-A49E-495E22DEE40C}" dt="2023-11-30T11:05:57.110" v="1138" actId="167"/>
        <pc:sldMkLst>
          <pc:docMk/>
          <pc:sldMk cId="2827893286" sldId="277"/>
        </pc:sldMkLst>
        <pc:picChg chg="add mod ord">
          <ac:chgData name="Catherine Gorman" userId="27d94c03-568c-4270-b2e3-5142f29d95de" providerId="ADAL" clId="{B7E43438-2FAE-402E-A49E-495E22DEE40C}" dt="2023-11-30T11:05:57.110" v="1138" actId="167"/>
          <ac:picMkLst>
            <pc:docMk/>
            <pc:sldMk cId="2827893286" sldId="277"/>
            <ac:picMk id="3" creationId="{BD20163E-9B2E-7344-730B-B009FB543C2D}"/>
          </ac:picMkLst>
        </pc:picChg>
        <pc:picChg chg="del">
          <ac:chgData name="Catherine Gorman" userId="27d94c03-568c-4270-b2e3-5142f29d95de" providerId="ADAL" clId="{B7E43438-2FAE-402E-A49E-495E22DEE40C}" dt="2023-11-30T11:05:35.964" v="1132" actId="21"/>
          <ac:picMkLst>
            <pc:docMk/>
            <pc:sldMk cId="2827893286" sldId="277"/>
            <ac:picMk id="16" creationId="{92659C95-19AC-9C96-EE4E-C49E884AC476}"/>
          </ac:picMkLst>
        </pc:picChg>
      </pc:sldChg>
      <pc:sldChg chg="addSp delSp modSp mod">
        <pc:chgData name="Catherine Gorman" userId="27d94c03-568c-4270-b2e3-5142f29d95de" providerId="ADAL" clId="{B7E43438-2FAE-402E-A49E-495E22DEE40C}" dt="2023-11-30T11:05:24.924" v="1131" actId="1076"/>
        <pc:sldMkLst>
          <pc:docMk/>
          <pc:sldMk cId="1496732112" sldId="283"/>
        </pc:sldMkLst>
        <pc:spChg chg="mod">
          <ac:chgData name="Catherine Gorman" userId="27d94c03-568c-4270-b2e3-5142f29d95de" providerId="ADAL" clId="{B7E43438-2FAE-402E-A49E-495E22DEE40C}" dt="2023-11-30T11:05:15.660" v="1129" actId="1076"/>
          <ac:spMkLst>
            <pc:docMk/>
            <pc:sldMk cId="1496732112" sldId="283"/>
            <ac:spMk id="2" creationId="{00000000-0000-0000-0000-000000000000}"/>
          </ac:spMkLst>
        </pc:spChg>
        <pc:picChg chg="del">
          <ac:chgData name="Catherine Gorman" userId="27d94c03-568c-4270-b2e3-5142f29d95de" providerId="ADAL" clId="{B7E43438-2FAE-402E-A49E-495E22DEE40C}" dt="2023-11-30T11:04:45.783" v="1121" actId="21"/>
          <ac:picMkLst>
            <pc:docMk/>
            <pc:sldMk cId="1496732112" sldId="283"/>
            <ac:picMk id="3" creationId="{0BED6E81-D395-CF77-655A-CC23EE7C5430}"/>
          </ac:picMkLst>
        </pc:picChg>
        <pc:picChg chg="add mod ord">
          <ac:chgData name="Catherine Gorman" userId="27d94c03-568c-4270-b2e3-5142f29d95de" providerId="ADAL" clId="{B7E43438-2FAE-402E-A49E-495E22DEE40C}" dt="2023-11-30T11:05:24.924" v="1131" actId="1076"/>
          <ac:picMkLst>
            <pc:docMk/>
            <pc:sldMk cId="1496732112" sldId="283"/>
            <ac:picMk id="5" creationId="{F7873AFC-B65E-944C-01BC-DFA07C097D06}"/>
          </ac:picMkLst>
        </pc:picChg>
      </pc:sldChg>
      <pc:sldChg chg="addSp delSp modSp mod">
        <pc:chgData name="Catherine Gorman" userId="27d94c03-568c-4270-b2e3-5142f29d95de" providerId="ADAL" clId="{B7E43438-2FAE-402E-A49E-495E22DEE40C}" dt="2023-11-29T17:15:53.723" v="166" actId="962"/>
        <pc:sldMkLst>
          <pc:docMk/>
          <pc:sldMk cId="182516982" sldId="287"/>
        </pc:sldMkLst>
        <pc:picChg chg="del">
          <ac:chgData name="Catherine Gorman" userId="27d94c03-568c-4270-b2e3-5142f29d95de" providerId="ADAL" clId="{B7E43438-2FAE-402E-A49E-495E22DEE40C}" dt="2023-11-29T17:14:54.249" v="12" actId="21"/>
          <ac:picMkLst>
            <pc:docMk/>
            <pc:sldMk cId="182516982" sldId="287"/>
            <ac:picMk id="3" creationId="{65E52A06-8ED0-2223-87BB-D6087DC2FCC3}"/>
          </ac:picMkLst>
        </pc:picChg>
        <pc:picChg chg="add mod ord">
          <ac:chgData name="Catherine Gorman" userId="27d94c03-568c-4270-b2e3-5142f29d95de" providerId="ADAL" clId="{B7E43438-2FAE-402E-A49E-495E22DEE40C}" dt="2023-11-29T17:15:53.723" v="166" actId="962"/>
          <ac:picMkLst>
            <pc:docMk/>
            <pc:sldMk cId="182516982" sldId="287"/>
            <ac:picMk id="5" creationId="{504B6F68-1735-C902-443F-0A305CCCE1E6}"/>
          </ac:picMkLst>
        </pc:picChg>
      </pc:sldChg>
    </pc:docChg>
  </pc:docChgLst>
  <pc:docChgLst>
    <pc:chgData name="Catherine Gorman" userId="27d94c03-568c-4270-b2e3-5142f29d95de" providerId="ADAL" clId="{02AE619A-EA3F-4E47-9A1A-363D790C59F4}"/>
    <pc:docChg chg="undo custSel addSld delSld modSld">
      <pc:chgData name="Catherine Gorman" userId="27d94c03-568c-4270-b2e3-5142f29d95de" providerId="ADAL" clId="{02AE619A-EA3F-4E47-9A1A-363D790C59F4}" dt="2023-12-21T10:17:27.442" v="3625" actId="20577"/>
      <pc:docMkLst>
        <pc:docMk/>
      </pc:docMkLst>
      <pc:sldChg chg="modSp mod modNotes modNotesTx">
        <pc:chgData name="Catherine Gorman" userId="27d94c03-568c-4270-b2e3-5142f29d95de" providerId="ADAL" clId="{02AE619A-EA3F-4E47-9A1A-363D790C59F4}" dt="2023-12-15T16:10:24.207" v="3529" actId="732"/>
        <pc:sldMkLst>
          <pc:docMk/>
          <pc:sldMk cId="0" sldId="257"/>
        </pc:sldMkLst>
        <pc:picChg chg="mod modCrop">
          <ac:chgData name="Catherine Gorman" userId="27d94c03-568c-4270-b2e3-5142f29d95de" providerId="ADAL" clId="{02AE619A-EA3F-4E47-9A1A-363D790C59F4}" dt="2023-12-15T16:10:24.207" v="3529" actId="732"/>
          <ac:picMkLst>
            <pc:docMk/>
            <pc:sldMk cId="0" sldId="257"/>
            <ac:picMk id="5" creationId="{9701A824-FFC8-97A0-4A47-6995C51F2447}"/>
          </ac:picMkLst>
        </pc:picChg>
      </pc:sldChg>
      <pc:sldChg chg="modSp mod modNotes modNotesTx">
        <pc:chgData name="Catherine Gorman" userId="27d94c03-568c-4270-b2e3-5142f29d95de" providerId="ADAL" clId="{02AE619A-EA3F-4E47-9A1A-363D790C59F4}" dt="2023-12-15T16:04:47.284" v="3506" actId="732"/>
        <pc:sldMkLst>
          <pc:docMk/>
          <pc:sldMk cId="0" sldId="258"/>
        </pc:sldMkLst>
        <pc:picChg chg="mod modCrop">
          <ac:chgData name="Catherine Gorman" userId="27d94c03-568c-4270-b2e3-5142f29d95de" providerId="ADAL" clId="{02AE619A-EA3F-4E47-9A1A-363D790C59F4}" dt="2023-12-15T16:04:47.284" v="3506" actId="732"/>
          <ac:picMkLst>
            <pc:docMk/>
            <pc:sldMk cId="0" sldId="258"/>
            <ac:picMk id="3" creationId="{2FFBA9D4-1BC7-F90A-2BE9-0ECB405645F6}"/>
          </ac:picMkLst>
        </pc:picChg>
      </pc:sldChg>
      <pc:sldChg chg="modSp mod modNotes modNotesTx">
        <pc:chgData name="Catherine Gorman" userId="27d94c03-568c-4270-b2e3-5142f29d95de" providerId="ADAL" clId="{02AE619A-EA3F-4E47-9A1A-363D790C59F4}" dt="2023-12-15T16:07:23.406" v="3517" actId="1076"/>
        <pc:sldMkLst>
          <pc:docMk/>
          <pc:sldMk cId="0" sldId="260"/>
        </pc:sldMkLst>
        <pc:spChg chg="mod">
          <ac:chgData name="Catherine Gorman" userId="27d94c03-568c-4270-b2e3-5142f29d95de" providerId="ADAL" clId="{02AE619A-EA3F-4E47-9A1A-363D790C59F4}" dt="2023-12-15T16:07:23.406" v="3517" actId="1076"/>
          <ac:spMkLst>
            <pc:docMk/>
            <pc:sldMk cId="0" sldId="260"/>
            <ac:spMk id="11" creationId="{B3958CB0-1291-445E-B085-EC18F48FB854}"/>
          </ac:spMkLst>
        </pc:spChg>
        <pc:picChg chg="mod modCrop">
          <ac:chgData name="Catherine Gorman" userId="27d94c03-568c-4270-b2e3-5142f29d95de" providerId="ADAL" clId="{02AE619A-EA3F-4E47-9A1A-363D790C59F4}" dt="2023-12-15T16:07:16.584" v="3516" actId="732"/>
          <ac:picMkLst>
            <pc:docMk/>
            <pc:sldMk cId="0" sldId="260"/>
            <ac:picMk id="3" creationId="{65C3A9B7-5657-4461-3A55-57D4E4375367}"/>
          </ac:picMkLst>
        </pc:picChg>
      </pc:sldChg>
      <pc:sldChg chg="addSp delSp modSp mod modNotesTx">
        <pc:chgData name="Catherine Gorman" userId="27d94c03-568c-4270-b2e3-5142f29d95de" providerId="ADAL" clId="{02AE619A-EA3F-4E47-9A1A-363D790C59F4}" dt="2023-12-15T16:08:28.740" v="3521" actId="732"/>
        <pc:sldMkLst>
          <pc:docMk/>
          <pc:sldMk cId="0" sldId="261"/>
        </pc:sldMkLst>
        <pc:spChg chg="ord">
          <ac:chgData name="Catherine Gorman" userId="27d94c03-568c-4270-b2e3-5142f29d95de" providerId="ADAL" clId="{02AE619A-EA3F-4E47-9A1A-363D790C59F4}" dt="2023-12-15T14:47:39.586" v="1561" actId="167"/>
          <ac:spMkLst>
            <pc:docMk/>
            <pc:sldMk cId="0" sldId="261"/>
            <ac:spMk id="15" creationId="{853AA846-66C2-4AF9-B9FA-8402BFA7B571}"/>
          </ac:spMkLst>
        </pc:spChg>
        <pc:picChg chg="del">
          <ac:chgData name="Catherine Gorman" userId="27d94c03-568c-4270-b2e3-5142f29d95de" providerId="ADAL" clId="{02AE619A-EA3F-4E47-9A1A-363D790C59F4}" dt="2023-12-15T14:47:41.304" v="1562" actId="478"/>
          <ac:picMkLst>
            <pc:docMk/>
            <pc:sldMk cId="0" sldId="261"/>
            <ac:picMk id="2" creationId="{5FE186D5-4782-39CB-D4C9-8955FE55E9C3}"/>
          </ac:picMkLst>
        </pc:picChg>
        <pc:picChg chg="add mod ord modCrop">
          <ac:chgData name="Catherine Gorman" userId="27d94c03-568c-4270-b2e3-5142f29d95de" providerId="ADAL" clId="{02AE619A-EA3F-4E47-9A1A-363D790C59F4}" dt="2023-12-15T16:08:28.740" v="3521" actId="732"/>
          <ac:picMkLst>
            <pc:docMk/>
            <pc:sldMk cId="0" sldId="261"/>
            <ac:picMk id="3" creationId="{3EF660D6-794C-71BF-B5F6-1C73E46A71D1}"/>
          </ac:picMkLst>
        </pc:picChg>
      </pc:sldChg>
      <pc:sldChg chg="modSp mod modNotes modNotesTx">
        <pc:chgData name="Catherine Gorman" userId="27d94c03-568c-4270-b2e3-5142f29d95de" providerId="ADAL" clId="{02AE619A-EA3F-4E47-9A1A-363D790C59F4}" dt="2023-12-15T16:08:58.233" v="3523" actId="732"/>
        <pc:sldMkLst>
          <pc:docMk/>
          <pc:sldMk cId="0" sldId="262"/>
        </pc:sldMkLst>
        <pc:picChg chg="mod modCrop">
          <ac:chgData name="Catherine Gorman" userId="27d94c03-568c-4270-b2e3-5142f29d95de" providerId="ADAL" clId="{02AE619A-EA3F-4E47-9A1A-363D790C59F4}" dt="2023-12-15T16:08:58.233" v="3523" actId="732"/>
          <ac:picMkLst>
            <pc:docMk/>
            <pc:sldMk cId="0" sldId="262"/>
            <ac:picMk id="4" creationId="{F048CC73-C130-C38A-D5D4-C9CD0E12B687}"/>
          </ac:picMkLst>
        </pc:picChg>
      </pc:sldChg>
      <pc:sldChg chg="modSp mod modNotes modNotesTx">
        <pc:chgData name="Catherine Gorman" userId="27d94c03-568c-4270-b2e3-5142f29d95de" providerId="ADAL" clId="{02AE619A-EA3F-4E47-9A1A-363D790C59F4}" dt="2023-12-15T16:21:01.476" v="3541" actId="14100"/>
        <pc:sldMkLst>
          <pc:docMk/>
          <pc:sldMk cId="0" sldId="264"/>
        </pc:sldMkLst>
        <pc:picChg chg="mod modCrop">
          <ac:chgData name="Catherine Gorman" userId="27d94c03-568c-4270-b2e3-5142f29d95de" providerId="ADAL" clId="{02AE619A-EA3F-4E47-9A1A-363D790C59F4}" dt="2023-12-15T16:21:01.476" v="3541" actId="14100"/>
          <ac:picMkLst>
            <pc:docMk/>
            <pc:sldMk cId="0" sldId="264"/>
            <ac:picMk id="4" creationId="{BC4F7F58-ECA1-053E-75D1-78FE1C34FA0E}"/>
          </ac:picMkLst>
        </pc:picChg>
      </pc:sldChg>
      <pc:sldChg chg="modSp mod modNotesTx">
        <pc:chgData name="Catherine Gorman" userId="27d94c03-568c-4270-b2e3-5142f29d95de" providerId="ADAL" clId="{02AE619A-EA3F-4E47-9A1A-363D790C59F4}" dt="2023-12-15T16:22:12.154" v="3547" actId="732"/>
        <pc:sldMkLst>
          <pc:docMk/>
          <pc:sldMk cId="0" sldId="265"/>
        </pc:sldMkLst>
        <pc:picChg chg="mod modCrop">
          <ac:chgData name="Catherine Gorman" userId="27d94c03-568c-4270-b2e3-5142f29d95de" providerId="ADAL" clId="{02AE619A-EA3F-4E47-9A1A-363D790C59F4}" dt="2023-12-15T16:22:12.154" v="3547" actId="732"/>
          <ac:picMkLst>
            <pc:docMk/>
            <pc:sldMk cId="0" sldId="265"/>
            <ac:picMk id="5" creationId="{FF4462F2-05F8-DAEB-6E12-482966B77BB6}"/>
          </ac:picMkLst>
        </pc:picChg>
      </pc:sldChg>
      <pc:sldChg chg="modSp mod modNotes modNotesTx">
        <pc:chgData name="Catherine Gorman" userId="27d94c03-568c-4270-b2e3-5142f29d95de" providerId="ADAL" clId="{02AE619A-EA3F-4E47-9A1A-363D790C59F4}" dt="2023-12-15T16:23:18.927" v="3551" actId="732"/>
        <pc:sldMkLst>
          <pc:docMk/>
          <pc:sldMk cId="0" sldId="266"/>
        </pc:sldMkLst>
        <pc:picChg chg="mod modCrop">
          <ac:chgData name="Catherine Gorman" userId="27d94c03-568c-4270-b2e3-5142f29d95de" providerId="ADAL" clId="{02AE619A-EA3F-4E47-9A1A-363D790C59F4}" dt="2023-12-15T16:23:18.927" v="3551" actId="732"/>
          <ac:picMkLst>
            <pc:docMk/>
            <pc:sldMk cId="0" sldId="266"/>
            <ac:picMk id="5" creationId="{199B1950-BE45-08FA-41E5-BAF97445E0E0}"/>
          </ac:picMkLst>
        </pc:picChg>
      </pc:sldChg>
      <pc:sldChg chg="modSp mod modNotes modNotesTx">
        <pc:chgData name="Catherine Gorman" userId="27d94c03-568c-4270-b2e3-5142f29d95de" providerId="ADAL" clId="{02AE619A-EA3F-4E47-9A1A-363D790C59F4}" dt="2023-12-15T16:24:37.529" v="3560" actId="732"/>
        <pc:sldMkLst>
          <pc:docMk/>
          <pc:sldMk cId="0" sldId="267"/>
        </pc:sldMkLst>
        <pc:picChg chg="mod modCrop">
          <ac:chgData name="Catherine Gorman" userId="27d94c03-568c-4270-b2e3-5142f29d95de" providerId="ADAL" clId="{02AE619A-EA3F-4E47-9A1A-363D790C59F4}" dt="2023-12-15T16:24:37.529" v="3560" actId="732"/>
          <ac:picMkLst>
            <pc:docMk/>
            <pc:sldMk cId="0" sldId="267"/>
            <ac:picMk id="5" creationId="{12FDD858-FD50-66ED-F023-5061320C1273}"/>
          </ac:picMkLst>
        </pc:picChg>
      </pc:sldChg>
      <pc:sldChg chg="modSp mod modNotes modNotesTx">
        <pc:chgData name="Catherine Gorman" userId="27d94c03-568c-4270-b2e3-5142f29d95de" providerId="ADAL" clId="{02AE619A-EA3F-4E47-9A1A-363D790C59F4}" dt="2023-12-15T16:31:26.884" v="3612" actId="732"/>
        <pc:sldMkLst>
          <pc:docMk/>
          <pc:sldMk cId="0" sldId="269"/>
        </pc:sldMkLst>
        <pc:picChg chg="mod modCrop">
          <ac:chgData name="Catherine Gorman" userId="27d94c03-568c-4270-b2e3-5142f29d95de" providerId="ADAL" clId="{02AE619A-EA3F-4E47-9A1A-363D790C59F4}" dt="2023-12-15T16:31:26.884" v="3612" actId="732"/>
          <ac:picMkLst>
            <pc:docMk/>
            <pc:sldMk cId="0" sldId="269"/>
            <ac:picMk id="5" creationId="{4AC4B750-F98B-B48F-338B-3C8805318573}"/>
          </ac:picMkLst>
        </pc:picChg>
      </pc:sldChg>
      <pc:sldChg chg="modSp mod modNotes modNotesTx">
        <pc:chgData name="Catherine Gorman" userId="27d94c03-568c-4270-b2e3-5142f29d95de" providerId="ADAL" clId="{02AE619A-EA3F-4E47-9A1A-363D790C59F4}" dt="2023-12-20T15:39:30.886" v="3623" actId="1076"/>
        <pc:sldMkLst>
          <pc:docMk/>
          <pc:sldMk cId="0" sldId="270"/>
        </pc:sldMkLst>
        <pc:picChg chg="mod">
          <ac:chgData name="Catherine Gorman" userId="27d94c03-568c-4270-b2e3-5142f29d95de" providerId="ADAL" clId="{02AE619A-EA3F-4E47-9A1A-363D790C59F4}" dt="2023-12-20T15:39:30.886" v="3623" actId="1076"/>
          <ac:picMkLst>
            <pc:docMk/>
            <pc:sldMk cId="0" sldId="270"/>
            <ac:picMk id="5" creationId="{B89E91B1-598B-496A-A8E0-56FE14D96675}"/>
          </ac:picMkLst>
        </pc:picChg>
      </pc:sldChg>
      <pc:sldChg chg="modSp mod modNotes modNotesTx">
        <pc:chgData name="Catherine Gorman" userId="27d94c03-568c-4270-b2e3-5142f29d95de" providerId="ADAL" clId="{02AE619A-EA3F-4E47-9A1A-363D790C59F4}" dt="2023-12-15T16:32:29.007" v="3616" actId="1076"/>
        <pc:sldMkLst>
          <pc:docMk/>
          <pc:sldMk cId="0" sldId="271"/>
        </pc:sldMkLst>
        <pc:picChg chg="mod modCrop">
          <ac:chgData name="Catherine Gorman" userId="27d94c03-568c-4270-b2e3-5142f29d95de" providerId="ADAL" clId="{02AE619A-EA3F-4E47-9A1A-363D790C59F4}" dt="2023-12-15T16:32:29.007" v="3616" actId="1076"/>
          <ac:picMkLst>
            <pc:docMk/>
            <pc:sldMk cId="0" sldId="271"/>
            <ac:picMk id="5" creationId="{2A01CB46-0ABF-D0ED-BBB3-43C80D131B1F}"/>
          </ac:picMkLst>
        </pc:picChg>
      </pc:sldChg>
      <pc:sldChg chg="modSp mod modNotesTx">
        <pc:chgData name="Catherine Gorman" userId="27d94c03-568c-4270-b2e3-5142f29d95de" providerId="ADAL" clId="{02AE619A-EA3F-4E47-9A1A-363D790C59F4}" dt="2023-12-15T16:03:59.609" v="3504" actId="732"/>
        <pc:sldMkLst>
          <pc:docMk/>
          <pc:sldMk cId="1636959242" sldId="273"/>
        </pc:sldMkLst>
        <pc:picChg chg="mod modCrop">
          <ac:chgData name="Catherine Gorman" userId="27d94c03-568c-4270-b2e3-5142f29d95de" providerId="ADAL" clId="{02AE619A-EA3F-4E47-9A1A-363D790C59F4}" dt="2023-12-15T16:03:59.609" v="3504" actId="732"/>
          <ac:picMkLst>
            <pc:docMk/>
            <pc:sldMk cId="1636959242" sldId="273"/>
            <ac:picMk id="4" creationId="{279EFEA0-015F-76A8-C03D-3A5797329784}"/>
          </ac:picMkLst>
        </pc:picChg>
      </pc:sldChg>
      <pc:sldChg chg="modSp mod modNotes modNotesTx">
        <pc:chgData name="Catherine Gorman" userId="27d94c03-568c-4270-b2e3-5142f29d95de" providerId="ADAL" clId="{02AE619A-EA3F-4E47-9A1A-363D790C59F4}" dt="2023-12-15T16:05:39.502" v="3510" actId="732"/>
        <pc:sldMkLst>
          <pc:docMk/>
          <pc:sldMk cId="48887110" sldId="274"/>
        </pc:sldMkLst>
        <pc:picChg chg="mod modCrop">
          <ac:chgData name="Catherine Gorman" userId="27d94c03-568c-4270-b2e3-5142f29d95de" providerId="ADAL" clId="{02AE619A-EA3F-4E47-9A1A-363D790C59F4}" dt="2023-12-15T16:05:39.502" v="3510" actId="732"/>
          <ac:picMkLst>
            <pc:docMk/>
            <pc:sldMk cId="48887110" sldId="274"/>
            <ac:picMk id="3" creationId="{17682A45-0C28-C857-4F60-132B27826455}"/>
          </ac:picMkLst>
        </pc:picChg>
      </pc:sldChg>
      <pc:sldChg chg="modSp mod modNotes modNotesTx">
        <pc:chgData name="Catherine Gorman" userId="27d94c03-568c-4270-b2e3-5142f29d95de" providerId="ADAL" clId="{02AE619A-EA3F-4E47-9A1A-363D790C59F4}" dt="2023-12-15T16:30:30.184" v="3608" actId="732"/>
        <pc:sldMkLst>
          <pc:docMk/>
          <pc:sldMk cId="2126255244" sldId="275"/>
        </pc:sldMkLst>
        <pc:picChg chg="mod modCrop">
          <ac:chgData name="Catherine Gorman" userId="27d94c03-568c-4270-b2e3-5142f29d95de" providerId="ADAL" clId="{02AE619A-EA3F-4E47-9A1A-363D790C59F4}" dt="2023-12-15T16:30:30.184" v="3608" actId="732"/>
          <ac:picMkLst>
            <pc:docMk/>
            <pc:sldMk cId="2126255244" sldId="275"/>
            <ac:picMk id="3" creationId="{4AE2B29C-74FA-5F96-08EE-A1CCA53C6A14}"/>
          </ac:picMkLst>
        </pc:picChg>
      </pc:sldChg>
      <pc:sldChg chg="modSp mod modNotes modNotesTx">
        <pc:chgData name="Catherine Gorman" userId="27d94c03-568c-4270-b2e3-5142f29d95de" providerId="ADAL" clId="{02AE619A-EA3F-4E47-9A1A-363D790C59F4}" dt="2023-12-15T16:11:29.081" v="3534" actId="732"/>
        <pc:sldMkLst>
          <pc:docMk/>
          <pc:sldMk cId="2827893286" sldId="277"/>
        </pc:sldMkLst>
        <pc:picChg chg="mod modCrop">
          <ac:chgData name="Catherine Gorman" userId="27d94c03-568c-4270-b2e3-5142f29d95de" providerId="ADAL" clId="{02AE619A-EA3F-4E47-9A1A-363D790C59F4}" dt="2023-12-15T16:11:29.081" v="3534" actId="732"/>
          <ac:picMkLst>
            <pc:docMk/>
            <pc:sldMk cId="2827893286" sldId="277"/>
            <ac:picMk id="3" creationId="{BD20163E-9B2E-7344-730B-B009FB543C2D}"/>
          </ac:picMkLst>
        </pc:picChg>
      </pc:sldChg>
      <pc:sldChg chg="modSp mod modNotesTx">
        <pc:chgData name="Catherine Gorman" userId="27d94c03-568c-4270-b2e3-5142f29d95de" providerId="ADAL" clId="{02AE619A-EA3F-4E47-9A1A-363D790C59F4}" dt="2023-12-15T16:04:33.156" v="3505" actId="732"/>
        <pc:sldMkLst>
          <pc:docMk/>
          <pc:sldMk cId="1496732112" sldId="283"/>
        </pc:sldMkLst>
        <pc:picChg chg="mod modCrop">
          <ac:chgData name="Catherine Gorman" userId="27d94c03-568c-4270-b2e3-5142f29d95de" providerId="ADAL" clId="{02AE619A-EA3F-4E47-9A1A-363D790C59F4}" dt="2023-12-15T16:04:33.156" v="3505" actId="732"/>
          <ac:picMkLst>
            <pc:docMk/>
            <pc:sldMk cId="1496732112" sldId="283"/>
            <ac:picMk id="5" creationId="{F7873AFC-B65E-944C-01BC-DFA07C097D06}"/>
          </ac:picMkLst>
        </pc:picChg>
      </pc:sldChg>
      <pc:sldChg chg="addSp delSp modSp mod modNotesTx">
        <pc:chgData name="Catherine Gorman" userId="27d94c03-568c-4270-b2e3-5142f29d95de" providerId="ADAL" clId="{02AE619A-EA3F-4E47-9A1A-363D790C59F4}" dt="2023-12-15T16:05:05.988" v="3507" actId="732"/>
        <pc:sldMkLst>
          <pc:docMk/>
          <pc:sldMk cId="2952713296" sldId="284"/>
        </pc:sldMkLst>
        <pc:spChg chg="ord">
          <ac:chgData name="Catherine Gorman" userId="27d94c03-568c-4270-b2e3-5142f29d95de" providerId="ADAL" clId="{02AE619A-EA3F-4E47-9A1A-363D790C59F4}" dt="2023-12-15T14:36:21.474" v="1190" actId="167"/>
          <ac:spMkLst>
            <pc:docMk/>
            <pc:sldMk cId="2952713296" sldId="284"/>
            <ac:spMk id="2" creationId="{5B975FDF-08F1-446E-2A09-DEAB30CAF257}"/>
          </ac:spMkLst>
        </pc:spChg>
        <pc:picChg chg="del">
          <ac:chgData name="Catherine Gorman" userId="27d94c03-568c-4270-b2e3-5142f29d95de" providerId="ADAL" clId="{02AE619A-EA3F-4E47-9A1A-363D790C59F4}" dt="2023-12-15T14:36:26.007" v="1191" actId="478"/>
          <ac:picMkLst>
            <pc:docMk/>
            <pc:sldMk cId="2952713296" sldId="284"/>
            <ac:picMk id="3" creationId="{ED4DC2C8-0A25-0AE4-9F87-C368F58B572B}"/>
          </ac:picMkLst>
        </pc:picChg>
        <pc:picChg chg="add del mod ord">
          <ac:chgData name="Catherine Gorman" userId="27d94c03-568c-4270-b2e3-5142f29d95de" providerId="ADAL" clId="{02AE619A-EA3F-4E47-9A1A-363D790C59F4}" dt="2023-12-15T14:35:26.617" v="1176"/>
          <ac:picMkLst>
            <pc:docMk/>
            <pc:sldMk cId="2952713296" sldId="284"/>
            <ac:picMk id="4" creationId="{B69A845E-A530-41BC-2B5D-933B4F2ACA3A}"/>
          </ac:picMkLst>
        </pc:picChg>
        <pc:picChg chg="add mod ord modCrop">
          <ac:chgData name="Catherine Gorman" userId="27d94c03-568c-4270-b2e3-5142f29d95de" providerId="ADAL" clId="{02AE619A-EA3F-4E47-9A1A-363D790C59F4}" dt="2023-12-15T16:05:05.988" v="3507" actId="732"/>
          <ac:picMkLst>
            <pc:docMk/>
            <pc:sldMk cId="2952713296" sldId="284"/>
            <ac:picMk id="5" creationId="{90C396C4-2BAC-9C16-8C15-22AA7D5CFA77}"/>
          </ac:picMkLst>
        </pc:picChg>
      </pc:sldChg>
      <pc:sldChg chg="addSp delSp modSp mod modNotesTx">
        <pc:chgData name="Catherine Gorman" userId="27d94c03-568c-4270-b2e3-5142f29d95de" providerId="ADAL" clId="{02AE619A-EA3F-4E47-9A1A-363D790C59F4}" dt="2023-12-15T16:06:04.601" v="3512" actId="732"/>
        <pc:sldMkLst>
          <pc:docMk/>
          <pc:sldMk cId="3965953499" sldId="285"/>
        </pc:sldMkLst>
        <pc:spChg chg="mod ord">
          <ac:chgData name="Catherine Gorman" userId="27d94c03-568c-4270-b2e3-5142f29d95de" providerId="ADAL" clId="{02AE619A-EA3F-4E47-9A1A-363D790C59F4}" dt="2023-12-15T14:39:38.455" v="1269" actId="167"/>
          <ac:spMkLst>
            <pc:docMk/>
            <pc:sldMk cId="3965953499" sldId="285"/>
            <ac:spMk id="14" creationId="{853AA846-66C2-4AF9-B9FA-8402BFA7B571}"/>
          </ac:spMkLst>
        </pc:spChg>
        <pc:picChg chg="del">
          <ac:chgData name="Catherine Gorman" userId="27d94c03-568c-4270-b2e3-5142f29d95de" providerId="ADAL" clId="{02AE619A-EA3F-4E47-9A1A-363D790C59F4}" dt="2023-12-15T14:39:40.468" v="1270" actId="478"/>
          <ac:picMkLst>
            <pc:docMk/>
            <pc:sldMk cId="3965953499" sldId="285"/>
            <ac:picMk id="2" creationId="{E6B6E685-69EA-B62F-DECE-E512B16310D0}"/>
          </ac:picMkLst>
        </pc:picChg>
        <pc:picChg chg="add mod ord modCrop">
          <ac:chgData name="Catherine Gorman" userId="27d94c03-568c-4270-b2e3-5142f29d95de" providerId="ADAL" clId="{02AE619A-EA3F-4E47-9A1A-363D790C59F4}" dt="2023-12-15T16:06:04.601" v="3512" actId="732"/>
          <ac:picMkLst>
            <pc:docMk/>
            <pc:sldMk cId="3965953499" sldId="285"/>
            <ac:picMk id="3" creationId="{FDE0EE40-A930-6AF6-B308-08D4FDD3BF39}"/>
          </ac:picMkLst>
        </pc:picChg>
      </pc:sldChg>
      <pc:sldChg chg="addSp delSp modSp mod modNotesTx">
        <pc:chgData name="Catherine Gorman" userId="27d94c03-568c-4270-b2e3-5142f29d95de" providerId="ADAL" clId="{02AE619A-EA3F-4E47-9A1A-363D790C59F4}" dt="2023-12-15T16:07:02.222" v="3515" actId="732"/>
        <pc:sldMkLst>
          <pc:docMk/>
          <pc:sldMk cId="1044082360" sldId="286"/>
        </pc:sldMkLst>
        <pc:spChg chg="mod ord">
          <ac:chgData name="Catherine Gorman" userId="27d94c03-568c-4270-b2e3-5142f29d95de" providerId="ADAL" clId="{02AE619A-EA3F-4E47-9A1A-363D790C59F4}" dt="2023-12-15T14:42:36.984" v="1343" actId="167"/>
          <ac:spMkLst>
            <pc:docMk/>
            <pc:sldMk cId="1044082360" sldId="286"/>
            <ac:spMk id="11" creationId="{853AA846-66C2-4AF9-B9FA-8402BFA7B571}"/>
          </ac:spMkLst>
        </pc:spChg>
        <pc:picChg chg="del">
          <ac:chgData name="Catherine Gorman" userId="27d94c03-568c-4270-b2e3-5142f29d95de" providerId="ADAL" clId="{02AE619A-EA3F-4E47-9A1A-363D790C59F4}" dt="2023-12-15T14:42:38.801" v="1344" actId="478"/>
          <ac:picMkLst>
            <pc:docMk/>
            <pc:sldMk cId="1044082360" sldId="286"/>
            <ac:picMk id="2" creationId="{D848CD5C-6A86-2D26-266B-3EAA87154960}"/>
          </ac:picMkLst>
        </pc:picChg>
        <pc:picChg chg="add mod ord modCrop">
          <ac:chgData name="Catherine Gorman" userId="27d94c03-568c-4270-b2e3-5142f29d95de" providerId="ADAL" clId="{02AE619A-EA3F-4E47-9A1A-363D790C59F4}" dt="2023-12-15T16:07:02.222" v="3515" actId="732"/>
          <ac:picMkLst>
            <pc:docMk/>
            <pc:sldMk cId="1044082360" sldId="286"/>
            <ac:picMk id="3" creationId="{A00A5E58-1766-8CB5-6946-F75C0F407C1B}"/>
          </ac:picMkLst>
        </pc:picChg>
      </pc:sldChg>
      <pc:sldChg chg="modSp mod modNotes modNotesTx">
        <pc:chgData name="Catherine Gorman" userId="27d94c03-568c-4270-b2e3-5142f29d95de" providerId="ADAL" clId="{02AE619A-EA3F-4E47-9A1A-363D790C59F4}" dt="2023-12-15T16:07:59.311" v="3519" actId="732"/>
        <pc:sldMkLst>
          <pc:docMk/>
          <pc:sldMk cId="182516982" sldId="287"/>
        </pc:sldMkLst>
        <pc:picChg chg="mod modCrop">
          <ac:chgData name="Catherine Gorman" userId="27d94c03-568c-4270-b2e3-5142f29d95de" providerId="ADAL" clId="{02AE619A-EA3F-4E47-9A1A-363D790C59F4}" dt="2023-12-15T16:07:59.311" v="3519" actId="732"/>
          <ac:picMkLst>
            <pc:docMk/>
            <pc:sldMk cId="182516982" sldId="287"/>
            <ac:picMk id="5" creationId="{504B6F68-1735-C902-443F-0A305CCCE1E6}"/>
          </ac:picMkLst>
        </pc:picChg>
      </pc:sldChg>
      <pc:sldChg chg="addSp delSp modSp mod modNotesTx">
        <pc:chgData name="Catherine Gorman" userId="27d94c03-568c-4270-b2e3-5142f29d95de" providerId="ADAL" clId="{02AE619A-EA3F-4E47-9A1A-363D790C59F4}" dt="2023-12-15T16:09:52.219" v="3527" actId="18131"/>
        <pc:sldMkLst>
          <pc:docMk/>
          <pc:sldMk cId="3696196566" sldId="288"/>
        </pc:sldMkLst>
        <pc:spChg chg="mod ord">
          <ac:chgData name="Catherine Gorman" userId="27d94c03-568c-4270-b2e3-5142f29d95de" providerId="ADAL" clId="{02AE619A-EA3F-4E47-9A1A-363D790C59F4}" dt="2023-12-15T14:50:24.194" v="1771" actId="167"/>
          <ac:spMkLst>
            <pc:docMk/>
            <pc:sldMk cId="3696196566" sldId="288"/>
            <ac:spMk id="5" creationId="{853AA846-66C2-4AF9-B9FA-8402BFA7B571}"/>
          </ac:spMkLst>
        </pc:spChg>
        <pc:picChg chg="del">
          <ac:chgData name="Catherine Gorman" userId="27d94c03-568c-4270-b2e3-5142f29d95de" providerId="ADAL" clId="{02AE619A-EA3F-4E47-9A1A-363D790C59F4}" dt="2023-12-15T14:50:26.007" v="1772" actId="478"/>
          <ac:picMkLst>
            <pc:docMk/>
            <pc:sldMk cId="3696196566" sldId="288"/>
            <ac:picMk id="2" creationId="{54587B75-8288-4CC1-5D1B-9C10C9F57924}"/>
          </ac:picMkLst>
        </pc:picChg>
        <pc:picChg chg="add mod ord modCrop">
          <ac:chgData name="Catherine Gorman" userId="27d94c03-568c-4270-b2e3-5142f29d95de" providerId="ADAL" clId="{02AE619A-EA3F-4E47-9A1A-363D790C59F4}" dt="2023-12-15T16:09:52.219" v="3527" actId="18131"/>
          <ac:picMkLst>
            <pc:docMk/>
            <pc:sldMk cId="3696196566" sldId="288"/>
            <ac:picMk id="3" creationId="{10AC2D27-6BB4-A725-93A4-14D794A13894}"/>
          </ac:picMkLst>
        </pc:picChg>
      </pc:sldChg>
      <pc:sldChg chg="addSp delSp modSp mod modNotesTx">
        <pc:chgData name="Catherine Gorman" userId="27d94c03-568c-4270-b2e3-5142f29d95de" providerId="ADAL" clId="{02AE619A-EA3F-4E47-9A1A-363D790C59F4}" dt="2023-12-15T16:11:01.689" v="3532" actId="732"/>
        <pc:sldMkLst>
          <pc:docMk/>
          <pc:sldMk cId="597233516" sldId="289"/>
        </pc:sldMkLst>
        <pc:spChg chg="ord">
          <ac:chgData name="Catherine Gorman" userId="27d94c03-568c-4270-b2e3-5142f29d95de" providerId="ADAL" clId="{02AE619A-EA3F-4E47-9A1A-363D790C59F4}" dt="2023-12-15T14:53:06.834" v="1920" actId="167"/>
          <ac:spMkLst>
            <pc:docMk/>
            <pc:sldMk cId="597233516" sldId="289"/>
            <ac:spMk id="5" creationId="{E44BE2C8-4044-48DC-AA72-013929BA327A}"/>
          </ac:spMkLst>
        </pc:spChg>
        <pc:picChg chg="add mod ord modCrop">
          <ac:chgData name="Catherine Gorman" userId="27d94c03-568c-4270-b2e3-5142f29d95de" providerId="ADAL" clId="{02AE619A-EA3F-4E47-9A1A-363D790C59F4}" dt="2023-12-15T16:11:01.689" v="3532" actId="732"/>
          <ac:picMkLst>
            <pc:docMk/>
            <pc:sldMk cId="597233516" sldId="289"/>
            <ac:picMk id="2" creationId="{1289254B-3292-D142-8E47-40E3A7E75D71}"/>
          </ac:picMkLst>
        </pc:picChg>
        <pc:picChg chg="del">
          <ac:chgData name="Catherine Gorman" userId="27d94c03-568c-4270-b2e3-5142f29d95de" providerId="ADAL" clId="{02AE619A-EA3F-4E47-9A1A-363D790C59F4}" dt="2023-12-15T14:53:08.573" v="1921" actId="478"/>
          <ac:picMkLst>
            <pc:docMk/>
            <pc:sldMk cId="597233516" sldId="289"/>
            <ac:picMk id="3" creationId="{2A7B60FC-D057-8B5D-37B4-393195F0C3A1}"/>
          </ac:picMkLst>
        </pc:picChg>
      </pc:sldChg>
      <pc:sldChg chg="addSp delSp modSp mod modNotesTx">
        <pc:chgData name="Catherine Gorman" userId="27d94c03-568c-4270-b2e3-5142f29d95de" providerId="ADAL" clId="{02AE619A-EA3F-4E47-9A1A-363D790C59F4}" dt="2023-12-15T16:11:56.847" v="3536" actId="732"/>
        <pc:sldMkLst>
          <pc:docMk/>
          <pc:sldMk cId="4275097142" sldId="290"/>
        </pc:sldMkLst>
        <pc:spChg chg="add del ord">
          <ac:chgData name="Catherine Gorman" userId="27d94c03-568c-4270-b2e3-5142f29d95de" providerId="ADAL" clId="{02AE619A-EA3F-4E47-9A1A-363D790C59F4}" dt="2023-12-15T14:55:48.312" v="2137" actId="478"/>
          <ac:spMkLst>
            <pc:docMk/>
            <pc:sldMk cId="4275097142" sldId="290"/>
            <ac:spMk id="6" creationId="{02412005-5DB7-40BC-BE29-49E54C500C2E}"/>
          </ac:spMkLst>
        </pc:spChg>
        <pc:picChg chg="del">
          <ac:chgData name="Catherine Gorman" userId="27d94c03-568c-4270-b2e3-5142f29d95de" providerId="ADAL" clId="{02AE619A-EA3F-4E47-9A1A-363D790C59F4}" dt="2023-12-15T14:55:50.151" v="2138" actId="478"/>
          <ac:picMkLst>
            <pc:docMk/>
            <pc:sldMk cId="4275097142" sldId="290"/>
            <ac:picMk id="2" creationId="{929196A6-C13E-D9C9-FEF0-F675A6B6B741}"/>
          </ac:picMkLst>
        </pc:picChg>
        <pc:picChg chg="add mod ord modCrop">
          <ac:chgData name="Catherine Gorman" userId="27d94c03-568c-4270-b2e3-5142f29d95de" providerId="ADAL" clId="{02AE619A-EA3F-4E47-9A1A-363D790C59F4}" dt="2023-12-15T16:11:56.847" v="3536" actId="732"/>
          <ac:picMkLst>
            <pc:docMk/>
            <pc:sldMk cId="4275097142" sldId="290"/>
            <ac:picMk id="3" creationId="{E1B28A3D-3521-C6C6-D025-0D04B9AF1EA6}"/>
          </ac:picMkLst>
        </pc:picChg>
      </pc:sldChg>
      <pc:sldChg chg="addSp delSp modSp mod modNotesTx">
        <pc:chgData name="Catherine Gorman" userId="27d94c03-568c-4270-b2e3-5142f29d95de" providerId="ADAL" clId="{02AE619A-EA3F-4E47-9A1A-363D790C59F4}" dt="2023-12-15T16:21:30.917" v="3543" actId="732"/>
        <pc:sldMkLst>
          <pc:docMk/>
          <pc:sldMk cId="4082770119" sldId="291"/>
        </pc:sldMkLst>
        <pc:spChg chg="ord">
          <ac:chgData name="Catherine Gorman" userId="27d94c03-568c-4270-b2e3-5142f29d95de" providerId="ADAL" clId="{02AE619A-EA3F-4E47-9A1A-363D790C59F4}" dt="2023-12-15T14:57:48.401" v="2354" actId="167"/>
          <ac:spMkLst>
            <pc:docMk/>
            <pc:sldMk cId="4082770119" sldId="291"/>
            <ac:spMk id="5" creationId="{E06F272B-2BEE-4A51-8B6A-E3823F252611}"/>
          </ac:spMkLst>
        </pc:spChg>
        <pc:picChg chg="add mod ord modCrop">
          <ac:chgData name="Catherine Gorman" userId="27d94c03-568c-4270-b2e3-5142f29d95de" providerId="ADAL" clId="{02AE619A-EA3F-4E47-9A1A-363D790C59F4}" dt="2023-12-15T16:21:30.917" v="3543" actId="732"/>
          <ac:picMkLst>
            <pc:docMk/>
            <pc:sldMk cId="4082770119" sldId="291"/>
            <ac:picMk id="2" creationId="{05777A43-62BD-DD8C-9AD9-ECD60D452311}"/>
          </ac:picMkLst>
        </pc:picChg>
        <pc:picChg chg="del">
          <ac:chgData name="Catherine Gorman" userId="27d94c03-568c-4270-b2e3-5142f29d95de" providerId="ADAL" clId="{02AE619A-EA3F-4E47-9A1A-363D790C59F4}" dt="2023-12-15T14:57:50.040" v="2355" actId="478"/>
          <ac:picMkLst>
            <pc:docMk/>
            <pc:sldMk cId="4082770119" sldId="291"/>
            <ac:picMk id="3" creationId="{5F20604D-A25F-0EE3-7B10-8B3502FB48AC}"/>
          </ac:picMkLst>
        </pc:picChg>
      </pc:sldChg>
      <pc:sldChg chg="addSp delSp modSp mod modNotesTx">
        <pc:chgData name="Catherine Gorman" userId="27d94c03-568c-4270-b2e3-5142f29d95de" providerId="ADAL" clId="{02AE619A-EA3F-4E47-9A1A-363D790C59F4}" dt="2023-12-15T16:22:35.460" v="3548" actId="732"/>
        <pc:sldMkLst>
          <pc:docMk/>
          <pc:sldMk cId="1785319477" sldId="292"/>
        </pc:sldMkLst>
        <pc:spChg chg="ord">
          <ac:chgData name="Catherine Gorman" userId="27d94c03-568c-4270-b2e3-5142f29d95de" providerId="ADAL" clId="{02AE619A-EA3F-4E47-9A1A-363D790C59F4}" dt="2023-12-15T15:01:36.301" v="2604" actId="167"/>
          <ac:spMkLst>
            <pc:docMk/>
            <pc:sldMk cId="1785319477" sldId="292"/>
            <ac:spMk id="5" creationId="{ECB1A8CE-3560-4E61-8815-F19C0F82DED5}"/>
          </ac:spMkLst>
        </pc:spChg>
        <pc:picChg chg="del">
          <ac:chgData name="Catherine Gorman" userId="27d94c03-568c-4270-b2e3-5142f29d95de" providerId="ADAL" clId="{02AE619A-EA3F-4E47-9A1A-363D790C59F4}" dt="2023-12-15T15:01:38.136" v="2605" actId="478"/>
          <ac:picMkLst>
            <pc:docMk/>
            <pc:sldMk cId="1785319477" sldId="292"/>
            <ac:picMk id="2" creationId="{D9C2BE21-C6A3-2AD7-7015-8DDA873E89C5}"/>
          </ac:picMkLst>
        </pc:picChg>
        <pc:picChg chg="add mod ord modCrop">
          <ac:chgData name="Catherine Gorman" userId="27d94c03-568c-4270-b2e3-5142f29d95de" providerId="ADAL" clId="{02AE619A-EA3F-4E47-9A1A-363D790C59F4}" dt="2023-12-15T16:22:35.460" v="3548" actId="732"/>
          <ac:picMkLst>
            <pc:docMk/>
            <pc:sldMk cId="1785319477" sldId="292"/>
            <ac:picMk id="3" creationId="{B093E94B-7A9D-08F0-0188-7390DAFD4E1B}"/>
          </ac:picMkLst>
        </pc:picChg>
      </pc:sldChg>
      <pc:sldChg chg="addSp delSp modSp mod modNotesTx">
        <pc:chgData name="Catherine Gorman" userId="27d94c03-568c-4270-b2e3-5142f29d95de" providerId="ADAL" clId="{02AE619A-EA3F-4E47-9A1A-363D790C59F4}" dt="2023-12-15T16:23:55.528" v="3555" actId="732"/>
        <pc:sldMkLst>
          <pc:docMk/>
          <pc:sldMk cId="1577653729" sldId="293"/>
        </pc:sldMkLst>
        <pc:spChg chg="ord">
          <ac:chgData name="Catherine Gorman" userId="27d94c03-568c-4270-b2e3-5142f29d95de" providerId="ADAL" clId="{02AE619A-EA3F-4E47-9A1A-363D790C59F4}" dt="2023-12-15T15:04:51.021" v="2898" actId="167"/>
          <ac:spMkLst>
            <pc:docMk/>
            <pc:sldMk cId="1577653729" sldId="293"/>
            <ac:spMk id="5" creationId="{847F0FA7-5A29-4A28-88D0-332F3950ABB8}"/>
          </ac:spMkLst>
        </pc:spChg>
        <pc:picChg chg="del">
          <ac:chgData name="Catherine Gorman" userId="27d94c03-568c-4270-b2e3-5142f29d95de" providerId="ADAL" clId="{02AE619A-EA3F-4E47-9A1A-363D790C59F4}" dt="2023-12-15T15:04:52.568" v="2899" actId="478"/>
          <ac:picMkLst>
            <pc:docMk/>
            <pc:sldMk cId="1577653729" sldId="293"/>
            <ac:picMk id="2" creationId="{5F0838EF-A353-3581-455B-D82AAE0645F8}"/>
          </ac:picMkLst>
        </pc:picChg>
        <pc:picChg chg="add mod ord modCrop">
          <ac:chgData name="Catherine Gorman" userId="27d94c03-568c-4270-b2e3-5142f29d95de" providerId="ADAL" clId="{02AE619A-EA3F-4E47-9A1A-363D790C59F4}" dt="2023-12-15T16:23:55.528" v="3555" actId="732"/>
          <ac:picMkLst>
            <pc:docMk/>
            <pc:sldMk cId="1577653729" sldId="293"/>
            <ac:picMk id="3" creationId="{7F68BD00-B07E-E267-9000-B5227C04938B}"/>
          </ac:picMkLst>
        </pc:picChg>
      </pc:sldChg>
      <pc:sldChg chg="addSp delSp modSp mod modNotesTx">
        <pc:chgData name="Catherine Gorman" userId="27d94c03-568c-4270-b2e3-5142f29d95de" providerId="ADAL" clId="{02AE619A-EA3F-4E47-9A1A-363D790C59F4}" dt="2023-12-15T16:30:03.193" v="3606" actId="732"/>
        <pc:sldMkLst>
          <pc:docMk/>
          <pc:sldMk cId="166346514" sldId="294"/>
        </pc:sldMkLst>
        <pc:spChg chg="mod ord">
          <ac:chgData name="Catherine Gorman" userId="27d94c03-568c-4270-b2e3-5142f29d95de" providerId="ADAL" clId="{02AE619A-EA3F-4E47-9A1A-363D790C59F4}" dt="2023-12-15T16:29:15.642" v="3603" actId="1076"/>
          <ac:spMkLst>
            <pc:docMk/>
            <pc:sldMk cId="166346514" sldId="294"/>
            <ac:spMk id="6" creationId="{19E06382-6766-46DB-911D-B1FF3653C63D}"/>
          </ac:spMkLst>
        </pc:spChg>
        <pc:picChg chg="add mod ord modCrop">
          <ac:chgData name="Catherine Gorman" userId="27d94c03-568c-4270-b2e3-5142f29d95de" providerId="ADAL" clId="{02AE619A-EA3F-4E47-9A1A-363D790C59F4}" dt="2023-12-15T16:30:03.193" v="3606" actId="732"/>
          <ac:picMkLst>
            <pc:docMk/>
            <pc:sldMk cId="166346514" sldId="294"/>
            <ac:picMk id="2" creationId="{DF28FA36-6EAF-EDA5-5C82-B573A3C1428B}"/>
          </ac:picMkLst>
        </pc:picChg>
        <pc:picChg chg="del">
          <ac:chgData name="Catherine Gorman" userId="27d94c03-568c-4270-b2e3-5142f29d95de" providerId="ADAL" clId="{02AE619A-EA3F-4E47-9A1A-363D790C59F4}" dt="2023-12-15T15:07:49.762" v="3063" actId="478"/>
          <ac:picMkLst>
            <pc:docMk/>
            <pc:sldMk cId="166346514" sldId="294"/>
            <ac:picMk id="4" creationId="{739114CF-DD3B-D25F-C8C2-4A3C4449C0B7}"/>
          </ac:picMkLst>
        </pc:picChg>
        <pc:picChg chg="mod">
          <ac:chgData name="Catherine Gorman" userId="27d94c03-568c-4270-b2e3-5142f29d95de" providerId="ADAL" clId="{02AE619A-EA3F-4E47-9A1A-363D790C59F4}" dt="2023-12-15T16:29:15.135" v="3602" actId="1076"/>
          <ac:picMkLst>
            <pc:docMk/>
            <pc:sldMk cId="166346514" sldId="294"/>
            <ac:picMk id="12" creationId="{18B4461C-25E3-4E3A-A7F0-8CE9CECEE0B0}"/>
          </ac:picMkLst>
        </pc:picChg>
      </pc:sldChg>
      <pc:sldChg chg="addSp delSp modSp mod modNotesTx">
        <pc:chgData name="Catherine Gorman" userId="27d94c03-568c-4270-b2e3-5142f29d95de" providerId="ADAL" clId="{02AE619A-EA3F-4E47-9A1A-363D790C59F4}" dt="2023-12-15T16:31:00.296" v="3610" actId="732"/>
        <pc:sldMkLst>
          <pc:docMk/>
          <pc:sldMk cId="3224151083" sldId="295"/>
        </pc:sldMkLst>
        <pc:spChg chg="ord">
          <ac:chgData name="Catherine Gorman" userId="27d94c03-568c-4270-b2e3-5142f29d95de" providerId="ADAL" clId="{02AE619A-EA3F-4E47-9A1A-363D790C59F4}" dt="2023-12-15T15:11:48.824" v="3141" actId="167"/>
          <ac:spMkLst>
            <pc:docMk/>
            <pc:sldMk cId="3224151083" sldId="295"/>
            <ac:spMk id="5" creationId="{2A6FEBD3-3FA0-4DDA-AFA7-4E1726C546E0}"/>
          </ac:spMkLst>
        </pc:spChg>
        <pc:picChg chg="del">
          <ac:chgData name="Catherine Gorman" userId="27d94c03-568c-4270-b2e3-5142f29d95de" providerId="ADAL" clId="{02AE619A-EA3F-4E47-9A1A-363D790C59F4}" dt="2023-12-15T15:11:50.392" v="3142" actId="478"/>
          <ac:picMkLst>
            <pc:docMk/>
            <pc:sldMk cId="3224151083" sldId="295"/>
            <ac:picMk id="2" creationId="{06787E97-94DE-4D14-914C-7EF9DB9524F4}"/>
          </ac:picMkLst>
        </pc:picChg>
        <pc:picChg chg="add mod ord modCrop">
          <ac:chgData name="Catherine Gorman" userId="27d94c03-568c-4270-b2e3-5142f29d95de" providerId="ADAL" clId="{02AE619A-EA3F-4E47-9A1A-363D790C59F4}" dt="2023-12-15T16:31:00.296" v="3610" actId="732"/>
          <ac:picMkLst>
            <pc:docMk/>
            <pc:sldMk cId="3224151083" sldId="295"/>
            <ac:picMk id="3" creationId="{B5F903B0-23B8-19DE-7C35-81A958A5B753}"/>
          </ac:picMkLst>
        </pc:picChg>
      </pc:sldChg>
      <pc:sldChg chg="addSp delSp modSp mod modNotesTx">
        <pc:chgData name="Catherine Gorman" userId="27d94c03-568c-4270-b2e3-5142f29d95de" providerId="ADAL" clId="{02AE619A-EA3F-4E47-9A1A-363D790C59F4}" dt="2023-12-15T16:31:46.340" v="3613" actId="732"/>
        <pc:sldMkLst>
          <pc:docMk/>
          <pc:sldMk cId="2191349940" sldId="296"/>
        </pc:sldMkLst>
        <pc:spChg chg="ord">
          <ac:chgData name="Catherine Gorman" userId="27d94c03-568c-4270-b2e3-5142f29d95de" providerId="ADAL" clId="{02AE619A-EA3F-4E47-9A1A-363D790C59F4}" dt="2023-12-15T15:13:16.035" v="3246" actId="167"/>
          <ac:spMkLst>
            <pc:docMk/>
            <pc:sldMk cId="2191349940" sldId="296"/>
            <ac:spMk id="5" creationId="{F6EEC7B0-B7A6-49F8-A7A6-E37034713824}"/>
          </ac:spMkLst>
        </pc:spChg>
        <pc:picChg chg="del">
          <ac:chgData name="Catherine Gorman" userId="27d94c03-568c-4270-b2e3-5142f29d95de" providerId="ADAL" clId="{02AE619A-EA3F-4E47-9A1A-363D790C59F4}" dt="2023-12-15T15:13:17.624" v="3247" actId="478"/>
          <ac:picMkLst>
            <pc:docMk/>
            <pc:sldMk cId="2191349940" sldId="296"/>
            <ac:picMk id="2" creationId="{B3768158-2488-EA28-EE3C-9E9A9B1DFD83}"/>
          </ac:picMkLst>
        </pc:picChg>
        <pc:picChg chg="add mod ord modCrop">
          <ac:chgData name="Catherine Gorman" userId="27d94c03-568c-4270-b2e3-5142f29d95de" providerId="ADAL" clId="{02AE619A-EA3F-4E47-9A1A-363D790C59F4}" dt="2023-12-15T16:31:46.340" v="3613" actId="732"/>
          <ac:picMkLst>
            <pc:docMk/>
            <pc:sldMk cId="2191349940" sldId="296"/>
            <ac:picMk id="3" creationId="{DDBC391D-15A2-D8E8-A2F1-DA36B4687931}"/>
          </ac:picMkLst>
        </pc:picChg>
      </pc:sldChg>
      <pc:sldChg chg="addSp delSp modSp mod modNotesTx">
        <pc:chgData name="Catherine Gorman" userId="27d94c03-568c-4270-b2e3-5142f29d95de" providerId="ADAL" clId="{02AE619A-EA3F-4E47-9A1A-363D790C59F4}" dt="2023-12-21T10:17:27.442" v="3625" actId="20577"/>
        <pc:sldMkLst>
          <pc:docMk/>
          <pc:sldMk cId="2519543880" sldId="298"/>
        </pc:sldMkLst>
        <pc:spChg chg="mod ord">
          <ac:chgData name="Catherine Gorman" userId="27d94c03-568c-4270-b2e3-5142f29d95de" providerId="ADAL" clId="{02AE619A-EA3F-4E47-9A1A-363D790C59F4}" dt="2023-12-21T10:17:27.442" v="3625" actId="20577"/>
          <ac:spMkLst>
            <pc:docMk/>
            <pc:sldMk cId="2519543880" sldId="298"/>
            <ac:spMk id="5" creationId="{5A0B597C-B149-4442-8B77-4EBB9B692444}"/>
          </ac:spMkLst>
        </pc:spChg>
        <pc:picChg chg="del">
          <ac:chgData name="Catherine Gorman" userId="27d94c03-568c-4270-b2e3-5142f29d95de" providerId="ADAL" clId="{02AE619A-EA3F-4E47-9A1A-363D790C59F4}" dt="2023-12-15T15:15:00.557" v="3387" actId="478"/>
          <ac:picMkLst>
            <pc:docMk/>
            <pc:sldMk cId="2519543880" sldId="298"/>
            <ac:picMk id="2" creationId="{B9110FB6-9039-3BA5-6640-2B612B336924}"/>
          </ac:picMkLst>
        </pc:picChg>
        <pc:picChg chg="add mod ord modCrop">
          <ac:chgData name="Catherine Gorman" userId="27d94c03-568c-4270-b2e3-5142f29d95de" providerId="ADAL" clId="{02AE619A-EA3F-4E47-9A1A-363D790C59F4}" dt="2023-12-15T16:33:17.568" v="3619" actId="1076"/>
          <ac:picMkLst>
            <pc:docMk/>
            <pc:sldMk cId="2519543880" sldId="298"/>
            <ac:picMk id="3" creationId="{34E2CAE4-4056-4504-E218-1359B0861BEE}"/>
          </ac:picMkLst>
        </pc:picChg>
      </pc:sldChg>
      <pc:sldChg chg="new del">
        <pc:chgData name="Catherine Gorman" userId="27d94c03-568c-4270-b2e3-5142f29d95de" providerId="ADAL" clId="{02AE619A-EA3F-4E47-9A1A-363D790C59F4}" dt="2023-12-15T16:33:25.402" v="3621" actId="47"/>
        <pc:sldMkLst>
          <pc:docMk/>
          <pc:sldMk cId="973721247" sldId="299"/>
        </pc:sldMkLst>
      </pc:sldChg>
      <pc:sldChg chg="modSp add del mod">
        <pc:chgData name="Catherine Gorman" userId="27d94c03-568c-4270-b2e3-5142f29d95de" providerId="ADAL" clId="{02AE619A-EA3F-4E47-9A1A-363D790C59F4}" dt="2023-12-15T15:08:29.528" v="3069"/>
        <pc:sldMkLst>
          <pc:docMk/>
          <pc:sldMk cId="4290988313" sldId="299"/>
        </pc:sldMkLst>
        <pc:picChg chg="ord">
          <ac:chgData name="Catherine Gorman" userId="27d94c03-568c-4270-b2e3-5142f29d95de" providerId="ADAL" clId="{02AE619A-EA3F-4E47-9A1A-363D790C59F4}" dt="2023-12-15T15:08:04.654" v="3066" actId="167"/>
          <ac:picMkLst>
            <pc:docMk/>
            <pc:sldMk cId="4290988313" sldId="299"/>
            <ac:picMk id="5" creationId="{12FDD858-FD50-66ED-F023-5061320C1273}"/>
          </ac:picMkLst>
        </pc:picChg>
      </pc:sldChg>
      <pc:sldChg chg="add del">
        <pc:chgData name="Catherine Gorman" userId="27d94c03-568c-4270-b2e3-5142f29d95de" providerId="ADAL" clId="{02AE619A-EA3F-4E47-9A1A-363D790C59F4}" dt="2023-12-15T15:08:28.269" v="3068"/>
        <pc:sldMkLst>
          <pc:docMk/>
          <pc:sldMk cId="2529963556" sldId="3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57F29F1-3190-49BB-8F62-7CF7BF0F939E}" type="datetimeFigureOut">
              <a:rPr lang="en-GB" smtClean="0"/>
              <a:t>21/12/2023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A669E57-90C0-401B-821C-46AFD0DEEE43}" type="slidenum">
              <a:rPr lang="en-GB" smtClean="0"/>
              <a:t>‹#›</a:t>
            </a:fld>
            <a:endParaRPr lang="en-GB"/>
          </a:p>
        </p:txBody>
      </p:sp>
    </p:spTree>
    <p:extLst>
      <p:ext uri="{BB962C8B-B14F-4D97-AF65-F5344CB8AC3E}">
        <p14:creationId xmlns:p14="http://schemas.microsoft.com/office/powerpoint/2010/main" val="2267492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6B9AC5B-8898-403E-81B8-7F4A5720BBCC}" type="datetimeFigureOut">
              <a:rPr lang="en-GB" smtClean="0"/>
              <a:pPr/>
              <a:t>21/12/2023</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AB2571A-8646-431E-BD24-20DF77D09C46}" type="slidenum">
              <a:rPr lang="en-GB" smtClean="0"/>
              <a:pPr/>
              <a:t>‹#›</a:t>
            </a:fld>
            <a:endParaRPr lang="en-GB"/>
          </a:p>
        </p:txBody>
      </p:sp>
    </p:spTree>
    <p:extLst>
      <p:ext uri="{BB962C8B-B14F-4D97-AF65-F5344CB8AC3E}">
        <p14:creationId xmlns:p14="http://schemas.microsoft.com/office/powerpoint/2010/main" val="1499760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478563" y="4715153"/>
            <a:ext cx="5930783" cy="456558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solidFill>
                  <a:schemeClr val="tx1"/>
                </a:solidFill>
                <a:latin typeface="Arial"/>
                <a:ea typeface="Verdana"/>
                <a:cs typeface="Arial"/>
              </a:rPr>
              <a:t>Image:</a:t>
            </a:r>
            <a:r>
              <a:rPr lang="en-GB" sz="1100" b="1" dirty="0">
                <a:solidFill>
                  <a:schemeClr val="tx1"/>
                </a:solidFill>
                <a:latin typeface="Arial"/>
                <a:ea typeface="Verdana"/>
                <a:cs typeface="Arial"/>
              </a:rPr>
              <a:t> </a:t>
            </a:r>
            <a:r>
              <a:rPr lang="en-GB" sz="1200" kern="1200" dirty="0">
                <a:solidFill>
                  <a:schemeClr val="tx1"/>
                </a:solidFill>
                <a:effectLst/>
                <a:latin typeface="+mn-lt"/>
                <a:ea typeface="+mn-ea"/>
                <a:cs typeface="+mn-cs"/>
              </a:rPr>
              <a:t>In Liberia, James shows us the safety mirror, GPS fish finder and life jacket that he received as part of a safety at sea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solidFill>
                  <a:schemeClr val="tx1"/>
                </a:solidFill>
                <a:latin typeface="Arial" panose="020B0604020202020204" pitchFamily="34" charset="0"/>
                <a:ea typeface="Verdana" panose="020B0604030504040204" pitchFamily="34" charset="0"/>
                <a:cs typeface="Arial" panose="020B0604020202020204" pitchFamily="34" charset="0"/>
              </a:rPr>
              <a:t>Picture credit: </a:t>
            </a:r>
            <a:r>
              <a:rPr lang="en-GB" sz="1100" dirty="0">
                <a:effectLst/>
              </a:rPr>
              <a:t>Thom Flint</a:t>
            </a:r>
            <a:endParaRPr lang="en-GB" sz="1100" dirty="0">
              <a:solidFill>
                <a:schemeClr val="tx1"/>
              </a:solidFill>
              <a:latin typeface="Arial" panose="020B0604020202020204" pitchFamily="34" charset="0"/>
              <a:ea typeface="Verdana" panose="020B0604030504040204" pitchFamily="34" charset="0"/>
              <a:cs typeface="Arial" panose="020B0604020202020204" pitchFamily="34" charset="0"/>
            </a:endParaRPr>
          </a:p>
          <a:p>
            <a:endParaRPr lang="en-GB" sz="1100" dirty="0">
              <a:solidFill>
                <a:schemeClr val="tx1"/>
              </a:solidFill>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a:t>
            </a:fld>
            <a:endParaRPr lang="en-GB"/>
          </a:p>
        </p:txBody>
      </p:sp>
    </p:spTree>
    <p:extLst>
      <p:ext uri="{BB962C8B-B14F-4D97-AF65-F5344CB8AC3E}">
        <p14:creationId xmlns:p14="http://schemas.microsoft.com/office/powerpoint/2010/main" val="3035666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Image: </a:t>
            </a:r>
            <a:r>
              <a:rPr lang="en-GB" sz="800" b="0" dirty="0">
                <a:latin typeface="Arial" panose="020B0604020202020204" pitchFamily="34" charset="0"/>
                <a:ea typeface="Verdana" panose="020B0604030504040204" pitchFamily="34" charset="0"/>
                <a:cs typeface="Arial" panose="020B0604020202020204" pitchFamily="34" charset="0"/>
              </a:rPr>
              <a:t>Cynthia with her son Messi. She did all she could to get enough food for Messi to eat, when her partner James was struggling to catch enough fish.</a:t>
            </a:r>
            <a:endParaRPr lang="en-GB" sz="800" b="0" i="0" dirty="0">
              <a:solidFill>
                <a:srgbClr val="39393C"/>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a:t>
            </a:r>
            <a:r>
              <a:rPr lang="en-GB" sz="800" b="0" dirty="0">
                <a:latin typeface="Arial" panose="020B0604020202020204" pitchFamily="34" charset="0"/>
                <a:ea typeface="Verdana" panose="020B0604030504040204" pitchFamily="34" charset="0"/>
                <a:cs typeface="Arial" panose="020B0604020202020204" pitchFamily="34" charset="0"/>
              </a:rPr>
              <a:t>: </a:t>
            </a:r>
            <a:r>
              <a:rPr lang="en-GB" sz="1200" b="0" i="0" kern="1200" dirty="0" err="1">
                <a:solidFill>
                  <a:schemeClr val="tx1"/>
                </a:solidFill>
                <a:effectLst/>
                <a:latin typeface="+mn-lt"/>
                <a:ea typeface="+mn-ea"/>
                <a:cs typeface="+mn-cs"/>
              </a:rPr>
              <a:t>Carielle</a:t>
            </a:r>
            <a:r>
              <a:rPr lang="en-GB" sz="1200" b="0" i="0" kern="1200" dirty="0">
                <a:solidFill>
                  <a:schemeClr val="tx1"/>
                </a:solidFill>
                <a:effectLst/>
                <a:latin typeface="+mn-lt"/>
                <a:ea typeface="+mn-ea"/>
                <a:cs typeface="+mn-cs"/>
              </a:rPr>
              <a:t> Doe</a:t>
            </a:r>
            <a:endParaRPr lang="en-GB"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10</a:t>
            </a:fld>
            <a:endParaRPr lang="en-GB"/>
          </a:p>
        </p:txBody>
      </p:sp>
    </p:spTree>
    <p:extLst>
      <p:ext uri="{BB962C8B-B14F-4D97-AF65-F5344CB8AC3E}">
        <p14:creationId xmlns:p14="http://schemas.microsoft.com/office/powerpoint/2010/main" val="1371926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0000" lnSpcReduction="20000"/>
          </a:bodyPr>
          <a:lstStyle/>
          <a:p>
            <a:r>
              <a:rPr lang="en-GB" sz="1100" b="1" dirty="0">
                <a:latin typeface="Arial" panose="020B0604020202020204" pitchFamily="34" charset="0"/>
                <a:ea typeface="Verdana"/>
                <a:cs typeface="Arial" panose="020B0604020202020204" pitchFamily="34" charset="0"/>
              </a:rPr>
              <a:t>Reader: </a:t>
            </a:r>
            <a:r>
              <a:rPr lang="en-GB" sz="1100" b="0" dirty="0">
                <a:latin typeface="Arial" panose="020B0604020202020204" pitchFamily="34" charset="0"/>
                <a:ea typeface="Verdana"/>
                <a:cs typeface="Arial" panose="020B0604020202020204" pitchFamily="34" charset="0"/>
              </a:rPr>
              <a:t>“The soldiers compelled a passer-by, who was coming in from the country, to carry his cross; it was Simon of Cyrene, the father of Alexander and Rufus.” </a:t>
            </a:r>
            <a:r>
              <a:rPr lang="en-GB" sz="1100" b="0" i="1" dirty="0">
                <a:latin typeface="Arial" panose="020B0604020202020204" pitchFamily="34" charset="0"/>
                <a:ea typeface="Verdana"/>
                <a:cs typeface="Arial" panose="020B0604020202020204" pitchFamily="34" charset="0"/>
              </a:rPr>
              <a:t>Mark 15:21</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ea typeface="Verdana"/>
                <a:cs typeface="Arial" panose="020B0604020202020204" pitchFamily="34" charset="0"/>
              </a:rPr>
              <a:t>Leader: </a:t>
            </a:r>
            <a:r>
              <a:rPr lang="en-GB" sz="1100" b="0" dirty="0">
                <a:latin typeface="Arial" panose="020B0604020202020204" pitchFamily="34" charset="0"/>
                <a:ea typeface="Verdana"/>
                <a:cs typeface="Arial" panose="020B0604020202020204" pitchFamily="34" charset="0"/>
              </a:rPr>
              <a:t>We adore you, O Christ, and we praise you,</a:t>
            </a:r>
          </a:p>
          <a:p>
            <a:r>
              <a:rPr lang="en-GB" sz="1100" b="1" dirty="0">
                <a:latin typeface="Arial" panose="020B0604020202020204" pitchFamily="34" charset="0"/>
                <a:ea typeface="Verdana"/>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ea typeface="Verdana"/>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Simon of Cyrene comes into the city of Jerusalem on the day of Jesus’ death. He finds himself in the crowds along Jesus’ pathway to Golgotha and is enlisted to help carry his cross.</a:t>
            </a:r>
            <a:r>
              <a:rPr lang="en-GB" sz="1800" b="1"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He does not know Jesus but lends his strength to carrying the heavy weight of the wood.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Comfort lives in Liberia and sells the fish that her husband Lewis catches. When they were just starting out, Lewis’ aunt helped them through some challenging times, and now Comfort does her best to repay this kindness as well as support others in her community when they are struggling.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“I remember this now and I help her and my neighbours because of her kindness… It’s really important to share because there is sorrow in my heart if I see another person struggling and I don’t help.”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Do we look for opportunities to help others, or do we try to keep out of the way, telling ourselves that it is not our responsibility?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ea typeface="Verdana"/>
              <a:cs typeface="Arial" panose="020B0604020202020204" pitchFamily="34" charset="0"/>
            </a:endParaRPr>
          </a:p>
          <a:p>
            <a:r>
              <a:rPr lang="en-GB" sz="1100" b="1" dirty="0">
                <a:latin typeface="Arial" panose="020B0604020202020204" pitchFamily="34" charset="0"/>
                <a:ea typeface="Verdana"/>
                <a:cs typeface="Arial" panose="020B0604020202020204" pitchFamily="34" charset="0"/>
              </a:rPr>
              <a:t>Prayer:</a:t>
            </a:r>
            <a:endParaRPr lang="en-GB" sz="1100" dirty="0">
              <a:latin typeface="Arial" panose="020B0604020202020204" pitchFamily="34" charset="0"/>
              <a:ea typeface="Verdana"/>
              <a:cs typeface="Arial" panose="020B0604020202020204" pitchFamily="34" charset="0"/>
            </a:endParaRPr>
          </a:p>
          <a:p>
            <a:r>
              <a:rPr lang="en-GB" sz="1100" dirty="0">
                <a:latin typeface="Arial" panose="020B0604020202020204" pitchFamily="34" charset="0"/>
                <a:ea typeface="Verdana"/>
                <a:cs typeface="Arial" panose="020B0604020202020204" pitchFamily="34" charset="0"/>
              </a:rPr>
              <a:t>Jesus, you know what it means</a:t>
            </a:r>
            <a:r>
              <a:rPr lang="en-GB" sz="1100" baseline="0" dirty="0">
                <a:latin typeface="Arial" panose="020B0604020202020204" pitchFamily="34" charset="0"/>
                <a:ea typeface="Verdana"/>
                <a:cs typeface="Arial" panose="020B0604020202020204" pitchFamily="34" charset="0"/>
              </a:rPr>
              <a:t> </a:t>
            </a:r>
            <a:r>
              <a:rPr lang="en-GB" sz="1100" dirty="0">
                <a:latin typeface="Arial" panose="020B0604020202020204" pitchFamily="34" charset="0"/>
                <a:ea typeface="Verdana"/>
                <a:cs typeface="Arial" panose="020B0604020202020204" pitchFamily="34" charset="0"/>
              </a:rPr>
              <a:t>to depend on someone</a:t>
            </a:r>
            <a:r>
              <a:rPr lang="en-GB" sz="1100" baseline="0" dirty="0">
                <a:latin typeface="Arial" panose="020B0604020202020204" pitchFamily="34" charset="0"/>
                <a:ea typeface="Verdana"/>
                <a:cs typeface="Arial" panose="020B0604020202020204" pitchFamily="34" charset="0"/>
              </a:rPr>
              <a:t> </a:t>
            </a:r>
            <a:r>
              <a:rPr lang="en-GB" sz="1100" dirty="0">
                <a:latin typeface="Arial" panose="020B0604020202020204" pitchFamily="34" charset="0"/>
                <a:ea typeface="Verdana"/>
                <a:cs typeface="Arial" panose="020B0604020202020204" pitchFamily="34" charset="0"/>
              </a:rPr>
              <a:t>and to need their help.</a:t>
            </a:r>
          </a:p>
          <a:p>
            <a:r>
              <a:rPr lang="en-GB" sz="1100" b="0" dirty="0">
                <a:latin typeface="Arial" panose="020B0604020202020204" pitchFamily="34" charset="0"/>
                <a:ea typeface="Verdana"/>
                <a:cs typeface="Arial" panose="020B0604020202020204" pitchFamily="34" charset="0"/>
              </a:rPr>
              <a:t>Walk with us.</a:t>
            </a:r>
            <a:endParaRPr lang="en-GB" sz="1100" dirty="0">
              <a:latin typeface="Arial" panose="020B0604020202020204" pitchFamily="34" charset="0"/>
              <a:ea typeface="Verdana"/>
              <a:cs typeface="Arial" panose="020B0604020202020204" pitchFamily="34" charset="0"/>
            </a:endParaRPr>
          </a:p>
          <a:p>
            <a:r>
              <a:rPr lang="en-GB" sz="1100" dirty="0">
                <a:latin typeface="Arial" panose="020B0604020202020204" pitchFamily="34" charset="0"/>
                <a:ea typeface="Verdana"/>
                <a:cs typeface="Arial" panose="020B0604020202020204" pitchFamily="34" charset="0"/>
              </a:rPr>
              <a:t>When my friends need help,</a:t>
            </a:r>
            <a:r>
              <a:rPr lang="en-GB" sz="1100" baseline="0" dirty="0">
                <a:latin typeface="Arial" panose="020B0604020202020204" pitchFamily="34" charset="0"/>
                <a:ea typeface="Verdana"/>
                <a:cs typeface="Arial" panose="020B0604020202020204" pitchFamily="34" charset="0"/>
              </a:rPr>
              <a:t> </a:t>
            </a:r>
            <a:r>
              <a:rPr lang="en-GB" sz="1100" dirty="0">
                <a:latin typeface="Arial" panose="020B0604020202020204" pitchFamily="34" charset="0"/>
                <a:ea typeface="Verdana"/>
                <a:cs typeface="Arial" panose="020B0604020202020204" pitchFamily="34" charset="0"/>
              </a:rPr>
              <a:t>teach me to work with them</a:t>
            </a:r>
            <a:r>
              <a:rPr lang="en-GB" sz="1100" baseline="0" dirty="0">
                <a:latin typeface="Arial" panose="020B0604020202020204" pitchFamily="34" charset="0"/>
                <a:ea typeface="Verdana"/>
                <a:cs typeface="Arial" panose="020B0604020202020204" pitchFamily="34" charset="0"/>
              </a:rPr>
              <a:t> </a:t>
            </a:r>
            <a:r>
              <a:rPr lang="en-GB" sz="1100" dirty="0">
                <a:latin typeface="Arial" panose="020B0604020202020204" pitchFamily="34" charset="0"/>
                <a:ea typeface="Verdana"/>
                <a:cs typeface="Arial" panose="020B0604020202020204" pitchFamily="34" charset="0"/>
              </a:rPr>
              <a:t>to lighten their load.</a:t>
            </a:r>
          </a:p>
          <a:p>
            <a:r>
              <a:rPr lang="en-GB" sz="1100" dirty="0">
                <a:latin typeface="Arial" panose="020B0604020202020204" pitchFamily="34" charset="0"/>
                <a:ea typeface="Verdana"/>
                <a:cs typeface="Arial" panose="020B0604020202020204" pitchFamily="34" charset="0"/>
              </a:rPr>
              <a:t>Show me how to listen carefully</a:t>
            </a:r>
            <a:r>
              <a:rPr lang="en-GB" sz="1100" baseline="0" dirty="0">
                <a:latin typeface="Arial" panose="020B0604020202020204" pitchFamily="34" charset="0"/>
                <a:ea typeface="Verdana"/>
                <a:cs typeface="Arial" panose="020B0604020202020204" pitchFamily="34" charset="0"/>
              </a:rPr>
              <a:t> </a:t>
            </a:r>
            <a:r>
              <a:rPr lang="en-GB" sz="1100" dirty="0">
                <a:latin typeface="Arial" panose="020B0604020202020204" pitchFamily="34" charset="0"/>
                <a:ea typeface="Verdana"/>
                <a:cs typeface="Arial" panose="020B0604020202020204" pitchFamily="34" charset="0"/>
              </a:rPr>
              <a:t>so that I can offer what they need.</a:t>
            </a:r>
          </a:p>
          <a:p>
            <a:r>
              <a:rPr lang="en-GB" sz="1100" dirty="0">
                <a:latin typeface="Arial" panose="020B0604020202020204" pitchFamily="34" charset="0"/>
                <a:ea typeface="Verdana"/>
                <a:cs typeface="Arial" panose="020B0604020202020204" pitchFamily="34" charset="0"/>
              </a:rPr>
              <a:t>We are your global family of many different cultures and religions. </a:t>
            </a:r>
          </a:p>
          <a:p>
            <a:r>
              <a:rPr lang="en-GB" sz="1100" dirty="0">
                <a:latin typeface="Arial" panose="020B0604020202020204" pitchFamily="34" charset="0"/>
                <a:ea typeface="Verdana"/>
                <a:cs typeface="Arial" panose="020B0604020202020204" pitchFamily="34" charset="0"/>
              </a:rPr>
              <a:t>Make us one family united in you.</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11</a:t>
            </a:fld>
            <a:endParaRPr lang="en-GB"/>
          </a:p>
        </p:txBody>
      </p:sp>
    </p:spTree>
    <p:extLst>
      <p:ext uri="{BB962C8B-B14F-4D97-AF65-F5344CB8AC3E}">
        <p14:creationId xmlns:p14="http://schemas.microsoft.com/office/powerpoint/2010/main" val="200334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sz="800" b="1" dirty="0">
                <a:latin typeface="Arial" panose="020B0604020202020204" pitchFamily="34" charset="0"/>
                <a:ea typeface="Verdana"/>
                <a:cs typeface="Arial" panose="020B0604020202020204" pitchFamily="34" charset="0"/>
              </a:rPr>
              <a:t>Image: </a:t>
            </a:r>
            <a:r>
              <a:rPr lang="en-GB" sz="800" b="0" dirty="0">
                <a:latin typeface="Arial" panose="020B0604020202020204" pitchFamily="34" charset="0"/>
                <a:ea typeface="Verdana"/>
                <a:cs typeface="Arial" panose="020B0604020202020204" pitchFamily="34" charset="0"/>
              </a:rPr>
              <a:t>Comfort sells the fish her husband Lewis catches and helps others in her community whenever she can. </a:t>
            </a:r>
            <a:endParaRPr lang="en-GB" sz="800" b="0" i="0" dirty="0">
              <a:solidFill>
                <a:srgbClr val="39393C"/>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a:cs typeface="Arial" panose="020B0604020202020204" pitchFamily="34" charset="0"/>
              </a:rPr>
              <a:t>Picture</a:t>
            </a:r>
            <a:r>
              <a:rPr lang="en-GB" sz="800" b="1" baseline="0" dirty="0">
                <a:latin typeface="Arial" panose="020B0604020202020204" pitchFamily="34" charset="0"/>
                <a:ea typeface="Verdana"/>
                <a:cs typeface="Arial" panose="020B0604020202020204" pitchFamily="34" charset="0"/>
              </a:rPr>
              <a:t> </a:t>
            </a:r>
            <a:r>
              <a:rPr lang="en-GB" sz="800" b="1" dirty="0">
                <a:latin typeface="Arial" panose="020B0604020202020204" pitchFamily="34" charset="0"/>
                <a:ea typeface="Verdana"/>
                <a:cs typeface="Arial" panose="020B0604020202020204" pitchFamily="34" charset="0"/>
              </a:rPr>
              <a:t>credit</a:t>
            </a:r>
            <a:r>
              <a:rPr lang="en-GB" sz="800" b="1" baseline="0" dirty="0">
                <a:latin typeface="Arial" panose="020B0604020202020204" pitchFamily="34" charset="0"/>
                <a:ea typeface="Verdana"/>
                <a:cs typeface="Arial" panose="020B0604020202020204" pitchFamily="34" charset="0"/>
              </a:rPr>
              <a:t>: </a:t>
            </a:r>
            <a:r>
              <a:rPr lang="en-GB" sz="1200" b="0" i="0" kern="1200" dirty="0" err="1">
                <a:solidFill>
                  <a:schemeClr val="tx1"/>
                </a:solidFill>
                <a:effectLst/>
                <a:latin typeface="+mn-lt"/>
                <a:ea typeface="+mn-ea"/>
                <a:cs typeface="+mn-cs"/>
              </a:rPr>
              <a:t>Carielle</a:t>
            </a:r>
            <a:r>
              <a:rPr lang="en-GB" sz="1200" b="0" i="0" kern="1200" dirty="0">
                <a:solidFill>
                  <a:schemeClr val="tx1"/>
                </a:solidFill>
                <a:effectLst/>
                <a:latin typeface="+mn-lt"/>
                <a:ea typeface="+mn-ea"/>
                <a:cs typeface="+mn-cs"/>
              </a:rPr>
              <a:t> Doe</a:t>
            </a:r>
            <a:endParaRPr lang="en-GB" sz="8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12</a:t>
            </a:fld>
            <a:endParaRPr lang="en-GB"/>
          </a:p>
        </p:txBody>
      </p:sp>
    </p:spTree>
    <p:extLst>
      <p:ext uri="{BB962C8B-B14F-4D97-AF65-F5344CB8AC3E}">
        <p14:creationId xmlns:p14="http://schemas.microsoft.com/office/powerpoint/2010/main" val="396791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625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“And the king will answer them, ‘Truly I tell you, just as you did it to one of the least of these who are members of our family, you did it to me.’” Matthew 25:37-40</a:t>
            </a:r>
          </a:p>
          <a:p>
            <a:endParaRPr lang="en-GB" sz="1100" b="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p>
          <a:p>
            <a:r>
              <a:rPr lang="en-GB" sz="1800" dirty="0">
                <a:effectLst/>
                <a:latin typeface="Arial" panose="020B0604020202020204" pitchFamily="34" charset="0"/>
                <a:ea typeface="Calibri" panose="020F0502020204030204" pitchFamily="34" charset="0"/>
                <a:cs typeface="Arial" panose="020B0604020202020204" pitchFamily="34" charset="0"/>
              </a:rPr>
              <a:t>Moved by Jesus’ pain, Veronica’s love overcomes her fear, and she courageously steps forward to wipe the blood and sweat from Jesus’ face. She cannot change his fate, but recognising his dignity, she faithfully performs her small act of compassion. As the guards force Jesus onward, the image of his face is left on Veronica’s veil.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too are called to compassion. It is easy to be discouraged by the scale of poverty and need in the world, but each day offers us the opportunity to perform small acts of kindness and generosity. In so doing, we recognise the face of Jesus in our neighbour and he imprints his face on each of us.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James and his fellow fishermen do not keep the good fishing places secret. They share tips on the best places to go. They help one another if they get into difficulty on the water.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He says, “The town provides a way of giving when you don’t have anything. If you need something, a person will help you and you will pay them back later.”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Do we carry out small acts of generosity and love? Are we attentive to the face of Christ in our brothers and sisters?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you know how it feels</a:t>
            </a:r>
          </a:p>
          <a:p>
            <a:r>
              <a:rPr lang="en-GB" sz="1100" dirty="0">
                <a:latin typeface="Arial" panose="020B0604020202020204" pitchFamily="34" charset="0"/>
                <a:cs typeface="Arial" panose="020B0604020202020204" pitchFamily="34" charset="0"/>
              </a:rPr>
              <a:t>to be hurt and to cry out in pain and fear.</a:t>
            </a:r>
          </a:p>
          <a:p>
            <a:r>
              <a:rPr lang="en-GB" sz="1100" b="0" dirty="0">
                <a:latin typeface="Arial" panose="020B0604020202020204" pitchFamily="34" charset="0"/>
                <a:cs typeface="Arial" panose="020B0604020202020204" pitchFamily="34" charset="0"/>
              </a:rPr>
              <a:t>Walk with us.</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Show us how to walk together with others.</a:t>
            </a:r>
          </a:p>
          <a:p>
            <a:r>
              <a:rPr lang="en-GB" sz="1100" dirty="0">
                <a:latin typeface="Arial" panose="020B0604020202020204" pitchFamily="34" charset="0"/>
                <a:cs typeface="Arial" panose="020B0604020202020204" pitchFamily="34" charset="0"/>
              </a:rPr>
              <a:t>Show us how to love the people around us</a:t>
            </a:r>
          </a:p>
          <a:p>
            <a:r>
              <a:rPr lang="en-GB" sz="1100" dirty="0">
                <a:latin typeface="Arial" panose="020B0604020202020204" pitchFamily="34" charset="0"/>
                <a:cs typeface="Arial" panose="020B0604020202020204" pitchFamily="34" charset="0"/>
              </a:rPr>
              <a:t>And to be there for those who need us.</a:t>
            </a:r>
          </a:p>
        </p:txBody>
      </p:sp>
      <p:sp>
        <p:nvSpPr>
          <p:cNvPr id="4" name="Slide Number Placeholder 3"/>
          <p:cNvSpPr>
            <a:spLocks noGrp="1"/>
          </p:cNvSpPr>
          <p:nvPr>
            <p:ph type="sldNum" sz="quarter" idx="10"/>
          </p:nvPr>
        </p:nvSpPr>
        <p:spPr/>
        <p:txBody>
          <a:bodyPr/>
          <a:lstStyle/>
          <a:p>
            <a:fld id="{6AB2571A-8646-431E-BD24-20DF77D09C46}" type="slidenum">
              <a:rPr lang="en-GB" smtClean="0"/>
              <a:pPr/>
              <a:t>13</a:t>
            </a:fld>
            <a:endParaRPr lang="en-GB"/>
          </a:p>
        </p:txBody>
      </p:sp>
    </p:spTree>
    <p:extLst>
      <p:ext uri="{BB962C8B-B14F-4D97-AF65-F5344CB8AC3E}">
        <p14:creationId xmlns:p14="http://schemas.microsoft.com/office/powerpoint/2010/main" val="168262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Image:</a:t>
            </a:r>
            <a:r>
              <a:rPr lang="en-GB" sz="800" b="0" baseline="0" dirty="0">
                <a:latin typeface="Arial" panose="020B0604020202020204" pitchFamily="34" charset="0"/>
                <a:ea typeface="Verdana" panose="020B0604030504040204" pitchFamily="34" charset="0"/>
                <a:cs typeface="Arial" panose="020B0604020202020204" pitchFamily="34" charset="0"/>
              </a:rPr>
              <a:t> </a:t>
            </a:r>
            <a:r>
              <a:rPr lang="en-GB" sz="800" b="0" i="0" dirty="0">
                <a:solidFill>
                  <a:srgbClr val="39393C"/>
                </a:solidFill>
                <a:effectLst/>
                <a:latin typeface="Arial" panose="020B0604020202020204" pitchFamily="34" charset="0"/>
                <a:cs typeface="Arial" panose="020B0604020202020204" pitchFamily="34" charset="0"/>
              </a:rPr>
              <a:t>Part of a safety at sea training session just off the coast of New Kru Town, Liberia. The fishermen help each other if they get into difficulty on the water.</a:t>
            </a:r>
            <a:br>
              <a:rPr lang="en-GB" sz="800" b="0" dirty="0">
                <a:effectLst/>
                <a:latin typeface="Arial" panose="020B0604020202020204" pitchFamily="34" charset="0"/>
                <a:cs typeface="Arial" panose="020B0604020202020204" pitchFamily="34" charset="0"/>
              </a:rPr>
            </a:b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800" b="0" dirty="0">
                <a:latin typeface="Arial" panose="020B0604020202020204" pitchFamily="34" charset="0"/>
                <a:ea typeface="Verdana" panose="020B0604030504040204" pitchFamily="34" charset="0"/>
                <a:cs typeface="Arial" panose="020B0604020202020204" pitchFamily="34" charset="0"/>
              </a:rPr>
              <a:t>Thom Flint</a:t>
            </a: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14</a:t>
            </a:fld>
            <a:endParaRPr lang="en-GB"/>
          </a:p>
        </p:txBody>
      </p:sp>
    </p:spTree>
    <p:extLst>
      <p:ext uri="{BB962C8B-B14F-4D97-AF65-F5344CB8AC3E}">
        <p14:creationId xmlns:p14="http://schemas.microsoft.com/office/powerpoint/2010/main" val="2139712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“Come to me all you who labour, and I will give you rest. Take my yoke upon you, and learn from me; for I am gentle and lowly in heart, and you will find rest for your souls. For my yoke is easy and my burden light.” Matthew 11:28-30</a:t>
            </a:r>
            <a:endParaRPr lang="en-GB" sz="1100" b="1" dirty="0">
              <a:latin typeface="Arial" panose="020B0604020202020204" pitchFamily="34" charset="0"/>
              <a:cs typeface="Arial" panose="020B0604020202020204" pitchFamily="34" charset="0"/>
            </a:endParaRPr>
          </a:p>
          <a:p>
            <a:endParaRPr lang="en-GB" sz="1100" b="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p>
          <a:p>
            <a:r>
              <a:rPr lang="en-GB" sz="1800" dirty="0">
                <a:effectLst/>
                <a:latin typeface="Arial" panose="020B0604020202020204" pitchFamily="34" charset="0"/>
                <a:ea typeface="Calibri" panose="020F0502020204030204" pitchFamily="34" charset="0"/>
                <a:cs typeface="Arial" panose="020B0604020202020204" pitchFamily="34" charset="0"/>
              </a:rPr>
              <a:t>Under the weight of the cross, Jesus is once again brought to his knees. After this second fall, Jesus’ struggle to rise up again is much harder.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Many people in our communities are falling under the heavy weight of the cost-of-living crisis. People here at home and throughout the world do not have enough healthy food to eat, despite the fact that there is  enough food in the world for everyone.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think of all among us who are trying to hold onto hope in the daily struggle to get enough food, those who are striving to make ends meet in a system that is broken and which keeps people poor.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How can we live in solidarity with those who feel despondent or invisible?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Jesus, you stumbled and fell.</a:t>
            </a:r>
          </a:p>
          <a:p>
            <a:r>
              <a:rPr lang="en-GB" sz="1100" dirty="0">
                <a:latin typeface="Arial" panose="020B0604020202020204" pitchFamily="34" charset="0"/>
                <a:cs typeface="Arial" panose="020B0604020202020204" pitchFamily="34" charset="0"/>
              </a:rPr>
              <a:t>You lost strength</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and became tired.</a:t>
            </a:r>
          </a:p>
          <a:p>
            <a:r>
              <a:rPr lang="en-GB" sz="1100" dirty="0">
                <a:latin typeface="Arial" panose="020B0604020202020204" pitchFamily="34" charset="0"/>
                <a:cs typeface="Arial" panose="020B0604020202020204" pitchFamily="34" charset="0"/>
              </a:rPr>
              <a:t>And yet you carried on.</a:t>
            </a:r>
          </a:p>
          <a:p>
            <a:r>
              <a:rPr lang="en-GB" sz="1100" b="0" dirty="0">
                <a:latin typeface="Arial" panose="020B0604020202020204" pitchFamily="34" charset="0"/>
                <a:cs typeface="Arial" panose="020B0604020202020204" pitchFamily="34" charset="0"/>
              </a:rPr>
              <a:t>Walk with us.</a:t>
            </a:r>
          </a:p>
          <a:p>
            <a:r>
              <a:rPr lang="en-GB" sz="1100" dirty="0">
                <a:latin typeface="Arial" panose="020B0604020202020204" pitchFamily="34" charset="0"/>
                <a:cs typeface="Arial" panose="020B0604020202020204" pitchFamily="34" charset="0"/>
              </a:rPr>
              <a:t>When we find it hard to keep going,</a:t>
            </a:r>
          </a:p>
          <a:p>
            <a:r>
              <a:rPr lang="en-GB" sz="1100" dirty="0">
                <a:latin typeface="Arial" panose="020B0604020202020204" pitchFamily="34" charset="0"/>
                <a:cs typeface="Arial" panose="020B0604020202020204" pitchFamily="34" charset="0"/>
              </a:rPr>
              <a:t>give us the strength we need</a:t>
            </a:r>
            <a:r>
              <a:rPr lang="en-GB" sz="1100" baseline="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to finish our work as well as we can</a:t>
            </a:r>
            <a:r>
              <a:rPr lang="en-GB" sz="1100" baseline="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and show love to others.</a:t>
            </a:r>
          </a:p>
        </p:txBody>
      </p:sp>
      <p:sp>
        <p:nvSpPr>
          <p:cNvPr id="4" name="Slide Number Placeholder 3"/>
          <p:cNvSpPr>
            <a:spLocks noGrp="1"/>
          </p:cNvSpPr>
          <p:nvPr>
            <p:ph type="sldNum" sz="quarter" idx="10"/>
          </p:nvPr>
        </p:nvSpPr>
        <p:spPr/>
        <p:txBody>
          <a:bodyPr/>
          <a:lstStyle/>
          <a:p>
            <a:fld id="{6AB2571A-8646-431E-BD24-20DF77D09C46}" type="slidenum">
              <a:rPr lang="en-GB" smtClean="0"/>
              <a:pPr/>
              <a:t>15</a:t>
            </a:fld>
            <a:endParaRPr lang="en-GB"/>
          </a:p>
        </p:txBody>
      </p:sp>
    </p:spTree>
    <p:extLst>
      <p:ext uri="{BB962C8B-B14F-4D97-AF65-F5344CB8AC3E}">
        <p14:creationId xmlns:p14="http://schemas.microsoft.com/office/powerpoint/2010/main" val="156229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Image: </a:t>
            </a:r>
            <a:r>
              <a:rPr lang="en-GB" sz="800" b="0" dirty="0">
                <a:latin typeface="Arial" panose="020B0604020202020204" pitchFamily="34" charset="0"/>
                <a:ea typeface="Verdana" panose="020B0604030504040204" pitchFamily="34" charset="0"/>
                <a:cs typeface="Arial" panose="020B0604020202020204" pitchFamily="34" charset="0"/>
              </a:rPr>
              <a:t>Cynthia and Messi looking out to sea. They used to struggle to get enough food to eat. </a:t>
            </a:r>
            <a:endParaRPr lang="en-GB" sz="800" b="0" baseline="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1200" b="0" i="0" kern="1200" dirty="0" err="1">
                <a:solidFill>
                  <a:schemeClr val="tx1"/>
                </a:solidFill>
                <a:effectLst/>
                <a:latin typeface="+mn-lt"/>
                <a:ea typeface="+mn-ea"/>
                <a:cs typeface="+mn-cs"/>
              </a:rPr>
              <a:t>Carielle</a:t>
            </a:r>
            <a:r>
              <a:rPr lang="en-GB" sz="1200" b="0" i="0" kern="1200" dirty="0">
                <a:solidFill>
                  <a:schemeClr val="tx1"/>
                </a:solidFill>
                <a:effectLst/>
                <a:latin typeface="+mn-lt"/>
                <a:ea typeface="+mn-ea"/>
                <a:cs typeface="+mn-cs"/>
              </a:rPr>
              <a:t> Doe</a:t>
            </a:r>
            <a:endParaRPr lang="en-GB" sz="1100" b="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16</a:t>
            </a:fld>
            <a:endParaRPr lang="en-GB"/>
          </a:p>
        </p:txBody>
      </p:sp>
    </p:spTree>
    <p:extLst>
      <p:ext uri="{BB962C8B-B14F-4D97-AF65-F5344CB8AC3E}">
        <p14:creationId xmlns:p14="http://schemas.microsoft.com/office/powerpoint/2010/main" val="3800587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625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“A great number of the people followed him, and among them were women who were beating their breasts and wailing for him.” Luke 23:27-28</a:t>
            </a:r>
            <a:endParaRPr lang="en-GB" sz="1100"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As Jesus draws closer to the place of execution, he encounters the women of Jerusalem weeping for him. There is a shared empathy here as Jesus recognises their difficulties and tells them not to weep for him, but for themselves and their children.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As we recall this exchange, we remember the many societies where women face huge challenges. Today, women represent the majority of the world’s poorest people. Globally, they are less likely than men to be involved in decision making, to own land or property, or to have access to education, technology and employment.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err="1">
                <a:effectLst/>
                <a:latin typeface="Arial" panose="020B0604020202020204" pitchFamily="34" charset="0"/>
                <a:ea typeface="Calibri" panose="020F0502020204030204" pitchFamily="34" charset="0"/>
                <a:cs typeface="Arial" panose="020B0604020202020204" pitchFamily="34" charset="0"/>
              </a:rPr>
              <a:t>Lawrencia’s</a:t>
            </a:r>
            <a:r>
              <a:rPr lang="en-GB" sz="1800" dirty="0">
                <a:effectLst/>
                <a:latin typeface="Arial" panose="020B0604020202020204" pitchFamily="34" charset="0"/>
                <a:ea typeface="Calibri" panose="020F0502020204030204" pitchFamily="34" charset="0"/>
                <a:cs typeface="Arial" panose="020B0604020202020204" pitchFamily="34" charset="0"/>
              </a:rPr>
              <a:t> mother used to dry fish and sell it to earn money in Liberia. From a young age, </a:t>
            </a:r>
            <a:r>
              <a:rPr lang="en-GB" sz="1800" dirty="0" err="1">
                <a:effectLst/>
                <a:latin typeface="Arial" panose="020B0604020202020204" pitchFamily="34" charset="0"/>
                <a:ea typeface="Calibri" panose="020F0502020204030204" pitchFamily="34" charset="0"/>
                <a:cs typeface="Arial" panose="020B0604020202020204" pitchFamily="34" charset="0"/>
              </a:rPr>
              <a:t>Lawrencia</a:t>
            </a:r>
            <a:r>
              <a:rPr lang="en-GB" sz="1800" dirty="0">
                <a:effectLst/>
                <a:latin typeface="Arial" panose="020B0604020202020204" pitchFamily="34" charset="0"/>
                <a:ea typeface="Calibri" panose="020F0502020204030204" pitchFamily="34" charset="0"/>
                <a:cs typeface="Arial" panose="020B0604020202020204" pitchFamily="34" charset="0"/>
              </a:rPr>
              <a:t> helped her mother as well as making extra money by selling items like milk, biscuits, sugar and soap. She saved her money and used it to pay her school fees and help fund her university studies.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Now </a:t>
            </a:r>
            <a:r>
              <a:rPr lang="en-GB" sz="1800" dirty="0" err="1">
                <a:effectLst/>
                <a:latin typeface="Arial" panose="020B0604020202020204" pitchFamily="34" charset="0"/>
                <a:ea typeface="Calibri" panose="020F0502020204030204" pitchFamily="34" charset="0"/>
                <a:cs typeface="Arial" panose="020B0604020202020204" pitchFamily="34" charset="0"/>
              </a:rPr>
              <a:t>Lawrencia</a:t>
            </a:r>
            <a:r>
              <a:rPr lang="en-GB" sz="1800" dirty="0">
                <a:effectLst/>
                <a:latin typeface="Arial" panose="020B0604020202020204" pitchFamily="34" charset="0"/>
                <a:ea typeface="Calibri" panose="020F0502020204030204" pitchFamily="34" charset="0"/>
                <a:cs typeface="Arial" panose="020B0604020202020204" pitchFamily="34" charset="0"/>
              </a:rPr>
              <a:t> works with the women in the community she grew up in who clean, store and sell the fish. Thanks to her training, the women have increased their profits and been able to save for their children’s school fees.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What causes us to weep? Which situations in the world make us cry out to God?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Jesus, you cared and spoke out,</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even on the road to your death.</a:t>
            </a:r>
          </a:p>
          <a:p>
            <a:r>
              <a:rPr lang="en-GB" sz="1100" dirty="0">
                <a:latin typeface="Arial" panose="020B0604020202020204" pitchFamily="34" charset="0"/>
                <a:cs typeface="Arial" panose="020B0604020202020204" pitchFamily="34" charset="0"/>
              </a:rPr>
              <a:t>You knew and felt the struggles of others.</a:t>
            </a:r>
          </a:p>
          <a:p>
            <a:r>
              <a:rPr lang="en-GB" sz="1100" b="0" dirty="0">
                <a:latin typeface="Arial" panose="020B0604020202020204" pitchFamily="34" charset="0"/>
                <a:cs typeface="Arial" panose="020B0604020202020204" pitchFamily="34" charset="0"/>
              </a:rPr>
              <a:t>Walk with us.</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As we hear the stories of our sisters and brothers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who live in poverty,</a:t>
            </a:r>
          </a:p>
          <a:p>
            <a:r>
              <a:rPr lang="en-GB" sz="1100" dirty="0">
                <a:latin typeface="Arial" panose="020B0604020202020204" pitchFamily="34" charset="0"/>
                <a:cs typeface="Arial" panose="020B0604020202020204" pitchFamily="34" charset="0"/>
              </a:rPr>
              <a:t>give us the courage to raise our voices,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so that together we can work for change.</a:t>
            </a:r>
          </a:p>
        </p:txBody>
      </p:sp>
      <p:sp>
        <p:nvSpPr>
          <p:cNvPr id="4" name="Slide Number Placeholder 3"/>
          <p:cNvSpPr>
            <a:spLocks noGrp="1"/>
          </p:cNvSpPr>
          <p:nvPr>
            <p:ph type="sldNum" sz="quarter" idx="10"/>
          </p:nvPr>
        </p:nvSpPr>
        <p:spPr/>
        <p:txBody>
          <a:bodyPr/>
          <a:lstStyle/>
          <a:p>
            <a:fld id="{6AB2571A-8646-431E-BD24-20DF77D09C46}" type="slidenum">
              <a:rPr lang="en-GB" smtClean="0"/>
              <a:pPr/>
              <a:t>17</a:t>
            </a:fld>
            <a:endParaRPr lang="en-GB"/>
          </a:p>
        </p:txBody>
      </p:sp>
    </p:spTree>
    <p:extLst>
      <p:ext uri="{BB962C8B-B14F-4D97-AF65-F5344CB8AC3E}">
        <p14:creationId xmlns:p14="http://schemas.microsoft.com/office/powerpoint/2010/main" val="147897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ea typeface="Verdana" panose="020B0604030504040204" pitchFamily="34" charset="0"/>
                <a:cs typeface="Arial" panose="020B0604020202020204" pitchFamily="34" charset="0"/>
              </a:rPr>
              <a:t>Image: </a:t>
            </a:r>
            <a:r>
              <a:rPr lang="en-GB" sz="900" dirty="0" err="1">
                <a:effectLst/>
              </a:rPr>
              <a:t>Lawrencia</a:t>
            </a:r>
            <a:r>
              <a:rPr lang="en-GB" sz="900" dirty="0">
                <a:effectLst/>
              </a:rPr>
              <a:t> (right) worked with women in the fishing community she grew up in to help them learn to increase their profits and save money for difficult times.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ea typeface="Verdana" panose="020B0604030504040204" pitchFamily="34" charset="0"/>
                <a:cs typeface="Arial" panose="020B0604020202020204" pitchFamily="34" charset="0"/>
              </a:rPr>
              <a:t>Picture credit: </a:t>
            </a:r>
            <a:r>
              <a:rPr lang="en-GB" sz="1100" dirty="0" err="1">
                <a:effectLst/>
              </a:rPr>
              <a:t>Carielle</a:t>
            </a:r>
            <a:r>
              <a:rPr lang="en-GB" sz="1100" dirty="0">
                <a:effectLst/>
              </a:rPr>
              <a:t> Doe</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18</a:t>
            </a:fld>
            <a:endParaRPr lang="en-GB"/>
          </a:p>
        </p:txBody>
      </p:sp>
    </p:spTree>
    <p:extLst>
      <p:ext uri="{BB962C8B-B14F-4D97-AF65-F5344CB8AC3E}">
        <p14:creationId xmlns:p14="http://schemas.microsoft.com/office/powerpoint/2010/main" val="373500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62500" lnSpcReduction="20000"/>
          </a:bodyPr>
          <a:lstStyle/>
          <a:p>
            <a:r>
              <a:rPr lang="en-GB" sz="1100" b="1" dirty="0">
                <a:latin typeface="Arial" panose="020B0604020202020204" pitchFamily="34" charset="0"/>
                <a:cs typeface="Arial" panose="020B0604020202020204" pitchFamily="34" charset="0"/>
              </a:rPr>
              <a:t>Reader: “</a:t>
            </a:r>
            <a:r>
              <a:rPr lang="en-GB" sz="1100" dirty="0">
                <a:latin typeface="Arial" panose="020B0604020202020204" pitchFamily="34" charset="0"/>
                <a:cs typeface="Arial" panose="020B0604020202020204" pitchFamily="34" charset="0"/>
              </a:rPr>
              <a:t>For nothing will be impossible with God.” Luke 1:37 </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dirty="0">
              <a:latin typeface="Arial" panose="020B0604020202020204" pitchFamily="34" charset="0"/>
              <a:cs typeface="Arial" panose="020B0604020202020204" pitchFamily="34" charset="0"/>
            </a:endParaRPr>
          </a:p>
          <a:p>
            <a:r>
              <a:rPr lang="en-GB" sz="1100" b="1" dirty="0" err="1">
                <a:latin typeface="Arial" panose="020B0604020202020204" pitchFamily="34" charset="0"/>
                <a:cs typeface="Arial" panose="020B0604020202020204" pitchFamily="34" charset="0"/>
              </a:rPr>
              <a:t>Reflect</a:t>
            </a:r>
            <a:r>
              <a:rPr lang="en-GB" sz="1800" dirty="0" err="1">
                <a:effectLst/>
                <a:latin typeface="Arial" panose="020B0604020202020204" pitchFamily="34" charset="0"/>
                <a:ea typeface="Calibri" panose="020F0502020204030204" pitchFamily="34" charset="0"/>
                <a:cs typeface="Arial" panose="020B0604020202020204" pitchFamily="34" charset="0"/>
              </a:rPr>
              <a:t>Jesus</a:t>
            </a:r>
            <a:r>
              <a:rPr lang="en-GB" sz="1800" dirty="0">
                <a:effectLst/>
                <a:latin typeface="Arial" panose="020B0604020202020204" pitchFamily="34" charset="0"/>
                <a:ea typeface="Calibri" panose="020F0502020204030204" pitchFamily="34" charset="0"/>
                <a:cs typeface="Arial" panose="020B0604020202020204" pitchFamily="34" charset="0"/>
              </a:rPr>
              <a:t> falls a third and final time. He must surely now be completely drained, and yet he finds the strength to rise and continue on his path to Calvary.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sky was black,” says </a:t>
            </a:r>
            <a:r>
              <a:rPr lang="en-GB" sz="1800" dirty="0" err="1">
                <a:effectLst/>
                <a:latin typeface="Arial" panose="020B0604020202020204" pitchFamily="34" charset="0"/>
                <a:ea typeface="Calibri" panose="020F0502020204030204" pitchFamily="34" charset="0"/>
                <a:cs typeface="Arial" panose="020B0604020202020204" pitchFamily="34" charset="0"/>
              </a:rPr>
              <a:t>Tekon</a:t>
            </a:r>
            <a:r>
              <a:rPr lang="en-GB" sz="1800" dirty="0">
                <a:effectLst/>
                <a:latin typeface="Arial" panose="020B0604020202020204" pitchFamily="34" charset="0"/>
                <a:ea typeface="Calibri" panose="020F0502020204030204" pitchFamily="34" charset="0"/>
                <a:cs typeface="Arial" panose="020B0604020202020204" pitchFamily="34" charset="0"/>
              </a:rPr>
              <a:t>, a Liberian fisherman who was caught in a particularly bad storm. Even though he and his friends tied three boats together to stop them from drifting in the wind, they were carried a long way off. Everyone was panicking. They were afraid.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But </a:t>
            </a:r>
            <a:r>
              <a:rPr lang="en-GB" sz="1800" dirty="0" err="1">
                <a:effectLst/>
                <a:latin typeface="Arial" panose="020B0604020202020204" pitchFamily="34" charset="0"/>
                <a:ea typeface="Calibri" panose="020F0502020204030204" pitchFamily="34" charset="0"/>
                <a:cs typeface="Arial" panose="020B0604020202020204" pitchFamily="34" charset="0"/>
              </a:rPr>
              <a:t>Tekon</a:t>
            </a:r>
            <a:r>
              <a:rPr lang="en-GB" sz="1800" dirty="0">
                <a:effectLst/>
                <a:latin typeface="Arial" panose="020B0604020202020204" pitchFamily="34" charset="0"/>
                <a:ea typeface="Calibri" panose="020F0502020204030204" pitchFamily="34" charset="0"/>
                <a:cs typeface="Arial" panose="020B0604020202020204" pitchFamily="34" charset="0"/>
              </a:rPr>
              <a:t> had been given training in how to stay safe at sea and he had a GPS tracker on board. It took them almost 24 hours but all the fishermen made it home.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Sometimes we may feel overwhelmed by difficulties: illness, caring responsibilities, loneliness, anxiety, our own moments of weakness and failure. Sometimes the challenges facing us and our global family – hunger, climate change, poverty and injustice – can feel overwhelming, impossible to address.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Love gave Jesus the strength to stand again and continue onwards. We pray for ourselves, and for all those who need strength and courage, that in the face of so many struggles, Christ’s love will urge us 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Jesus, you felt the darkness around you,</a:t>
            </a:r>
          </a:p>
          <a:p>
            <a:r>
              <a:rPr lang="en-GB" sz="1100" dirty="0">
                <a:latin typeface="Arial" panose="020B0604020202020204" pitchFamily="34" charset="0"/>
                <a:cs typeface="Arial" panose="020B0604020202020204" pitchFamily="34" charset="0"/>
              </a:rPr>
              <a:t>the crowds surrounded you.</a:t>
            </a:r>
          </a:p>
          <a:p>
            <a:r>
              <a:rPr lang="en-GB" sz="1100" dirty="0">
                <a:latin typeface="Arial" panose="020B0604020202020204" pitchFamily="34" charset="0"/>
                <a:cs typeface="Arial" panose="020B0604020202020204" pitchFamily="34" charset="0"/>
              </a:rPr>
              <a:t>You fell once more.</a:t>
            </a:r>
          </a:p>
          <a:p>
            <a:r>
              <a:rPr lang="en-GB" sz="1100" b="0" dirty="0">
                <a:latin typeface="Arial" panose="020B0604020202020204" pitchFamily="34" charset="0"/>
                <a:cs typeface="Arial" panose="020B0604020202020204" pitchFamily="34" charset="0"/>
              </a:rPr>
              <a:t>Walk with us.</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When we lose hope,</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when everything is just too difficult,</a:t>
            </a:r>
          </a:p>
          <a:p>
            <a:r>
              <a:rPr lang="en-GB" sz="1100" dirty="0">
                <a:latin typeface="Arial" panose="020B0604020202020204" pitchFamily="34" charset="0"/>
                <a:cs typeface="Arial" panose="020B0604020202020204" pitchFamily="34" charset="0"/>
              </a:rPr>
              <a:t>show us how to reach out to each other and hold hands,</a:t>
            </a:r>
            <a:r>
              <a:rPr lang="en-GB" sz="1100" baseline="0" dirty="0">
                <a:latin typeface="Arial" panose="020B0604020202020204" pitchFamily="34" charset="0"/>
                <a:cs typeface="Arial" panose="020B0604020202020204" pitchFamily="34" charset="0"/>
              </a:rPr>
              <a:t> s</a:t>
            </a:r>
            <a:r>
              <a:rPr lang="en-GB" sz="1100" dirty="0">
                <a:latin typeface="Arial" panose="020B0604020202020204" pitchFamily="34" charset="0"/>
                <a:cs typeface="Arial" panose="020B0604020202020204" pitchFamily="34" charset="0"/>
              </a:rPr>
              <a:t>o that none of us have to do everything on our own.</a:t>
            </a:r>
          </a:p>
          <a:p>
            <a:r>
              <a:rPr lang="en-GB" sz="1100" dirty="0">
                <a:latin typeface="Arial" panose="020B0604020202020204" pitchFamily="34" charset="0"/>
                <a:cs typeface="Arial" panose="020B0604020202020204" pitchFamily="34" charset="0"/>
              </a:rPr>
              <a:t>Help us to know that you walk alongside us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even when we feel most alone.</a:t>
            </a:r>
          </a:p>
        </p:txBody>
      </p:sp>
      <p:sp>
        <p:nvSpPr>
          <p:cNvPr id="4" name="Slide Number Placeholder 3"/>
          <p:cNvSpPr>
            <a:spLocks noGrp="1"/>
          </p:cNvSpPr>
          <p:nvPr>
            <p:ph type="sldNum" sz="quarter" idx="10"/>
          </p:nvPr>
        </p:nvSpPr>
        <p:spPr/>
        <p:txBody>
          <a:bodyPr/>
          <a:lstStyle/>
          <a:p>
            <a:fld id="{6AB2571A-8646-431E-BD24-20DF77D09C46}" type="slidenum">
              <a:rPr lang="en-GB" smtClean="0"/>
              <a:pPr/>
              <a:t>19</a:t>
            </a:fld>
            <a:endParaRPr lang="en-GB"/>
          </a:p>
        </p:txBody>
      </p:sp>
    </p:spTree>
    <p:extLst>
      <p:ext uri="{BB962C8B-B14F-4D97-AF65-F5344CB8AC3E}">
        <p14:creationId xmlns:p14="http://schemas.microsoft.com/office/powerpoint/2010/main" val="327944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478563" y="4715153"/>
            <a:ext cx="5930783" cy="4565580"/>
          </a:xfrm>
        </p:spPr>
        <p:txBody>
          <a:bodyPr>
            <a:noAutofit/>
          </a:bodyPr>
          <a:lstStyle/>
          <a:p>
            <a:pPr rtl="0" fontAlgn="base"/>
            <a:r>
              <a:rPr lang="en-GB" sz="1100" b="1" i="0" kern="1200" dirty="0">
                <a:solidFill>
                  <a:schemeClr val="tx1"/>
                </a:solidFill>
                <a:effectLst/>
                <a:latin typeface="Arial" panose="020B0604020202020204" pitchFamily="34" charset="0"/>
                <a:ea typeface="+mn-ea"/>
                <a:cs typeface="Arial" panose="020B0604020202020204" pitchFamily="34" charset="0"/>
              </a:rPr>
              <a:t>Opening reflection</a:t>
            </a:r>
          </a:p>
          <a:p>
            <a:pPr rtl="0" fontAlgn="base"/>
            <a:endParaRPr lang="en-GB" sz="1100" b="1" i="0" kern="1200" dirty="0">
              <a:solidFill>
                <a:schemeClr val="tx1"/>
              </a:solidFill>
              <a:effectLst/>
              <a:latin typeface="Arial" panose="020B0604020202020204" pitchFamily="34" charset="0"/>
              <a:ea typeface="+mn-ea"/>
              <a:cs typeface="Arial" panose="020B0604020202020204" pitchFamily="34" charset="0"/>
            </a:endParaRPr>
          </a:p>
          <a:p>
            <a:r>
              <a:rPr lang="en-GB" sz="1100" b="1" i="0" kern="1200" dirty="0">
                <a:solidFill>
                  <a:schemeClr val="tx1"/>
                </a:solidFill>
                <a:effectLst/>
                <a:latin typeface="Arial" panose="020B0604020202020204" pitchFamily="34" charset="0"/>
                <a:ea typeface="+mn-ea"/>
                <a:cs typeface="Arial" panose="020B0604020202020204" pitchFamily="34" charset="0"/>
              </a:rPr>
              <a:t>Leader:</a:t>
            </a:r>
            <a:r>
              <a:rPr lang="en-GB" sz="1100" b="1" i="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mn-lt"/>
                <a:ea typeface="+mn-ea"/>
                <a:cs typeface="+mn-cs"/>
              </a:rPr>
              <a:t>As we reflect on the final journey of Jesus, leading to his death on the cross, we do so in solidarity with all those, here at home and across the world, who are suffering today. We contemplate the lives of our sisters and brothers in Liberia. Through the Cross, Jesus has brought hope and new life, and we can glimpse this too in the lives of the fishermen featured in the CAFOD Lent appeal.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Let us pray together for God to transform our lives and the lives of others:</a:t>
            </a:r>
          </a:p>
          <a:p>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Loving God,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our boat is rocked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 the sea of life,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by poverty, illness or disaster,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quiet the waves,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calm the storm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lead us safely to shore.</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When we work hard,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for our daily bread,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but at the end of the day go hungry,</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walk alongside us,</a:t>
            </a:r>
          </a:p>
          <a:p>
            <a:pPr fontAlgn="base"/>
            <a:r>
              <a:rPr lang="en-GB" sz="1200" kern="1200" dirty="0">
                <a:solidFill>
                  <a:schemeClr val="tx1"/>
                </a:solidFill>
                <a:effectLst/>
                <a:latin typeface="+mn-lt"/>
                <a:ea typeface="+mn-ea"/>
                <a:cs typeface="+mn-cs"/>
              </a:rPr>
              <a:t>call, “cast out your nets”,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knowing there is enough for all.</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When we are lost,</a:t>
            </a:r>
          </a:p>
          <a:p>
            <a:pPr fontAlgn="base"/>
            <a:r>
              <a:rPr lang="en-GB" sz="1200" kern="1200" dirty="0">
                <a:solidFill>
                  <a:schemeClr val="tx1"/>
                </a:solidFill>
                <a:effectLst/>
                <a:latin typeface="+mn-lt"/>
                <a:ea typeface="+mn-ea"/>
                <a:cs typeface="+mn-cs"/>
              </a:rPr>
              <a:t>and uncertain of how </a:t>
            </a:r>
          </a:p>
          <a:p>
            <a:pPr fontAlgn="base"/>
            <a:r>
              <a:rPr lang="en-GB" sz="1200" kern="1200" dirty="0">
                <a:solidFill>
                  <a:schemeClr val="tx1"/>
                </a:solidFill>
                <a:effectLst/>
                <a:latin typeface="+mn-lt"/>
                <a:ea typeface="+mn-ea"/>
                <a:cs typeface="+mn-cs"/>
              </a:rPr>
              <a:t>to make a change in our world,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your words ring out:</a:t>
            </a:r>
          </a:p>
          <a:p>
            <a:pPr fontAlgn="base"/>
            <a:r>
              <a:rPr lang="en-GB" sz="1200" kern="1200" dirty="0">
                <a:solidFill>
                  <a:schemeClr val="tx1"/>
                </a:solidFill>
                <a:effectLst/>
                <a:latin typeface="+mn-lt"/>
                <a:ea typeface="+mn-ea"/>
                <a:cs typeface="+mn-cs"/>
              </a:rPr>
              <a:t>“Come, follow me”,</a:t>
            </a:r>
          </a:p>
          <a:p>
            <a:pPr fontAlgn="base"/>
            <a:r>
              <a:rPr lang="en-GB" sz="1200" kern="1200" dirty="0">
                <a:solidFill>
                  <a:schemeClr val="tx1"/>
                </a:solidFill>
                <a:effectLst/>
                <a:latin typeface="+mn-lt"/>
                <a:ea typeface="+mn-ea"/>
                <a:cs typeface="+mn-cs"/>
              </a:rPr>
              <a:t>guiding us to new life with you.</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Lead us, Lord, to play our part</a:t>
            </a:r>
          </a:p>
          <a:p>
            <a:pPr fontAlgn="base"/>
            <a:r>
              <a:rPr lang="en-GB" sz="1200" kern="1200" dirty="0">
                <a:solidFill>
                  <a:schemeClr val="tx1"/>
                </a:solidFill>
                <a:effectLst/>
                <a:latin typeface="+mn-lt"/>
                <a:ea typeface="+mn-ea"/>
                <a:cs typeface="+mn-cs"/>
              </a:rPr>
              <a:t>in calming the storm</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sharing your gifts with each other,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 that all people throughout the world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may look to the future with hope.</a:t>
            </a:r>
          </a:p>
          <a:p>
            <a:pPr fontAlgn="base"/>
            <a:endParaRPr lang="en-GB" sz="1200" kern="1200" dirty="0">
              <a:solidFill>
                <a:schemeClr val="tx1"/>
              </a:solidFill>
              <a:effectLst/>
              <a:latin typeface="+mn-lt"/>
              <a:ea typeface="+mn-ea"/>
              <a:cs typeface="+mn-cs"/>
            </a:endParaRPr>
          </a:p>
          <a:p>
            <a:pPr fontAlgn="base"/>
            <a:r>
              <a:rPr lang="en-GB" sz="1200" kern="1200" dirty="0">
                <a:solidFill>
                  <a:schemeClr val="tx1"/>
                </a:solidFill>
                <a:effectLst/>
                <a:latin typeface="+mn-lt"/>
                <a:ea typeface="+mn-ea"/>
                <a:cs typeface="+mn-cs"/>
              </a:rPr>
              <a:t>Amen.  </a:t>
            </a:r>
          </a:p>
          <a:p>
            <a:pPr rtl="0" fontAlgn="base"/>
            <a:endParaRPr lang="en-GB" sz="1000" baseline="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2</a:t>
            </a:fld>
            <a:endParaRPr lang="en-GB"/>
          </a:p>
        </p:txBody>
      </p:sp>
    </p:spTree>
    <p:extLst>
      <p:ext uri="{BB962C8B-B14F-4D97-AF65-F5344CB8AC3E}">
        <p14:creationId xmlns:p14="http://schemas.microsoft.com/office/powerpoint/2010/main" val="3162210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sz="800" b="1" dirty="0">
                <a:latin typeface="Arial" panose="020B0604020202020204" pitchFamily="34" charset="0"/>
                <a:ea typeface="Verdana" panose="020B0604030504040204" pitchFamily="34" charset="0"/>
                <a:cs typeface="Arial" panose="020B0604020202020204" pitchFamily="34" charset="0"/>
              </a:rPr>
              <a:t>Image: </a:t>
            </a:r>
            <a:r>
              <a:rPr lang="en-GB" sz="1200" dirty="0" err="1">
                <a:effectLst/>
                <a:latin typeface="Arial" panose="020B0604020202020204" pitchFamily="34" charset="0"/>
                <a:ea typeface="Calibri" panose="020F0502020204030204" pitchFamily="34" charset="0"/>
                <a:cs typeface="Arial" panose="020B0604020202020204" pitchFamily="34" charset="0"/>
              </a:rPr>
              <a:t>Tekon</a:t>
            </a:r>
            <a:r>
              <a:rPr lang="en-GB" sz="1200" dirty="0">
                <a:effectLst/>
                <a:latin typeface="Arial" panose="020B0604020202020204" pitchFamily="34" charset="0"/>
                <a:ea typeface="Calibri" panose="020F0502020204030204" pitchFamily="34" charset="0"/>
                <a:cs typeface="Arial" panose="020B0604020202020204" pitchFamily="34" charset="0"/>
              </a:rPr>
              <a:t> on his boat. When he and some friends was caught in a very bad storm and were carried off by the wind, </a:t>
            </a:r>
            <a:r>
              <a:rPr lang="en-GB" sz="1200" dirty="0" err="1">
                <a:effectLst/>
                <a:latin typeface="Arial" panose="020B0604020202020204" pitchFamily="34" charset="0"/>
                <a:ea typeface="Calibri" panose="020F0502020204030204" pitchFamily="34" charset="0"/>
                <a:cs typeface="Arial" panose="020B0604020202020204" pitchFamily="34" charset="0"/>
              </a:rPr>
              <a:t>Tekon</a:t>
            </a:r>
            <a:r>
              <a:rPr lang="en-GB" sz="1200" dirty="0">
                <a:effectLst/>
                <a:latin typeface="Arial" panose="020B0604020202020204" pitchFamily="34" charset="0"/>
                <a:ea typeface="Calibri" panose="020F0502020204030204" pitchFamily="34" charset="0"/>
                <a:cs typeface="Arial" panose="020B0604020202020204" pitchFamily="34" charset="0"/>
              </a:rPr>
              <a:t> was able to use his training and his GPS tracker to get them all safely home. </a:t>
            </a:r>
            <a:endParaRPr lang="en-GB" sz="800" b="1" dirty="0">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1200" b="0" i="0" kern="1200" dirty="0">
                <a:solidFill>
                  <a:schemeClr val="tx1"/>
                </a:solidFill>
                <a:effectLst/>
                <a:latin typeface="+mn-lt"/>
                <a:ea typeface="+mn-ea"/>
                <a:cs typeface="+mn-cs"/>
              </a:rPr>
              <a:t>Thom Flint</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20</a:t>
            </a:fld>
            <a:endParaRPr lang="en-GB"/>
          </a:p>
        </p:txBody>
      </p:sp>
    </p:spTree>
    <p:extLst>
      <p:ext uri="{BB962C8B-B14F-4D97-AF65-F5344CB8AC3E}">
        <p14:creationId xmlns:p14="http://schemas.microsoft.com/office/powerpoint/2010/main" val="1623015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3"/>
            <a:ext cx="5438140" cy="4104107"/>
          </a:xfrm>
        </p:spPr>
        <p:txBody>
          <a:bodyPr>
            <a:normAutofit fontScale="700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“The soldiers took his clothes and divided them into four parts, one for each soldier. They also took his tunic…” </a:t>
            </a:r>
          </a:p>
          <a:p>
            <a:r>
              <a:rPr lang="en-GB" sz="1100" b="0" dirty="0">
                <a:latin typeface="Arial" panose="020B0604020202020204" pitchFamily="34" charset="0"/>
                <a:cs typeface="Arial" panose="020B0604020202020204" pitchFamily="34" charset="0"/>
              </a:rPr>
              <a:t>John 19:23-24</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Jesus has nothing left. Arriving at his place of execution, even his clothes are taken from him. He holds nothing back.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Around the world, people who are poor or marginalised continue to be stripped of what is theirs. The climate crisis wipes away homes, crops and lives. Conflict strips away peace and the chance to learn and live freely. Too many people are prevented from the opportunities that they need to flourish.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Pope Francis urges us to “refuse to turn a blind eye to the tragedy of rampant poverty that prevents millions of men, women, young people and children from living in a manner worthy of our human dignity.”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Hearing these words, how am I challenged? What am I being called to do for those who have been stripped of so much?</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Jesus, you sacrificed everything and endured mockery</a:t>
            </a:r>
            <a:r>
              <a:rPr lang="en-GB" sz="1100" baseline="0" dirty="0">
                <a:latin typeface="Arial" panose="020B0604020202020204" pitchFamily="34" charset="0"/>
                <a:cs typeface="Arial" panose="020B0604020202020204" pitchFamily="34" charset="0"/>
              </a:rPr>
              <a:t> for our sake.</a:t>
            </a:r>
            <a:endParaRPr lang="en-GB" sz="1100" dirty="0">
              <a:latin typeface="Arial" panose="020B0604020202020204" pitchFamily="34" charset="0"/>
              <a:cs typeface="Arial" panose="020B0604020202020204" pitchFamily="34" charset="0"/>
            </a:endParaRPr>
          </a:p>
          <a:p>
            <a:r>
              <a:rPr lang="en-GB" sz="1100" b="0" dirty="0">
                <a:latin typeface="Arial" panose="020B0604020202020204" pitchFamily="34" charset="0"/>
                <a:cs typeface="Arial" panose="020B0604020202020204" pitchFamily="34" charset="0"/>
              </a:rPr>
              <a:t>Walk with us.</a:t>
            </a:r>
          </a:p>
          <a:p>
            <a:r>
              <a:rPr lang="en-GB" sz="1100" b="0" dirty="0">
                <a:latin typeface="Arial" panose="020B0604020202020204" pitchFamily="34" charset="0"/>
                <a:cs typeface="Arial" panose="020B0604020202020204" pitchFamily="34" charset="0"/>
              </a:rPr>
              <a:t>When we value possessions more</a:t>
            </a:r>
            <a:r>
              <a:rPr lang="en-GB" sz="1100" b="0" baseline="0" dirty="0">
                <a:latin typeface="Arial" panose="020B0604020202020204" pitchFamily="34" charset="0"/>
                <a:cs typeface="Arial" panose="020B0604020202020204" pitchFamily="34" charset="0"/>
              </a:rPr>
              <a:t> than</a:t>
            </a:r>
            <a:r>
              <a:rPr lang="en-GB" sz="1100" b="0" dirty="0">
                <a:latin typeface="Arial" panose="020B0604020202020204" pitchFamily="34" charset="0"/>
                <a:cs typeface="Arial" panose="020B0604020202020204" pitchFamily="34" charset="0"/>
              </a:rPr>
              <a:t> people,</a:t>
            </a:r>
          </a:p>
          <a:p>
            <a:r>
              <a:rPr lang="en-GB" sz="1100" b="0" dirty="0">
                <a:latin typeface="Arial" panose="020B0604020202020204" pitchFamily="34" charset="0"/>
                <a:cs typeface="Arial" panose="020B0604020202020204" pitchFamily="34" charset="0"/>
              </a:rPr>
              <a:t>or look down on someone who has less,</a:t>
            </a:r>
          </a:p>
          <a:p>
            <a:r>
              <a:rPr lang="en-GB" sz="1100" b="0" dirty="0">
                <a:latin typeface="Arial" panose="020B0604020202020204" pitchFamily="34" charset="0"/>
                <a:cs typeface="Arial" panose="020B0604020202020204" pitchFamily="34" charset="0"/>
              </a:rPr>
              <a:t>show</a:t>
            </a:r>
            <a:r>
              <a:rPr lang="en-GB" sz="1100" b="0" baseline="0" dirty="0">
                <a:latin typeface="Arial" panose="020B0604020202020204" pitchFamily="34" charset="0"/>
                <a:cs typeface="Arial" panose="020B0604020202020204" pitchFamily="34" charset="0"/>
              </a:rPr>
              <a:t> us your face in theirs.</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21</a:t>
            </a:fld>
            <a:endParaRPr lang="en-GB"/>
          </a:p>
        </p:txBody>
      </p:sp>
    </p:spTree>
    <p:extLst>
      <p:ext uri="{BB962C8B-B14F-4D97-AF65-F5344CB8AC3E}">
        <p14:creationId xmlns:p14="http://schemas.microsoft.com/office/powerpoint/2010/main" val="92391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3"/>
            <a:ext cx="5438140" cy="4104107"/>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Image</a:t>
            </a:r>
            <a:r>
              <a:rPr lang="en-GB" sz="800" b="0" dirty="0">
                <a:latin typeface="Arial" panose="020B0604020202020204" pitchFamily="34" charset="0"/>
                <a:ea typeface="Verdana" panose="020B0604030504040204" pitchFamily="34" charset="0"/>
                <a:cs typeface="Arial" panose="020B0604020202020204" pitchFamily="34" charset="0"/>
              </a:rPr>
              <a:t>: Mary helping to wash fish in an alleyway with drying laundry hanging above her.</a:t>
            </a:r>
            <a:br>
              <a:rPr lang="en-GB" sz="800" dirty="0"/>
            </a:b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1200" b="0" i="0" kern="1200" dirty="0" err="1">
                <a:solidFill>
                  <a:schemeClr val="tx1"/>
                </a:solidFill>
                <a:effectLst/>
                <a:latin typeface="+mn-lt"/>
                <a:ea typeface="+mn-ea"/>
                <a:cs typeface="+mn-cs"/>
              </a:rPr>
              <a:t>Carielle</a:t>
            </a:r>
            <a:r>
              <a:rPr lang="en-GB" sz="1200" b="0" i="0" kern="1200" dirty="0">
                <a:solidFill>
                  <a:schemeClr val="tx1"/>
                </a:solidFill>
                <a:effectLst/>
                <a:latin typeface="+mn-lt"/>
                <a:ea typeface="+mn-ea"/>
                <a:cs typeface="+mn-cs"/>
              </a:rPr>
              <a:t> Doe</a:t>
            </a:r>
            <a:endParaRPr lang="en-GB" sz="800" dirty="0">
              <a:latin typeface="Arial" panose="020B0604020202020204" pitchFamily="34" charset="0"/>
              <a:ea typeface="Verdana" panose="020B060403050404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22</a:t>
            </a:fld>
            <a:endParaRPr lang="en-GB"/>
          </a:p>
        </p:txBody>
      </p:sp>
    </p:spTree>
    <p:extLst>
      <p:ext uri="{BB962C8B-B14F-4D97-AF65-F5344CB8AC3E}">
        <p14:creationId xmlns:p14="http://schemas.microsoft.com/office/powerpoint/2010/main" val="3523985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850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“When they came to the place that is called The Skull, they crucified Jesus there with the criminals, one on his right and one on his left. </a:t>
            </a:r>
            <a:r>
              <a:rPr lang="en-GB" sz="1100" dirty="0">
                <a:latin typeface="Arial" panose="020B0604020202020204" pitchFamily="34" charset="0"/>
                <a:cs typeface="Arial" panose="020B0604020202020204" pitchFamily="34" charset="0"/>
              </a:rPr>
              <a:t>Then Jesus said, ‘Father, forgive them, they know not what they do.’” </a:t>
            </a:r>
            <a:r>
              <a:rPr lang="en-GB" sz="1100" b="0" dirty="0">
                <a:latin typeface="Arial" panose="020B0604020202020204" pitchFamily="34" charset="0"/>
                <a:cs typeface="Arial" panose="020B0604020202020204" pitchFamily="34" charset="0"/>
              </a:rPr>
              <a:t>Luke 23:33-35</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The soldiers drive the nails into Jesus’ hands and feet. Yet even in this moment he shows his compassion, praying for those who crucify him.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Jesus continues to be crucified in all who suffer in our world. He is present in those whom society marginalises: people who are hungry or homeless, refugees or asylum seekers. He is hurt in the exploitation of our common home, the earth and its resources.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As followers of Jesus, may we show his compassion and so be a source of hope for all our brothers and sisters, our global family, and our common home, the earth.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b="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Jesus, you cry out</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in pain. </a:t>
            </a:r>
          </a:p>
          <a:p>
            <a:r>
              <a:rPr lang="en-GB" sz="1100" b="0" dirty="0">
                <a:latin typeface="Arial" panose="020B0604020202020204" pitchFamily="34" charset="0"/>
                <a:cs typeface="Arial" panose="020B0604020202020204" pitchFamily="34" charset="0"/>
              </a:rPr>
              <a:t>Walk with us.</a:t>
            </a:r>
          </a:p>
          <a:p>
            <a:r>
              <a:rPr lang="en-GB" sz="1100" dirty="0">
                <a:latin typeface="Arial" panose="020B0604020202020204" pitchFamily="34" charset="0"/>
                <a:cs typeface="Arial" panose="020B0604020202020204" pitchFamily="34" charset="0"/>
              </a:rPr>
              <a:t>Challenge us -</a:t>
            </a:r>
          </a:p>
          <a:p>
            <a:r>
              <a:rPr lang="en-GB" sz="1100" dirty="0">
                <a:latin typeface="Arial" panose="020B0604020202020204" pitchFamily="34" charset="0"/>
                <a:cs typeface="Arial" panose="020B0604020202020204" pitchFamily="34" charset="0"/>
              </a:rPr>
              <a:t>when we hold people back, </a:t>
            </a:r>
          </a:p>
          <a:p>
            <a:r>
              <a:rPr lang="en-GB" sz="1100" dirty="0">
                <a:latin typeface="Arial" panose="020B0604020202020204" pitchFamily="34" charset="0"/>
                <a:cs typeface="Arial" panose="020B0604020202020204" pitchFamily="34" charset="0"/>
              </a:rPr>
              <a:t>when we don’t treat them with respect.</a:t>
            </a:r>
          </a:p>
          <a:p>
            <a:r>
              <a:rPr lang="en-GB" sz="1100" dirty="0">
                <a:latin typeface="Arial" panose="020B0604020202020204" pitchFamily="34" charset="0"/>
                <a:cs typeface="Arial" panose="020B0604020202020204" pitchFamily="34" charset="0"/>
              </a:rPr>
              <a:t>Help us to remember that everyone is equal,</a:t>
            </a:r>
          </a:p>
          <a:p>
            <a:r>
              <a:rPr lang="en-GB" sz="1100" dirty="0">
                <a:latin typeface="Arial" panose="020B0604020202020204" pitchFamily="34" charset="0"/>
                <a:cs typeface="Arial" panose="020B0604020202020204" pitchFamily="34" charset="0"/>
              </a:rPr>
              <a:t>that we are all made in the image of God.</a:t>
            </a:r>
            <a:r>
              <a:rPr lang="en-GB" sz="11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23</a:t>
            </a:fld>
            <a:endParaRPr lang="en-GB"/>
          </a:p>
        </p:txBody>
      </p:sp>
    </p:spTree>
    <p:extLst>
      <p:ext uri="{BB962C8B-B14F-4D97-AF65-F5344CB8AC3E}">
        <p14:creationId xmlns:p14="http://schemas.microsoft.com/office/powerpoint/2010/main" val="416176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sz="800" b="1" dirty="0">
                <a:latin typeface="Arial" panose="020B0604020202020204" pitchFamily="34" charset="0"/>
                <a:cs typeface="Arial" panose="020B0604020202020204" pitchFamily="34" charset="0"/>
              </a:rPr>
              <a:t>Image: </a:t>
            </a:r>
            <a:r>
              <a:rPr lang="en-GB" sz="1200" b="0" i="0" kern="1200" dirty="0">
                <a:solidFill>
                  <a:schemeClr val="tx1"/>
                </a:solidFill>
                <a:effectLst/>
                <a:latin typeface="+mn-lt"/>
                <a:ea typeface="+mn-ea"/>
                <a:cs typeface="+mn-cs"/>
              </a:rPr>
              <a:t>Ishmael is a blacksmith in Sierra Leone.</a:t>
            </a:r>
            <a:endParaRPr lang="en-GB" sz="800" b="1" dirty="0">
              <a:latin typeface="Arial" panose="020B0604020202020204" pitchFamily="34" charset="0"/>
              <a:cs typeface="Arial" panose="020B0604020202020204" pitchFamily="34" charset="0"/>
            </a:endParaRPr>
          </a:p>
          <a:p>
            <a:r>
              <a:rPr lang="en-GB" sz="800" b="1" baseline="0" dirty="0">
                <a:latin typeface="Arial" panose="020B0604020202020204" pitchFamily="34" charset="0"/>
                <a:cs typeface="Arial" panose="020B0604020202020204" pitchFamily="34" charset="0"/>
              </a:rPr>
              <a:t>Picture credit: </a:t>
            </a:r>
            <a:r>
              <a:rPr lang="en-GB" sz="800" b="0" baseline="0" dirty="0">
                <a:latin typeface="Arial" panose="020B0604020202020204" pitchFamily="34" charset="0"/>
                <a:cs typeface="Arial" panose="020B0604020202020204" pitchFamily="34" charset="0"/>
              </a:rPr>
              <a:t>Thom Flint</a:t>
            </a:r>
            <a:endParaRPr lang="en-GB" sz="8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24</a:t>
            </a:fld>
            <a:endParaRPr lang="en-GB"/>
          </a:p>
        </p:txBody>
      </p:sp>
    </p:spTree>
    <p:extLst>
      <p:ext uri="{BB962C8B-B14F-4D97-AF65-F5344CB8AC3E}">
        <p14:creationId xmlns:p14="http://schemas.microsoft.com/office/powerpoint/2010/main" val="3472079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529839" y="4715153"/>
            <a:ext cx="5588069" cy="4466987"/>
          </a:xfrm>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cs typeface="Arial" panose="020B0604020202020204" pitchFamily="34" charset="0"/>
              </a:rPr>
              <a:t>Reader: “</a:t>
            </a:r>
            <a:r>
              <a:rPr lang="en-GB" sz="1100" b="0" i="0" dirty="0">
                <a:solidFill>
                  <a:srgbClr val="000000"/>
                </a:solidFill>
                <a:effectLst/>
                <a:latin typeface="Arial" panose="020B0604020202020204" pitchFamily="34" charset="0"/>
                <a:cs typeface="Arial" panose="020B0604020202020204" pitchFamily="34" charset="0"/>
              </a:rPr>
              <a:t>Later, knowing that everything had now been finished, and so that Scripture would be fulfilled, Jesus said, </a:t>
            </a:r>
            <a:r>
              <a:rPr lang="mr-IN" sz="1100" b="0" i="0" dirty="0">
                <a:solidFill>
                  <a:srgbClr val="000000"/>
                </a:solidFill>
                <a:effectLst/>
                <a:latin typeface="Arial" panose="020B0604020202020204" pitchFamily="34" charset="0"/>
                <a:cs typeface="Arial" panose="020B0604020202020204" pitchFamily="34" charset="0"/>
              </a:rPr>
              <a:t>‘</a:t>
            </a:r>
            <a:r>
              <a:rPr lang="en-GB" sz="1100" b="0" i="0" dirty="0">
                <a:solidFill>
                  <a:srgbClr val="000000"/>
                </a:solidFill>
                <a:effectLst/>
                <a:latin typeface="Arial" panose="020B0604020202020204" pitchFamily="34" charset="0"/>
                <a:cs typeface="Arial" panose="020B0604020202020204" pitchFamily="34" charset="0"/>
              </a:rPr>
              <a:t>I am thirsty.’ </a:t>
            </a:r>
            <a:r>
              <a:rPr lang="en-GB" sz="1100" b="1" i="0" baseline="30000" dirty="0">
                <a:solidFill>
                  <a:srgbClr val="000000"/>
                </a:solidFill>
                <a:effectLst/>
                <a:latin typeface="Arial" panose="020B0604020202020204" pitchFamily="34" charset="0"/>
                <a:cs typeface="Arial" panose="020B0604020202020204" pitchFamily="34" charset="0"/>
              </a:rPr>
              <a:t> </a:t>
            </a:r>
            <a:r>
              <a:rPr lang="en-GB" sz="1100" b="0" i="0" dirty="0">
                <a:solidFill>
                  <a:srgbClr val="000000"/>
                </a:solidFill>
                <a:effectLst/>
                <a:latin typeface="Arial" panose="020B0604020202020204" pitchFamily="34" charset="0"/>
                <a:cs typeface="Arial" panose="020B0604020202020204" pitchFamily="34" charset="0"/>
              </a:rPr>
              <a:t>A jar of wine vinegar was there, so they soaked a sponge in it, put the sponge on a stalk of the hyssop plant, and lifted it to Jesus’ lips. </a:t>
            </a:r>
            <a:r>
              <a:rPr lang="en-GB" sz="1100" b="1" i="0" baseline="30000" dirty="0">
                <a:solidFill>
                  <a:srgbClr val="000000"/>
                </a:solidFill>
                <a:effectLst/>
                <a:latin typeface="Arial" panose="020B0604020202020204" pitchFamily="34" charset="0"/>
                <a:cs typeface="Arial" panose="020B0604020202020204" pitchFamily="34" charset="0"/>
              </a:rPr>
              <a:t> </a:t>
            </a:r>
            <a:r>
              <a:rPr lang="en-GB" sz="1100" b="0" i="0" dirty="0">
                <a:solidFill>
                  <a:srgbClr val="000000"/>
                </a:solidFill>
                <a:effectLst/>
                <a:latin typeface="Arial" panose="020B0604020202020204" pitchFamily="34" charset="0"/>
                <a:cs typeface="Arial" panose="020B0604020202020204" pitchFamily="34" charset="0"/>
              </a:rPr>
              <a:t>When he had received the drink, Jesus said, </a:t>
            </a:r>
            <a:r>
              <a:rPr lang="en-GB" sz="1100" dirty="0">
                <a:latin typeface="Arial" panose="020B0604020202020204" pitchFamily="34" charset="0"/>
                <a:cs typeface="Arial" panose="020B0604020202020204" pitchFamily="34" charset="0"/>
              </a:rPr>
              <a:t>‘</a:t>
            </a:r>
            <a:r>
              <a:rPr lang="en-GB" sz="1100" b="0" i="0" dirty="0">
                <a:solidFill>
                  <a:srgbClr val="000000"/>
                </a:solidFill>
                <a:effectLst/>
                <a:latin typeface="Arial" panose="020B0604020202020204" pitchFamily="34" charset="0"/>
                <a:cs typeface="Arial" panose="020B0604020202020204" pitchFamily="34" charset="0"/>
              </a:rPr>
              <a:t>It is finished.’ With that, he bowed his head and gave up his spirit.” John 19:28-30</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i="1" dirty="0">
              <a:latin typeface="Arial" panose="020B0604020202020204" pitchFamily="34" charset="0"/>
              <a:cs typeface="Arial" panose="020B0604020202020204" pitchFamily="34" charset="0"/>
            </a:endParaRPr>
          </a:p>
          <a:p>
            <a:pPr>
              <a:defRPr/>
            </a:pPr>
            <a:r>
              <a:rPr lang="en-GB" sz="1100" b="1" dirty="0">
                <a:latin typeface="Arial" panose="020B0604020202020204" pitchFamily="34" charset="0"/>
                <a:cs typeface="Arial" panose="020B0604020202020204" pitchFamily="34" charset="0"/>
              </a:rPr>
              <a:t>Reflect:</a:t>
            </a:r>
          </a:p>
          <a:p>
            <a:r>
              <a:rPr lang="en-GB" sz="1800" dirty="0">
                <a:effectLst/>
                <a:latin typeface="Arial" panose="020B0604020202020204" pitchFamily="34" charset="0"/>
                <a:ea typeface="Calibri" panose="020F0502020204030204" pitchFamily="34" charset="0"/>
                <a:cs typeface="Arial" panose="020B0604020202020204" pitchFamily="34" charset="0"/>
              </a:rPr>
              <a:t>Just before he dies on the cross Jesus cries out that he is thirsty. We can hear him continue to say these words to us, through our brothers and sisters who each day must strive for enough water or enough food to eat. Through all those who thirst for a fairer world, where everyone has enough and is able to reach their full potential.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These last words of Jesus challenge us. They call us to see his face in all those who thirst for a fairer world and to stand alongside them raising our own voices for change. They invite us to make the connections between how we live as individuals and nations and the causes of hunger and poverty in our world.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Jesus dies with his arms outstretched on the cross, embracing all humanity. Do we allow ourselves to be caught up in this loving embrace? Having experienced this great love, how do we share it with others in our world?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a:pPr>
            <a:endParaRPr lang="en-GB" sz="1100" b="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Jesus, you know what it’s like</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feel alone,</a:t>
            </a:r>
            <a:endParaRPr lang="en-GB" sz="1100" baseline="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lost and afraid,</a:t>
            </a:r>
            <a:r>
              <a:rPr lang="en-GB" sz="1100" baseline="0" dirty="0">
                <a:latin typeface="Arial" panose="020B0604020202020204" pitchFamily="34" charset="0"/>
                <a:cs typeface="Arial" panose="020B0604020202020204" pitchFamily="34" charset="0"/>
              </a:rPr>
              <a:t> b</a:t>
            </a:r>
            <a:r>
              <a:rPr lang="en-GB" sz="1100" dirty="0">
                <a:latin typeface="Arial" panose="020B0604020202020204" pitchFamily="34" charset="0"/>
                <a:cs typeface="Arial" panose="020B0604020202020204" pitchFamily="34" charset="0"/>
              </a:rPr>
              <a:t>etrayed and abandoned.</a:t>
            </a:r>
          </a:p>
          <a:p>
            <a:r>
              <a:rPr lang="en-GB" sz="1100" b="0" dirty="0">
                <a:latin typeface="Arial" panose="020B0604020202020204" pitchFamily="34" charset="0"/>
                <a:cs typeface="Arial" panose="020B0604020202020204" pitchFamily="34" charset="0"/>
              </a:rPr>
              <a:t>Walk with us.</a:t>
            </a:r>
            <a:r>
              <a:rPr lang="en-GB" sz="1100" dirty="0">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And show us how to walk with others,</a:t>
            </a:r>
          </a:p>
          <a:p>
            <a:r>
              <a:rPr lang="en-GB" sz="1100" dirty="0">
                <a:latin typeface="Arial" panose="020B0604020202020204" pitchFamily="34" charset="0"/>
                <a:cs typeface="Arial" panose="020B0604020202020204" pitchFamily="34" charset="0"/>
              </a:rPr>
              <a:t>who live in fear</a:t>
            </a:r>
            <a:r>
              <a:rPr lang="en-GB" sz="1100" baseline="0" dirty="0">
                <a:latin typeface="Arial" panose="020B0604020202020204" pitchFamily="34" charset="0"/>
                <a:cs typeface="Arial" panose="020B0604020202020204" pitchFamily="34" charset="0"/>
              </a:rPr>
              <a:t> and</a:t>
            </a:r>
            <a:r>
              <a:rPr lang="en-GB" sz="1100" dirty="0">
                <a:latin typeface="Arial" panose="020B0604020202020204" pitchFamily="34" charset="0"/>
                <a:cs typeface="Arial" panose="020B0604020202020204" pitchFamily="34" charset="0"/>
              </a:rPr>
              <a:t> face death</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through hunger, thirst</a:t>
            </a:r>
            <a:r>
              <a:rPr lang="en-GB" sz="1100" baseline="0" dirty="0">
                <a:latin typeface="Arial" panose="020B0604020202020204" pitchFamily="34" charset="0"/>
                <a:cs typeface="Arial" panose="020B0604020202020204" pitchFamily="34" charset="0"/>
              </a:rPr>
              <a:t> and conflict</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Show us how to pray</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for sisters and brothers that we have</a:t>
            </a:r>
            <a:r>
              <a:rPr lang="en-GB" sz="1100" baseline="0" dirty="0">
                <a:latin typeface="Arial" panose="020B0604020202020204" pitchFamily="34" charset="0"/>
                <a:cs typeface="Arial" panose="020B0604020202020204" pitchFamily="34" charset="0"/>
              </a:rPr>
              <a:t> never met</a:t>
            </a:r>
            <a:r>
              <a:rPr lang="en-GB" sz="1100" dirty="0">
                <a:latin typeface="Arial" panose="020B0604020202020204" pitchFamily="34" charset="0"/>
                <a:cs typeface="Arial" panose="020B0604020202020204" pitchFamily="34" charset="0"/>
              </a:rPr>
              <a:t>,</a:t>
            </a:r>
          </a:p>
          <a:p>
            <a:r>
              <a:rPr lang="en-GB" sz="1100" dirty="0">
                <a:latin typeface="Arial" panose="020B0604020202020204" pitchFamily="34" charset="0"/>
                <a:cs typeface="Arial" panose="020B0604020202020204" pitchFamily="34" charset="0"/>
              </a:rPr>
              <a:t>but who are always loved by you.</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25</a:t>
            </a:fld>
            <a:endParaRPr lang="en-GB"/>
          </a:p>
        </p:txBody>
      </p:sp>
    </p:spTree>
    <p:extLst>
      <p:ext uri="{BB962C8B-B14F-4D97-AF65-F5344CB8AC3E}">
        <p14:creationId xmlns:p14="http://schemas.microsoft.com/office/powerpoint/2010/main" val="8145243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529839" y="4715153"/>
            <a:ext cx="5588069" cy="4466987"/>
          </a:xfrm>
        </p:spPr>
        <p:txBody>
          <a:bodyPr>
            <a:normAutofit/>
          </a:bodyPr>
          <a:lstStyle/>
          <a:p>
            <a:r>
              <a:rPr lang="en-GB" sz="1000" dirty="0"/>
              <a:t>Image:</a:t>
            </a:r>
            <a:r>
              <a:rPr lang="en-GB" sz="1000" baseline="0" dirty="0"/>
              <a:t> </a:t>
            </a:r>
            <a:r>
              <a:rPr lang="en-GB" sz="1200" b="0" i="0" kern="1200" dirty="0">
                <a:solidFill>
                  <a:schemeClr val="tx1"/>
                </a:solidFill>
                <a:effectLst/>
                <a:latin typeface="+mn-lt"/>
                <a:ea typeface="+mn-ea"/>
                <a:cs typeface="+mn-cs"/>
              </a:rPr>
              <a:t>Fishing boats on the beach in Liberia. The masts look a bit like a cross.</a:t>
            </a:r>
            <a:endParaRPr lang="en-GB"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1200" b="0" i="0" kern="1200" dirty="0" err="1">
                <a:solidFill>
                  <a:schemeClr val="tx1"/>
                </a:solidFill>
                <a:effectLst/>
                <a:latin typeface="+mn-lt"/>
                <a:ea typeface="+mn-ea"/>
                <a:cs typeface="+mn-cs"/>
              </a:rPr>
              <a:t>Carielle</a:t>
            </a:r>
            <a:r>
              <a:rPr lang="en-GB" sz="1200" b="0" i="0" kern="1200" dirty="0">
                <a:solidFill>
                  <a:schemeClr val="tx1"/>
                </a:solidFill>
                <a:effectLst/>
                <a:latin typeface="+mn-lt"/>
                <a:ea typeface="+mn-ea"/>
                <a:cs typeface="+mn-cs"/>
              </a:rPr>
              <a:t> Doe</a:t>
            </a:r>
            <a:endParaRPr lang="en-GB"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26</a:t>
            </a:fld>
            <a:endParaRPr lang="en-GB"/>
          </a:p>
        </p:txBody>
      </p:sp>
    </p:spTree>
    <p:extLst>
      <p:ext uri="{BB962C8B-B14F-4D97-AF65-F5344CB8AC3E}">
        <p14:creationId xmlns:p14="http://schemas.microsoft.com/office/powerpoint/2010/main" val="394850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521293" y="4715153"/>
            <a:ext cx="5811141" cy="4625400"/>
          </a:xfrm>
        </p:spPr>
        <p:txBody>
          <a:bodyPr>
            <a:normAutofit fontScale="700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“Joseph of Arimathea, who was a disciple of Jesus, though a secret one because of his fear of the Jews, asked Pilate to let him take away the body of Jesus. Pilate gave him permission; so he came and removed the body.” John 19:38</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The bodies of those crucified were usually left on the cross to decay. Joseph of Arimathea has been a secret follower of Jesus, but now he finds the courage to go to Pilate and ask for Jesus’ body. He acts despite the fear he must have felt, in order to ensure the lifeless body of his teacher is, at least now, treated with dignity and gentleness.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fishermen in Liberia face their fears every time they go out to sea. </a:t>
            </a:r>
            <a:r>
              <a:rPr lang="en-GB" sz="1800" dirty="0" err="1">
                <a:effectLst/>
                <a:latin typeface="Arial" panose="020B0604020202020204" pitchFamily="34" charset="0"/>
                <a:ea typeface="Calibri" panose="020F0502020204030204" pitchFamily="34" charset="0"/>
                <a:cs typeface="Arial" panose="020B0604020202020204" pitchFamily="34" charset="0"/>
              </a:rPr>
              <a:t>Tekon</a:t>
            </a:r>
            <a:r>
              <a:rPr lang="en-GB" sz="1800" dirty="0">
                <a:effectLst/>
                <a:latin typeface="Arial" panose="020B0604020202020204" pitchFamily="34" charset="0"/>
                <a:ea typeface="Calibri" panose="020F0502020204030204" pitchFamily="34" charset="0"/>
                <a:cs typeface="Arial" panose="020B0604020202020204" pitchFamily="34" charset="0"/>
              </a:rPr>
              <a:t> shares how his faith gives him the courage to do what he must for his family.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just pray – a short prayer – and we say our family motto: ‘</a:t>
            </a:r>
            <a:r>
              <a:rPr lang="en-GB" sz="1800" dirty="0" err="1">
                <a:effectLst/>
                <a:latin typeface="Arial" panose="020B0604020202020204" pitchFamily="34" charset="0"/>
                <a:ea typeface="Calibri" panose="020F0502020204030204" pitchFamily="34" charset="0"/>
                <a:cs typeface="Arial" panose="020B0604020202020204" pitchFamily="34" charset="0"/>
              </a:rPr>
              <a:t>Godere</a:t>
            </a:r>
            <a:r>
              <a:rPr lang="en-GB" sz="1800" dirty="0">
                <a:effectLst/>
                <a:latin typeface="Arial" panose="020B0604020202020204" pitchFamily="34" charset="0"/>
                <a:ea typeface="Calibri" panose="020F0502020204030204" pitchFamily="34" charset="0"/>
                <a:cs typeface="Arial" panose="020B0604020202020204" pitchFamily="34" charset="0"/>
              </a:rPr>
              <a:t>’. It means God is there. God is ahead. God is going to help me and provide safety.”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pray that at times of difficulty we too will have the courage to take action, to face our fears and to do what is right, treating others as we would wish to be treated.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defRPr/>
            </a:pPr>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you knew what it meant</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have friends,</a:t>
            </a:r>
          </a:p>
          <a:p>
            <a:r>
              <a:rPr lang="en-GB" sz="1100" dirty="0">
                <a:latin typeface="Arial" panose="020B0604020202020204" pitchFamily="34" charset="0"/>
                <a:cs typeface="Arial" panose="020B0604020202020204" pitchFamily="34" charset="0"/>
              </a:rPr>
              <a:t>who risked their own lives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take your body from the cross.</a:t>
            </a:r>
          </a:p>
          <a:p>
            <a:r>
              <a:rPr lang="en-GB" sz="1100" b="0" dirty="0">
                <a:latin typeface="Arial" panose="020B0604020202020204" pitchFamily="34" charset="0"/>
                <a:cs typeface="Arial" panose="020B0604020202020204" pitchFamily="34" charset="0"/>
              </a:rPr>
              <a:t>Walk with us.</a:t>
            </a:r>
          </a:p>
          <a:p>
            <a:r>
              <a:rPr lang="en-GB" sz="1100" dirty="0">
                <a:latin typeface="Arial" panose="020B0604020202020204" pitchFamily="34" charset="0"/>
                <a:cs typeface="Arial" panose="020B0604020202020204" pitchFamily="34" charset="0"/>
              </a:rPr>
              <a:t>Show us how to be friends to those close to us and to those far away.</a:t>
            </a:r>
          </a:p>
          <a:p>
            <a:r>
              <a:rPr lang="en-GB" sz="1100" dirty="0">
                <a:latin typeface="Arial" panose="020B0604020202020204" pitchFamily="34" charset="0"/>
                <a:cs typeface="Arial" panose="020B0604020202020204" pitchFamily="34" charset="0"/>
              </a:rPr>
              <a:t>Teach us to see you in everybody,</a:t>
            </a:r>
          </a:p>
          <a:p>
            <a:r>
              <a:rPr lang="en-GB" sz="1100" dirty="0">
                <a:latin typeface="Arial" panose="020B0604020202020204" pitchFamily="34" charset="0"/>
                <a:cs typeface="Arial" panose="020B0604020202020204" pitchFamily="34" charset="0"/>
              </a:rPr>
              <a:t>to be kind, loving</a:t>
            </a:r>
            <a:r>
              <a:rPr lang="en-GB" sz="1100" baseline="0" dirty="0">
                <a:latin typeface="Arial" panose="020B0604020202020204" pitchFamily="34" charset="0"/>
                <a:cs typeface="Arial" panose="020B0604020202020204" pitchFamily="34" charset="0"/>
              </a:rPr>
              <a:t> and</a:t>
            </a:r>
            <a:r>
              <a:rPr lang="en-GB" sz="1100" dirty="0">
                <a:latin typeface="Arial" panose="020B0604020202020204" pitchFamily="34" charset="0"/>
                <a:cs typeface="Arial" panose="020B0604020202020204" pitchFamily="34" charset="0"/>
              </a:rPr>
              <a:t> strong.</a:t>
            </a:r>
          </a:p>
          <a:p>
            <a:r>
              <a:rPr lang="en-GB" sz="1100" dirty="0">
                <a:latin typeface="Arial" panose="020B0604020202020204" pitchFamily="34" charset="0"/>
                <a:cs typeface="Arial" panose="020B0604020202020204" pitchFamily="34" charset="0"/>
              </a:rPr>
              <a:t>To be like you.</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27</a:t>
            </a:fld>
            <a:endParaRPr lang="en-GB"/>
          </a:p>
        </p:txBody>
      </p:sp>
    </p:spTree>
    <p:extLst>
      <p:ext uri="{BB962C8B-B14F-4D97-AF65-F5344CB8AC3E}">
        <p14:creationId xmlns:p14="http://schemas.microsoft.com/office/powerpoint/2010/main" val="1848378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521293" y="4715153"/>
            <a:ext cx="5811141" cy="4625400"/>
          </a:xfrm>
        </p:spPr>
        <p:txBody>
          <a:bodyPr>
            <a:normAutofit/>
          </a:bodyPr>
          <a:lstStyle/>
          <a:p>
            <a:r>
              <a:rPr lang="en-GB" sz="1200" b="1" i="0" dirty="0">
                <a:solidFill>
                  <a:srgbClr val="39393C"/>
                </a:solidFill>
                <a:effectLst/>
                <a:latin typeface="Inter"/>
              </a:rPr>
              <a:t>Image: </a:t>
            </a:r>
            <a:r>
              <a:rPr lang="en-GB" sz="1200" b="0" i="0" dirty="0" err="1">
                <a:solidFill>
                  <a:srgbClr val="39393C"/>
                </a:solidFill>
                <a:effectLst/>
                <a:latin typeface="Inter"/>
              </a:rPr>
              <a:t>Tekon</a:t>
            </a:r>
            <a:r>
              <a:rPr lang="en-GB" sz="1200" b="0" i="0" dirty="0">
                <a:solidFill>
                  <a:srgbClr val="39393C"/>
                </a:solidFill>
                <a:effectLst/>
                <a:latin typeface="Inter"/>
              </a:rPr>
              <a:t> on the beach with his boat, painted with the phrase “God there” which gives him courage as he heads out to sea. </a:t>
            </a:r>
          </a:p>
          <a:p>
            <a:r>
              <a:rPr lang="en-GB" sz="1200" b="1" i="0" dirty="0">
                <a:solidFill>
                  <a:srgbClr val="39393C"/>
                </a:solidFill>
                <a:effectLst/>
                <a:latin typeface="Inter"/>
                <a:cs typeface="Arial" panose="020B0604020202020204" pitchFamily="34" charset="0"/>
              </a:rPr>
              <a:t>Picture</a:t>
            </a:r>
            <a:r>
              <a:rPr lang="en-GB" sz="1200" b="0" i="0" dirty="0">
                <a:solidFill>
                  <a:srgbClr val="39393C"/>
                </a:solidFill>
                <a:effectLst/>
                <a:latin typeface="Inter"/>
                <a:cs typeface="Arial" panose="020B0604020202020204" pitchFamily="34" charset="0"/>
              </a:rPr>
              <a:t> </a:t>
            </a:r>
            <a:r>
              <a:rPr lang="en-GB" sz="1200" b="1" i="0" dirty="0">
                <a:solidFill>
                  <a:srgbClr val="39393C"/>
                </a:solidFill>
                <a:effectLst/>
                <a:latin typeface="Inter"/>
                <a:cs typeface="Arial" panose="020B0604020202020204" pitchFamily="34" charset="0"/>
              </a:rPr>
              <a:t>credit: </a:t>
            </a:r>
            <a:r>
              <a:rPr lang="en-GB" sz="1000" dirty="0">
                <a:effectLst/>
              </a:rPr>
              <a:t>Thom Flint</a:t>
            </a:r>
            <a:endParaRPr lang="en-GB" sz="1000" b="0" i="0" dirty="0">
              <a:solidFill>
                <a:srgbClr val="39393C"/>
              </a:solidFill>
              <a:effectLst/>
              <a:latin typeface="Inter"/>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28</a:t>
            </a:fld>
            <a:endParaRPr lang="en-GB"/>
          </a:p>
        </p:txBody>
      </p:sp>
    </p:spTree>
    <p:extLst>
      <p:ext uri="{BB962C8B-B14F-4D97-AF65-F5344CB8AC3E}">
        <p14:creationId xmlns:p14="http://schemas.microsoft.com/office/powerpoint/2010/main" val="146040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00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“Joseph bought a linen cloth, and taking down the body, wrapped it in the linen cloth, and laid it in a tomb that had been hewn out of the rock. He then rolled a stone against the door of the tomb. Mary Magdalene and Mary the mother of Joseph saw where the body was laid.” Mark 15: 45-47</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There has been little time to prepare Jesus’ body for burial. Joseph has to move quickly to place it in the tomb before the Sabbath begins.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too must act quickly if we are to protect our common home, the earth, for future generations.  We pray that we may have a sense of urgency and hope, even in dark times, as we seek to make a difference.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Despite the time constraints, Joseph tries his best to give Jesus dignity in death. He wraps the body in a simple linen cloth and rolls the stone over the door.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Have there been times when have we failed to uphold the dignity of our brothers and sisters around the world? How could we make sure we reflect the fact that each person is made in God’s image and likeness in the way that we treat one another?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 </a:t>
            </a: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as you were sealed in the tomb</a:t>
            </a:r>
          </a:p>
          <a:p>
            <a:r>
              <a:rPr lang="en-GB" sz="1100" dirty="0">
                <a:latin typeface="Arial" panose="020B0604020202020204" pitchFamily="34" charset="0"/>
                <a:cs typeface="Arial" panose="020B0604020202020204" pitchFamily="34" charset="0"/>
              </a:rPr>
              <a:t>those who loved you felt sad and alone.</a:t>
            </a:r>
          </a:p>
          <a:p>
            <a:r>
              <a:rPr lang="en-GB" sz="1100" dirty="0">
                <a:latin typeface="Arial" panose="020B0604020202020204" pitchFamily="34" charset="0"/>
                <a:cs typeface="Arial" panose="020B0604020202020204" pitchFamily="34" charset="0"/>
              </a:rPr>
              <a:t>They did not know what to do. </a:t>
            </a:r>
          </a:p>
          <a:p>
            <a:r>
              <a:rPr lang="en-GB" sz="1100" b="0" dirty="0">
                <a:latin typeface="Arial" panose="020B0604020202020204" pitchFamily="34" charset="0"/>
                <a:cs typeface="Arial" panose="020B0604020202020204" pitchFamily="34" charset="0"/>
              </a:rPr>
              <a:t>Walk with us.</a:t>
            </a:r>
          </a:p>
          <a:p>
            <a:r>
              <a:rPr lang="en-GB" sz="1100" dirty="0">
                <a:latin typeface="Arial" panose="020B0604020202020204" pitchFamily="34" charset="0"/>
                <a:cs typeface="Arial" panose="020B0604020202020204" pitchFamily="34" charset="0"/>
              </a:rPr>
              <a:t>Guide us in difficult times,</a:t>
            </a:r>
          </a:p>
          <a:p>
            <a:r>
              <a:rPr lang="en-GB" sz="1100" dirty="0">
                <a:latin typeface="Arial" panose="020B0604020202020204" pitchFamily="34" charset="0"/>
                <a:cs typeface="Arial" panose="020B0604020202020204" pitchFamily="34" charset="0"/>
              </a:rPr>
              <a:t>so that we can share you with our sisters and brothers</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when they feel sad and alone.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29</a:t>
            </a:fld>
            <a:endParaRPr lang="en-GB"/>
          </a:p>
        </p:txBody>
      </p:sp>
    </p:spTree>
    <p:extLst>
      <p:ext uri="{BB962C8B-B14F-4D97-AF65-F5344CB8AC3E}">
        <p14:creationId xmlns:p14="http://schemas.microsoft.com/office/powerpoint/2010/main" val="385473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4"/>
            <a:ext cx="5268105" cy="4155382"/>
          </a:xfrm>
        </p:spPr>
        <p:txBody>
          <a:bodyPr>
            <a:normAutofit fontScale="70000" lnSpcReduction="20000"/>
          </a:bodyPr>
          <a:lstStyle/>
          <a:p>
            <a:r>
              <a:rPr lang="en-GB" sz="1100" b="1" dirty="0">
                <a:latin typeface="Arial" panose="020B0604020202020204" pitchFamily="34" charset="0"/>
                <a:ea typeface="Verdana" panose="020B0604030504040204" pitchFamily="34" charset="0"/>
                <a:cs typeface="Arial" panose="020B0604020202020204" pitchFamily="34" charset="0"/>
              </a:rPr>
              <a:t>Reader: </a:t>
            </a:r>
            <a:r>
              <a:rPr lang="en-GB" sz="1100" b="0" dirty="0">
                <a:latin typeface="Arial" panose="020B0604020202020204" pitchFamily="34" charset="0"/>
                <a:ea typeface="Verdana" panose="020B0604030504040204" pitchFamily="34" charset="0"/>
                <a:cs typeface="Arial" panose="020B0604020202020204" pitchFamily="34" charset="0"/>
              </a:rPr>
              <a:t>“The governor again said to them, ‘Which of the two do you want me to release for you?’ And they said, ‘Barabbas’. Pilate said to them, ‘Then what should I do with Jesus who is called the Messiah?’ All of them said, ‘Let him be crucified!’… </a:t>
            </a:r>
            <a:r>
              <a:rPr lang="en-GB" sz="1100" b="0" i="0" dirty="0">
                <a:solidFill>
                  <a:srgbClr val="000000"/>
                </a:solidFill>
                <a:effectLst/>
                <a:latin typeface="Arial" panose="020B0604020202020204" pitchFamily="34" charset="0"/>
                <a:cs typeface="Arial" panose="020B0604020202020204" pitchFamily="34" charset="0"/>
              </a:rPr>
              <a:t>When Pilate saw that it was no use to go on, but that a riot might break out, he took some water and washed his hands in front of the crowd ….</a:t>
            </a:r>
            <a:r>
              <a:rPr lang="en-GB" sz="1100" b="0" dirty="0">
                <a:latin typeface="Arial" panose="020B0604020202020204" pitchFamily="34" charset="0"/>
                <a:ea typeface="Verdana" panose="020B0604030504040204" pitchFamily="34" charset="0"/>
                <a:cs typeface="Arial" panose="020B0604020202020204" pitchFamily="34" charset="0"/>
              </a:rPr>
              <a:t>Pilate released Barabbas for the crowd; and after flogging Jesus, he handed him over to be crucified.” </a:t>
            </a:r>
          </a:p>
          <a:p>
            <a:r>
              <a:rPr lang="en-GB" sz="1100" b="0" i="1" dirty="0">
                <a:latin typeface="Arial" panose="020B0604020202020204" pitchFamily="34" charset="0"/>
                <a:ea typeface="Verdana" panose="020B0604030504040204" pitchFamily="34" charset="0"/>
                <a:cs typeface="Arial" panose="020B0604020202020204" pitchFamily="34" charset="0"/>
              </a:rPr>
              <a:t>Matthew 27:21-26</a:t>
            </a:r>
            <a:endParaRPr lang="en-GB" sz="1100" dirty="0">
              <a:latin typeface="Arial" panose="020B0604020202020204" pitchFamily="34" charset="0"/>
              <a:cs typeface="Arial" panose="020B0604020202020204" pitchFamily="34" charset="0"/>
            </a:endParaRPr>
          </a:p>
          <a:p>
            <a:endParaRPr lang="en-GB" sz="1100" b="0" dirty="0">
              <a:latin typeface="Arial" panose="020B0604020202020204" pitchFamily="34" charset="0"/>
              <a:ea typeface="Verdana" panose="020B0604030504040204" pitchFamily="34" charset="0"/>
              <a:cs typeface="Arial" panose="020B0604020202020204" pitchFamily="34" charset="0"/>
            </a:endParaRPr>
          </a:p>
          <a:p>
            <a:r>
              <a:rPr lang="en-GB" sz="1100" b="1" dirty="0">
                <a:latin typeface="Arial" panose="020B0604020202020204" pitchFamily="34" charset="0"/>
                <a:ea typeface="Verdana" panose="020B0604030504040204" pitchFamily="34" charset="0"/>
                <a:cs typeface="Arial" panose="020B0604020202020204" pitchFamily="34" charset="0"/>
              </a:rPr>
              <a:t>Leader: </a:t>
            </a:r>
            <a:r>
              <a:rPr lang="en-GB" sz="1100" b="0" dirty="0">
                <a:latin typeface="Arial" panose="020B0604020202020204" pitchFamily="34" charset="0"/>
                <a:ea typeface="Verdana" panose="020B0604030504040204" pitchFamily="34" charset="0"/>
                <a:cs typeface="Arial" panose="020B0604020202020204" pitchFamily="34" charset="0"/>
              </a:rPr>
              <a:t>We adore you, O Christ, and we praise you,</a:t>
            </a:r>
          </a:p>
          <a:p>
            <a:r>
              <a:rPr lang="en-GB" sz="1100" b="1" dirty="0">
                <a:latin typeface="Arial" panose="020B0604020202020204" pitchFamily="34" charset="0"/>
                <a:ea typeface="Verdana" panose="020B0604030504040204" pitchFamily="34" charset="0"/>
                <a:cs typeface="Arial" panose="020B0604020202020204" pitchFamily="34" charset="0"/>
              </a:rPr>
              <a:t>All: because by your Holy Cross you have redeemed the world.</a:t>
            </a:r>
          </a:p>
          <a:p>
            <a:r>
              <a:rPr lang="en-GB" sz="1100" dirty="0">
                <a:latin typeface="Arial" panose="020B0604020202020204" pitchFamily="34" charset="0"/>
                <a:ea typeface="Verdana" panose="020B0604030504040204" pitchFamily="34" charset="0"/>
                <a:cs typeface="Arial" panose="020B0604020202020204" pitchFamily="34" charset="0"/>
              </a:rPr>
              <a:t> </a:t>
            </a:r>
          </a:p>
          <a:p>
            <a:r>
              <a:rPr lang="en-GB" sz="1100" b="1" dirty="0">
                <a:latin typeface="Arial" panose="020B0604020202020204" pitchFamily="34" charset="0"/>
                <a:ea typeface="Verdana"/>
                <a:cs typeface="Arial" panose="020B0604020202020204" pitchFamily="34" charset="0"/>
              </a:rPr>
              <a:t>Reflect:</a:t>
            </a:r>
          </a:p>
          <a:p>
            <a:r>
              <a:rPr lang="en-GB" sz="1800" dirty="0">
                <a:effectLst/>
                <a:latin typeface="Arial" panose="020B0604020202020204" pitchFamily="34" charset="0"/>
                <a:ea typeface="Calibri" panose="020F0502020204030204" pitchFamily="34" charset="0"/>
                <a:cs typeface="Arial" panose="020B0604020202020204" pitchFamily="34" charset="0"/>
              </a:rPr>
              <a:t>In our world today many are condemned to lives of hardship and poverty. James is a fisherman in Liberia who faces perilous conditions when he goes out to sea to earn a living for himself and his family. The fishermen risk their lives in small boats, and often face dangerous storms.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Until recently around four to five fishermen were dying a month in Liberia. It was a regular occurrence.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Do we wash our hands of our brothers and sisters or do we respond in some way?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b="0" i="0" dirty="0">
              <a:latin typeface="Arial" panose="020B0604020202020204" pitchFamily="34" charset="0"/>
              <a:ea typeface="Verdana"/>
              <a:cs typeface="Arial" panose="020B0604020202020204" pitchFamily="34" charset="0"/>
            </a:endParaRPr>
          </a:p>
          <a:p>
            <a:r>
              <a:rPr lang="en-GB" sz="1100" b="0" i="0" dirty="0">
                <a:latin typeface="Arial" panose="020B0604020202020204" pitchFamily="34" charset="0"/>
                <a:ea typeface="Verdana"/>
                <a:cs typeface="Arial" panose="020B0604020202020204" pitchFamily="34" charset="0"/>
              </a:rPr>
              <a:t>What is our response? Do we wash our hands of our</a:t>
            </a:r>
            <a:r>
              <a:rPr lang="en-GB" sz="1100" dirty="0">
                <a:latin typeface="Arial" panose="020B0604020202020204" pitchFamily="34" charset="0"/>
                <a:ea typeface="Verdana"/>
                <a:cs typeface="Arial" panose="020B0604020202020204" pitchFamily="34" charset="0"/>
              </a:rPr>
              <a:t> </a:t>
            </a:r>
            <a:r>
              <a:rPr lang="en-GB" sz="1100" b="0" i="0" dirty="0">
                <a:latin typeface="Arial" panose="020B0604020202020204" pitchFamily="34" charset="0"/>
                <a:ea typeface="Verdana"/>
                <a:cs typeface="Arial" panose="020B0604020202020204" pitchFamily="34" charset="0"/>
              </a:rPr>
              <a:t>brothers and sisters or seek to act in solidarity?</a:t>
            </a:r>
          </a:p>
          <a:p>
            <a:r>
              <a:rPr lang="en-GB" sz="1100" dirty="0">
                <a:latin typeface="Arial" panose="020B0604020202020204" pitchFamily="34" charset="0"/>
                <a:ea typeface="Verdana" panose="020B0604030504040204" pitchFamily="34" charset="0"/>
                <a:cs typeface="Arial" panose="020B0604020202020204" pitchFamily="34" charset="0"/>
              </a:rPr>
              <a:t> </a:t>
            </a:r>
          </a:p>
          <a:p>
            <a:r>
              <a:rPr lang="en-GB" sz="1100" b="1" dirty="0">
                <a:latin typeface="Arial" panose="020B0604020202020204" pitchFamily="34" charset="0"/>
                <a:ea typeface="Verdana" panose="020B0604030504040204" pitchFamily="34" charset="0"/>
                <a:cs typeface="Arial" panose="020B0604020202020204" pitchFamily="34" charset="0"/>
              </a:rPr>
              <a:t>Prayer:</a:t>
            </a:r>
            <a:endParaRPr lang="en-GB" sz="1100" dirty="0">
              <a:latin typeface="Arial" panose="020B0604020202020204" pitchFamily="34" charset="0"/>
              <a:ea typeface="Verdana" panose="020B0604030504040204" pitchFamily="34" charset="0"/>
              <a:cs typeface="Arial" panose="020B0604020202020204" pitchFamily="34" charset="0"/>
            </a:endParaRPr>
          </a:p>
          <a:p>
            <a:r>
              <a:rPr lang="en-GB" sz="1100" dirty="0">
                <a:latin typeface="Arial" panose="020B0604020202020204" pitchFamily="34" charset="0"/>
                <a:ea typeface="Verdana" panose="020B0604030504040204" pitchFamily="34" charset="0"/>
                <a:cs typeface="Arial" panose="020B0604020202020204" pitchFamily="34" charset="0"/>
              </a:rPr>
              <a:t>Jesus, you know what it means to stand alone</a:t>
            </a:r>
          </a:p>
          <a:p>
            <a:r>
              <a:rPr lang="en-GB" sz="1100" dirty="0">
                <a:latin typeface="Arial" panose="020B0604020202020204" pitchFamily="34" charset="0"/>
                <a:ea typeface="Verdana" panose="020B0604030504040204" pitchFamily="34" charset="0"/>
                <a:cs typeface="Arial" panose="020B0604020202020204" pitchFamily="34" charset="0"/>
              </a:rPr>
              <a:t>in front of those who reject you and don’t understand you.</a:t>
            </a:r>
          </a:p>
          <a:p>
            <a:r>
              <a:rPr lang="en-GB" sz="1100" b="0" dirty="0">
                <a:latin typeface="Arial" panose="020B0604020202020204" pitchFamily="34" charset="0"/>
                <a:ea typeface="Verdana" panose="020B0604030504040204" pitchFamily="34" charset="0"/>
                <a:cs typeface="Arial" panose="020B0604020202020204" pitchFamily="34" charset="0"/>
              </a:rPr>
              <a:t>Walk with us.</a:t>
            </a:r>
          </a:p>
          <a:p>
            <a:r>
              <a:rPr lang="en-GB" sz="1100" dirty="0">
                <a:latin typeface="Arial" panose="020B0604020202020204" pitchFamily="34" charset="0"/>
                <a:ea typeface="Verdana" panose="020B0604030504040204" pitchFamily="34" charset="0"/>
                <a:cs typeface="Arial" panose="020B0604020202020204" pitchFamily="34" charset="0"/>
              </a:rPr>
              <a:t>When we feel that we can’t make a difference,</a:t>
            </a:r>
            <a:r>
              <a:rPr lang="en-GB" sz="1100" baseline="0" dirty="0">
                <a:latin typeface="Arial" panose="020B0604020202020204" pitchFamily="34" charset="0"/>
                <a:ea typeface="Verdana" panose="020B0604030504040204" pitchFamily="34" charset="0"/>
                <a:cs typeface="Arial" panose="020B0604020202020204" pitchFamily="34" charset="0"/>
              </a:rPr>
              <a:t> </a:t>
            </a:r>
            <a:r>
              <a:rPr lang="en-GB" sz="1100" dirty="0">
                <a:latin typeface="Arial" panose="020B0604020202020204" pitchFamily="34" charset="0"/>
                <a:ea typeface="Verdana" panose="020B0604030504040204" pitchFamily="34" charset="0"/>
                <a:cs typeface="Arial" panose="020B0604020202020204" pitchFamily="34" charset="0"/>
              </a:rPr>
              <a:t>help us to keep going.</a:t>
            </a:r>
          </a:p>
          <a:p>
            <a:r>
              <a:rPr lang="en-GB" sz="1100" dirty="0">
                <a:latin typeface="Arial" panose="020B0604020202020204" pitchFamily="34" charset="0"/>
                <a:ea typeface="Verdana" panose="020B0604030504040204" pitchFamily="34" charset="0"/>
                <a:cs typeface="Arial" panose="020B0604020202020204" pitchFamily="34" charset="0"/>
              </a:rPr>
              <a:t>Teach us to share your love.</a:t>
            </a:r>
          </a:p>
          <a:p>
            <a:br>
              <a:rPr lang="en-GB" dirty="0">
                <a:effectLst/>
              </a:rPr>
            </a:b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3</a:t>
            </a:fld>
            <a:endParaRPr lang="en-GB"/>
          </a:p>
        </p:txBody>
      </p:sp>
    </p:spTree>
    <p:extLst>
      <p:ext uri="{BB962C8B-B14F-4D97-AF65-F5344CB8AC3E}">
        <p14:creationId xmlns:p14="http://schemas.microsoft.com/office/powerpoint/2010/main" val="323612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pitchFamily="34" charset="0"/>
                <a:ea typeface="Verdana" panose="020B0604030504040204" pitchFamily="34" charset="0"/>
                <a:cs typeface="Arial" panose="020B0604020202020204" pitchFamily="34" charset="0"/>
              </a:rPr>
              <a:t>Image: </a:t>
            </a:r>
            <a:r>
              <a:rPr lang="en-US" sz="1100" b="0" dirty="0">
                <a:latin typeface="Arial" panose="020B0604020202020204" pitchFamily="34" charset="0"/>
                <a:ea typeface="Verdana" panose="020B0604030504040204" pitchFamily="34" charset="0"/>
                <a:cs typeface="Arial" panose="020B0604020202020204" pitchFamily="34" charset="0"/>
              </a:rPr>
              <a:t>Garden Tomb in Jerusalem, one of two sites proposed as the place of Jesus’ burial.</a:t>
            </a:r>
            <a:endParaRPr lang="en-GB" sz="1100" b="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baseline="0" dirty="0">
                <a:latin typeface="Arial" panose="020B0604020202020204" pitchFamily="34" charset="0"/>
                <a:ea typeface="Verdana" panose="020B0604030504040204" pitchFamily="34" charset="0"/>
                <a:cs typeface="Arial" panose="020B0604020202020204" pitchFamily="34" charset="0"/>
              </a:rPr>
              <a:t>Picture credit:</a:t>
            </a:r>
            <a:r>
              <a:rPr lang="en-GB" sz="1100" b="0" i="0" kern="1200" dirty="0">
                <a:solidFill>
                  <a:schemeClr val="tx1"/>
                </a:solidFill>
                <a:effectLst/>
                <a:latin typeface="Arial" panose="020B0604020202020204" pitchFamily="34" charset="0"/>
                <a:ea typeface="+mn-ea"/>
                <a:cs typeface="Arial" panose="020B0604020202020204" pitchFamily="34" charset="0"/>
              </a:rPr>
              <a:t> Manuel</a:t>
            </a:r>
            <a:r>
              <a:rPr lang="en-GB" sz="1100" b="0" i="0" kern="1200" baseline="0" dirty="0">
                <a:solidFill>
                  <a:schemeClr val="tx1"/>
                </a:solidFill>
                <a:effectLst/>
                <a:latin typeface="Arial" panose="020B0604020202020204" pitchFamily="34" charset="0"/>
                <a:ea typeface="+mn-ea"/>
                <a:cs typeface="Arial" panose="020B0604020202020204" pitchFamily="34" charset="0"/>
              </a:rPr>
              <a:t> </a:t>
            </a:r>
            <a:r>
              <a:rPr lang="en-GB" sz="1100" b="0" i="0" kern="1200" dirty="0">
                <a:solidFill>
                  <a:schemeClr val="tx1"/>
                </a:solidFill>
                <a:effectLst/>
                <a:latin typeface="Arial" panose="020B0604020202020204" pitchFamily="34" charset="0"/>
                <a:ea typeface="+mn-ea"/>
                <a:cs typeface="Arial" panose="020B0604020202020204" pitchFamily="34" charset="0"/>
              </a:rPr>
              <a:t>F-O/ </a:t>
            </a:r>
            <a:r>
              <a:rPr lang="en-GB" sz="1100" b="0" i="0" kern="1200" dirty="0" err="1">
                <a:solidFill>
                  <a:schemeClr val="tx1"/>
                </a:solidFill>
                <a:effectLst/>
                <a:latin typeface="Arial" panose="020B0604020202020204" pitchFamily="34" charset="0"/>
                <a:ea typeface="+mn-ea"/>
                <a:cs typeface="Arial" panose="020B0604020202020204" pitchFamily="34" charset="0"/>
              </a:rPr>
              <a:t>istock</a:t>
            </a: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30</a:t>
            </a:fld>
            <a:endParaRPr lang="en-GB"/>
          </a:p>
        </p:txBody>
      </p:sp>
    </p:spTree>
    <p:extLst>
      <p:ext uri="{BB962C8B-B14F-4D97-AF65-F5344CB8AC3E}">
        <p14:creationId xmlns:p14="http://schemas.microsoft.com/office/powerpoint/2010/main" val="1976908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850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“Why do you look for the living among the dead? He is not here, but has risen.” Luke 24:5</a:t>
            </a:r>
            <a:endParaRPr lang="en-GB" sz="1100" b="1" dirty="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Jesus is alive. He has conquered death and is here among us.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His resurrection opens the way of hope and assures us that injustice, pain and death can be overcome.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As Cynthia, in Liberia reflects, “I look at the past and see how far we have come. We have got over so many difficult challenges from before. We have overcome so much together.”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As we reflect on Jesus’ final journey, we pray for the strength to live each day as people transformed through God’s love. May we radiate God’s love to all our sisters and brothers throughout the world.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you share your life,</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your light and your peace</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with us all.</a:t>
            </a:r>
          </a:p>
          <a:p>
            <a:r>
              <a:rPr lang="en-GB" sz="1100" b="0" dirty="0">
                <a:latin typeface="Arial" panose="020B0604020202020204" pitchFamily="34" charset="0"/>
                <a:cs typeface="Arial" panose="020B0604020202020204" pitchFamily="34" charset="0"/>
              </a:rPr>
              <a:t>Walk with us.</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Show us how to live out your love</a:t>
            </a:r>
          </a:p>
          <a:p>
            <a:r>
              <a:rPr lang="en-GB" sz="1100" dirty="0">
                <a:latin typeface="Arial" panose="020B0604020202020204" pitchFamily="34" charset="0"/>
                <a:cs typeface="Arial" panose="020B0604020202020204" pitchFamily="34" charset="0"/>
              </a:rPr>
              <a:t>so that our sisters and brothers, </a:t>
            </a:r>
          </a:p>
          <a:p>
            <a:r>
              <a:rPr lang="en-GB" sz="1100" dirty="0">
                <a:latin typeface="Arial" panose="020B0604020202020204" pitchFamily="34" charset="0"/>
                <a:cs typeface="Arial" panose="020B0604020202020204" pitchFamily="34" charset="0"/>
              </a:rPr>
              <a:t>here and around the world, </a:t>
            </a:r>
          </a:p>
          <a:p>
            <a:r>
              <a:rPr lang="en-GB" sz="1100" dirty="0">
                <a:latin typeface="Arial" panose="020B0604020202020204" pitchFamily="34" charset="0"/>
                <a:cs typeface="Arial" panose="020B0604020202020204" pitchFamily="34" charset="0"/>
              </a:rPr>
              <a:t>may know the joy of new life.</a:t>
            </a:r>
          </a:p>
          <a:p>
            <a:r>
              <a:rPr lang="en-GB" sz="1100" dirty="0">
                <a:latin typeface="Arial" panose="020B0604020202020204" pitchFamily="34" charset="0"/>
                <a:cs typeface="Arial" panose="020B0604020202020204" pitchFamily="34" charset="0"/>
              </a:rPr>
              <a:t>May</a:t>
            </a:r>
            <a:r>
              <a:rPr lang="en-GB" sz="1100" baseline="0" dirty="0">
                <a:latin typeface="Arial" panose="020B0604020202020204" pitchFamily="34" charset="0"/>
                <a:cs typeface="Arial" panose="020B0604020202020204" pitchFamily="34" charset="0"/>
              </a:rPr>
              <a:t> we</a:t>
            </a:r>
            <a:r>
              <a:rPr lang="en-GB" sz="1100" dirty="0">
                <a:latin typeface="Arial" panose="020B0604020202020204" pitchFamily="34" charset="0"/>
                <a:cs typeface="Arial" panose="020B0604020202020204" pitchFamily="34" charset="0"/>
              </a:rPr>
              <a:t> all be changed by living in your light. </a:t>
            </a:r>
          </a:p>
        </p:txBody>
      </p:sp>
      <p:sp>
        <p:nvSpPr>
          <p:cNvPr id="4" name="Slide Number Placeholder 3"/>
          <p:cNvSpPr>
            <a:spLocks noGrp="1"/>
          </p:cNvSpPr>
          <p:nvPr>
            <p:ph type="sldNum" sz="quarter" idx="10"/>
          </p:nvPr>
        </p:nvSpPr>
        <p:spPr/>
        <p:txBody>
          <a:bodyPr/>
          <a:lstStyle/>
          <a:p>
            <a:fld id="{6AB2571A-8646-431E-BD24-20DF77D09C46}" type="slidenum">
              <a:rPr lang="en-GB" smtClean="0"/>
              <a:pPr/>
              <a:t>31</a:t>
            </a:fld>
            <a:endParaRPr lang="en-GB"/>
          </a:p>
        </p:txBody>
      </p:sp>
    </p:spTree>
    <p:extLst>
      <p:ext uri="{BB962C8B-B14F-4D97-AF65-F5344CB8AC3E}">
        <p14:creationId xmlns:p14="http://schemas.microsoft.com/office/powerpoint/2010/main" val="1864725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sz="800" b="1" dirty="0">
                <a:latin typeface="Arial" panose="020B0604020202020204" pitchFamily="34" charset="0"/>
                <a:ea typeface="Verdana" panose="020B0604030504040204" pitchFamily="34" charset="0"/>
                <a:cs typeface="Arial" panose="020B0604020202020204" pitchFamily="34" charset="0"/>
              </a:rPr>
              <a:t>Image: </a:t>
            </a:r>
            <a:r>
              <a:rPr lang="en-GB" sz="800" b="0" dirty="0">
                <a:latin typeface="Arial" panose="020B0604020202020204" pitchFamily="34" charset="0"/>
                <a:ea typeface="Verdana" panose="020B0604030504040204" pitchFamily="34" charset="0"/>
                <a:cs typeface="Arial" panose="020B0604020202020204" pitchFamily="34" charset="0"/>
              </a:rPr>
              <a:t>The sun shines over Atlantic at West Point on the coast of Liberia</a:t>
            </a:r>
            <a:r>
              <a:rPr lang="en-GB" sz="800" b="0" baseline="0" dirty="0">
                <a:latin typeface="Arial" panose="020B0604020202020204" pitchFamily="34" charset="0"/>
                <a:ea typeface="Verdana" panose="020B0604030504040204" pitchFamily="34" charset="0"/>
                <a:cs typeface="Arial" panose="020B0604020202020204" pitchFamily="34" charset="0"/>
              </a:rPr>
              <a:t>. </a:t>
            </a:r>
            <a:r>
              <a:rPr lang="en-GB" sz="800" dirty="0">
                <a:effectLst/>
                <a:latin typeface="Arial" panose="020B0604020202020204" pitchFamily="34" charset="0"/>
                <a:ea typeface="Calibri" panose="020F0502020204030204" pitchFamily="34" charset="0"/>
                <a:cs typeface="Arial" panose="020B0604020202020204" pitchFamily="34" charset="0"/>
              </a:rPr>
              <a:t>May we radiate God’s love to all our sisters and brothers throughout the world. </a:t>
            </a:r>
            <a:endParaRPr lang="en-GB" sz="800" b="0" baseline="0" dirty="0">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800" dirty="0">
                <a:effectLst/>
              </a:rPr>
              <a:t>Thom Flint</a:t>
            </a:r>
            <a:endParaRPr lang="en-GB" sz="800" b="0" i="0" dirty="0">
              <a:solidFill>
                <a:srgbClr val="39393C"/>
              </a:solidFill>
              <a:effectLs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32</a:t>
            </a:fld>
            <a:endParaRPr lang="en-GB"/>
          </a:p>
        </p:txBody>
      </p:sp>
    </p:spTree>
    <p:extLst>
      <p:ext uri="{BB962C8B-B14F-4D97-AF65-F5344CB8AC3E}">
        <p14:creationId xmlns:p14="http://schemas.microsoft.com/office/powerpoint/2010/main" val="50555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79768" y="4715154"/>
            <a:ext cx="5268105" cy="4155382"/>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Image:</a:t>
            </a:r>
            <a:r>
              <a:rPr lang="en-GB" sz="800" b="1" baseline="0" dirty="0">
                <a:latin typeface="Arial" panose="020B0604020202020204" pitchFamily="34" charset="0"/>
                <a:ea typeface="Verdana" panose="020B0604030504040204" pitchFamily="34" charset="0"/>
                <a:cs typeface="Arial" panose="020B0604020202020204" pitchFamily="34" charset="0"/>
              </a:rPr>
              <a:t> </a:t>
            </a:r>
            <a:r>
              <a:rPr lang="en-GB" sz="800" b="0" baseline="0" dirty="0">
                <a:latin typeface="Arial" panose="020B0604020202020204" pitchFamily="34" charset="0"/>
                <a:ea typeface="Verdana" panose="020B0604030504040204" pitchFamily="34" charset="0"/>
                <a:cs typeface="Arial" panose="020B0604020202020204" pitchFamily="34" charset="0"/>
              </a:rPr>
              <a:t>Fishing boats on the beach at New Kru Town in Liberia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panose="020B0604020202020204" pitchFamily="34" charset="0"/>
                <a:ea typeface="Verdana" panose="020B0604030504040204" pitchFamily="34" charset="0"/>
                <a:cs typeface="Arial" panose="020B0604020202020204" pitchFamily="34" charset="0"/>
              </a:rPr>
              <a:t>Picture credit: </a:t>
            </a:r>
            <a:r>
              <a:rPr lang="en-GB" sz="1100" b="0" i="0" baseline="0" dirty="0" err="1">
                <a:solidFill>
                  <a:srgbClr val="39393C"/>
                </a:solidFill>
                <a:effectLst/>
                <a:latin typeface="Inter"/>
                <a:ea typeface="Verdana"/>
                <a:cs typeface="Arial"/>
              </a:rPr>
              <a:t>Carielle</a:t>
            </a:r>
            <a:r>
              <a:rPr lang="en-GB" sz="1100" b="0" i="0" baseline="0" dirty="0">
                <a:solidFill>
                  <a:srgbClr val="39393C"/>
                </a:solidFill>
                <a:effectLst/>
                <a:latin typeface="Inter"/>
                <a:ea typeface="Verdana"/>
                <a:cs typeface="Arial"/>
              </a:rPr>
              <a:t> Doe</a:t>
            </a:r>
            <a:endParaRPr lang="en-GB" sz="1000" b="0" baseline="0" dirty="0">
              <a:latin typeface="Arial"/>
              <a:ea typeface="Verdan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cs typeface="Arial" panose="020B0604020202020204" pitchFamily="34" charset="0"/>
              </a:rPr>
              <a:t>.</a:t>
            </a:r>
            <a:br>
              <a:rPr lang="en-GB" dirty="0">
                <a:effectLst/>
              </a:rPr>
            </a:br>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4</a:t>
            </a:fld>
            <a:endParaRPr lang="en-GB"/>
          </a:p>
        </p:txBody>
      </p:sp>
    </p:spTree>
    <p:extLst>
      <p:ext uri="{BB962C8B-B14F-4D97-AF65-F5344CB8AC3E}">
        <p14:creationId xmlns:p14="http://schemas.microsoft.com/office/powerpoint/2010/main" val="128951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625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“After mocking Jesus, the soldiers stripped him of the robe and put his own clothes on him. Then they led him away to crucify him.” </a:t>
            </a:r>
            <a:r>
              <a:rPr lang="en-GB" sz="1100" b="0" i="1" dirty="0">
                <a:latin typeface="Arial" panose="020B0604020202020204" pitchFamily="34" charset="0"/>
                <a:cs typeface="Arial" panose="020B0604020202020204" pitchFamily="34" charset="0"/>
              </a:rPr>
              <a:t>Matthew 27:28-31</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 </a:t>
            </a:r>
            <a:r>
              <a:rPr lang="en-GB" sz="1800" dirty="0">
                <a:effectLst/>
                <a:latin typeface="Arial" panose="020B0604020202020204" pitchFamily="34" charset="0"/>
                <a:ea typeface="Calibri" panose="020F0502020204030204" pitchFamily="34" charset="0"/>
                <a:cs typeface="Arial" panose="020B0604020202020204" pitchFamily="34" charset="0"/>
              </a:rPr>
              <a:t>The guards dress Jesus up as a king, with a crown made of thorns, and mock him. They give him a heavy wooden cross to carry. Jesus knows that the way will not be easy and that it will lead to his death. And yet he shoulders his burden and starts on his way.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The burden of hunger is one that too many people must bear. Before James received training and a GPS tracker to help find the fish, there were times when he struggled to catch enough for his family to eat or to sell.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Things were very difficult as his wife Cynthia explains: “Sometimes there wasn’t any food at all to eat. Sometimes we hoped that if there was no food in the morning, we would get food in the evening to eat. But when the evening comes, there is no food. My son was five at the time…. There were days when we didn’t eat anything. I felt terrible. But we had to keep going.”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We all have burdens to carry. We also place burdens on others. In what ways do I place unnecessary loads on other people?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your love led you to take up the cross.</a:t>
            </a:r>
          </a:p>
          <a:p>
            <a:r>
              <a:rPr lang="en-GB" sz="1100" dirty="0">
                <a:latin typeface="Arial" panose="020B0604020202020204" pitchFamily="34" charset="0"/>
                <a:cs typeface="Arial" panose="020B0604020202020204" pitchFamily="34" charset="0"/>
              </a:rPr>
              <a:t>Walk</a:t>
            </a:r>
            <a:r>
              <a:rPr lang="en-GB" sz="1100" b="0" dirty="0">
                <a:latin typeface="Arial" panose="020B0604020202020204" pitchFamily="34" charset="0"/>
                <a:cs typeface="Arial" panose="020B0604020202020204" pitchFamily="34" charset="0"/>
              </a:rPr>
              <a:t> with us.</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When we feel afraid,</a:t>
            </a:r>
            <a:r>
              <a:rPr lang="en-GB" sz="1100" baseline="0" dirty="0">
                <a:latin typeface="Arial" panose="020B0604020202020204" pitchFamily="34" charset="0"/>
                <a:cs typeface="Arial" panose="020B0604020202020204" pitchFamily="34" charset="0"/>
              </a:rPr>
              <a:t> h</a:t>
            </a:r>
            <a:r>
              <a:rPr lang="en-GB" sz="1100" dirty="0">
                <a:latin typeface="Arial" panose="020B0604020202020204" pitchFamily="34" charset="0"/>
                <a:cs typeface="Arial" panose="020B0604020202020204" pitchFamily="34" charset="0"/>
              </a:rPr>
              <a:t>elp us to be brave.</a:t>
            </a:r>
          </a:p>
          <a:p>
            <a:r>
              <a:rPr lang="en-GB" sz="1100" dirty="0">
                <a:latin typeface="Arial" panose="020B0604020202020204" pitchFamily="34" charset="0"/>
                <a:cs typeface="Arial" panose="020B0604020202020204" pitchFamily="34" charset="0"/>
              </a:rPr>
              <a:t>Give us the courage</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speak out</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change our world,</a:t>
            </a:r>
          </a:p>
          <a:p>
            <a:r>
              <a:rPr lang="en-GB" sz="1100" dirty="0">
                <a:latin typeface="Arial" panose="020B0604020202020204" pitchFamily="34" charset="0"/>
                <a:cs typeface="Arial" panose="020B0604020202020204" pitchFamily="34" charset="0"/>
              </a:rPr>
              <a:t>so that all our sisters and brothers</a:t>
            </a:r>
          </a:p>
          <a:p>
            <a:r>
              <a:rPr lang="en-GB" sz="1100" dirty="0">
                <a:latin typeface="Arial" panose="020B0604020202020204" pitchFamily="34" charset="0"/>
                <a:cs typeface="Arial" panose="020B0604020202020204" pitchFamily="34" charset="0"/>
              </a:rPr>
              <a:t>can experience a fair chance.</a:t>
            </a:r>
          </a:p>
          <a:p>
            <a:endParaRPr lang="en-GB" sz="1100" dirty="0">
              <a:latin typeface="Arial" panose="020B0604020202020204" pitchFamily="34" charset="0"/>
              <a:cs typeface="Arial" panose="020B0604020202020204" pitchFamily="34" charset="0"/>
            </a:endParaRPr>
          </a:p>
          <a:p>
            <a:endParaRPr lang="en-GB" sz="1000" b="0" baseline="0" dirty="0">
              <a:latin typeface="Arial" panose="020B0604020202020204" pitchFamily="34" charset="0"/>
              <a:ea typeface="Verdana" panose="020B0604030504040204" pitchFamily="34" charset="0"/>
              <a:cs typeface="Arial" panose="020B0604020202020204" pitchFamily="34" charset="0"/>
            </a:endParaRPr>
          </a:p>
          <a:p>
            <a:endParaRPr lang="en-GB" sz="1000" b="0" baseline="0" dirty="0">
              <a:latin typeface="Arial" panose="020B0604020202020204" pitchFamily="34" charset="0"/>
              <a:ea typeface="Verdana" panose="020B0604030504040204" pitchFamily="34" charset="0"/>
              <a:cs typeface="Arial" panose="020B0604020202020204" pitchFamily="34" charset="0"/>
            </a:endParaRPr>
          </a:p>
          <a:p>
            <a:endParaRPr lang="en-GB" sz="1000" b="0" i="1"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5</a:t>
            </a:fld>
            <a:endParaRPr lang="en-GB"/>
          </a:p>
        </p:txBody>
      </p:sp>
    </p:spTree>
    <p:extLst>
      <p:ext uri="{BB962C8B-B14F-4D97-AF65-F5344CB8AC3E}">
        <p14:creationId xmlns:p14="http://schemas.microsoft.com/office/powerpoint/2010/main" val="171255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a:ea typeface="Verdana"/>
                <a:cs typeface="Arial"/>
              </a:rPr>
              <a:t>Image:</a:t>
            </a:r>
            <a:r>
              <a:rPr lang="en-US" sz="800" b="1" dirty="0">
                <a:effectLst/>
                <a:latin typeface="Arial"/>
                <a:ea typeface="Verdana"/>
                <a:cs typeface="Arial"/>
              </a:rPr>
              <a:t> </a:t>
            </a:r>
            <a:r>
              <a:rPr lang="en-US" sz="800" b="0" dirty="0">
                <a:effectLst/>
                <a:latin typeface="Arial"/>
                <a:ea typeface="Verdana"/>
                <a:cs typeface="Arial"/>
              </a:rPr>
              <a:t>James sits in the boat he inherited from his father. </a:t>
            </a: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latin typeface="Arial"/>
                <a:ea typeface="Verdana"/>
                <a:cs typeface="Arial"/>
              </a:rPr>
              <a:t>Picture</a:t>
            </a:r>
            <a:r>
              <a:rPr lang="en-GB" sz="800" b="1" baseline="0" dirty="0">
                <a:latin typeface="Arial"/>
                <a:ea typeface="Verdana"/>
                <a:cs typeface="Arial"/>
              </a:rPr>
              <a:t> credit</a:t>
            </a:r>
            <a:r>
              <a:rPr lang="en-GB" sz="800" b="0" baseline="0" dirty="0">
                <a:latin typeface="Arial"/>
                <a:ea typeface="Verdana"/>
                <a:cs typeface="Arial"/>
              </a:rPr>
              <a:t>: </a:t>
            </a:r>
            <a:r>
              <a:rPr lang="en-GB" sz="1200" b="0" i="0" kern="1200" dirty="0">
                <a:solidFill>
                  <a:schemeClr val="tx1"/>
                </a:solidFill>
                <a:effectLst/>
                <a:latin typeface="+mn-lt"/>
                <a:ea typeface="+mn-ea"/>
                <a:cs typeface="+mn-cs"/>
              </a:rPr>
              <a:t>Thom Flint</a:t>
            </a:r>
            <a:endParaRPr lang="en-GB" sz="1000" b="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6</a:t>
            </a:fld>
            <a:endParaRPr lang="en-GB"/>
          </a:p>
        </p:txBody>
      </p:sp>
    </p:spTree>
    <p:extLst>
      <p:ext uri="{BB962C8B-B14F-4D97-AF65-F5344CB8AC3E}">
        <p14:creationId xmlns:p14="http://schemas.microsoft.com/office/powerpoint/2010/main" val="124556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70000" lnSpcReduction="20000"/>
          </a:bodyPr>
          <a:lstStyle/>
          <a:p>
            <a:r>
              <a:rPr lang="en-GB" sz="1100" b="1" dirty="0">
                <a:latin typeface="Arial" panose="020B0604020202020204" pitchFamily="34" charset="0"/>
                <a:ea typeface="Verdana" panose="020B0604030504040204" pitchFamily="34" charset="0"/>
                <a:cs typeface="Arial" panose="020B0604020202020204" pitchFamily="34" charset="0"/>
              </a:rPr>
              <a:t>Reader: </a:t>
            </a:r>
            <a:r>
              <a:rPr lang="en-GB" sz="1200" kern="1200" dirty="0">
                <a:solidFill>
                  <a:schemeClr val="tx1"/>
                </a:solidFill>
                <a:effectLst/>
                <a:latin typeface="+mn-lt"/>
                <a:ea typeface="+mn-ea"/>
                <a:cs typeface="+mn-cs"/>
              </a:rPr>
              <a:t>“Blessed is anyone who perseveres when trials come. Such a person is of proven worth and will win the prize of life, the crown that God promised to those who love him.”</a:t>
            </a:r>
          </a:p>
          <a:p>
            <a:r>
              <a:rPr lang="en-GB" sz="1200" i="1" kern="1200" dirty="0">
                <a:solidFill>
                  <a:schemeClr val="tx1"/>
                </a:solidFill>
                <a:effectLst/>
                <a:latin typeface="+mn-lt"/>
                <a:ea typeface="+mn-ea"/>
                <a:cs typeface="+mn-cs"/>
              </a:rPr>
              <a:t>James 1:12</a:t>
            </a:r>
            <a:endParaRPr lang="en-GB" sz="1100" b="0" i="1" dirty="0">
              <a:latin typeface="Arial" panose="020B0604020202020204" pitchFamily="34" charset="0"/>
              <a:ea typeface="Verdana" panose="020B0604030504040204" pitchFamily="34" charset="0"/>
              <a:cs typeface="Arial" panose="020B0604020202020204" pitchFamily="34" charset="0"/>
            </a:endParaRPr>
          </a:p>
          <a:p>
            <a:endParaRPr lang="en-GB" sz="1100" b="1" dirty="0">
              <a:latin typeface="Arial" panose="020B0604020202020204" pitchFamily="34" charset="0"/>
              <a:ea typeface="Verdana" panose="020B0604030504040204" pitchFamily="34" charset="0"/>
              <a:cs typeface="Arial" panose="020B0604020202020204" pitchFamily="34" charset="0"/>
            </a:endParaRPr>
          </a:p>
          <a:p>
            <a:r>
              <a:rPr lang="en-GB" sz="1100" b="1" dirty="0">
                <a:latin typeface="Arial" panose="020B0604020202020204" pitchFamily="34" charset="0"/>
                <a:ea typeface="Verdana" panose="020B0604030504040204" pitchFamily="34" charset="0"/>
                <a:cs typeface="Arial" panose="020B0604020202020204" pitchFamily="34" charset="0"/>
              </a:rPr>
              <a:t>Leader: </a:t>
            </a:r>
            <a:r>
              <a:rPr lang="en-GB" sz="1100" b="0" dirty="0">
                <a:latin typeface="Arial" panose="020B0604020202020204" pitchFamily="34" charset="0"/>
                <a:ea typeface="Verdana" panose="020B0604030504040204" pitchFamily="34" charset="0"/>
                <a:cs typeface="Arial" panose="020B0604020202020204" pitchFamily="34" charset="0"/>
              </a:rPr>
              <a:t>We adore you, O Christ, and we praise you,</a:t>
            </a:r>
          </a:p>
          <a:p>
            <a:r>
              <a:rPr lang="en-GB" sz="1100" b="1" dirty="0">
                <a:latin typeface="Arial" panose="020B0604020202020204" pitchFamily="34" charset="0"/>
                <a:ea typeface="Verdana" panose="020B060403050404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ea typeface="Verdana" panose="020B0604030504040204" pitchFamily="34" charset="0"/>
              <a:cs typeface="Arial" panose="020B0604020202020204" pitchFamily="34" charset="0"/>
            </a:endParaRPr>
          </a:p>
          <a:p>
            <a:r>
              <a:rPr lang="en-GB" sz="1100" b="1" dirty="0">
                <a:latin typeface="Arial" panose="020B0604020202020204" pitchFamily="34" charset="0"/>
                <a:ea typeface="Verdana" panose="020B0604030504040204" pitchFamily="34" charset="0"/>
                <a:cs typeface="Arial" panose="020B0604020202020204" pitchFamily="34" charset="0"/>
              </a:rPr>
              <a:t>Reflect:</a:t>
            </a:r>
          </a:p>
          <a:p>
            <a:r>
              <a:rPr lang="en-GB" sz="1200" kern="1200" dirty="0">
                <a:solidFill>
                  <a:schemeClr val="tx1"/>
                </a:solidFill>
                <a:effectLst/>
                <a:latin typeface="+mn-lt"/>
                <a:ea typeface="+mn-ea"/>
                <a:cs typeface="+mn-cs"/>
              </a:rPr>
              <a:t>Burdened by his heavy cross, worn down by fatigue and pain, Jesus falls. Yet he pushes himself up and continues to walk.</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One day Augustine went out to fish in his canoe in Liberia as usual. But while he was out at sea, his boat capsized. He spent over two hours in the water, trying to stay alive. Fellow fishermen came to his rescue and managed to get him to safety. But because he had spent so long in the water, he was very unwell for five months afterwards. During this time, Augustine and his family struggled to make ends meet.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He eventually recovered and was able to go back out to sea again, even though he is sometimes fearful, especially in stormy weather.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Arial" panose="020B0604020202020204" pitchFamily="34" charset="0"/>
                <a:cs typeface="Arial" panose="020B0604020202020204" pitchFamily="34" charset="0"/>
              </a:rPr>
              <a:t>We pray for all those who continue to persevere in the face of adversity. We pray for strength and determination when we face challenges.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sz="1100" dirty="0">
              <a:latin typeface="Arial" panose="020B0604020202020204" pitchFamily="34" charset="0"/>
              <a:ea typeface="Verdana" panose="020B0604030504040204" pitchFamily="34" charset="0"/>
              <a:cs typeface="Arial" panose="020B0604020202020204" pitchFamily="34" charset="0"/>
            </a:endParaRPr>
          </a:p>
          <a:p>
            <a:r>
              <a:rPr lang="en-GB" sz="1100" b="1" dirty="0">
                <a:latin typeface="Arial" panose="020B0604020202020204" pitchFamily="34" charset="0"/>
                <a:ea typeface="Verdana" panose="020B0604030504040204" pitchFamily="34" charset="0"/>
                <a:cs typeface="Arial" panose="020B0604020202020204" pitchFamily="34" charset="0"/>
              </a:rPr>
              <a:t>Prayer:</a:t>
            </a:r>
            <a:endParaRPr lang="en-GB" sz="1100" dirty="0">
              <a:latin typeface="Arial" panose="020B0604020202020204" pitchFamily="34" charset="0"/>
              <a:ea typeface="Verdana" panose="020B0604030504040204" pitchFamily="34" charset="0"/>
              <a:cs typeface="Arial" panose="020B0604020202020204" pitchFamily="34" charset="0"/>
            </a:endParaRPr>
          </a:p>
          <a:p>
            <a:r>
              <a:rPr lang="en-GB" sz="1100" dirty="0">
                <a:latin typeface="Arial" panose="020B0604020202020204" pitchFamily="34" charset="0"/>
                <a:ea typeface="Verdana" panose="020B0604030504040204" pitchFamily="34" charset="0"/>
                <a:cs typeface="Arial" panose="020B0604020202020204" pitchFamily="34" charset="0"/>
              </a:rPr>
              <a:t>Jesus, you know how it feels</a:t>
            </a:r>
            <a:r>
              <a:rPr lang="en-GB" sz="1100" baseline="0" dirty="0">
                <a:latin typeface="Arial" panose="020B0604020202020204" pitchFamily="34" charset="0"/>
                <a:ea typeface="Verdana" panose="020B0604030504040204" pitchFamily="34" charset="0"/>
                <a:cs typeface="Arial" panose="020B0604020202020204" pitchFamily="34" charset="0"/>
              </a:rPr>
              <a:t> </a:t>
            </a:r>
            <a:r>
              <a:rPr lang="en-GB" sz="1100" dirty="0">
                <a:latin typeface="Arial" panose="020B0604020202020204" pitchFamily="34" charset="0"/>
                <a:ea typeface="Verdana" panose="020B0604030504040204" pitchFamily="34" charset="0"/>
                <a:cs typeface="Arial" panose="020B0604020202020204" pitchFamily="34" charset="0"/>
              </a:rPr>
              <a:t>to struggle and to fall.</a:t>
            </a:r>
          </a:p>
          <a:p>
            <a:r>
              <a:rPr lang="en-GB" sz="1100" b="0" dirty="0">
                <a:latin typeface="Arial" panose="020B0604020202020204" pitchFamily="34" charset="0"/>
                <a:ea typeface="Verdana" panose="020B0604030504040204" pitchFamily="34" charset="0"/>
                <a:cs typeface="Arial" panose="020B0604020202020204" pitchFamily="34" charset="0"/>
              </a:rPr>
              <a:t>Walk with us.</a:t>
            </a:r>
          </a:p>
          <a:p>
            <a:r>
              <a:rPr lang="en-GB" sz="1100" dirty="0">
                <a:latin typeface="Arial" panose="020B0604020202020204" pitchFamily="34" charset="0"/>
                <a:ea typeface="Verdana" panose="020B0604030504040204" pitchFamily="34" charset="0"/>
                <a:cs typeface="Arial" panose="020B0604020202020204" pitchFamily="34" charset="0"/>
              </a:rPr>
              <a:t>Show us how to walk with others</a:t>
            </a:r>
          </a:p>
          <a:p>
            <a:r>
              <a:rPr lang="en-GB" sz="1100" dirty="0">
                <a:latin typeface="Arial" panose="020B0604020202020204" pitchFamily="34" charset="0"/>
                <a:ea typeface="Verdana" panose="020B0604030504040204" pitchFamily="34" charset="0"/>
                <a:cs typeface="Arial" panose="020B0604020202020204" pitchFamily="34" charset="0"/>
              </a:rPr>
              <a:t>to know what it feels like to be in another’s shoes.</a:t>
            </a:r>
          </a:p>
          <a:p>
            <a:r>
              <a:rPr lang="en-GB" sz="1100" dirty="0">
                <a:latin typeface="Arial" panose="020B0604020202020204" pitchFamily="34" charset="0"/>
                <a:ea typeface="Verdana" panose="020B0604030504040204" pitchFamily="34" charset="0"/>
                <a:cs typeface="Arial" panose="020B0604020202020204" pitchFamily="34" charset="0"/>
              </a:rPr>
              <a:t>You reach out to us with caring hands.</a:t>
            </a:r>
          </a:p>
          <a:p>
            <a:r>
              <a:rPr lang="en-GB" sz="1100" dirty="0">
                <a:latin typeface="Arial" panose="020B0604020202020204" pitchFamily="34" charset="0"/>
                <a:ea typeface="Verdana" panose="020B0604030504040204" pitchFamily="34" charset="0"/>
                <a:cs typeface="Arial" panose="020B0604020202020204" pitchFamily="34" charset="0"/>
              </a:rPr>
              <a:t>Show us how to join our hands with communities around the world </a:t>
            </a:r>
            <a:endParaRPr lang="en-GB" sz="1100" baseline="0" dirty="0">
              <a:latin typeface="Arial" panose="020B0604020202020204" pitchFamily="34" charset="0"/>
              <a:ea typeface="Verdana" panose="020B0604030504040204" pitchFamily="34" charset="0"/>
              <a:cs typeface="Arial" panose="020B0604020202020204" pitchFamily="34" charset="0"/>
            </a:endParaRPr>
          </a:p>
          <a:p>
            <a:r>
              <a:rPr lang="en-GB" sz="1100" baseline="0" dirty="0">
                <a:latin typeface="Arial" panose="020B0604020202020204" pitchFamily="34" charset="0"/>
                <a:ea typeface="Verdana" panose="020B0604030504040204" pitchFamily="34" charset="0"/>
                <a:cs typeface="Arial" panose="020B0604020202020204" pitchFamily="34" charset="0"/>
              </a:rPr>
              <a:t>who are b</a:t>
            </a:r>
            <a:r>
              <a:rPr lang="en-GB" sz="1100" dirty="0">
                <a:latin typeface="Arial" panose="020B0604020202020204" pitchFamily="34" charset="0"/>
                <a:ea typeface="Verdana" panose="020B0604030504040204" pitchFamily="34" charset="0"/>
                <a:cs typeface="Arial" panose="020B0604020202020204" pitchFamily="34" charset="0"/>
              </a:rPr>
              <a:t>ringing hope to their neighbour. </a:t>
            </a:r>
          </a:p>
          <a:p>
            <a:endParaRPr lang="en-GB" sz="1100" dirty="0">
              <a:latin typeface="Arial" panose="020B0604020202020204" pitchFamily="34" charset="0"/>
              <a:ea typeface="Verdana" panose="020B060403050404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7</a:t>
            </a:fld>
            <a:endParaRPr lang="en-GB"/>
          </a:p>
        </p:txBody>
      </p:sp>
    </p:spTree>
    <p:extLst>
      <p:ext uri="{BB962C8B-B14F-4D97-AF65-F5344CB8AC3E}">
        <p14:creationId xmlns:p14="http://schemas.microsoft.com/office/powerpoint/2010/main" val="1391302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r>
              <a:rPr lang="en-GB" sz="800" b="1" dirty="0">
                <a:latin typeface="Arial" panose="020B0604020202020204" pitchFamily="34" charset="0"/>
                <a:ea typeface="Verdana"/>
                <a:cs typeface="Arial" panose="020B0604020202020204" pitchFamily="34" charset="0"/>
              </a:rPr>
              <a:t>Image: </a:t>
            </a:r>
            <a:r>
              <a:rPr lang="en-GB" sz="1200" b="0" i="0" kern="1200" dirty="0">
                <a:solidFill>
                  <a:schemeClr val="tx1"/>
                </a:solidFill>
                <a:effectLst/>
                <a:latin typeface="+mn-lt"/>
                <a:ea typeface="+mn-ea"/>
                <a:cs typeface="+mn-cs"/>
              </a:rPr>
              <a:t>Augustine spent over two hours in the water when his boat capsized and was sick for a long time afterwards, which meant his family struggled to get enough food.</a:t>
            </a:r>
            <a:br>
              <a:rPr lang="en-US" sz="800" dirty="0">
                <a:effectLst/>
                <a:latin typeface="Arial" panose="020B0604020202020204" pitchFamily="34" charset="0"/>
                <a:cs typeface="Arial" panose="020B0604020202020204" pitchFamily="34" charset="0"/>
              </a:rPr>
            </a:br>
            <a:r>
              <a:rPr lang="en-GB" sz="800" b="1" dirty="0">
                <a:latin typeface="Arial" panose="020B0604020202020204" pitchFamily="34" charset="0"/>
                <a:ea typeface="Verdana"/>
                <a:cs typeface="Arial" panose="020B0604020202020204" pitchFamily="34" charset="0"/>
              </a:rPr>
              <a:t>Picture</a:t>
            </a:r>
            <a:r>
              <a:rPr lang="en-GB" sz="800" b="1" baseline="0" dirty="0">
                <a:latin typeface="Arial" panose="020B0604020202020204" pitchFamily="34" charset="0"/>
                <a:ea typeface="Verdana"/>
                <a:cs typeface="Arial" panose="020B0604020202020204" pitchFamily="34" charset="0"/>
              </a:rPr>
              <a:t> credit</a:t>
            </a:r>
            <a:r>
              <a:rPr lang="en-GB" sz="800" b="0" baseline="0" dirty="0">
                <a:latin typeface="Arial" panose="020B0604020202020204" pitchFamily="34" charset="0"/>
                <a:ea typeface="Verdana"/>
                <a:cs typeface="Arial" panose="020B0604020202020204" pitchFamily="34" charset="0"/>
              </a:rPr>
              <a:t>: </a:t>
            </a:r>
            <a:r>
              <a:rPr lang="en-GB" sz="800" b="0" i="0" kern="1200" dirty="0">
                <a:solidFill>
                  <a:schemeClr val="tx1"/>
                </a:solidFill>
                <a:effectLst/>
                <a:latin typeface="+mn-lt"/>
                <a:ea typeface="+mn-ea"/>
                <a:cs typeface="+mn-cs"/>
              </a:rPr>
              <a:t>Thom Flint</a:t>
            </a:r>
            <a:endParaRPr lang="en-GB" sz="800" b="0" i="0" dirty="0">
              <a:solidFill>
                <a:srgbClr val="39393C"/>
              </a:solidFill>
              <a:effectLst/>
              <a:latin typeface="Arial" panose="020B0604020202020204" pitchFamily="34" charset="0"/>
              <a:cs typeface="Arial" panose="020B0604020202020204" pitchFamily="34" charset="0"/>
            </a:endParaRPr>
          </a:p>
          <a:p>
            <a:endParaRPr lang="en-GB" sz="800" b="0" baseline="0" dirty="0">
              <a:latin typeface="Arial" panose="020B0604020202020204" pitchFamily="34" charset="0"/>
              <a:ea typeface="Verdana"/>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6AB2571A-8646-431E-BD24-20DF77D09C46}" type="slidenum">
              <a:rPr lang="en-GB" smtClean="0"/>
              <a:pPr/>
              <a:t>8</a:t>
            </a:fld>
            <a:endParaRPr lang="en-GB"/>
          </a:p>
        </p:txBody>
      </p:sp>
    </p:spTree>
    <p:extLst>
      <p:ext uri="{BB962C8B-B14F-4D97-AF65-F5344CB8AC3E}">
        <p14:creationId xmlns:p14="http://schemas.microsoft.com/office/powerpoint/2010/main" val="288794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fontScale="62500" lnSpcReduction="20000"/>
          </a:bodyPr>
          <a:lstStyle/>
          <a:p>
            <a:r>
              <a:rPr lang="en-GB" sz="1100" b="1" dirty="0">
                <a:latin typeface="Arial" panose="020B0604020202020204" pitchFamily="34" charset="0"/>
                <a:cs typeface="Arial" panose="020B0604020202020204" pitchFamily="34" charset="0"/>
              </a:rPr>
              <a:t>Reader: </a:t>
            </a:r>
            <a:r>
              <a:rPr lang="en-GB" sz="1100" b="0" dirty="0">
                <a:latin typeface="Arial" panose="020B0604020202020204" pitchFamily="34" charset="0"/>
                <a:cs typeface="Arial" panose="020B0604020202020204" pitchFamily="34" charset="0"/>
              </a:rPr>
              <a:t>“Then Simeon blessed them and said to his mother Mary, ‘This child is destined for the falling and the rising of many in Israel, and to be a sign that will be opposed so that the inner thoughts of many will be revealed – and a sword will pierce your own soul too.” </a:t>
            </a:r>
            <a:r>
              <a:rPr lang="en-GB" sz="1100" b="0" i="1" dirty="0">
                <a:latin typeface="Arial" panose="020B0604020202020204" pitchFamily="34" charset="0"/>
                <a:cs typeface="Arial" panose="020B0604020202020204" pitchFamily="34" charset="0"/>
              </a:rPr>
              <a:t>Luke 2:33-35 </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Leader: </a:t>
            </a:r>
            <a:r>
              <a:rPr lang="en-GB" sz="1100" b="0" dirty="0">
                <a:latin typeface="Arial" panose="020B0604020202020204" pitchFamily="34" charset="0"/>
                <a:cs typeface="Arial" panose="020B0604020202020204" pitchFamily="34" charset="0"/>
              </a:rPr>
              <a:t>We adore you, O Christ, and we praise you,</a:t>
            </a:r>
          </a:p>
          <a:p>
            <a:r>
              <a:rPr lang="en-GB" sz="1100" b="1" dirty="0">
                <a:latin typeface="Arial" panose="020B0604020202020204" pitchFamily="34" charset="0"/>
                <a:cs typeface="Arial" panose="020B0604020202020204" pitchFamily="34" charset="0"/>
              </a:rPr>
              <a:t>All: because by your Holy Cross you have redeemed the world.</a:t>
            </a:r>
          </a:p>
          <a:p>
            <a:endParaRPr lang="en-GB" sz="1100" b="1"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Reflect:</a:t>
            </a:r>
          </a:p>
          <a:p>
            <a:r>
              <a:rPr lang="en-GB" sz="1800" dirty="0">
                <a:effectLst/>
                <a:latin typeface="Arial" panose="020B0604020202020204" pitchFamily="34" charset="0"/>
                <a:ea typeface="Calibri" panose="020F0502020204030204" pitchFamily="34" charset="0"/>
                <a:cs typeface="Arial" panose="020B0604020202020204" pitchFamily="34" charset="0"/>
              </a:rPr>
              <a:t>This was the fulfilment of Simeon’s prophecy, the sword that ran through Mary’s soul. She who nurtured Jesus as a baby, witnessed his first steps and words, now meets her son on this final journey. What pain Mary must have felt, unable to reach out to help or comfort Jesus. Yet she remains present and steadfast, as so many mothers throughout the world do in challenging times.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Cynthia in Liberia did all that she could to try and make sure her son had enough to eat, even when her partner James was not catching much fish. She borrowed food from neighbours, took out loans and watched others braiding hair, so that she could learn how to do it herself and earn some money.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Thankfully, due to the training and equipment that James has received, he is catching more fish and Cynthia is able to sell these for a profit.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Arial" panose="020B0604020202020204" pitchFamily="34" charset="0"/>
                <a:ea typeface="Calibri" panose="020F0502020204030204" pitchFamily="34" charset="0"/>
                <a:cs typeface="Arial" panose="020B0604020202020204" pitchFamily="34" charset="0"/>
              </a:rPr>
              <a:t>Let us look to the example of Mary and not turn our faces away from those who are suffering.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Prayer:</a:t>
            </a: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Jesus, you looked through the crowd</a:t>
            </a:r>
          </a:p>
          <a:p>
            <a:r>
              <a:rPr lang="en-GB" sz="1100" dirty="0">
                <a:latin typeface="Arial" panose="020B0604020202020204" pitchFamily="34" charset="0"/>
                <a:cs typeface="Arial" panose="020B0604020202020204" pitchFamily="34" charset="0"/>
              </a:rPr>
              <a:t>and saw your mother’s eyes.</a:t>
            </a:r>
          </a:p>
          <a:p>
            <a:r>
              <a:rPr lang="en-GB" sz="1100" dirty="0">
                <a:latin typeface="Arial" panose="020B0604020202020204" pitchFamily="34" charset="0"/>
                <a:cs typeface="Arial" panose="020B0604020202020204" pitchFamily="34" charset="0"/>
              </a:rPr>
              <a:t>Her love gave you the strength to carry on.</a:t>
            </a:r>
          </a:p>
          <a:p>
            <a:r>
              <a:rPr lang="en-GB" sz="1100" b="0" dirty="0">
                <a:latin typeface="Arial" panose="020B0604020202020204" pitchFamily="34" charset="0"/>
                <a:cs typeface="Arial" panose="020B0604020202020204" pitchFamily="34" charset="0"/>
              </a:rPr>
              <a:t>Walk with us.</a:t>
            </a:r>
          </a:p>
          <a:p>
            <a:r>
              <a:rPr lang="en-GB" sz="1100" dirty="0">
                <a:latin typeface="Arial" panose="020B0604020202020204" pitchFamily="34" charset="0"/>
                <a:cs typeface="Arial" panose="020B0604020202020204" pitchFamily="34" charset="0"/>
              </a:rPr>
              <a:t>When we don’t want to listen,</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open our ears to hear.</a:t>
            </a:r>
          </a:p>
          <a:p>
            <a:r>
              <a:rPr lang="en-GB" sz="1100" dirty="0">
                <a:latin typeface="Arial" panose="020B0604020202020204" pitchFamily="34" charset="0"/>
                <a:cs typeface="Arial" panose="020B0604020202020204" pitchFamily="34" charset="0"/>
              </a:rPr>
              <a:t>When it would be easier to look away,</a:t>
            </a:r>
            <a:r>
              <a:rPr lang="en-GB" sz="1100" baseline="0"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open our eyes to see.</a:t>
            </a: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AB2571A-8646-431E-BD24-20DF77D09C46}" type="slidenum">
              <a:rPr lang="en-GB" smtClean="0"/>
              <a:pPr/>
              <a:t>9</a:t>
            </a:fld>
            <a:endParaRPr lang="en-GB"/>
          </a:p>
        </p:txBody>
      </p:sp>
    </p:spTree>
    <p:extLst>
      <p:ext uri="{BB962C8B-B14F-4D97-AF65-F5344CB8AC3E}">
        <p14:creationId xmlns:p14="http://schemas.microsoft.com/office/powerpoint/2010/main" val="337797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no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a:noFill/>
              </a:rPr>
              <a:t>   </a:t>
            </a:r>
          </a:p>
        </p:txBody>
      </p:sp>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92FBE5-D2A1-434B-9FAC-2E821C173977}"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2EAC9-7A69-4E5E-8BB5-9A3AE1C6DDB1}" type="datetimeFigureOut">
              <a:rPr lang="en-GB" smtClean="0"/>
              <a:pPr/>
              <a:t>21/12/2023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92FBE5-D2A1-434B-9FAC-2E821C17397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2EAC9-7A69-4E5E-8BB5-9A3AE1C6DDB1}" type="datetimeFigureOut">
              <a:rPr lang="en-GB" smtClean="0"/>
              <a:pPr/>
              <a:t>21/12/2023</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2FBE5-D2A1-434B-9FAC-2E821C17397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a:ea typeface="+mn-ea"/>
          <a:cs typeface="Verdan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a:ea typeface="+mn-ea"/>
          <a:cs typeface="Verdan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a:ea typeface="+mn-ea"/>
          <a:cs typeface="Verdan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a:ea typeface="+mn-ea"/>
          <a:cs typeface="Verdan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a:ea typeface="+mn-ea"/>
          <a:cs typeface="Verdan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life jacket holding a device&#10;&#10;Description automatically generated">
            <a:extLst>
              <a:ext uri="{FF2B5EF4-FFF2-40B4-BE49-F238E27FC236}">
                <a16:creationId xmlns:a16="http://schemas.microsoft.com/office/drawing/2014/main" id="{279EFEA0-015F-76A8-C03D-3A57973297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2347" y="0"/>
            <a:ext cx="12324347" cy="7493000"/>
          </a:xfrm>
          <a:prstGeom prst="rect">
            <a:avLst/>
          </a:prstGeom>
        </p:spPr>
      </p:pic>
      <p:grpSp>
        <p:nvGrpSpPr>
          <p:cNvPr id="16" name="Group 15"/>
          <p:cNvGrpSpPr/>
          <p:nvPr/>
        </p:nvGrpSpPr>
        <p:grpSpPr>
          <a:xfrm>
            <a:off x="0" y="6304731"/>
            <a:ext cx="12192000" cy="553269"/>
            <a:chOff x="0" y="6345797"/>
            <a:chExt cx="12192000" cy="553269"/>
          </a:xfrm>
        </p:grpSpPr>
        <p:sp>
          <p:nvSpPr>
            <p:cNvPr id="17" name="Rectangle 16"/>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
        <p:nvSpPr>
          <p:cNvPr id="2" name="TextBox 1"/>
          <p:cNvSpPr txBox="1"/>
          <p:nvPr/>
        </p:nvSpPr>
        <p:spPr>
          <a:xfrm>
            <a:off x="199383" y="778944"/>
            <a:ext cx="3091341" cy="2308324"/>
          </a:xfrm>
          <a:prstGeom prst="rect">
            <a:avLst/>
          </a:prstGeom>
          <a:noFill/>
        </p:spPr>
        <p:txBody>
          <a:bodyPr wrap="square" rtlCol="0">
            <a:spAutoFit/>
          </a:bodyPr>
          <a:lstStyle/>
          <a:p>
            <a:pPr algn="ctr"/>
            <a:r>
              <a:rPr lang="en-US" sz="5400" dirty="0">
                <a:latin typeface="Arial"/>
                <a:cs typeface="Arial"/>
              </a:rPr>
              <a:t>Stations </a:t>
            </a:r>
          </a:p>
          <a:p>
            <a:pPr algn="ctr"/>
            <a:r>
              <a:rPr lang="en-US" sz="3600" dirty="0">
                <a:latin typeface="Arial"/>
                <a:cs typeface="Arial"/>
              </a:rPr>
              <a:t>of the </a:t>
            </a:r>
          </a:p>
          <a:p>
            <a:pPr algn="ctr"/>
            <a:r>
              <a:rPr lang="en-US" sz="5400" dirty="0">
                <a:latin typeface="Arial"/>
                <a:cs typeface="Arial"/>
              </a:rPr>
              <a:t>Cross</a:t>
            </a:r>
          </a:p>
        </p:txBody>
      </p:sp>
      <p:sp>
        <p:nvSpPr>
          <p:cNvPr id="5" name="TextBox 4"/>
          <p:cNvSpPr txBox="1"/>
          <p:nvPr/>
        </p:nvSpPr>
        <p:spPr>
          <a:xfrm>
            <a:off x="95535" y="3449504"/>
            <a:ext cx="2895891" cy="830997"/>
          </a:xfrm>
          <a:prstGeom prst="rect">
            <a:avLst/>
          </a:prstGeom>
          <a:noFill/>
        </p:spPr>
        <p:txBody>
          <a:bodyPr wrap="square" rtlCol="0">
            <a:spAutoFit/>
          </a:bodyPr>
          <a:lstStyle/>
          <a:p>
            <a:pPr algn="ctr"/>
            <a:r>
              <a:rPr lang="en-US" sz="2400" i="1" dirty="0">
                <a:latin typeface="Arial"/>
                <a:cs typeface="Arial"/>
              </a:rPr>
              <a:t>A prayerful journey of transformation </a:t>
            </a:r>
          </a:p>
        </p:txBody>
      </p:sp>
    </p:spTree>
    <p:extLst>
      <p:ext uri="{BB962C8B-B14F-4D97-AF65-F5344CB8AC3E}">
        <p14:creationId xmlns:p14="http://schemas.microsoft.com/office/powerpoint/2010/main" val="163695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ynthia with her son Messi on the beach in Liberia">
            <a:extLst>
              <a:ext uri="{FF2B5EF4-FFF2-40B4-BE49-F238E27FC236}">
                <a16:creationId xmlns:a16="http://schemas.microsoft.com/office/drawing/2014/main" id="{3EF660D6-794C-71BF-B5F6-1C73E46A71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957004"/>
          </a:xfrm>
          <a:prstGeom prst="rect">
            <a:avLst/>
          </a:prstGeom>
        </p:spPr>
      </p:pic>
      <p:sp>
        <p:nvSpPr>
          <p:cNvPr id="15" name="Rectangle 2">
            <a:extLst>
              <a:ext uri="{FF2B5EF4-FFF2-40B4-BE49-F238E27FC236}">
                <a16:creationId xmlns:a16="http://schemas.microsoft.com/office/drawing/2014/main" id="{853AA846-66C2-4AF9-B9FA-8402BFA7B571}"/>
              </a:ext>
            </a:extLst>
          </p:cNvPr>
          <p:cNvSpPr txBox="1">
            <a:spLocks noChangeArrowheads="1"/>
          </p:cNvSpPr>
          <p:nvPr/>
        </p:nvSpPr>
        <p:spPr>
          <a:xfrm>
            <a:off x="-82703" y="536073"/>
            <a:ext cx="12274703" cy="5814099"/>
          </a:xfrm>
          <a:prstGeom prst="rect">
            <a:avLst/>
          </a:prstGeom>
          <a:solidFill>
            <a:schemeClr val="bg1">
              <a:lumMod val="95000"/>
              <a:alpha val="80000"/>
            </a:schemeClr>
          </a:solidFill>
          <a:effectLst>
            <a:softEdge rad="0"/>
          </a:effectLst>
        </p:spPr>
        <p:txBody>
          <a:bodyPr vert="horz" lIns="432000" tIns="187200" rIns="91440" bIns="45720" rtlCol="0" anchor="ctr">
            <a:normAutofit fontScale="25000" lnSpcReduction="20000"/>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9600" b="1" dirty="0">
              <a:solidFill>
                <a:schemeClr val="tx1">
                  <a:lumMod val="50000"/>
                  <a:lumOff val="50000"/>
                </a:schemeClr>
              </a:solidFill>
              <a:effectLst>
                <a:outerShdw blurRad="38100" dist="38100" dir="2700000" algn="tl">
                  <a:srgbClr val="000000">
                    <a:alpha val="43137"/>
                  </a:srgbClr>
                </a:outerShdw>
              </a:effectLst>
              <a:latin typeface="Montserrat" panose="00000500000000000000" pitchFamily="2" charset="0"/>
              <a:ea typeface="Arial" charset="0"/>
              <a:cs typeface="Arial" charset="0"/>
            </a:endParaRPr>
          </a:p>
          <a:p>
            <a:pPr>
              <a:lnSpc>
                <a:spcPct val="120000"/>
              </a:lnSpc>
            </a:pPr>
            <a:r>
              <a:rPr lang="en-GB" sz="112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pPr>
              <a:lnSpc>
                <a:spcPct val="120000"/>
              </a:lnSpc>
            </a:pPr>
            <a:r>
              <a:rPr lang="en-GB" sz="11200" b="1" dirty="0">
                <a:solidFill>
                  <a:srgbClr val="222642"/>
                </a:solidFill>
                <a:latin typeface="Montserrat" panose="00000500000000000000" pitchFamily="2" charset="0"/>
                <a:ea typeface="Arial" charset="0"/>
                <a:cs typeface="Arial" charset="0"/>
              </a:rPr>
              <a:t>R/ Because by your Holy Cross you have redeemed the world.</a:t>
            </a:r>
          </a:p>
          <a:p>
            <a:pPr>
              <a:lnSpc>
                <a:spcPct val="120000"/>
              </a:lnSpc>
            </a:pPr>
            <a:endParaRPr lang="en-US" sz="11200" b="1" dirty="0">
              <a:latin typeface="Montserrat" panose="00000500000000000000" pitchFamily="2" charset="0"/>
              <a:ea typeface="Arial" charset="0"/>
              <a:cs typeface="Arial" charset="0"/>
            </a:endParaRPr>
          </a:p>
          <a:p>
            <a:pPr>
              <a:lnSpc>
                <a:spcPct val="120000"/>
              </a:lnSpc>
            </a:pPr>
            <a:r>
              <a:rPr lang="en-GB" sz="11200" b="1" dirty="0">
                <a:solidFill>
                  <a:schemeClr val="tx1">
                    <a:lumMod val="65000"/>
                    <a:lumOff val="35000"/>
                  </a:schemeClr>
                </a:solidFill>
                <a:latin typeface="Montserrat" panose="00000500000000000000" pitchFamily="2" charset="0"/>
                <a:ea typeface="Arial" charset="0"/>
                <a:cs typeface="Arial" charset="0"/>
              </a:rPr>
              <a:t>Prayer</a:t>
            </a:r>
          </a:p>
          <a:p>
            <a:pPr>
              <a:lnSpc>
                <a:spcPct val="120000"/>
              </a:lnSpc>
            </a:pPr>
            <a:r>
              <a:rPr lang="en-GB" sz="11200" b="1" dirty="0">
                <a:solidFill>
                  <a:srgbClr val="222642"/>
                </a:solidFill>
                <a:latin typeface="Montserrat" panose="00000500000000000000" pitchFamily="2" charset="0"/>
                <a:ea typeface="Arial" charset="0"/>
                <a:cs typeface="Arial" charset="0"/>
              </a:rPr>
              <a:t>Jesus, you looked through the crowd</a:t>
            </a:r>
          </a:p>
          <a:p>
            <a:pPr>
              <a:lnSpc>
                <a:spcPct val="120000"/>
              </a:lnSpc>
            </a:pPr>
            <a:r>
              <a:rPr lang="en-GB" sz="11200" b="1" dirty="0">
                <a:solidFill>
                  <a:srgbClr val="222642"/>
                </a:solidFill>
                <a:latin typeface="Montserrat" panose="00000500000000000000" pitchFamily="2" charset="0"/>
                <a:ea typeface="Arial" charset="0"/>
                <a:cs typeface="Arial" charset="0"/>
              </a:rPr>
              <a:t>and saw your mother’s eyes.</a:t>
            </a:r>
          </a:p>
          <a:p>
            <a:pPr>
              <a:lnSpc>
                <a:spcPct val="120000"/>
              </a:lnSpc>
            </a:pPr>
            <a:r>
              <a:rPr lang="en-GB" sz="11200" b="1" dirty="0">
                <a:solidFill>
                  <a:srgbClr val="222642"/>
                </a:solidFill>
                <a:latin typeface="Montserrat" panose="00000500000000000000" pitchFamily="2" charset="0"/>
                <a:ea typeface="Arial" charset="0"/>
                <a:cs typeface="Arial" charset="0"/>
              </a:rPr>
              <a:t>Her love gave you the strength to carry on.</a:t>
            </a:r>
          </a:p>
          <a:p>
            <a:pPr>
              <a:lnSpc>
                <a:spcPct val="120000"/>
              </a:lnSpc>
            </a:pPr>
            <a:r>
              <a:rPr lang="en-GB" sz="11200" b="1" dirty="0">
                <a:solidFill>
                  <a:srgbClr val="222642"/>
                </a:solidFill>
                <a:latin typeface="Montserrat" panose="00000500000000000000" pitchFamily="2" charset="0"/>
                <a:ea typeface="Arial" charset="0"/>
                <a:cs typeface="Arial" charset="0"/>
              </a:rPr>
              <a:t>Walk with us.</a:t>
            </a:r>
          </a:p>
          <a:p>
            <a:pPr>
              <a:lnSpc>
                <a:spcPct val="120000"/>
              </a:lnSpc>
            </a:pPr>
            <a:r>
              <a:rPr lang="en-GB" sz="11200" b="1" dirty="0">
                <a:solidFill>
                  <a:srgbClr val="222642"/>
                </a:solidFill>
                <a:latin typeface="Montserrat" panose="00000500000000000000" pitchFamily="2" charset="0"/>
                <a:ea typeface="Arial" charset="0"/>
                <a:cs typeface="Arial" charset="0"/>
              </a:rPr>
              <a:t>When we don’t want to listen, </a:t>
            </a:r>
          </a:p>
          <a:p>
            <a:pPr>
              <a:lnSpc>
                <a:spcPct val="120000"/>
              </a:lnSpc>
            </a:pPr>
            <a:r>
              <a:rPr lang="en-GB" sz="11200" b="1" dirty="0">
                <a:solidFill>
                  <a:srgbClr val="222642"/>
                </a:solidFill>
                <a:latin typeface="Montserrat" panose="00000500000000000000" pitchFamily="2" charset="0"/>
                <a:ea typeface="Arial" charset="0"/>
                <a:cs typeface="Arial" charset="0"/>
              </a:rPr>
              <a:t>open our ears to hear.</a:t>
            </a:r>
          </a:p>
          <a:p>
            <a:pPr>
              <a:lnSpc>
                <a:spcPct val="120000"/>
              </a:lnSpc>
            </a:pPr>
            <a:r>
              <a:rPr lang="en-GB" sz="11200" b="1" dirty="0">
                <a:solidFill>
                  <a:srgbClr val="222642"/>
                </a:solidFill>
                <a:latin typeface="Montserrat" panose="00000500000000000000" pitchFamily="2" charset="0"/>
                <a:ea typeface="Arial" charset="0"/>
                <a:cs typeface="Arial" charset="0"/>
              </a:rPr>
              <a:t>When it would be easier to look away, </a:t>
            </a:r>
          </a:p>
          <a:p>
            <a:pPr>
              <a:lnSpc>
                <a:spcPct val="120000"/>
              </a:lnSpc>
            </a:pPr>
            <a:r>
              <a:rPr lang="en-GB" sz="11200" b="1" dirty="0">
                <a:solidFill>
                  <a:srgbClr val="222642"/>
                </a:solidFill>
                <a:latin typeface="Montserrat" panose="00000500000000000000" pitchFamily="2" charset="0"/>
                <a:ea typeface="Arial" charset="0"/>
                <a:cs typeface="Arial" charset="0"/>
              </a:rPr>
              <a:t>open our eyes to see.</a:t>
            </a:r>
            <a:r>
              <a:rPr lang="en-US" sz="11200" b="1" dirty="0">
                <a:solidFill>
                  <a:srgbClr val="222642"/>
                </a:solidFill>
                <a:latin typeface="Montserrat" panose="00000500000000000000" pitchFamily="2" charset="0"/>
                <a:ea typeface="Arial" charset="0"/>
                <a:cs typeface="Arial" charset="0"/>
              </a:rPr>
              <a:t> </a:t>
            </a:r>
          </a:p>
          <a:p>
            <a:pPr>
              <a:lnSpc>
                <a:spcPct val="120000"/>
              </a:lnSpc>
            </a:pPr>
            <a:endParaRPr lang="en-US" sz="8800" b="1" dirty="0">
              <a:solidFill>
                <a:srgbClr val="222642"/>
              </a:solidFill>
              <a:latin typeface="Arial" charset="0"/>
              <a:ea typeface="Arial" charset="0"/>
              <a:cs typeface="Arial" charset="0"/>
            </a:endParaRPr>
          </a:p>
          <a:p>
            <a:pPr>
              <a:spcBef>
                <a:spcPct val="0"/>
              </a:spcBef>
            </a:pPr>
            <a:endParaRPr lang="en-US" sz="48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lgn="ctr"/>
            <a:r>
              <a:rPr lang="en-US" sz="3800" b="1" dirty="0">
                <a:solidFill>
                  <a:srgbClr val="222642"/>
                </a:solidFill>
                <a:latin typeface="Arial" charset="0"/>
                <a:ea typeface="Arial" charset="0"/>
                <a:cs typeface="Arial" charset="0"/>
              </a:rPr>
              <a:t> </a:t>
            </a:r>
          </a:p>
          <a:p>
            <a:pPr>
              <a:spcBef>
                <a:spcPct val="0"/>
              </a:spcBef>
            </a:pPr>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p:txBody>
      </p:sp>
      <p:grpSp>
        <p:nvGrpSpPr>
          <p:cNvPr id="20" name="Group 19"/>
          <p:cNvGrpSpPr/>
          <p:nvPr/>
        </p:nvGrpSpPr>
        <p:grpSpPr>
          <a:xfrm>
            <a:off x="-185738" y="6304731"/>
            <a:ext cx="12377738" cy="652272"/>
            <a:chOff x="0" y="6345797"/>
            <a:chExt cx="12192000" cy="553269"/>
          </a:xfrm>
        </p:grpSpPr>
        <p:sp>
          <p:nvSpPr>
            <p:cNvPr id="21" name="Rectangle 20"/>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0" name="Picture 9">
            <a:extLst>
              <a:ext uri="{FF2B5EF4-FFF2-40B4-BE49-F238E27FC236}">
                <a16:creationId xmlns:a16="http://schemas.microsoft.com/office/drawing/2014/main" id="{73CA5B6F-E309-40CA-8879-0965AC0408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large metal object&#10;&#10;Description automatically generated">
            <a:extLst>
              <a:ext uri="{FF2B5EF4-FFF2-40B4-BE49-F238E27FC236}">
                <a16:creationId xmlns:a16="http://schemas.microsoft.com/office/drawing/2014/main" id="{F048CC73-C130-C38A-D5D4-C9CD0E12B6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grpSp>
        <p:nvGrpSpPr>
          <p:cNvPr id="17" name="Group 16"/>
          <p:cNvGrpSpPr/>
          <p:nvPr/>
        </p:nvGrpSpPr>
        <p:grpSpPr>
          <a:xfrm>
            <a:off x="0" y="6304731"/>
            <a:ext cx="12192000"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5" name="Picture 4">
            <a:extLst>
              <a:ext uri="{FF2B5EF4-FFF2-40B4-BE49-F238E27FC236}">
                <a16:creationId xmlns:a16="http://schemas.microsoft.com/office/drawing/2014/main" id="{3DE2D743-9EFD-406C-96A9-B203735586F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0" y="0"/>
            <a:ext cx="12192000" cy="649674"/>
          </a:xfrm>
          <a:prstGeom prst="rect">
            <a:avLst/>
          </a:prstGeom>
        </p:spPr>
      </p:pic>
      <p:sp>
        <p:nvSpPr>
          <p:cNvPr id="11" name="TextBox 10">
            <a:extLst>
              <a:ext uri="{FF2B5EF4-FFF2-40B4-BE49-F238E27FC236}">
                <a16:creationId xmlns:a16="http://schemas.microsoft.com/office/drawing/2014/main" id="{07E455AD-37BC-4D2F-A12B-1E47CA5A3064}"/>
              </a:ext>
            </a:extLst>
          </p:cNvPr>
          <p:cNvSpPr txBox="1"/>
          <p:nvPr/>
        </p:nvSpPr>
        <p:spPr>
          <a:xfrm>
            <a:off x="199383" y="5031890"/>
            <a:ext cx="7752614" cy="1077218"/>
          </a:xfrm>
          <a:prstGeom prst="rect">
            <a:avLst/>
          </a:prstGeom>
          <a:solidFill>
            <a:schemeClr val="bg1">
              <a:lumMod val="75000"/>
              <a:alpha val="45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“The soldiers compelled a passer-by</a:t>
            </a:r>
            <a:r>
              <a:rPr lang="mr-IN" sz="3200" b="1">
                <a:solidFill>
                  <a:schemeClr val="bg1"/>
                </a:solidFill>
                <a:latin typeface="Arial" panose="020B0604020202020204" pitchFamily="34" charset="0"/>
                <a:cs typeface="Arial" panose="020B0604020202020204" pitchFamily="34" charset="0"/>
              </a:rPr>
              <a:t>…</a:t>
            </a:r>
            <a:r>
              <a:rPr lang="en-GB" sz="3200" b="1">
                <a:solidFill>
                  <a:schemeClr val="bg1"/>
                </a:solidFill>
                <a:latin typeface="Arial" panose="020B0604020202020204" pitchFamily="34" charset="0"/>
                <a:cs typeface="Arial" panose="020B0604020202020204" pitchFamily="34" charset="0"/>
              </a:rPr>
              <a:t> </a:t>
            </a:r>
          </a:p>
          <a:p>
            <a:pPr algn="r"/>
            <a:r>
              <a:rPr lang="en-GB" sz="3200" b="1">
                <a:solidFill>
                  <a:schemeClr val="bg1"/>
                </a:solidFill>
                <a:latin typeface="Arial" panose="020B0604020202020204" pitchFamily="34" charset="0"/>
                <a:cs typeface="Arial" panose="020B0604020202020204" pitchFamily="34" charset="0"/>
              </a:rPr>
              <a:t>to carry his cross.” </a:t>
            </a:r>
            <a:r>
              <a:rPr lang="en-GB" sz="1600" b="1">
                <a:solidFill>
                  <a:schemeClr val="bg1"/>
                </a:solidFill>
                <a:latin typeface="Arial" panose="020B0604020202020204" pitchFamily="34" charset="0"/>
                <a:cs typeface="Arial" panose="020B0604020202020204" pitchFamily="34" charset="0"/>
              </a:rPr>
              <a:t>Mark 15:21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large metal object&#10;&#10;Description automatically generated">
            <a:extLst>
              <a:ext uri="{FF2B5EF4-FFF2-40B4-BE49-F238E27FC236}">
                <a16:creationId xmlns:a16="http://schemas.microsoft.com/office/drawing/2014/main" id="{10AC2D27-6BB4-A725-93A4-14D794A138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01"/>
          <a:stretch/>
        </p:blipFill>
        <p:spPr>
          <a:xfrm>
            <a:off x="0" y="26569"/>
            <a:ext cx="12192000" cy="7469819"/>
          </a:xfrm>
          <a:prstGeom prst="rect">
            <a:avLst/>
          </a:prstGeom>
        </p:spPr>
      </p:pic>
      <p:sp>
        <p:nvSpPr>
          <p:cNvPr id="5" name="Rectangle 2">
            <a:extLst>
              <a:ext uri="{FF2B5EF4-FFF2-40B4-BE49-F238E27FC236}">
                <a16:creationId xmlns:a16="http://schemas.microsoft.com/office/drawing/2014/main" id="{853AA846-66C2-4AF9-B9FA-8402BFA7B571}"/>
              </a:ext>
            </a:extLst>
          </p:cNvPr>
          <p:cNvSpPr txBox="1">
            <a:spLocks noChangeArrowheads="1"/>
          </p:cNvSpPr>
          <p:nvPr/>
        </p:nvSpPr>
        <p:spPr>
          <a:xfrm>
            <a:off x="-32051" y="602353"/>
            <a:ext cx="12224051" cy="5776270"/>
          </a:xfrm>
          <a:prstGeom prst="rect">
            <a:avLst/>
          </a:prstGeom>
          <a:solidFill>
            <a:schemeClr val="bg1">
              <a:alpha val="80000"/>
            </a:schemeClr>
          </a:solidFill>
          <a:effectLst>
            <a:softEdge rad="0"/>
          </a:effectLst>
        </p:spPr>
        <p:txBody>
          <a:bodyPr vert="horz" lIns="432000" tIns="187200" rIns="91440" bIns="45720" rtlCol="0" anchor="ctr">
            <a:normAutofit fontScale="25000" lnSpcReduction="20000"/>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Montserrat" panose="00000500000000000000" pitchFamily="2" charset="0"/>
              <a:ea typeface="Arial" charset="0"/>
              <a:cs typeface="Arial" charset="0"/>
            </a:endParaRPr>
          </a:p>
          <a:p>
            <a:pPr>
              <a:lnSpc>
                <a:spcPct val="120000"/>
              </a:lnSpc>
            </a:pPr>
            <a:r>
              <a:rPr lang="en-GB" sz="104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pPr>
              <a:lnSpc>
                <a:spcPct val="120000"/>
              </a:lnSpc>
            </a:pPr>
            <a:r>
              <a:rPr lang="en-GB" sz="10400" b="1" dirty="0">
                <a:solidFill>
                  <a:srgbClr val="222642"/>
                </a:solidFill>
                <a:latin typeface="Montserrat" panose="00000500000000000000" pitchFamily="2" charset="0"/>
                <a:ea typeface="Arial" charset="0"/>
                <a:cs typeface="Arial" charset="0"/>
              </a:rPr>
              <a:t>R/ Because by your Holy Cross you have redeemed the world.</a:t>
            </a:r>
          </a:p>
          <a:p>
            <a:pPr>
              <a:lnSpc>
                <a:spcPct val="120000"/>
              </a:lnSpc>
            </a:pPr>
            <a:endParaRPr lang="en-US" sz="10400" b="1" dirty="0">
              <a:solidFill>
                <a:srgbClr val="222642"/>
              </a:solidFill>
              <a:latin typeface="Montserrat" panose="00000500000000000000" pitchFamily="2" charset="0"/>
              <a:ea typeface="Arial" charset="0"/>
              <a:cs typeface="Arial" charset="0"/>
            </a:endParaRPr>
          </a:p>
          <a:p>
            <a:pPr>
              <a:lnSpc>
                <a:spcPct val="120000"/>
              </a:lnSpc>
            </a:pPr>
            <a:r>
              <a:rPr lang="en-GB" sz="10400" b="1" dirty="0">
                <a:solidFill>
                  <a:schemeClr val="tx1">
                    <a:lumMod val="65000"/>
                    <a:lumOff val="35000"/>
                  </a:schemeClr>
                </a:solidFill>
                <a:latin typeface="Montserrat" panose="00000500000000000000" pitchFamily="2" charset="0"/>
                <a:ea typeface="Arial" charset="0"/>
                <a:cs typeface="Arial" charset="0"/>
              </a:rPr>
              <a:t>Prayer</a:t>
            </a:r>
          </a:p>
          <a:p>
            <a:pPr>
              <a:lnSpc>
                <a:spcPct val="120000"/>
              </a:lnSpc>
            </a:pPr>
            <a:r>
              <a:rPr lang="en-GB" sz="10400" b="1" dirty="0">
                <a:solidFill>
                  <a:srgbClr val="222642"/>
                </a:solidFill>
                <a:latin typeface="Montserrat" panose="00000500000000000000" pitchFamily="2" charset="0"/>
                <a:ea typeface="Arial" charset="0"/>
                <a:cs typeface="Arial" charset="0"/>
              </a:rPr>
              <a:t>Jesus, you know what it means </a:t>
            </a:r>
          </a:p>
          <a:p>
            <a:pPr>
              <a:lnSpc>
                <a:spcPct val="120000"/>
              </a:lnSpc>
            </a:pPr>
            <a:r>
              <a:rPr lang="en-GB" sz="10400" b="1" dirty="0">
                <a:solidFill>
                  <a:srgbClr val="222642"/>
                </a:solidFill>
                <a:latin typeface="Montserrat" panose="00000500000000000000" pitchFamily="2" charset="0"/>
                <a:ea typeface="Arial" charset="0"/>
                <a:cs typeface="Arial" charset="0"/>
              </a:rPr>
              <a:t>to depend on someone and to need their help.</a:t>
            </a:r>
          </a:p>
          <a:p>
            <a:pPr>
              <a:lnSpc>
                <a:spcPct val="120000"/>
              </a:lnSpc>
            </a:pPr>
            <a:r>
              <a:rPr lang="en-GB" sz="10400" b="1" dirty="0">
                <a:solidFill>
                  <a:srgbClr val="222642"/>
                </a:solidFill>
                <a:latin typeface="Montserrat" panose="00000500000000000000" pitchFamily="2" charset="0"/>
                <a:ea typeface="Arial" charset="0"/>
                <a:cs typeface="Arial" charset="0"/>
              </a:rPr>
              <a:t>Walk with us.</a:t>
            </a:r>
          </a:p>
          <a:p>
            <a:pPr>
              <a:lnSpc>
                <a:spcPct val="120000"/>
              </a:lnSpc>
            </a:pPr>
            <a:r>
              <a:rPr lang="en-GB" sz="10400" b="1" dirty="0">
                <a:solidFill>
                  <a:srgbClr val="222642"/>
                </a:solidFill>
                <a:latin typeface="Montserrat" panose="00000500000000000000" pitchFamily="2" charset="0"/>
                <a:ea typeface="Arial" charset="0"/>
                <a:cs typeface="Arial" charset="0"/>
              </a:rPr>
              <a:t>When my friends need help, </a:t>
            </a:r>
          </a:p>
          <a:p>
            <a:pPr>
              <a:lnSpc>
                <a:spcPct val="120000"/>
              </a:lnSpc>
            </a:pPr>
            <a:r>
              <a:rPr lang="en-GB" sz="10400" b="1" dirty="0">
                <a:solidFill>
                  <a:srgbClr val="222642"/>
                </a:solidFill>
                <a:latin typeface="Montserrat"/>
                <a:ea typeface="Arial" charset="0"/>
                <a:cs typeface="Arial"/>
              </a:rPr>
              <a:t>teach me to work with them to lighten their load.</a:t>
            </a:r>
            <a:endParaRPr lang="en-GB" sz="10400" b="1" dirty="0">
              <a:solidFill>
                <a:srgbClr val="222642"/>
              </a:solidFill>
              <a:latin typeface="Montserrat" panose="00000500000000000000" pitchFamily="2" charset="0"/>
              <a:ea typeface="Arial" charset="0"/>
              <a:cs typeface="Arial" charset="0"/>
            </a:endParaRPr>
          </a:p>
          <a:p>
            <a:pPr>
              <a:lnSpc>
                <a:spcPct val="120000"/>
              </a:lnSpc>
            </a:pPr>
            <a:r>
              <a:rPr lang="en-GB" sz="10400" b="1" dirty="0">
                <a:solidFill>
                  <a:srgbClr val="222642"/>
                </a:solidFill>
                <a:latin typeface="Montserrat" panose="00000500000000000000" pitchFamily="2" charset="0"/>
                <a:ea typeface="Arial" charset="0"/>
                <a:cs typeface="Arial" charset="0"/>
              </a:rPr>
              <a:t>Show me how to listen carefully so that I can offer what they need.</a:t>
            </a:r>
          </a:p>
          <a:p>
            <a:pPr>
              <a:lnSpc>
                <a:spcPct val="120000"/>
              </a:lnSpc>
            </a:pPr>
            <a:r>
              <a:rPr lang="en-GB" sz="10400" b="1" dirty="0">
                <a:solidFill>
                  <a:srgbClr val="222642"/>
                </a:solidFill>
                <a:latin typeface="Montserrat" panose="00000500000000000000" pitchFamily="2" charset="0"/>
                <a:ea typeface="Arial" charset="0"/>
                <a:cs typeface="Arial" charset="0"/>
              </a:rPr>
              <a:t>We are your global family of many different cultures and religions. </a:t>
            </a:r>
          </a:p>
          <a:p>
            <a:pPr>
              <a:lnSpc>
                <a:spcPct val="120000"/>
              </a:lnSpc>
            </a:pPr>
            <a:r>
              <a:rPr lang="en-GB" sz="10400" b="1" dirty="0">
                <a:solidFill>
                  <a:srgbClr val="222642"/>
                </a:solidFill>
                <a:latin typeface="Montserrat" panose="00000500000000000000" pitchFamily="2" charset="0"/>
                <a:ea typeface="Arial" charset="0"/>
                <a:cs typeface="Arial" charset="0"/>
              </a:rPr>
              <a:t>Make us one family united in you.</a:t>
            </a:r>
          </a:p>
          <a:p>
            <a:pPr>
              <a:lnSpc>
                <a:spcPct val="120000"/>
              </a:lnSpc>
            </a:pPr>
            <a:endParaRPr lang="en-GB" sz="8800" b="1" dirty="0">
              <a:solidFill>
                <a:srgbClr val="222642"/>
              </a:solidFill>
              <a:latin typeface="Arial" charset="0"/>
              <a:ea typeface="Arial" charset="0"/>
              <a:cs typeface="Arial" charset="0"/>
            </a:endParaRPr>
          </a:p>
          <a:p>
            <a:pPr algn="ctr"/>
            <a:endParaRPr lang="en-US" sz="3800" b="1" dirty="0">
              <a:solidFill>
                <a:srgbClr val="222642"/>
              </a:solidFill>
              <a:latin typeface="Arial" charset="0"/>
              <a:ea typeface="Arial" charset="0"/>
              <a:cs typeface="Arial" charset="0"/>
            </a:endParaRPr>
          </a:p>
          <a:p>
            <a:pPr>
              <a:spcBef>
                <a:spcPct val="0"/>
              </a:spcBef>
            </a:pPr>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9" name="Group 18"/>
          <p:cNvGrpSpPr/>
          <p:nvPr/>
        </p:nvGrpSpPr>
        <p:grpSpPr>
          <a:xfrm>
            <a:off x="0" y="6304731"/>
            <a:ext cx="12192000" cy="553269"/>
            <a:chOff x="0" y="6345797"/>
            <a:chExt cx="12192000" cy="553269"/>
          </a:xfrm>
        </p:grpSpPr>
        <p:sp>
          <p:nvSpPr>
            <p:cNvPr id="20" name="Rectangle 1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0" name="Picture 9">
            <a:extLst>
              <a:ext uri="{FF2B5EF4-FFF2-40B4-BE49-F238E27FC236}">
                <a16:creationId xmlns:a16="http://schemas.microsoft.com/office/drawing/2014/main" id="{EE8007E7-DB06-4244-A9E6-91B0E327D2F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0" y="26570"/>
            <a:ext cx="12192000" cy="649674"/>
          </a:xfrm>
          <a:prstGeom prst="rect">
            <a:avLst/>
          </a:prstGeom>
        </p:spPr>
      </p:pic>
    </p:spTree>
    <p:extLst>
      <p:ext uri="{BB962C8B-B14F-4D97-AF65-F5344CB8AC3E}">
        <p14:creationId xmlns:p14="http://schemas.microsoft.com/office/powerpoint/2010/main" val="369619656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men looking at a phone&#10;&#10;Description automatically generated">
            <a:extLst>
              <a:ext uri="{FF2B5EF4-FFF2-40B4-BE49-F238E27FC236}">
                <a16:creationId xmlns:a16="http://schemas.microsoft.com/office/drawing/2014/main" id="{9701A824-FFC8-97A0-4A47-6995C51F2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447" y="0"/>
            <a:ext cx="12205447" cy="6909370"/>
          </a:xfrm>
          <a:prstGeom prst="rect">
            <a:avLst/>
          </a:prstGeom>
        </p:spPr>
      </p:pic>
      <p:grpSp>
        <p:nvGrpSpPr>
          <p:cNvPr id="16" name="Group 15"/>
          <p:cNvGrpSpPr/>
          <p:nvPr/>
        </p:nvGrpSpPr>
        <p:grpSpPr>
          <a:xfrm>
            <a:off x="0" y="6356101"/>
            <a:ext cx="12192000" cy="553269"/>
            <a:chOff x="0" y="6345797"/>
            <a:chExt cx="12192000" cy="553269"/>
          </a:xfrm>
        </p:grpSpPr>
        <p:sp>
          <p:nvSpPr>
            <p:cNvPr id="17" name="Rectangle 16"/>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4" name="Picture 3">
            <a:extLst>
              <a:ext uri="{FF2B5EF4-FFF2-40B4-BE49-F238E27FC236}">
                <a16:creationId xmlns:a16="http://schemas.microsoft.com/office/drawing/2014/main" id="{4E2D3578-7FE3-401F-B433-BE4812366A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7" y="0"/>
            <a:ext cx="12192000" cy="652272"/>
          </a:xfrm>
          <a:prstGeom prst="rect">
            <a:avLst/>
          </a:prstGeom>
        </p:spPr>
      </p:pic>
      <p:sp>
        <p:nvSpPr>
          <p:cNvPr id="13" name="TextBox 12">
            <a:extLst>
              <a:ext uri="{FF2B5EF4-FFF2-40B4-BE49-F238E27FC236}">
                <a16:creationId xmlns:a16="http://schemas.microsoft.com/office/drawing/2014/main" id="{F2E86643-6EC0-4CD5-B61D-9C40F67BD392}"/>
              </a:ext>
            </a:extLst>
          </p:cNvPr>
          <p:cNvSpPr txBox="1"/>
          <p:nvPr/>
        </p:nvSpPr>
        <p:spPr>
          <a:xfrm>
            <a:off x="3861513" y="5167396"/>
            <a:ext cx="8317040" cy="1077218"/>
          </a:xfrm>
          <a:prstGeom prst="rect">
            <a:avLst/>
          </a:prstGeom>
          <a:solidFill>
            <a:schemeClr val="bg1">
              <a:lumMod val="75000"/>
              <a:alpha val="72000"/>
            </a:schemeClr>
          </a:solidFill>
        </p:spPr>
        <p:txBody>
          <a:bodyPr wrap="square" rtlCol="0">
            <a:spAutoFit/>
          </a:bodyPr>
          <a:lstStyle/>
          <a:p>
            <a:pPr algn="r"/>
            <a:r>
              <a:rPr lang="en-GB" sz="3200" b="1" dirty="0">
                <a:solidFill>
                  <a:schemeClr val="bg1"/>
                </a:solidFill>
                <a:latin typeface="Arial" panose="020B0604020202020204" pitchFamily="34" charset="0"/>
                <a:cs typeface="Arial" panose="020B0604020202020204" pitchFamily="34" charset="0"/>
              </a:rPr>
              <a:t>“Just as you did this to one of the least of these, you did it to me” </a:t>
            </a:r>
            <a:r>
              <a:rPr lang="en-GB" sz="1600" b="1" dirty="0">
                <a:solidFill>
                  <a:schemeClr val="bg1"/>
                </a:solidFill>
                <a:latin typeface="Arial" panose="020B0604020202020204" pitchFamily="34" charset="0"/>
                <a:cs typeface="Arial" panose="020B0604020202020204" pitchFamily="34" charset="0"/>
              </a:rPr>
              <a:t>Matthew 25:40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men looking at a phone&#10;&#10;Description automatically generated">
            <a:extLst>
              <a:ext uri="{FF2B5EF4-FFF2-40B4-BE49-F238E27FC236}">
                <a16:creationId xmlns:a16="http://schemas.microsoft.com/office/drawing/2014/main" id="{1289254B-3292-D142-8E47-40E3A7E75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0"/>
          <a:stretch/>
        </p:blipFill>
        <p:spPr>
          <a:xfrm>
            <a:off x="-13447" y="0"/>
            <a:ext cx="12205447" cy="6858000"/>
          </a:xfrm>
          <a:prstGeom prst="rect">
            <a:avLst/>
          </a:prstGeom>
        </p:spPr>
      </p:pic>
      <p:sp>
        <p:nvSpPr>
          <p:cNvPr id="5" name="Rectangle 2">
            <a:extLst>
              <a:ext uri="{FF2B5EF4-FFF2-40B4-BE49-F238E27FC236}">
                <a16:creationId xmlns:a16="http://schemas.microsoft.com/office/drawing/2014/main" id="{E44BE2C8-4044-48DC-AA72-013929BA327A}"/>
              </a:ext>
            </a:extLst>
          </p:cNvPr>
          <p:cNvSpPr txBox="1">
            <a:spLocks noChangeArrowheads="1"/>
          </p:cNvSpPr>
          <p:nvPr/>
        </p:nvSpPr>
        <p:spPr>
          <a:xfrm>
            <a:off x="13447" y="528277"/>
            <a:ext cx="12272681" cy="5809291"/>
          </a:xfrm>
          <a:prstGeom prst="rect">
            <a:avLst/>
          </a:prstGeom>
          <a:solidFill>
            <a:schemeClr val="bg1">
              <a:lumMod val="95000"/>
              <a:alpha val="80000"/>
            </a:schemeClr>
          </a:solidFill>
          <a:effectLst>
            <a:softEdge rad="0"/>
          </a:effectLst>
        </p:spPr>
        <p:txBody>
          <a:bodyPr vert="horz" lIns="432000" tIns="187200" rIns="91440" bIns="45720" rtlCol="0" anchor="ctr">
            <a:noAutofit/>
          </a:bodyPr>
          <a:lstStyle/>
          <a:p>
            <a:pPr algn="ctr"/>
            <a:endParaRPr lang="en-GB" sz="24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know how it feels</a:t>
            </a:r>
          </a:p>
          <a:p>
            <a:r>
              <a:rPr lang="en-GB" sz="2800" b="1" dirty="0">
                <a:solidFill>
                  <a:srgbClr val="222642"/>
                </a:solidFill>
                <a:latin typeface="Montserrat" panose="00000500000000000000" pitchFamily="2" charset="0"/>
                <a:ea typeface="Arial" charset="0"/>
                <a:cs typeface="Arial" charset="0"/>
              </a:rPr>
              <a:t>to be hurt and to cry out in pain and fear.</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Show us how to walk together with others.</a:t>
            </a:r>
          </a:p>
          <a:p>
            <a:r>
              <a:rPr lang="en-GB" sz="2800" b="1" dirty="0">
                <a:solidFill>
                  <a:srgbClr val="222642"/>
                </a:solidFill>
                <a:latin typeface="Montserrat" panose="00000500000000000000" pitchFamily="2" charset="0"/>
                <a:ea typeface="Arial" charset="0"/>
                <a:cs typeface="Arial" charset="0"/>
              </a:rPr>
              <a:t>Show us how to love the people around us</a:t>
            </a:r>
          </a:p>
          <a:p>
            <a:r>
              <a:rPr lang="en-GB" sz="2800" b="1" dirty="0">
                <a:solidFill>
                  <a:srgbClr val="222642"/>
                </a:solidFill>
                <a:latin typeface="Montserrat" panose="00000500000000000000" pitchFamily="2" charset="0"/>
                <a:ea typeface="Arial" charset="0"/>
                <a:cs typeface="Arial" charset="0"/>
              </a:rPr>
              <a:t>and to be there for those who need us.</a:t>
            </a:r>
          </a:p>
          <a:p>
            <a:pPr algn="ctr"/>
            <a:r>
              <a:rPr lang="en-US" sz="48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9" name="Group 18"/>
          <p:cNvGrpSpPr/>
          <p:nvPr/>
        </p:nvGrpSpPr>
        <p:grpSpPr>
          <a:xfrm>
            <a:off x="0" y="6329723"/>
            <a:ext cx="12192000" cy="553269"/>
            <a:chOff x="0" y="6345797"/>
            <a:chExt cx="12192000" cy="553269"/>
          </a:xfrm>
        </p:grpSpPr>
        <p:sp>
          <p:nvSpPr>
            <p:cNvPr id="20" name="Rectangle 1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1" name="Picture 10">
            <a:extLst>
              <a:ext uri="{FF2B5EF4-FFF2-40B4-BE49-F238E27FC236}">
                <a16:creationId xmlns:a16="http://schemas.microsoft.com/office/drawing/2014/main" id="{E6F27019-82CB-4C1A-87D2-4CFF864645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48" y="4280"/>
            <a:ext cx="12232341" cy="652272"/>
          </a:xfrm>
          <a:prstGeom prst="rect">
            <a:avLst/>
          </a:prstGeom>
        </p:spPr>
      </p:pic>
    </p:spTree>
    <p:extLst>
      <p:ext uri="{BB962C8B-B14F-4D97-AF65-F5344CB8AC3E}">
        <p14:creationId xmlns:p14="http://schemas.microsoft.com/office/powerpoint/2010/main" val="5972335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rocky beach&#10;&#10;Description automatically generated">
            <a:extLst>
              <a:ext uri="{FF2B5EF4-FFF2-40B4-BE49-F238E27FC236}">
                <a16:creationId xmlns:a16="http://schemas.microsoft.com/office/drawing/2014/main" id="{BD20163E-9B2E-7344-730B-B009FB543C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0928" cy="6858000"/>
          </a:xfrm>
          <a:prstGeom prst="rect">
            <a:avLst/>
          </a:prstGeom>
        </p:spPr>
      </p:pic>
      <p:grpSp>
        <p:nvGrpSpPr>
          <p:cNvPr id="17" name="Group 16"/>
          <p:cNvGrpSpPr/>
          <p:nvPr/>
        </p:nvGrpSpPr>
        <p:grpSpPr>
          <a:xfrm>
            <a:off x="0" y="6304731"/>
            <a:ext cx="12192000"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4" name="Picture 3">
            <a:extLst>
              <a:ext uri="{FF2B5EF4-FFF2-40B4-BE49-F238E27FC236}">
                <a16:creationId xmlns:a16="http://schemas.microsoft.com/office/drawing/2014/main" id="{780B8AE1-D09F-4164-A3D0-4C740F598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447"/>
            <a:ext cx="12192000" cy="651621"/>
          </a:xfrm>
          <a:prstGeom prst="rect">
            <a:avLst/>
          </a:prstGeom>
        </p:spPr>
      </p:pic>
      <p:sp>
        <p:nvSpPr>
          <p:cNvPr id="11" name="TextBox 10">
            <a:extLst>
              <a:ext uri="{FF2B5EF4-FFF2-40B4-BE49-F238E27FC236}">
                <a16:creationId xmlns:a16="http://schemas.microsoft.com/office/drawing/2014/main" id="{46517C0E-3930-4C7C-AD51-67A39D982E66}"/>
              </a:ext>
            </a:extLst>
          </p:cNvPr>
          <p:cNvSpPr txBox="1"/>
          <p:nvPr/>
        </p:nvSpPr>
        <p:spPr>
          <a:xfrm>
            <a:off x="5251265" y="5064624"/>
            <a:ext cx="6718867" cy="1077218"/>
          </a:xfrm>
          <a:prstGeom prst="rect">
            <a:avLst/>
          </a:prstGeom>
          <a:solidFill>
            <a:schemeClr val="bg1">
              <a:lumMod val="75000"/>
              <a:alpha val="72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“Come to me all you who labour, </a:t>
            </a:r>
          </a:p>
          <a:p>
            <a:pPr algn="r"/>
            <a:r>
              <a:rPr lang="en-GB" sz="3200" b="1">
                <a:solidFill>
                  <a:schemeClr val="bg1"/>
                </a:solidFill>
                <a:latin typeface="Arial" panose="020B0604020202020204" pitchFamily="34" charset="0"/>
                <a:cs typeface="Arial" panose="020B0604020202020204" pitchFamily="34" charset="0"/>
              </a:rPr>
              <a:t>and I will give you rest.” </a:t>
            </a:r>
            <a:r>
              <a:rPr lang="en-GB" sz="1600" b="1">
                <a:solidFill>
                  <a:schemeClr val="bg1"/>
                </a:solidFill>
                <a:latin typeface="Arial" panose="020B0604020202020204" pitchFamily="34" charset="0"/>
                <a:cs typeface="Arial" panose="020B0604020202020204" pitchFamily="34" charset="0"/>
              </a:rPr>
              <a:t>Matthew 11:28 </a:t>
            </a:r>
          </a:p>
        </p:txBody>
      </p:sp>
    </p:spTree>
    <p:extLst>
      <p:ext uri="{BB962C8B-B14F-4D97-AF65-F5344CB8AC3E}">
        <p14:creationId xmlns:p14="http://schemas.microsoft.com/office/powerpoint/2010/main" val="2827893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tanding on a rocky beach&#10;&#10;Description automatically generated">
            <a:extLst>
              <a:ext uri="{FF2B5EF4-FFF2-40B4-BE49-F238E27FC236}">
                <a16:creationId xmlns:a16="http://schemas.microsoft.com/office/drawing/2014/main" id="{E1B28A3D-3521-C6C6-D025-0D04B9AF1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3447"/>
            <a:ext cx="12190928" cy="6871447"/>
          </a:xfrm>
          <a:prstGeom prst="rect">
            <a:avLst/>
          </a:prstGeom>
        </p:spPr>
      </p:pic>
      <p:sp>
        <p:nvSpPr>
          <p:cNvPr id="6" name="Rectangle 2">
            <a:extLst>
              <a:ext uri="{FF2B5EF4-FFF2-40B4-BE49-F238E27FC236}">
                <a16:creationId xmlns:a16="http://schemas.microsoft.com/office/drawing/2014/main" id="{02412005-5DB7-40BC-BE29-49E54C500C2E}"/>
              </a:ext>
            </a:extLst>
          </p:cNvPr>
          <p:cNvSpPr txBox="1">
            <a:spLocks noChangeArrowheads="1"/>
          </p:cNvSpPr>
          <p:nvPr/>
        </p:nvSpPr>
        <p:spPr>
          <a:xfrm>
            <a:off x="0" y="560327"/>
            <a:ext cx="12192000" cy="6007289"/>
          </a:xfrm>
          <a:prstGeom prst="rect">
            <a:avLst/>
          </a:prstGeom>
          <a:solidFill>
            <a:schemeClr val="bg1">
              <a:alpha val="80000"/>
            </a:schemeClr>
          </a:solidFill>
          <a:effectLst>
            <a:softEdge rad="0"/>
          </a:effectLst>
        </p:spPr>
        <p:txBody>
          <a:bodyPr vert="horz" lIns="432000" tIns="187200" rIns="91440" bIns="45720" rtlCol="0" anchor="ctr">
            <a:noAutofit/>
          </a:bodyPr>
          <a:lstStyle/>
          <a:p>
            <a:pPr algn="ctr"/>
            <a:endParaRPr lang="en-GB" sz="2800" b="1" dirty="0">
              <a:solidFill>
                <a:schemeClr val="tx1">
                  <a:lumMod val="50000"/>
                  <a:lumOff val="50000"/>
                </a:schemeClr>
              </a:solidFill>
              <a:effectLst>
                <a:outerShdw blurRad="38100" dist="38100" dir="2700000" algn="tl">
                  <a:srgbClr val="000000">
                    <a:alpha val="43137"/>
                  </a:srgbClr>
                </a:outerShdw>
              </a:effectLst>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stumbled and fell.</a:t>
            </a:r>
          </a:p>
          <a:p>
            <a:r>
              <a:rPr lang="en-GB" sz="2800" b="1" dirty="0">
                <a:solidFill>
                  <a:srgbClr val="222642"/>
                </a:solidFill>
                <a:latin typeface="Montserrat" panose="00000500000000000000" pitchFamily="2" charset="0"/>
                <a:ea typeface="Arial" charset="0"/>
                <a:cs typeface="Arial" charset="0"/>
              </a:rPr>
              <a:t>You lost strength and became tired.</a:t>
            </a:r>
          </a:p>
          <a:p>
            <a:r>
              <a:rPr lang="en-GB" sz="2800" b="1" dirty="0">
                <a:solidFill>
                  <a:srgbClr val="222642"/>
                </a:solidFill>
                <a:latin typeface="Montserrat" panose="00000500000000000000" pitchFamily="2" charset="0"/>
                <a:ea typeface="Arial" charset="0"/>
                <a:cs typeface="Arial" charset="0"/>
              </a:rPr>
              <a:t>And yet you carried on.</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When we find it hard to keep going,</a:t>
            </a:r>
          </a:p>
          <a:p>
            <a:r>
              <a:rPr lang="en-GB" sz="2800" b="1" dirty="0">
                <a:solidFill>
                  <a:srgbClr val="222642"/>
                </a:solidFill>
                <a:latin typeface="Montserrat" panose="00000500000000000000" pitchFamily="2" charset="0"/>
                <a:ea typeface="Arial" charset="0"/>
                <a:cs typeface="Arial" charset="0"/>
              </a:rPr>
              <a:t>give us the strength we need </a:t>
            </a:r>
          </a:p>
          <a:p>
            <a:r>
              <a:rPr lang="en-GB" sz="2800" b="1" dirty="0">
                <a:solidFill>
                  <a:srgbClr val="222642"/>
                </a:solidFill>
                <a:latin typeface="Montserrat" panose="00000500000000000000" pitchFamily="2" charset="0"/>
                <a:ea typeface="Arial" charset="0"/>
                <a:cs typeface="Arial" charset="0"/>
              </a:rPr>
              <a:t>to finish our work as well as we can </a:t>
            </a:r>
          </a:p>
          <a:p>
            <a:r>
              <a:rPr lang="en-GB" sz="2800" b="1" dirty="0">
                <a:solidFill>
                  <a:srgbClr val="222642"/>
                </a:solidFill>
                <a:latin typeface="Montserrat" panose="00000500000000000000" pitchFamily="2" charset="0"/>
                <a:ea typeface="Arial" charset="0"/>
                <a:cs typeface="Arial" charset="0"/>
              </a:rPr>
              <a:t>and show love to others.</a:t>
            </a:r>
          </a:p>
          <a:p>
            <a:pPr algn="ctr"/>
            <a:r>
              <a:rPr lang="en-US" sz="46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9" name="Group 8"/>
          <p:cNvGrpSpPr/>
          <p:nvPr/>
        </p:nvGrpSpPr>
        <p:grpSpPr>
          <a:xfrm>
            <a:off x="0" y="6304731"/>
            <a:ext cx="12192000" cy="553269"/>
            <a:chOff x="0" y="6345797"/>
            <a:chExt cx="12192000" cy="553269"/>
          </a:xfrm>
        </p:grpSpPr>
        <p:sp>
          <p:nvSpPr>
            <p:cNvPr id="10" name="Rectangle 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2" name="Picture 11">
            <a:extLst>
              <a:ext uri="{FF2B5EF4-FFF2-40B4-BE49-F238E27FC236}">
                <a16:creationId xmlns:a16="http://schemas.microsoft.com/office/drawing/2014/main" id="{0FB0B2F6-E695-46DD-BE19-DC184BFE19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447"/>
            <a:ext cx="12192000" cy="651621"/>
          </a:xfrm>
          <a:prstGeom prst="rect">
            <a:avLst/>
          </a:prstGeom>
        </p:spPr>
      </p:pic>
    </p:spTree>
    <p:extLst>
      <p:ext uri="{BB962C8B-B14F-4D97-AF65-F5344CB8AC3E}">
        <p14:creationId xmlns:p14="http://schemas.microsoft.com/office/powerpoint/2010/main" val="42750971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wrencia (right) with one of the women she has supported through the training given by the fishing project. The women are hugging and smiling.">
            <a:extLst>
              <a:ext uri="{FF2B5EF4-FFF2-40B4-BE49-F238E27FC236}">
                <a16:creationId xmlns:a16="http://schemas.microsoft.com/office/drawing/2014/main" id="{BC4F7F58-ECA1-053E-75D1-78FE1C34FA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95"/>
          <a:stretch/>
        </p:blipFill>
        <p:spPr>
          <a:xfrm>
            <a:off x="-96253" y="49501"/>
            <a:ext cx="12296501" cy="6916783"/>
          </a:xfrm>
          <a:prstGeom prst="rect">
            <a:avLst/>
          </a:prstGeom>
        </p:spPr>
      </p:pic>
      <p:sp>
        <p:nvSpPr>
          <p:cNvPr id="11" name="TextBox 10">
            <a:extLst>
              <a:ext uri="{FF2B5EF4-FFF2-40B4-BE49-F238E27FC236}">
                <a16:creationId xmlns:a16="http://schemas.microsoft.com/office/drawing/2014/main" id="{CDD34017-A3CB-4EAA-91D2-EE784BB8D4D6}"/>
              </a:ext>
            </a:extLst>
          </p:cNvPr>
          <p:cNvSpPr txBox="1"/>
          <p:nvPr/>
        </p:nvSpPr>
        <p:spPr>
          <a:xfrm>
            <a:off x="3825556" y="5040000"/>
            <a:ext cx="8144576" cy="1077218"/>
          </a:xfrm>
          <a:prstGeom prst="rect">
            <a:avLst/>
          </a:prstGeom>
          <a:solidFill>
            <a:schemeClr val="bg1">
              <a:lumMod val="75000"/>
              <a:alpha val="61000"/>
            </a:schemeClr>
          </a:solidFill>
        </p:spPr>
        <p:txBody>
          <a:bodyPr wrap="square" rtlCol="0">
            <a:spAutoFit/>
          </a:bodyPr>
          <a:lstStyle/>
          <a:p>
            <a:pPr algn="r"/>
            <a:r>
              <a:rPr lang="en-GB" sz="3200" b="1" dirty="0">
                <a:solidFill>
                  <a:schemeClr val="bg1"/>
                </a:solidFill>
                <a:latin typeface="Arial" panose="020B0604020202020204" pitchFamily="34" charset="0"/>
                <a:cs typeface="Arial" panose="020B0604020202020204" pitchFamily="34" charset="0"/>
              </a:rPr>
              <a:t>“women…were beating their breasts and wailing for him.” </a:t>
            </a:r>
            <a:r>
              <a:rPr lang="en-GB" sz="1600" b="1" dirty="0">
                <a:solidFill>
                  <a:schemeClr val="bg1"/>
                </a:solidFill>
                <a:latin typeface="Arial" panose="020B0604020202020204" pitchFamily="34" charset="0"/>
                <a:cs typeface="Arial" panose="020B0604020202020204" pitchFamily="34" charset="0"/>
              </a:rPr>
              <a:t>Luke 23:28 </a:t>
            </a:r>
          </a:p>
        </p:txBody>
      </p:sp>
      <p:pic>
        <p:nvPicPr>
          <p:cNvPr id="12" name="Picture 11">
            <a:extLst>
              <a:ext uri="{FF2B5EF4-FFF2-40B4-BE49-F238E27FC236}">
                <a16:creationId xmlns:a16="http://schemas.microsoft.com/office/drawing/2014/main" id="{8A5163B1-E767-4549-AE4D-C1CD86F28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52272"/>
          </a:xfrm>
          <a:prstGeom prst="rect">
            <a:avLst/>
          </a:prstGeom>
          <a:solidFill>
            <a:schemeClr val="tx1">
              <a:lumMod val="95000"/>
              <a:lumOff val="5000"/>
              <a:alpha val="56000"/>
            </a:schemeClr>
          </a:solidFill>
        </p:spPr>
      </p:pic>
      <p:grpSp>
        <p:nvGrpSpPr>
          <p:cNvPr id="17" name="Group 16"/>
          <p:cNvGrpSpPr/>
          <p:nvPr/>
        </p:nvGrpSpPr>
        <p:grpSpPr>
          <a:xfrm>
            <a:off x="0" y="6304731"/>
            <a:ext cx="12192000"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wrencia (right) with one of the women she has supported through the training given by the fishing project. The women are hugging and smiling.">
            <a:extLst>
              <a:ext uri="{FF2B5EF4-FFF2-40B4-BE49-F238E27FC236}">
                <a16:creationId xmlns:a16="http://schemas.microsoft.com/office/drawing/2014/main" id="{05777A43-62BD-DD8C-9AD9-ECD60D4523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76297"/>
            <a:ext cx="12192000" cy="6934297"/>
          </a:xfrm>
          <a:prstGeom prst="rect">
            <a:avLst/>
          </a:prstGeom>
        </p:spPr>
      </p:pic>
      <p:sp>
        <p:nvSpPr>
          <p:cNvPr id="5" name="Rectangle 2">
            <a:extLst>
              <a:ext uri="{FF2B5EF4-FFF2-40B4-BE49-F238E27FC236}">
                <a16:creationId xmlns:a16="http://schemas.microsoft.com/office/drawing/2014/main" id="{E06F272B-2BEE-4A51-8B6A-E3823F252611}"/>
              </a:ext>
            </a:extLst>
          </p:cNvPr>
          <p:cNvSpPr txBox="1">
            <a:spLocks noChangeArrowheads="1"/>
          </p:cNvSpPr>
          <p:nvPr/>
        </p:nvSpPr>
        <p:spPr>
          <a:xfrm>
            <a:off x="0" y="487486"/>
            <a:ext cx="12192000" cy="5817245"/>
          </a:xfrm>
          <a:prstGeom prst="rect">
            <a:avLst/>
          </a:prstGeom>
          <a:solidFill>
            <a:schemeClr val="bg1">
              <a:alpha val="85000"/>
            </a:schemeClr>
          </a:solidFill>
          <a:effectLst>
            <a:softEdge rad="0"/>
          </a:effectLst>
        </p:spPr>
        <p:txBody>
          <a:bodyPr vert="horz" lIns="432000" tIns="187200" rIns="91440" bIns="45720" rtlCol="0" anchor="ctr">
            <a:noAutofit/>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cared and spoke out, </a:t>
            </a:r>
          </a:p>
          <a:p>
            <a:r>
              <a:rPr lang="en-GB" sz="2800" b="1" dirty="0">
                <a:solidFill>
                  <a:srgbClr val="222642"/>
                </a:solidFill>
                <a:latin typeface="Montserrat" panose="00000500000000000000" pitchFamily="2" charset="0"/>
                <a:ea typeface="Arial" charset="0"/>
                <a:cs typeface="Arial" charset="0"/>
              </a:rPr>
              <a:t>even on the road to your death.</a:t>
            </a:r>
          </a:p>
          <a:p>
            <a:r>
              <a:rPr lang="en-GB" sz="2800" b="1" dirty="0">
                <a:solidFill>
                  <a:srgbClr val="222642"/>
                </a:solidFill>
                <a:latin typeface="Montserrat" panose="00000500000000000000" pitchFamily="2" charset="0"/>
                <a:ea typeface="Arial" charset="0"/>
                <a:cs typeface="Arial" charset="0"/>
              </a:rPr>
              <a:t>You knew and felt the suffering of others.</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As we hear the stories </a:t>
            </a:r>
          </a:p>
          <a:p>
            <a:r>
              <a:rPr lang="en-GB" sz="2800" b="1" dirty="0">
                <a:solidFill>
                  <a:srgbClr val="222642"/>
                </a:solidFill>
                <a:latin typeface="Montserrat" panose="00000500000000000000" pitchFamily="2" charset="0"/>
                <a:ea typeface="Arial" charset="0"/>
                <a:cs typeface="Arial" charset="0"/>
              </a:rPr>
              <a:t>of our sisters and brothers who live in poverty,</a:t>
            </a:r>
          </a:p>
          <a:p>
            <a:r>
              <a:rPr lang="en-GB" sz="2800" b="1" dirty="0">
                <a:solidFill>
                  <a:srgbClr val="222642"/>
                </a:solidFill>
                <a:latin typeface="Montserrat" panose="00000500000000000000" pitchFamily="2" charset="0"/>
                <a:ea typeface="Arial" charset="0"/>
                <a:cs typeface="Arial" charset="0"/>
              </a:rPr>
              <a:t>give us the courage to raise our voices, </a:t>
            </a:r>
          </a:p>
          <a:p>
            <a:r>
              <a:rPr lang="en-GB" sz="2800" b="1" dirty="0">
                <a:solidFill>
                  <a:srgbClr val="222642"/>
                </a:solidFill>
                <a:latin typeface="Montserrat" panose="00000500000000000000" pitchFamily="2" charset="0"/>
                <a:ea typeface="Arial" charset="0"/>
                <a:cs typeface="Arial" charset="0"/>
              </a:rPr>
              <a:t>so that together we can work for change.</a:t>
            </a:r>
          </a:p>
          <a:p>
            <a:pPr algn="ctr"/>
            <a:r>
              <a:rPr lang="en-US" sz="2800" b="1" dirty="0">
                <a:solidFill>
                  <a:srgbClr val="222642"/>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9" name="Group 18"/>
          <p:cNvGrpSpPr/>
          <p:nvPr/>
        </p:nvGrpSpPr>
        <p:grpSpPr>
          <a:xfrm>
            <a:off x="0" y="6304731"/>
            <a:ext cx="12192000" cy="553269"/>
            <a:chOff x="0" y="6345797"/>
            <a:chExt cx="12192000" cy="553269"/>
          </a:xfrm>
        </p:grpSpPr>
        <p:sp>
          <p:nvSpPr>
            <p:cNvPr id="20" name="Rectangle 1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9" name="Picture 8">
            <a:extLst>
              <a:ext uri="{FF2B5EF4-FFF2-40B4-BE49-F238E27FC236}">
                <a16:creationId xmlns:a16="http://schemas.microsoft.com/office/drawing/2014/main" id="{E18840FF-6DA5-4AFA-8E8F-C9B06C4FD4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6297"/>
            <a:ext cx="12192000" cy="652272"/>
          </a:xfrm>
          <a:prstGeom prst="rect">
            <a:avLst/>
          </a:prstGeom>
          <a:solidFill>
            <a:schemeClr val="tx1">
              <a:lumMod val="95000"/>
              <a:lumOff val="5000"/>
              <a:alpha val="62000"/>
            </a:schemeClr>
          </a:solidFill>
        </p:spPr>
      </p:pic>
    </p:spTree>
    <p:extLst>
      <p:ext uri="{BB962C8B-B14F-4D97-AF65-F5344CB8AC3E}">
        <p14:creationId xmlns:p14="http://schemas.microsoft.com/office/powerpoint/2010/main" val="40827701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life jacket sitting on a boat&#10;&#10;Description automatically generated">
            <a:extLst>
              <a:ext uri="{FF2B5EF4-FFF2-40B4-BE49-F238E27FC236}">
                <a16:creationId xmlns:a16="http://schemas.microsoft.com/office/drawing/2014/main" id="{FF4462F2-05F8-DAEB-6E12-482966B77B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15680"/>
            <a:ext cx="12191999" cy="6873680"/>
          </a:xfrm>
          <a:prstGeom prst="rect">
            <a:avLst/>
          </a:prstGeom>
        </p:spPr>
      </p:pic>
      <p:grpSp>
        <p:nvGrpSpPr>
          <p:cNvPr id="17" name="Group 16"/>
          <p:cNvGrpSpPr/>
          <p:nvPr/>
        </p:nvGrpSpPr>
        <p:grpSpPr>
          <a:xfrm>
            <a:off x="0" y="6304731"/>
            <a:ext cx="12192000"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3" name="Picture 2">
            <a:extLst>
              <a:ext uri="{FF2B5EF4-FFF2-40B4-BE49-F238E27FC236}">
                <a16:creationId xmlns:a16="http://schemas.microsoft.com/office/drawing/2014/main" id="{6609055B-CDF1-4EEA-AC29-14317992BE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5680"/>
            <a:ext cx="12192000" cy="652272"/>
          </a:xfrm>
          <a:prstGeom prst="rect">
            <a:avLst/>
          </a:prstGeom>
        </p:spPr>
      </p:pic>
      <p:sp>
        <p:nvSpPr>
          <p:cNvPr id="11" name="TextBox 10">
            <a:extLst>
              <a:ext uri="{FF2B5EF4-FFF2-40B4-BE49-F238E27FC236}">
                <a16:creationId xmlns:a16="http://schemas.microsoft.com/office/drawing/2014/main" id="{A564B695-C5CB-498B-9F02-709A6D725A2C}"/>
              </a:ext>
            </a:extLst>
          </p:cNvPr>
          <p:cNvSpPr txBox="1"/>
          <p:nvPr/>
        </p:nvSpPr>
        <p:spPr>
          <a:xfrm>
            <a:off x="4495800" y="5258873"/>
            <a:ext cx="7490011" cy="830997"/>
          </a:xfrm>
          <a:prstGeom prst="rect">
            <a:avLst/>
          </a:prstGeom>
          <a:solidFill>
            <a:schemeClr val="bg1">
              <a:lumMod val="75000"/>
              <a:alpha val="72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a:t>
            </a:r>
            <a:r>
              <a:rPr lang="en-GB" sz="3200" b="1">
                <a:solidFill>
                  <a:schemeClr val="bg1"/>
                </a:solidFill>
              </a:rPr>
              <a:t>For nothing will be impossible with God.</a:t>
            </a:r>
            <a:r>
              <a:rPr lang="en-GB" sz="3200" b="1">
                <a:solidFill>
                  <a:schemeClr val="bg1"/>
                </a:solidFill>
                <a:cs typeface="Arial" panose="020B0604020202020204" pitchFamily="34" charset="0"/>
              </a:rPr>
              <a:t>” </a:t>
            </a:r>
          </a:p>
          <a:p>
            <a:pPr algn="r"/>
            <a:r>
              <a:rPr lang="en-GB" sz="1600" b="1">
                <a:solidFill>
                  <a:schemeClr val="bg1"/>
                </a:solidFill>
                <a:latin typeface="Arial" panose="020B0604020202020204" pitchFamily="34" charset="0"/>
                <a:cs typeface="Arial" panose="020B0604020202020204" pitchFamily="34" charset="0"/>
              </a:rPr>
              <a:t>Luke 1:37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80000"/>
          </a:schemeClr>
        </a:solidFill>
        <a:effectLst/>
      </p:bgPr>
    </p:bg>
    <p:spTree>
      <p:nvGrpSpPr>
        <p:cNvPr id="1" name=""/>
        <p:cNvGrpSpPr/>
        <p:nvPr/>
      </p:nvGrpSpPr>
      <p:grpSpPr>
        <a:xfrm>
          <a:off x="0" y="0"/>
          <a:ext cx="0" cy="0"/>
          <a:chOff x="0" y="0"/>
          <a:chExt cx="0" cy="0"/>
        </a:xfrm>
      </p:grpSpPr>
      <p:pic>
        <p:nvPicPr>
          <p:cNvPr id="5" name="Picture 4" descr="A person in a life jacket holding a device&#10;&#10;Description automatically generated">
            <a:extLst>
              <a:ext uri="{FF2B5EF4-FFF2-40B4-BE49-F238E27FC236}">
                <a16:creationId xmlns:a16="http://schemas.microsoft.com/office/drawing/2014/main" id="{F7873AFC-B65E-944C-01BC-DFA07C097D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7493000"/>
          </a:xfrm>
          <a:prstGeom prst="rect">
            <a:avLst/>
          </a:prstGeom>
        </p:spPr>
      </p:pic>
      <p:sp>
        <p:nvSpPr>
          <p:cNvPr id="2" name="Rectangle 2"/>
          <p:cNvSpPr txBox="1">
            <a:spLocks noChangeArrowheads="1"/>
          </p:cNvSpPr>
          <p:nvPr/>
        </p:nvSpPr>
        <p:spPr>
          <a:xfrm>
            <a:off x="-391668" y="1365556"/>
            <a:ext cx="5272730" cy="1593269"/>
          </a:xfrm>
          <a:prstGeom prst="rect">
            <a:avLst/>
          </a:prstGeom>
          <a:noFill/>
          <a:effectLst>
            <a:softEdge rad="0"/>
          </a:effectLst>
        </p:spPr>
        <p:txBody>
          <a:bodyPr vert="horz" lIns="432000" tIns="0" rIns="91440" bIns="45720" rtlCol="0" anchor="ctr">
            <a:noAutofit/>
          </a:bodyPr>
          <a:lstStyle/>
          <a:p>
            <a:pPr algn="ctr"/>
            <a:endParaRPr lang="en-GB" sz="2600" b="1" dirty="0">
              <a:solidFill>
                <a:schemeClr val="tx1">
                  <a:lumMod val="50000"/>
                  <a:lumOff val="50000"/>
                </a:schemeClr>
              </a:solidFill>
              <a:effectLst>
                <a:outerShdw blurRad="38100" dist="38100" dir="2700000" algn="tl">
                  <a:srgbClr val="000000">
                    <a:alpha val="43137"/>
                  </a:srgbClr>
                </a:outerShdw>
              </a:effectLst>
              <a:latin typeface="Arial Black" charset="0"/>
              <a:ea typeface="Arial Black" charset="0"/>
              <a:cs typeface="Arial Black" charset="0"/>
            </a:endParaRPr>
          </a:p>
          <a:p>
            <a:pPr algn="ctr"/>
            <a:endParaRPr lang="en-GB" sz="2600" b="1" dirty="0">
              <a:solidFill>
                <a:schemeClr val="tx1">
                  <a:lumMod val="50000"/>
                  <a:lumOff val="50000"/>
                </a:schemeClr>
              </a:solidFill>
              <a:effectLst>
                <a:outerShdw blurRad="38100" dist="38100" dir="2700000" algn="tl">
                  <a:srgbClr val="000000">
                    <a:alpha val="43137"/>
                  </a:srgbClr>
                </a:outerShdw>
              </a:effectLst>
              <a:latin typeface="Arial Black" charset="0"/>
              <a:ea typeface="Arial Black" charset="0"/>
              <a:cs typeface="Arial Black" charset="0"/>
            </a:endParaRPr>
          </a:p>
          <a:p>
            <a:pPr algn="ctr">
              <a:lnSpc>
                <a:spcPct val="120000"/>
              </a:lnSpc>
            </a:pPr>
            <a:r>
              <a:rPr lang="en-GB" sz="2600" b="1" i="1" dirty="0">
                <a:latin typeface="Arial"/>
                <a:ea typeface="Arial Black" charset="0"/>
                <a:cs typeface="Arial"/>
              </a:rPr>
              <a:t>Let us pray together </a:t>
            </a:r>
            <a:br>
              <a:rPr lang="en-GB" sz="2600" b="1" i="1" dirty="0">
                <a:latin typeface="Arial"/>
                <a:ea typeface="Arial Black" charset="0"/>
                <a:cs typeface="Arial"/>
              </a:rPr>
            </a:br>
            <a:r>
              <a:rPr lang="en-GB" sz="2600" b="1" i="1" dirty="0">
                <a:latin typeface="Arial"/>
                <a:ea typeface="Arial Black" charset="0"/>
                <a:cs typeface="Arial"/>
              </a:rPr>
              <a:t>for God to transform our lives </a:t>
            </a:r>
          </a:p>
          <a:p>
            <a:pPr algn="ctr">
              <a:lnSpc>
                <a:spcPct val="120000"/>
              </a:lnSpc>
            </a:pPr>
            <a:r>
              <a:rPr lang="en-GB" sz="2600" b="1" i="1" dirty="0">
                <a:latin typeface="Arial"/>
                <a:ea typeface="Arial Black" charset="0"/>
                <a:cs typeface="Arial"/>
              </a:rPr>
              <a:t>and the lives of others.</a:t>
            </a:r>
          </a:p>
          <a:p>
            <a:endParaRPr lang="en-US" sz="2600" b="1" dirty="0">
              <a:latin typeface="Arial" panose="020B0604020202020204" pitchFamily="34" charset="0"/>
              <a:ea typeface="Arial Black" charset="0"/>
              <a:cs typeface="Arial" panose="020B0604020202020204" pitchFamily="34" charset="0"/>
            </a:endParaRPr>
          </a:p>
          <a:p>
            <a:pPr algn="ctr"/>
            <a:endParaRPr lang="en-US" sz="2600" b="1" dirty="0">
              <a:solidFill>
                <a:schemeClr val="tx1">
                  <a:lumMod val="50000"/>
                  <a:lumOff val="50000"/>
                </a:schemeClr>
              </a:solidFill>
              <a:latin typeface="Arial Black" charset="0"/>
              <a:ea typeface="Arial Black" charset="0"/>
              <a:cs typeface="Arial Black" charset="0"/>
            </a:endParaRPr>
          </a:p>
          <a:p>
            <a:pPr>
              <a:spcBef>
                <a:spcPct val="0"/>
              </a:spcBef>
            </a:pPr>
            <a:endParaRPr lang="en-US" sz="2600" b="1" dirty="0">
              <a:solidFill>
                <a:schemeClr val="bg1"/>
              </a:solidFill>
              <a:effectLst>
                <a:outerShdw blurRad="38100" dist="38100" dir="2700000" algn="tl">
                  <a:srgbClr val="000000">
                    <a:alpha val="43137"/>
                  </a:srgbClr>
                </a:outerShdw>
              </a:effectLst>
              <a:latin typeface="Arial Black" charset="0"/>
              <a:ea typeface="Arial Black" charset="0"/>
              <a:cs typeface="Arial Black" charset="0"/>
            </a:endParaRPr>
          </a:p>
        </p:txBody>
      </p:sp>
      <p:grpSp>
        <p:nvGrpSpPr>
          <p:cNvPr id="22" name="Group 21"/>
          <p:cNvGrpSpPr/>
          <p:nvPr/>
        </p:nvGrpSpPr>
        <p:grpSpPr>
          <a:xfrm>
            <a:off x="0" y="6304731"/>
            <a:ext cx="12192000" cy="553269"/>
            <a:chOff x="0" y="6345797"/>
            <a:chExt cx="12192000" cy="553269"/>
          </a:xfrm>
        </p:grpSpPr>
        <p:sp>
          <p:nvSpPr>
            <p:cNvPr id="23" name="Rectangle 22"/>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5" name="Picture 2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Tree>
    <p:extLst>
      <p:ext uri="{BB962C8B-B14F-4D97-AF65-F5344CB8AC3E}">
        <p14:creationId xmlns:p14="http://schemas.microsoft.com/office/powerpoint/2010/main" val="14967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life jacket sitting on a boat&#10;&#10;Description automatically generated">
            <a:extLst>
              <a:ext uri="{FF2B5EF4-FFF2-40B4-BE49-F238E27FC236}">
                <a16:creationId xmlns:a16="http://schemas.microsoft.com/office/drawing/2014/main" id="{B093E94B-7A9D-08F0-0188-7390DAFD4E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35001"/>
            <a:ext cx="12191999" cy="7493001"/>
          </a:xfrm>
          <a:prstGeom prst="rect">
            <a:avLst/>
          </a:prstGeom>
        </p:spPr>
      </p:pic>
      <p:sp>
        <p:nvSpPr>
          <p:cNvPr id="5" name="Rectangle 2">
            <a:extLst>
              <a:ext uri="{FF2B5EF4-FFF2-40B4-BE49-F238E27FC236}">
                <a16:creationId xmlns:a16="http://schemas.microsoft.com/office/drawing/2014/main" id="{ECB1A8CE-3560-4E61-8815-F19C0F82DED5}"/>
              </a:ext>
            </a:extLst>
          </p:cNvPr>
          <p:cNvSpPr txBox="1">
            <a:spLocks noChangeArrowheads="1"/>
          </p:cNvSpPr>
          <p:nvPr/>
        </p:nvSpPr>
        <p:spPr>
          <a:xfrm>
            <a:off x="-15663" y="498155"/>
            <a:ext cx="12221308" cy="5793658"/>
          </a:xfrm>
          <a:prstGeom prst="rect">
            <a:avLst/>
          </a:prstGeom>
          <a:solidFill>
            <a:schemeClr val="bg1">
              <a:lumMod val="95000"/>
              <a:alpha val="84000"/>
            </a:schemeClr>
          </a:solidFill>
          <a:effectLst>
            <a:softEdge rad="0"/>
          </a:effectLst>
        </p:spPr>
        <p:txBody>
          <a:bodyPr vert="horz" lIns="432000" tIns="187200" rIns="91440" bIns="45720" rtlCol="0" anchor="ctr">
            <a:noAutofit/>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endParaRPr lang="en-GB" sz="2400" b="1" dirty="0">
              <a:solidFill>
                <a:schemeClr val="tx1">
                  <a:lumMod val="65000"/>
                  <a:lumOff val="35000"/>
                </a:schemeClr>
              </a:solidFill>
              <a:latin typeface="Arial" charset="0"/>
              <a:ea typeface="Arial" charset="0"/>
              <a:cs typeface="Arial" charset="0"/>
            </a:endParaRPr>
          </a:p>
          <a:p>
            <a:endParaRPr lang="en-GB" sz="1400" b="1" dirty="0">
              <a:solidFill>
                <a:schemeClr val="tx1">
                  <a:lumMod val="65000"/>
                  <a:lumOff val="35000"/>
                </a:schemeClr>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felt the darkness around you,</a:t>
            </a:r>
          </a:p>
          <a:p>
            <a:r>
              <a:rPr lang="en-GB" sz="2800" b="1" dirty="0">
                <a:solidFill>
                  <a:srgbClr val="222642"/>
                </a:solidFill>
                <a:latin typeface="Montserrat" panose="00000500000000000000" pitchFamily="2" charset="0"/>
                <a:ea typeface="Arial" charset="0"/>
                <a:cs typeface="Arial" charset="0"/>
              </a:rPr>
              <a:t>the crowds surrounded you.</a:t>
            </a:r>
          </a:p>
          <a:p>
            <a:r>
              <a:rPr lang="en-GB" sz="2800" b="1" dirty="0">
                <a:solidFill>
                  <a:srgbClr val="222642"/>
                </a:solidFill>
                <a:latin typeface="Montserrat" panose="00000500000000000000" pitchFamily="2" charset="0"/>
                <a:ea typeface="Arial" charset="0"/>
                <a:cs typeface="Arial" charset="0"/>
              </a:rPr>
              <a:t>You fell once more.</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When we lose hope, when everything is just too difficult,</a:t>
            </a:r>
          </a:p>
          <a:p>
            <a:r>
              <a:rPr lang="en-GB" sz="2800" b="1" dirty="0">
                <a:solidFill>
                  <a:srgbClr val="222642"/>
                </a:solidFill>
                <a:latin typeface="Montserrat" panose="00000500000000000000" pitchFamily="2" charset="0"/>
                <a:ea typeface="Arial" charset="0"/>
                <a:cs typeface="Arial" charset="0"/>
              </a:rPr>
              <a:t>show us how to reach out to each other and hold </a:t>
            </a:r>
            <a:r>
              <a:rPr lang="en-GB" sz="2400" b="1" dirty="0">
                <a:solidFill>
                  <a:srgbClr val="222642"/>
                </a:solidFill>
                <a:latin typeface="Montserrat" panose="00000500000000000000" pitchFamily="2" charset="0"/>
                <a:ea typeface="Arial" charset="0"/>
                <a:cs typeface="Arial" charset="0"/>
              </a:rPr>
              <a:t>hands</a:t>
            </a:r>
            <a:r>
              <a:rPr lang="en-GB" sz="2800" b="1" dirty="0">
                <a:solidFill>
                  <a:srgbClr val="222642"/>
                </a:solidFill>
                <a:latin typeface="Montserrat" panose="00000500000000000000" pitchFamily="2" charset="0"/>
                <a:ea typeface="Arial" charset="0"/>
                <a:cs typeface="Arial" charset="0"/>
              </a:rPr>
              <a:t>, </a:t>
            </a:r>
          </a:p>
          <a:p>
            <a:r>
              <a:rPr lang="en-GB" sz="2800" b="1" dirty="0">
                <a:solidFill>
                  <a:srgbClr val="222642"/>
                </a:solidFill>
                <a:latin typeface="Montserrat" panose="00000500000000000000" pitchFamily="2" charset="0"/>
                <a:ea typeface="Arial" charset="0"/>
                <a:cs typeface="Arial" charset="0"/>
              </a:rPr>
              <a:t>so that none of us have to do everything on our own.</a:t>
            </a:r>
          </a:p>
          <a:p>
            <a:r>
              <a:rPr lang="en-GB" sz="2800" b="1" dirty="0">
                <a:solidFill>
                  <a:srgbClr val="222642"/>
                </a:solidFill>
                <a:latin typeface="Montserrat" panose="00000500000000000000" pitchFamily="2" charset="0"/>
                <a:ea typeface="Arial" charset="0"/>
                <a:cs typeface="Arial" charset="0"/>
              </a:rPr>
              <a:t>Help us to know that you walk alongside us </a:t>
            </a:r>
          </a:p>
          <a:p>
            <a:r>
              <a:rPr lang="en-GB" sz="2800" b="1" dirty="0">
                <a:solidFill>
                  <a:srgbClr val="222642"/>
                </a:solidFill>
                <a:latin typeface="Montserrat" panose="00000500000000000000" pitchFamily="2" charset="0"/>
                <a:ea typeface="Arial" charset="0"/>
                <a:cs typeface="Arial" charset="0"/>
              </a:rPr>
              <a:t>even when we feel most alone.</a:t>
            </a:r>
          </a:p>
          <a:p>
            <a:pPr algn="ctr"/>
            <a:r>
              <a:rPr lang="en-US" sz="46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3" name="Group 12"/>
          <p:cNvGrpSpPr/>
          <p:nvPr/>
        </p:nvGrpSpPr>
        <p:grpSpPr>
          <a:xfrm>
            <a:off x="0" y="6304731"/>
            <a:ext cx="12192000" cy="553269"/>
            <a:chOff x="0" y="6345797"/>
            <a:chExt cx="12192000" cy="553269"/>
          </a:xfrm>
        </p:grpSpPr>
        <p:sp>
          <p:nvSpPr>
            <p:cNvPr id="20" name="Rectangle 1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1" name="Picture 10">
            <a:extLst>
              <a:ext uri="{FF2B5EF4-FFF2-40B4-BE49-F238E27FC236}">
                <a16:creationId xmlns:a16="http://schemas.microsoft.com/office/drawing/2014/main" id="{0E627477-E615-4BDF-854E-149BF495BD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0" y="-47517"/>
            <a:ext cx="12192000" cy="652272"/>
          </a:xfrm>
          <a:prstGeom prst="rect">
            <a:avLst/>
          </a:prstGeom>
        </p:spPr>
      </p:pic>
    </p:spTree>
    <p:extLst>
      <p:ext uri="{BB962C8B-B14F-4D97-AF65-F5344CB8AC3E}">
        <p14:creationId xmlns:p14="http://schemas.microsoft.com/office/powerpoint/2010/main" val="178531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in a small alley between a building and laundry&#10;&#10;Description automatically generated">
            <a:extLst>
              <a:ext uri="{FF2B5EF4-FFF2-40B4-BE49-F238E27FC236}">
                <a16:creationId xmlns:a16="http://schemas.microsoft.com/office/drawing/2014/main" id="{199B1950-BE45-08FA-41E5-BAF97445E0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grpSp>
        <p:nvGrpSpPr>
          <p:cNvPr id="12" name="Group 11"/>
          <p:cNvGrpSpPr/>
          <p:nvPr/>
        </p:nvGrpSpPr>
        <p:grpSpPr>
          <a:xfrm>
            <a:off x="0" y="6304731"/>
            <a:ext cx="12192000" cy="553269"/>
            <a:chOff x="0" y="6345797"/>
            <a:chExt cx="12192000" cy="553269"/>
          </a:xfrm>
        </p:grpSpPr>
        <p:sp>
          <p:nvSpPr>
            <p:cNvPr id="13" name="Rectangle 12"/>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
        <p:nvSpPr>
          <p:cNvPr id="9" name="TextBox 8">
            <a:extLst>
              <a:ext uri="{FF2B5EF4-FFF2-40B4-BE49-F238E27FC236}">
                <a16:creationId xmlns:a16="http://schemas.microsoft.com/office/drawing/2014/main" id="{6032C912-AEA6-4805-9BB6-9E37631EEE94}"/>
              </a:ext>
            </a:extLst>
          </p:cNvPr>
          <p:cNvSpPr txBox="1"/>
          <p:nvPr/>
        </p:nvSpPr>
        <p:spPr>
          <a:xfrm>
            <a:off x="5676900" y="5310000"/>
            <a:ext cx="6308911" cy="830997"/>
          </a:xfrm>
          <a:prstGeom prst="rect">
            <a:avLst/>
          </a:prstGeom>
          <a:solidFill>
            <a:schemeClr val="bg1">
              <a:lumMod val="75000"/>
              <a:alpha val="72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“The soldiers took his clothes.” </a:t>
            </a:r>
            <a:endParaRPr lang="en-GB" sz="1600" b="1">
              <a:solidFill>
                <a:schemeClr val="bg1"/>
              </a:solidFill>
              <a:latin typeface="Arial" panose="020B0604020202020204" pitchFamily="34" charset="0"/>
              <a:cs typeface="Arial" panose="020B0604020202020204" pitchFamily="34" charset="0"/>
            </a:endParaRPr>
          </a:p>
          <a:p>
            <a:pPr algn="r"/>
            <a:r>
              <a:rPr lang="en-GB" sz="1600" b="1">
                <a:solidFill>
                  <a:schemeClr val="bg1"/>
                </a:solidFill>
                <a:latin typeface="Arial" panose="020B0604020202020204" pitchFamily="34" charset="0"/>
                <a:cs typeface="Arial" panose="020B0604020202020204" pitchFamily="34" charset="0"/>
              </a:rPr>
              <a:t>John 19:23</a:t>
            </a:r>
          </a:p>
        </p:txBody>
      </p:sp>
      <p:pic>
        <p:nvPicPr>
          <p:cNvPr id="4" name="Picture 3">
            <a:extLst>
              <a:ext uri="{FF2B5EF4-FFF2-40B4-BE49-F238E27FC236}">
                <a16:creationId xmlns:a16="http://schemas.microsoft.com/office/drawing/2014/main" id="{4B65FC22-853A-4967-AC39-23CADE0FDC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small alley between a building and laundry&#10;&#10;Description automatically generated">
            <a:extLst>
              <a:ext uri="{FF2B5EF4-FFF2-40B4-BE49-F238E27FC236}">
                <a16:creationId xmlns:a16="http://schemas.microsoft.com/office/drawing/2014/main" id="{7F68BD00-B07E-E267-9000-B5227C0493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225600" cy="6858001"/>
          </a:xfrm>
          <a:prstGeom prst="rect">
            <a:avLst/>
          </a:prstGeom>
        </p:spPr>
      </p:pic>
      <p:sp>
        <p:nvSpPr>
          <p:cNvPr id="5" name="Rectangle 2">
            <a:extLst>
              <a:ext uri="{FF2B5EF4-FFF2-40B4-BE49-F238E27FC236}">
                <a16:creationId xmlns:a16="http://schemas.microsoft.com/office/drawing/2014/main" id="{847F0FA7-5A29-4A28-88D0-332F3950ABB8}"/>
              </a:ext>
            </a:extLst>
          </p:cNvPr>
          <p:cNvSpPr txBox="1">
            <a:spLocks noChangeArrowheads="1"/>
          </p:cNvSpPr>
          <p:nvPr/>
        </p:nvSpPr>
        <p:spPr>
          <a:xfrm>
            <a:off x="2062" y="565582"/>
            <a:ext cx="12284036" cy="5739149"/>
          </a:xfrm>
          <a:prstGeom prst="rect">
            <a:avLst/>
          </a:prstGeom>
          <a:solidFill>
            <a:schemeClr val="bg1">
              <a:lumMod val="95000"/>
              <a:alpha val="85000"/>
            </a:schemeClr>
          </a:solidFill>
          <a:effectLst>
            <a:softEdge rad="0"/>
          </a:effectLst>
        </p:spPr>
        <p:txBody>
          <a:bodyPr vert="horz" lIns="432000" tIns="187200" rIns="91440" bIns="45720" rtlCol="0" anchor="ctr">
            <a:noAutofit/>
          </a:bodyPr>
          <a:lstStyle/>
          <a:p>
            <a:endParaRPr lang="en-GB" sz="3200" b="1" dirty="0">
              <a:solidFill>
                <a:schemeClr val="tx1">
                  <a:lumMod val="65000"/>
                  <a:lumOff val="35000"/>
                </a:schemeClr>
              </a:solidFill>
              <a:latin typeface="Montserrat" panose="00000500000000000000" pitchFamily="2" charset="0"/>
              <a:ea typeface="Arial" charset="0"/>
              <a:cs typeface="Arial" charset="0"/>
            </a:endParaRPr>
          </a:p>
          <a:p>
            <a:endParaRPr lang="en-GB" sz="2800" b="1" dirty="0">
              <a:solidFill>
                <a:schemeClr val="tx1">
                  <a:lumMod val="65000"/>
                  <a:lumOff val="35000"/>
                </a:schemeClr>
              </a:solidFill>
              <a:latin typeface="Montserrat" panose="00000500000000000000" pitchFamily="2" charset="0"/>
              <a:ea typeface="Arial" charset="0"/>
              <a:cs typeface="Arial" charset="0"/>
            </a:endParaRPr>
          </a:p>
          <a:p>
            <a:endParaRPr lang="en-GB" sz="2800" b="1" dirty="0">
              <a:solidFill>
                <a:schemeClr val="tx1">
                  <a:lumMod val="65000"/>
                  <a:lumOff val="35000"/>
                </a:schemeClr>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solidFill>
                <a:srgbClr val="222642"/>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sacrificed everything </a:t>
            </a:r>
          </a:p>
          <a:p>
            <a:r>
              <a:rPr lang="en-GB" sz="2800" b="1" dirty="0">
                <a:solidFill>
                  <a:srgbClr val="222642"/>
                </a:solidFill>
                <a:latin typeface="Montserrat" panose="00000500000000000000" pitchFamily="2" charset="0"/>
                <a:ea typeface="Arial" charset="0"/>
                <a:cs typeface="Arial" charset="0"/>
              </a:rPr>
              <a:t>and endured mockery for our sake.</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When we value possessions more than people,</a:t>
            </a:r>
          </a:p>
          <a:p>
            <a:r>
              <a:rPr lang="en-GB" sz="2800" b="1" dirty="0">
                <a:solidFill>
                  <a:srgbClr val="222642"/>
                </a:solidFill>
                <a:latin typeface="Montserrat" panose="00000500000000000000" pitchFamily="2" charset="0"/>
                <a:ea typeface="Arial" charset="0"/>
                <a:cs typeface="Arial" charset="0"/>
              </a:rPr>
              <a:t>or look down on someone who has less,</a:t>
            </a:r>
          </a:p>
          <a:p>
            <a:r>
              <a:rPr lang="en-GB" sz="2800" b="1" dirty="0">
                <a:solidFill>
                  <a:srgbClr val="222642"/>
                </a:solidFill>
                <a:latin typeface="Montserrat" panose="00000500000000000000" pitchFamily="2" charset="0"/>
                <a:ea typeface="Arial" charset="0"/>
                <a:cs typeface="Arial" charset="0"/>
              </a:rPr>
              <a:t>show us your face in theirs.</a:t>
            </a:r>
            <a:endParaRPr lang="en-US" sz="2800" b="1" dirty="0">
              <a:solidFill>
                <a:srgbClr val="222642"/>
              </a:solidFill>
              <a:latin typeface="Montserrat" panose="00000500000000000000" pitchFamily="2" charset="0"/>
              <a:ea typeface="Arial" charset="0"/>
              <a:cs typeface="Arial" charset="0"/>
            </a:endParaRPr>
          </a:p>
          <a:p>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5F3F8D60-B2E8-41FF-BC0A-6C39C45F5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 y="0"/>
            <a:ext cx="12225600" cy="654180"/>
          </a:xfrm>
          <a:prstGeom prst="rect">
            <a:avLst/>
          </a:prstGeom>
        </p:spPr>
      </p:pic>
      <p:grpSp>
        <p:nvGrpSpPr>
          <p:cNvPr id="10" name="Group 9"/>
          <p:cNvGrpSpPr/>
          <p:nvPr/>
        </p:nvGrpSpPr>
        <p:grpSpPr>
          <a:xfrm>
            <a:off x="0" y="6304731"/>
            <a:ext cx="12192000" cy="553269"/>
            <a:chOff x="0" y="6345797"/>
            <a:chExt cx="12192000" cy="553269"/>
          </a:xfrm>
        </p:grpSpPr>
        <p:sp>
          <p:nvSpPr>
            <p:cNvPr id="16" name="Rectangle 15"/>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Tree>
    <p:extLst>
      <p:ext uri="{BB962C8B-B14F-4D97-AF65-F5344CB8AC3E}">
        <p14:creationId xmlns:p14="http://schemas.microsoft.com/office/powerpoint/2010/main" val="157765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smith from Sierra Leone holding a hammer">
            <a:extLst>
              <a:ext uri="{FF2B5EF4-FFF2-40B4-BE49-F238E27FC236}">
                <a16:creationId xmlns:a16="http://schemas.microsoft.com/office/drawing/2014/main" id="{12FDD858-FD50-66ED-F023-5061320C12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152" y="0"/>
            <a:ext cx="12249152" cy="6858000"/>
          </a:xfrm>
          <a:prstGeom prst="rect">
            <a:avLst/>
          </a:prstGeom>
        </p:spPr>
      </p:pic>
      <p:grpSp>
        <p:nvGrpSpPr>
          <p:cNvPr id="8" name="Group 7"/>
          <p:cNvGrpSpPr/>
          <p:nvPr/>
        </p:nvGrpSpPr>
        <p:grpSpPr>
          <a:xfrm>
            <a:off x="0" y="6304731"/>
            <a:ext cx="12192000" cy="553269"/>
            <a:chOff x="0" y="6345797"/>
            <a:chExt cx="12192000" cy="553269"/>
          </a:xfrm>
        </p:grpSpPr>
        <p:sp>
          <p:nvSpPr>
            <p:cNvPr id="9" name="Rectangle 8"/>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4" name="Picture 3">
            <a:extLst>
              <a:ext uri="{FF2B5EF4-FFF2-40B4-BE49-F238E27FC236}">
                <a16:creationId xmlns:a16="http://schemas.microsoft.com/office/drawing/2014/main" id="{A58A9991-ECFB-44AC-BA02-36790D46A2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2" y="0"/>
            <a:ext cx="12192000" cy="652272"/>
          </a:xfrm>
          <a:prstGeom prst="rect">
            <a:avLst/>
          </a:prstGeom>
        </p:spPr>
      </p:pic>
      <p:sp>
        <p:nvSpPr>
          <p:cNvPr id="12" name="TextBox 11">
            <a:extLst>
              <a:ext uri="{FF2B5EF4-FFF2-40B4-BE49-F238E27FC236}">
                <a16:creationId xmlns:a16="http://schemas.microsoft.com/office/drawing/2014/main" id="{027D1360-4688-48FF-9007-936BE4BCFA4E}"/>
              </a:ext>
            </a:extLst>
          </p:cNvPr>
          <p:cNvSpPr txBox="1"/>
          <p:nvPr/>
        </p:nvSpPr>
        <p:spPr>
          <a:xfrm>
            <a:off x="5044997" y="5022225"/>
            <a:ext cx="7147003" cy="1077218"/>
          </a:xfrm>
          <a:prstGeom prst="rect">
            <a:avLst/>
          </a:prstGeom>
          <a:solidFill>
            <a:schemeClr val="bg1">
              <a:lumMod val="75000"/>
              <a:alpha val="72000"/>
            </a:schemeClr>
          </a:solid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“Father, forgive them, </a:t>
            </a:r>
          </a:p>
          <a:p>
            <a:r>
              <a:rPr lang="en-GB" sz="3200" b="1">
                <a:solidFill>
                  <a:schemeClr val="bg1"/>
                </a:solidFill>
                <a:latin typeface="Arial" panose="020B0604020202020204" pitchFamily="34" charset="0"/>
                <a:cs typeface="Arial" panose="020B0604020202020204" pitchFamily="34" charset="0"/>
              </a:rPr>
              <a:t>they know not what they do.” </a:t>
            </a:r>
            <a:r>
              <a:rPr lang="en-GB" sz="1600" b="1">
                <a:solidFill>
                  <a:schemeClr val="bg1"/>
                </a:solidFill>
                <a:latin typeface="Arial" panose="020B0604020202020204" pitchFamily="34" charset="0"/>
                <a:cs typeface="Arial" panose="020B0604020202020204" pitchFamily="34" charset="0"/>
              </a:rPr>
              <a:t>Luke 23:35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smith from Sierra Leone holding a hammer">
            <a:extLst>
              <a:ext uri="{FF2B5EF4-FFF2-40B4-BE49-F238E27FC236}">
                <a16:creationId xmlns:a16="http://schemas.microsoft.com/office/drawing/2014/main" id="{DF28FA36-6EAF-EDA5-5C82-B573A3C142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2"/>
          <a:stretch/>
        </p:blipFill>
        <p:spPr>
          <a:xfrm>
            <a:off x="-79540" y="0"/>
            <a:ext cx="12271540" cy="6858000"/>
          </a:xfrm>
          <a:prstGeom prst="rect">
            <a:avLst/>
          </a:prstGeom>
        </p:spPr>
      </p:pic>
      <p:sp>
        <p:nvSpPr>
          <p:cNvPr id="6" name="Rectangle 2">
            <a:extLst>
              <a:ext uri="{FF2B5EF4-FFF2-40B4-BE49-F238E27FC236}">
                <a16:creationId xmlns:a16="http://schemas.microsoft.com/office/drawing/2014/main" id="{19E06382-6766-46DB-911D-B1FF3653C63D}"/>
              </a:ext>
            </a:extLst>
          </p:cNvPr>
          <p:cNvSpPr txBox="1">
            <a:spLocks noChangeArrowheads="1"/>
          </p:cNvSpPr>
          <p:nvPr/>
        </p:nvSpPr>
        <p:spPr>
          <a:xfrm>
            <a:off x="-79540" y="575701"/>
            <a:ext cx="12298054" cy="5706597"/>
          </a:xfrm>
          <a:prstGeom prst="rect">
            <a:avLst/>
          </a:prstGeom>
          <a:solidFill>
            <a:schemeClr val="bg1">
              <a:lumMod val="95000"/>
              <a:alpha val="84000"/>
            </a:schemeClr>
          </a:solidFill>
          <a:effectLst>
            <a:softEdge rad="0"/>
          </a:effectLst>
        </p:spPr>
        <p:txBody>
          <a:bodyPr vert="horz" lIns="432000" tIns="187200" rIns="91440" bIns="45720" rtlCol="0" anchor="ctr">
            <a:noAutofit/>
          </a:bodyPr>
          <a:lstStyle/>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pPr>
              <a:defRPr/>
            </a:pPr>
            <a:r>
              <a:rPr lang="en-GB" sz="2800" b="1" dirty="0">
                <a:solidFill>
                  <a:srgbClr val="222642"/>
                </a:solidFill>
                <a:latin typeface="Montserrat" panose="00000500000000000000" pitchFamily="2" charset="0"/>
                <a:ea typeface="Arial" charset="0"/>
                <a:cs typeface="Arial" charset="0"/>
              </a:rPr>
              <a:t>Jesus, you cry out in pain. </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Challenge us -</a:t>
            </a:r>
          </a:p>
          <a:p>
            <a:r>
              <a:rPr lang="en-GB" sz="2800" b="1" dirty="0">
                <a:solidFill>
                  <a:srgbClr val="222642"/>
                </a:solidFill>
                <a:latin typeface="Montserrat" panose="00000500000000000000" pitchFamily="2" charset="0"/>
                <a:ea typeface="Arial" charset="0"/>
                <a:cs typeface="Arial" charset="0"/>
              </a:rPr>
              <a:t>when we hold people back, </a:t>
            </a:r>
          </a:p>
          <a:p>
            <a:r>
              <a:rPr lang="en-GB" sz="2800" b="1" dirty="0">
                <a:solidFill>
                  <a:srgbClr val="222642"/>
                </a:solidFill>
                <a:latin typeface="Montserrat" panose="00000500000000000000" pitchFamily="2" charset="0"/>
                <a:ea typeface="Arial" charset="0"/>
                <a:cs typeface="Arial" charset="0"/>
              </a:rPr>
              <a:t>when we don’t treat them with respect.</a:t>
            </a:r>
          </a:p>
          <a:p>
            <a:r>
              <a:rPr lang="en-GB" sz="2800" b="1" dirty="0">
                <a:solidFill>
                  <a:srgbClr val="222642"/>
                </a:solidFill>
                <a:latin typeface="Montserrat" panose="00000500000000000000" pitchFamily="2" charset="0"/>
                <a:ea typeface="Arial" charset="0"/>
                <a:cs typeface="Arial" charset="0"/>
              </a:rPr>
              <a:t>Help us to remember that everyone is equal,</a:t>
            </a:r>
          </a:p>
          <a:p>
            <a:r>
              <a:rPr lang="en-GB" sz="2800" b="1" dirty="0">
                <a:solidFill>
                  <a:srgbClr val="222642"/>
                </a:solidFill>
                <a:latin typeface="Montserrat" panose="00000500000000000000" pitchFamily="2" charset="0"/>
                <a:ea typeface="Arial" charset="0"/>
                <a:cs typeface="Arial" charset="0"/>
              </a:rPr>
              <a:t>that we are all made in the image of God.</a:t>
            </a:r>
          </a:p>
          <a:p>
            <a:pPr algn="ctr"/>
            <a:r>
              <a:rPr lang="en-US" sz="28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9" name="Group 8"/>
          <p:cNvGrpSpPr/>
          <p:nvPr/>
        </p:nvGrpSpPr>
        <p:grpSpPr>
          <a:xfrm>
            <a:off x="0" y="6205729"/>
            <a:ext cx="12192000" cy="652272"/>
            <a:chOff x="0" y="6345797"/>
            <a:chExt cx="12192000" cy="553269"/>
          </a:xfrm>
        </p:grpSpPr>
        <p:sp>
          <p:nvSpPr>
            <p:cNvPr id="10" name="Rectangle 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2" name="Picture 11">
            <a:extLst>
              <a:ext uri="{FF2B5EF4-FFF2-40B4-BE49-F238E27FC236}">
                <a16:creationId xmlns:a16="http://schemas.microsoft.com/office/drawing/2014/main" id="{18B4461C-25E3-4E3A-A7F0-8CE9CECEE0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13" y="0"/>
            <a:ext cx="12192000" cy="652272"/>
          </a:xfrm>
          <a:prstGeom prst="rect">
            <a:avLst/>
          </a:prstGeom>
        </p:spPr>
      </p:pic>
    </p:spTree>
    <p:extLst>
      <p:ext uri="{BB962C8B-B14F-4D97-AF65-F5344CB8AC3E}">
        <p14:creationId xmlns:p14="http://schemas.microsoft.com/office/powerpoint/2010/main" val="1663465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boats on the beach. The masts of the small canoes look like a cross.">
            <a:extLst>
              <a:ext uri="{FF2B5EF4-FFF2-40B4-BE49-F238E27FC236}">
                <a16:creationId xmlns:a16="http://schemas.microsoft.com/office/drawing/2014/main" id="{4AE2B29C-74FA-5F96-08EE-A1CCA53C6A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77" y="-1"/>
            <a:ext cx="12191999" cy="6858001"/>
          </a:xfrm>
          <a:prstGeom prst="rect">
            <a:avLst/>
          </a:prstGeom>
        </p:spPr>
      </p:pic>
      <p:grpSp>
        <p:nvGrpSpPr>
          <p:cNvPr id="9" name="Group 8"/>
          <p:cNvGrpSpPr/>
          <p:nvPr/>
        </p:nvGrpSpPr>
        <p:grpSpPr>
          <a:xfrm>
            <a:off x="0" y="6304731"/>
            <a:ext cx="12192000" cy="553269"/>
            <a:chOff x="0" y="6345797"/>
            <a:chExt cx="12192000" cy="553269"/>
          </a:xfrm>
        </p:grpSpPr>
        <p:sp>
          <p:nvSpPr>
            <p:cNvPr id="14" name="Rectangle 13"/>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4" name="Picture 3">
            <a:extLst>
              <a:ext uri="{FF2B5EF4-FFF2-40B4-BE49-F238E27FC236}">
                <a16:creationId xmlns:a16="http://schemas.microsoft.com/office/drawing/2014/main" id="{5E76BF60-EBAF-443A-82E5-6FA6E0B06E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8" y="0"/>
            <a:ext cx="12192000" cy="652272"/>
          </a:xfrm>
          <a:prstGeom prst="rect">
            <a:avLst/>
          </a:prstGeom>
        </p:spPr>
      </p:pic>
      <p:sp>
        <p:nvSpPr>
          <p:cNvPr id="10" name="TextBox 9">
            <a:extLst>
              <a:ext uri="{FF2B5EF4-FFF2-40B4-BE49-F238E27FC236}">
                <a16:creationId xmlns:a16="http://schemas.microsoft.com/office/drawing/2014/main" id="{99697044-7E3E-4DC6-8F55-BED3DB5CDDBA}"/>
              </a:ext>
            </a:extLst>
          </p:cNvPr>
          <p:cNvSpPr txBox="1"/>
          <p:nvPr/>
        </p:nvSpPr>
        <p:spPr>
          <a:xfrm>
            <a:off x="7769435" y="5310000"/>
            <a:ext cx="4163097" cy="584776"/>
          </a:xfrm>
          <a:prstGeom prst="rect">
            <a:avLst/>
          </a:prstGeom>
          <a:solidFill>
            <a:schemeClr val="bg1">
              <a:lumMod val="75000"/>
              <a:alpha val="72000"/>
            </a:schemeClr>
          </a:solid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“I am thirsty.” </a:t>
            </a:r>
            <a:r>
              <a:rPr lang="en-GB" sz="1600" b="1">
                <a:solidFill>
                  <a:schemeClr val="bg1"/>
                </a:solidFill>
                <a:latin typeface="Arial" panose="020B0604020202020204" pitchFamily="34" charset="0"/>
                <a:cs typeface="Arial" panose="020B0604020202020204" pitchFamily="34" charset="0"/>
              </a:rPr>
              <a:t>John 19:28 </a:t>
            </a:r>
          </a:p>
        </p:txBody>
      </p:sp>
    </p:spTree>
    <p:extLst>
      <p:ext uri="{BB962C8B-B14F-4D97-AF65-F5344CB8AC3E}">
        <p14:creationId xmlns:p14="http://schemas.microsoft.com/office/powerpoint/2010/main" val="2126255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boats on the beach. The masts of the small canoes look like a cross.">
            <a:extLst>
              <a:ext uri="{FF2B5EF4-FFF2-40B4-BE49-F238E27FC236}">
                <a16:creationId xmlns:a16="http://schemas.microsoft.com/office/drawing/2014/main" id="{B5F903B0-23B8-19DE-7C35-81A958A5B7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377" y="-1"/>
            <a:ext cx="12191999" cy="6858001"/>
          </a:xfrm>
          <a:prstGeom prst="rect">
            <a:avLst/>
          </a:prstGeom>
        </p:spPr>
      </p:pic>
      <p:sp>
        <p:nvSpPr>
          <p:cNvPr id="5" name="Rectangle 2">
            <a:extLst>
              <a:ext uri="{FF2B5EF4-FFF2-40B4-BE49-F238E27FC236}">
                <a16:creationId xmlns:a16="http://schemas.microsoft.com/office/drawing/2014/main" id="{2A6FEBD3-3FA0-4DDA-AFA7-4E1726C546E0}"/>
              </a:ext>
            </a:extLst>
          </p:cNvPr>
          <p:cNvSpPr txBox="1">
            <a:spLocks noChangeArrowheads="1"/>
          </p:cNvSpPr>
          <p:nvPr/>
        </p:nvSpPr>
        <p:spPr>
          <a:xfrm>
            <a:off x="0" y="519296"/>
            <a:ext cx="12209377" cy="5819407"/>
          </a:xfrm>
          <a:prstGeom prst="rect">
            <a:avLst/>
          </a:prstGeom>
          <a:solidFill>
            <a:schemeClr val="bg1">
              <a:alpha val="85000"/>
            </a:schemeClr>
          </a:solidFill>
          <a:effectLst>
            <a:softEdge rad="0"/>
          </a:effectLst>
        </p:spPr>
        <p:txBody>
          <a:bodyPr vert="horz" lIns="432000" tIns="187200" rIns="91440" bIns="45720" rtlCol="0" anchor="ctr">
            <a:noAutofit/>
          </a:bodyPr>
          <a:lstStyle/>
          <a:p>
            <a:endParaRPr lang="en-GB" sz="2800" b="1" dirty="0">
              <a:solidFill>
                <a:schemeClr val="tx1">
                  <a:lumMod val="65000"/>
                  <a:lumOff val="35000"/>
                </a:schemeClr>
              </a:solidFill>
              <a:latin typeface="Montserrat" panose="00000500000000000000" pitchFamily="2" charset="0"/>
              <a:ea typeface="Arial" charset="0"/>
              <a:cs typeface="Arial" charset="0"/>
            </a:endParaRPr>
          </a:p>
          <a:p>
            <a:endParaRPr lang="en-GB" sz="2800" b="1" dirty="0">
              <a:solidFill>
                <a:schemeClr val="tx1">
                  <a:lumMod val="65000"/>
                  <a:lumOff val="35000"/>
                </a:schemeClr>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know what it’s like to feel alone, </a:t>
            </a:r>
          </a:p>
          <a:p>
            <a:r>
              <a:rPr lang="en-GB" sz="2800" b="1" dirty="0">
                <a:solidFill>
                  <a:srgbClr val="222642"/>
                </a:solidFill>
                <a:latin typeface="Montserrat" panose="00000500000000000000" pitchFamily="2" charset="0"/>
                <a:ea typeface="Arial" charset="0"/>
                <a:cs typeface="Arial" charset="0"/>
              </a:rPr>
              <a:t>lost and afraid, betrayed and abandoned.</a:t>
            </a:r>
          </a:p>
          <a:p>
            <a:r>
              <a:rPr lang="en-GB" sz="2800" b="1" dirty="0">
                <a:solidFill>
                  <a:srgbClr val="222642"/>
                </a:solidFill>
                <a:latin typeface="Montserrat" panose="00000500000000000000" pitchFamily="2" charset="0"/>
                <a:ea typeface="Arial" charset="0"/>
                <a:cs typeface="Arial" charset="0"/>
              </a:rPr>
              <a:t>Walk with us. </a:t>
            </a:r>
          </a:p>
          <a:p>
            <a:r>
              <a:rPr lang="en-GB" sz="2800" b="1" dirty="0">
                <a:solidFill>
                  <a:srgbClr val="222642"/>
                </a:solidFill>
                <a:latin typeface="Montserrat" panose="00000500000000000000" pitchFamily="2" charset="0"/>
                <a:ea typeface="Arial" charset="0"/>
                <a:cs typeface="Arial" charset="0"/>
              </a:rPr>
              <a:t>And show us how to walk with others,</a:t>
            </a:r>
          </a:p>
          <a:p>
            <a:r>
              <a:rPr lang="en-GB" sz="2800" b="1" dirty="0">
                <a:solidFill>
                  <a:srgbClr val="222642"/>
                </a:solidFill>
                <a:latin typeface="Montserrat" panose="00000500000000000000" pitchFamily="2" charset="0"/>
                <a:ea typeface="Arial" charset="0"/>
                <a:cs typeface="Arial" charset="0"/>
              </a:rPr>
              <a:t>who live in fear and face death through hunger, thirst and conflict.</a:t>
            </a:r>
          </a:p>
          <a:p>
            <a:r>
              <a:rPr lang="en-GB" sz="2800" b="1" dirty="0">
                <a:solidFill>
                  <a:srgbClr val="222642"/>
                </a:solidFill>
                <a:latin typeface="Montserrat" panose="00000500000000000000" pitchFamily="2" charset="0"/>
                <a:ea typeface="Arial" charset="0"/>
                <a:cs typeface="Arial" charset="0"/>
              </a:rPr>
              <a:t>Show us how to pray for sisters and brothers that we have never met,</a:t>
            </a:r>
          </a:p>
          <a:p>
            <a:r>
              <a:rPr lang="en-GB" sz="2800" b="1" dirty="0">
                <a:solidFill>
                  <a:srgbClr val="222642"/>
                </a:solidFill>
                <a:latin typeface="Montserrat" panose="00000500000000000000" pitchFamily="2" charset="0"/>
                <a:ea typeface="Arial" charset="0"/>
                <a:cs typeface="Arial" charset="0"/>
              </a:rPr>
              <a:t>but who are always loved by you.</a:t>
            </a:r>
          </a:p>
          <a:p>
            <a:endParaRPr lang="en-GB" sz="2400" b="1" dirty="0">
              <a:solidFill>
                <a:srgbClr val="222642"/>
              </a:solidFill>
              <a:latin typeface="Arial" charset="0"/>
              <a:ea typeface="Arial" charset="0"/>
              <a:cs typeface="Arial" charset="0"/>
            </a:endParaRPr>
          </a:p>
          <a:p>
            <a:pPr algn="ctr"/>
            <a:r>
              <a:rPr lang="en-US" sz="2400" b="1" dirty="0">
                <a:solidFill>
                  <a:srgbClr val="222642"/>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9" name="Group 8"/>
          <p:cNvGrpSpPr/>
          <p:nvPr/>
        </p:nvGrpSpPr>
        <p:grpSpPr>
          <a:xfrm>
            <a:off x="0" y="6304731"/>
            <a:ext cx="12192000" cy="553269"/>
            <a:chOff x="0" y="6345797"/>
            <a:chExt cx="12192000" cy="553269"/>
          </a:xfrm>
        </p:grpSpPr>
        <p:sp>
          <p:nvSpPr>
            <p:cNvPr id="10" name="Rectangle 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4" name="Picture 13">
            <a:extLst>
              <a:ext uri="{FF2B5EF4-FFF2-40B4-BE49-F238E27FC236}">
                <a16:creationId xmlns:a16="http://schemas.microsoft.com/office/drawing/2014/main" id="{FE6EC43A-B6AC-42B9-AE12-B57ADBED4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8" y="0"/>
            <a:ext cx="12192000" cy="652272"/>
          </a:xfrm>
          <a:prstGeom prst="rect">
            <a:avLst/>
          </a:prstGeom>
        </p:spPr>
      </p:pic>
    </p:spTree>
    <p:extLst>
      <p:ext uri="{BB962C8B-B14F-4D97-AF65-F5344CB8AC3E}">
        <p14:creationId xmlns:p14="http://schemas.microsoft.com/office/powerpoint/2010/main" val="32241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boat. Painted on the side of the boat are the words &quot;God there&quot;">
            <a:extLst>
              <a:ext uri="{FF2B5EF4-FFF2-40B4-BE49-F238E27FC236}">
                <a16:creationId xmlns:a16="http://schemas.microsoft.com/office/drawing/2014/main" id="{4AC4B750-F98B-B48F-338B-3C88053185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8" name="Group 7"/>
          <p:cNvGrpSpPr/>
          <p:nvPr/>
        </p:nvGrpSpPr>
        <p:grpSpPr>
          <a:xfrm>
            <a:off x="0" y="6304731"/>
            <a:ext cx="12192000" cy="553269"/>
            <a:chOff x="0" y="6345797"/>
            <a:chExt cx="12192000" cy="553269"/>
          </a:xfrm>
        </p:grpSpPr>
        <p:sp>
          <p:nvSpPr>
            <p:cNvPr id="14" name="Rectangle 13"/>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3" name="Picture 2">
            <a:extLst>
              <a:ext uri="{FF2B5EF4-FFF2-40B4-BE49-F238E27FC236}">
                <a16:creationId xmlns:a16="http://schemas.microsoft.com/office/drawing/2014/main" id="{152E1DD2-8807-4EC6-8AE8-0D072E99CA8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
        <p:nvSpPr>
          <p:cNvPr id="9" name="TextBox 8">
            <a:extLst>
              <a:ext uri="{FF2B5EF4-FFF2-40B4-BE49-F238E27FC236}">
                <a16:creationId xmlns:a16="http://schemas.microsoft.com/office/drawing/2014/main" id="{31A2AE67-784F-4F05-8E67-02769713631E}"/>
              </a:ext>
            </a:extLst>
          </p:cNvPr>
          <p:cNvSpPr txBox="1"/>
          <p:nvPr/>
        </p:nvSpPr>
        <p:spPr>
          <a:xfrm>
            <a:off x="4656045" y="5040000"/>
            <a:ext cx="7322371" cy="1077218"/>
          </a:xfrm>
          <a:prstGeom prst="rect">
            <a:avLst/>
          </a:prstGeom>
          <a:solidFill>
            <a:schemeClr val="bg1">
              <a:lumMod val="75000"/>
              <a:alpha val="73000"/>
            </a:schemeClr>
          </a:solid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“Pilate gave him permission so he came and removed the body.” </a:t>
            </a:r>
            <a:r>
              <a:rPr lang="en-GB" sz="1600" b="1">
                <a:solidFill>
                  <a:schemeClr val="bg1"/>
                </a:solidFill>
                <a:latin typeface="Arial" panose="020B0604020202020204" pitchFamily="34" charset="0"/>
                <a:cs typeface="Arial" panose="020B0604020202020204" pitchFamily="34" charset="0"/>
              </a:rPr>
              <a:t>John 19:28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boat. Painted on the side of the boat are the words &quot;God there&quot;">
            <a:extLst>
              <a:ext uri="{FF2B5EF4-FFF2-40B4-BE49-F238E27FC236}">
                <a16:creationId xmlns:a16="http://schemas.microsoft.com/office/drawing/2014/main" id="{DDBC391D-15A2-D8E8-A2F1-DA36B46879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635000"/>
            <a:ext cx="12192000" cy="7493000"/>
          </a:xfrm>
          <a:prstGeom prst="rect">
            <a:avLst/>
          </a:prstGeom>
        </p:spPr>
      </p:pic>
      <p:sp>
        <p:nvSpPr>
          <p:cNvPr id="5" name="Rectangle 2">
            <a:extLst>
              <a:ext uri="{FF2B5EF4-FFF2-40B4-BE49-F238E27FC236}">
                <a16:creationId xmlns:a16="http://schemas.microsoft.com/office/drawing/2014/main" id="{F6EEC7B0-B7A6-49F8-A7A6-E37034713824}"/>
              </a:ext>
            </a:extLst>
          </p:cNvPr>
          <p:cNvSpPr txBox="1">
            <a:spLocks noChangeArrowheads="1"/>
          </p:cNvSpPr>
          <p:nvPr/>
        </p:nvSpPr>
        <p:spPr>
          <a:xfrm>
            <a:off x="-2" y="558950"/>
            <a:ext cx="12274703" cy="5732863"/>
          </a:xfrm>
          <a:prstGeom prst="rect">
            <a:avLst/>
          </a:prstGeom>
          <a:solidFill>
            <a:schemeClr val="bg1">
              <a:lumMod val="95000"/>
              <a:alpha val="85000"/>
            </a:schemeClr>
          </a:solidFill>
          <a:effectLst>
            <a:softEdge rad="0"/>
          </a:effectLst>
        </p:spPr>
        <p:txBody>
          <a:bodyPr vert="horz" lIns="432000" tIns="187200" rIns="91440" bIns="45720" rtlCol="0" anchor="ctr">
            <a:noAutofit/>
          </a:bodyPr>
          <a:lstStyle/>
          <a:p>
            <a:endParaRPr lang="en-GB" sz="2800" b="1" dirty="0">
              <a:solidFill>
                <a:schemeClr val="tx1">
                  <a:lumMod val="65000"/>
                  <a:lumOff val="35000"/>
                </a:schemeClr>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solidFill>
                <a:srgbClr val="222642"/>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know what it means to have friends,</a:t>
            </a:r>
          </a:p>
          <a:p>
            <a:r>
              <a:rPr lang="en-GB" sz="2800" b="1" dirty="0">
                <a:solidFill>
                  <a:srgbClr val="222642"/>
                </a:solidFill>
                <a:latin typeface="Montserrat" panose="00000500000000000000" pitchFamily="2" charset="0"/>
                <a:ea typeface="Arial" charset="0"/>
                <a:cs typeface="Arial" charset="0"/>
              </a:rPr>
              <a:t>who risked their own lives to take your body from the cross.</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Show us how to be friends to those close to us and to those far away.</a:t>
            </a:r>
          </a:p>
          <a:p>
            <a:r>
              <a:rPr lang="en-GB" sz="2800" b="1" dirty="0">
                <a:solidFill>
                  <a:srgbClr val="222642"/>
                </a:solidFill>
                <a:latin typeface="Montserrat" panose="00000500000000000000" pitchFamily="2" charset="0"/>
                <a:ea typeface="Arial" charset="0"/>
                <a:cs typeface="Arial" charset="0"/>
              </a:rPr>
              <a:t>Teach us to see you in everybody,</a:t>
            </a:r>
          </a:p>
          <a:p>
            <a:r>
              <a:rPr lang="en-GB" sz="2800" b="1" dirty="0">
                <a:solidFill>
                  <a:srgbClr val="222642"/>
                </a:solidFill>
                <a:latin typeface="Montserrat" panose="00000500000000000000" pitchFamily="2" charset="0"/>
                <a:ea typeface="Arial" charset="0"/>
                <a:cs typeface="Arial" charset="0"/>
              </a:rPr>
              <a:t>to be kind, loving and strong.</a:t>
            </a:r>
          </a:p>
          <a:p>
            <a:r>
              <a:rPr lang="en-GB" sz="2800" b="1" dirty="0">
                <a:solidFill>
                  <a:srgbClr val="222642"/>
                </a:solidFill>
                <a:latin typeface="Montserrat" panose="00000500000000000000" pitchFamily="2" charset="0"/>
                <a:ea typeface="Arial" charset="0"/>
                <a:cs typeface="Arial" charset="0"/>
              </a:rPr>
              <a:t>To be like you.</a:t>
            </a:r>
          </a:p>
          <a:p>
            <a:endParaRPr lang="en-GB"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GB"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0" name="Group 9"/>
          <p:cNvGrpSpPr/>
          <p:nvPr/>
        </p:nvGrpSpPr>
        <p:grpSpPr>
          <a:xfrm>
            <a:off x="-44053" y="6291813"/>
            <a:ext cx="12318755" cy="566188"/>
            <a:chOff x="0" y="6345797"/>
            <a:chExt cx="12192000" cy="553269"/>
          </a:xfrm>
        </p:grpSpPr>
        <p:sp>
          <p:nvSpPr>
            <p:cNvPr id="16" name="Rectangle 15"/>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1" name="Picture 10">
            <a:extLst>
              <a:ext uri="{FF2B5EF4-FFF2-40B4-BE49-F238E27FC236}">
                <a16:creationId xmlns:a16="http://schemas.microsoft.com/office/drawing/2014/main" id="{2CAEF4E0-36D8-45B0-B5D2-957A62589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Tree>
    <p:extLst>
      <p:ext uri="{BB962C8B-B14F-4D97-AF65-F5344CB8AC3E}">
        <p14:creationId xmlns:p14="http://schemas.microsoft.com/office/powerpoint/2010/main" val="219134994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E91B1-598B-496A-A8E0-56FE14D966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
          <a:stretch/>
        </p:blipFill>
        <p:spPr>
          <a:xfrm>
            <a:off x="-36577" y="-26684"/>
            <a:ext cx="12228577" cy="6884684"/>
          </a:xfrm>
          <a:prstGeom prst="rect">
            <a:avLst/>
          </a:prstGeom>
        </p:spPr>
      </p:pic>
      <p:sp>
        <p:nvSpPr>
          <p:cNvPr id="7" name="Rectangle 6">
            <a:extLst>
              <a:ext uri="{FF2B5EF4-FFF2-40B4-BE49-F238E27FC236}">
                <a16:creationId xmlns:a16="http://schemas.microsoft.com/office/drawing/2014/main" id="{3DA4F9E4-428A-499A-A315-FBF1E821B026}"/>
              </a:ext>
            </a:extLst>
          </p:cNvPr>
          <p:cNvSpPr/>
          <p:nvPr/>
        </p:nvSpPr>
        <p:spPr>
          <a:xfrm>
            <a:off x="0" y="6304731"/>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354A44-4996-49BE-A3D9-773D199EF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41368"/>
            <a:ext cx="2688196" cy="252496"/>
          </a:xfrm>
          <a:prstGeom prst="rect">
            <a:avLst/>
          </a:prstGeom>
        </p:spPr>
      </p:pic>
      <p:pic>
        <p:nvPicPr>
          <p:cNvPr id="6" name="Picture 5">
            <a:extLst>
              <a:ext uri="{FF2B5EF4-FFF2-40B4-BE49-F238E27FC236}">
                <a16:creationId xmlns:a16="http://schemas.microsoft.com/office/drawing/2014/main" id="{D0258565-5E61-45B3-91F0-A2FF89DCAE0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487123"/>
            <a:ext cx="1865535" cy="221322"/>
          </a:xfrm>
          <a:prstGeom prst="rect">
            <a:avLst/>
          </a:prstGeom>
        </p:spPr>
      </p:pic>
      <p:pic>
        <p:nvPicPr>
          <p:cNvPr id="11" name="Picture 10">
            <a:extLst>
              <a:ext uri="{FF2B5EF4-FFF2-40B4-BE49-F238E27FC236}">
                <a16:creationId xmlns:a16="http://schemas.microsoft.com/office/drawing/2014/main" id="{5645ED1F-1CA2-4117-AE87-0A59CD2BD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
        <p:nvSpPr>
          <p:cNvPr id="8" name="TextBox 7">
            <a:extLst>
              <a:ext uri="{FF2B5EF4-FFF2-40B4-BE49-F238E27FC236}">
                <a16:creationId xmlns:a16="http://schemas.microsoft.com/office/drawing/2014/main" id="{FCE25B42-1286-4844-B01D-E6DB26EED780}"/>
              </a:ext>
            </a:extLst>
          </p:cNvPr>
          <p:cNvSpPr txBox="1"/>
          <p:nvPr/>
        </p:nvSpPr>
        <p:spPr>
          <a:xfrm>
            <a:off x="6005858" y="5040000"/>
            <a:ext cx="5952396" cy="1077218"/>
          </a:xfrm>
          <a:prstGeom prst="rect">
            <a:avLst/>
          </a:prstGeom>
          <a:solidFill>
            <a:schemeClr val="bg1">
              <a:lumMod val="75000"/>
              <a:alpha val="72000"/>
            </a:schemeClr>
          </a:solidFill>
        </p:spPr>
        <p:txBody>
          <a:bodyPr wrap="square" rtlCol="0">
            <a:spAutoFit/>
          </a:bodyPr>
          <a:lstStyle/>
          <a:p>
            <a:r>
              <a:rPr lang="en-GB" sz="3200" b="1">
                <a:solidFill>
                  <a:schemeClr val="bg1"/>
                </a:solidFill>
                <a:latin typeface="Arial" panose="020B0604020202020204" pitchFamily="34" charset="0"/>
                <a:cs typeface="Arial" panose="020B0604020202020204" pitchFamily="34" charset="0"/>
              </a:rPr>
              <a:t>“He rolled a stone against </a:t>
            </a:r>
            <a:br>
              <a:rPr lang="en-GB" sz="3200" b="1">
                <a:solidFill>
                  <a:schemeClr val="bg1"/>
                </a:solidFill>
                <a:latin typeface="Arial" panose="020B0604020202020204" pitchFamily="34" charset="0"/>
                <a:cs typeface="Arial" panose="020B0604020202020204" pitchFamily="34" charset="0"/>
              </a:rPr>
            </a:br>
            <a:r>
              <a:rPr lang="en-GB" sz="3200" b="1">
                <a:solidFill>
                  <a:schemeClr val="bg1"/>
                </a:solidFill>
                <a:latin typeface="Arial" panose="020B0604020202020204" pitchFamily="34" charset="0"/>
                <a:cs typeface="Arial" panose="020B0604020202020204" pitchFamily="34" charset="0"/>
              </a:rPr>
              <a:t>the door of the tomb.” </a:t>
            </a:r>
            <a:r>
              <a:rPr lang="en-GB" sz="1600" b="1">
                <a:solidFill>
                  <a:schemeClr val="bg1"/>
                </a:solidFill>
                <a:latin typeface="Arial" panose="020B0604020202020204" pitchFamily="34" charset="0"/>
                <a:cs typeface="Arial" panose="020B0604020202020204" pitchFamily="34" charset="0"/>
              </a:rPr>
              <a:t>Mark 15:45-47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ats on a beach with the Liberian flag flying">
            <a:extLst>
              <a:ext uri="{FF2B5EF4-FFF2-40B4-BE49-F238E27FC236}">
                <a16:creationId xmlns:a16="http://schemas.microsoft.com/office/drawing/2014/main" id="{2FFBA9D4-1BC7-F90A-2BE9-0ECB405645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B442C9D-BB06-4695-BE8F-5D89C3550269}"/>
              </a:ext>
            </a:extLst>
          </p:cNvPr>
          <p:cNvSpPr txBox="1"/>
          <p:nvPr/>
        </p:nvSpPr>
        <p:spPr>
          <a:xfrm>
            <a:off x="3905755" y="5310000"/>
            <a:ext cx="8113776" cy="830997"/>
          </a:xfrm>
          <a:prstGeom prst="rect">
            <a:avLst/>
          </a:prstGeom>
          <a:solidFill>
            <a:schemeClr val="bg1">
              <a:lumMod val="65000"/>
              <a:alpha val="50000"/>
            </a:schemeClr>
          </a:solidFill>
        </p:spPr>
        <p:txBody>
          <a:bodyPr wrap="square" lIns="91440" tIns="45720" rIns="91440" bIns="45720" rtlCol="0" anchor="t">
            <a:spAutoFit/>
          </a:bodyPr>
          <a:lstStyle/>
          <a:p>
            <a:pPr algn="r"/>
            <a:r>
              <a:rPr lang="en-GB" sz="3200" b="1" dirty="0">
                <a:solidFill>
                  <a:schemeClr val="bg1"/>
                </a:solidFill>
                <a:latin typeface="Arial"/>
                <a:cs typeface="Arial"/>
              </a:rPr>
              <a:t>“…he handed him over to be crucified.” </a:t>
            </a:r>
            <a:endParaRPr lang="en-GB" sz="3200" b="1" dirty="0">
              <a:solidFill>
                <a:schemeClr val="bg1"/>
              </a:solidFill>
              <a:latin typeface="Arial" panose="020B0604020202020204" pitchFamily="34" charset="0"/>
              <a:cs typeface="Arial" panose="020B0604020202020204" pitchFamily="34" charset="0"/>
            </a:endParaRPr>
          </a:p>
          <a:p>
            <a:pPr algn="r"/>
            <a:r>
              <a:rPr lang="en-GB" sz="1600" b="1" dirty="0">
                <a:solidFill>
                  <a:schemeClr val="bg1"/>
                </a:solidFill>
                <a:latin typeface="Arial" panose="020B0604020202020204" pitchFamily="34" charset="0"/>
                <a:cs typeface="Arial" panose="020B0604020202020204" pitchFamily="34" charset="0"/>
              </a:rPr>
              <a:t>Matthew 27:26</a:t>
            </a:r>
          </a:p>
        </p:txBody>
      </p:sp>
      <p:grpSp>
        <p:nvGrpSpPr>
          <p:cNvPr id="20" name="Group 19"/>
          <p:cNvGrpSpPr/>
          <p:nvPr/>
        </p:nvGrpSpPr>
        <p:grpSpPr>
          <a:xfrm>
            <a:off x="-55755" y="6304731"/>
            <a:ext cx="12192000" cy="553269"/>
            <a:chOff x="0" y="6345797"/>
            <a:chExt cx="12192000" cy="553269"/>
          </a:xfrm>
        </p:grpSpPr>
        <p:sp>
          <p:nvSpPr>
            <p:cNvPr id="21" name="Rectangle 20"/>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8" name="Picture 7">
            <a:extLst>
              <a:ext uri="{FF2B5EF4-FFF2-40B4-BE49-F238E27FC236}">
                <a16:creationId xmlns:a16="http://schemas.microsoft.com/office/drawing/2014/main" id="{999F97E6-557F-4327-B1A0-0DAB22AC6B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3" y="-32392"/>
            <a:ext cx="12287250" cy="67651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890EFC-1E53-4749-BEFB-2D2C4CD47E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5"/>
          <a:stretch/>
        </p:blipFill>
        <p:spPr>
          <a:xfrm>
            <a:off x="-36577" y="0"/>
            <a:ext cx="12228577" cy="6884684"/>
          </a:xfrm>
          <a:prstGeom prst="rect">
            <a:avLst/>
          </a:prstGeom>
        </p:spPr>
      </p:pic>
      <p:sp>
        <p:nvSpPr>
          <p:cNvPr id="5" name="Rectangle 2">
            <a:extLst>
              <a:ext uri="{FF2B5EF4-FFF2-40B4-BE49-F238E27FC236}">
                <a16:creationId xmlns:a16="http://schemas.microsoft.com/office/drawing/2014/main" id="{973DD93E-DB54-4601-B1BD-012989794487}"/>
              </a:ext>
            </a:extLst>
          </p:cNvPr>
          <p:cNvSpPr txBox="1">
            <a:spLocks noChangeArrowheads="1"/>
          </p:cNvSpPr>
          <p:nvPr/>
        </p:nvSpPr>
        <p:spPr>
          <a:xfrm>
            <a:off x="0" y="569343"/>
            <a:ext cx="12191999" cy="5793658"/>
          </a:xfrm>
          <a:prstGeom prst="rect">
            <a:avLst/>
          </a:prstGeom>
          <a:solidFill>
            <a:schemeClr val="bg1">
              <a:lumMod val="95000"/>
              <a:alpha val="80000"/>
            </a:schemeClr>
          </a:solidFill>
          <a:effectLst>
            <a:softEdge rad="0"/>
          </a:effectLst>
        </p:spPr>
        <p:txBody>
          <a:bodyPr vert="horz" lIns="432000" tIns="187200" rIns="91440" bIns="45720" rtlCol="0" anchor="ctr">
            <a:noAutofit/>
          </a:bodyPr>
          <a:lstStyle/>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a:ea typeface="Arial" charset="0"/>
                <a:cs typeface="Arial"/>
              </a:rPr>
              <a:t>Jesus, as you were sealed in the tomb</a:t>
            </a:r>
            <a:endParaRPr lang="en-GB" sz="2800" b="1" dirty="0">
              <a:solidFill>
                <a:srgbClr val="222642"/>
              </a:solidFill>
              <a:latin typeface="Montserrat" panose="00000500000000000000" pitchFamily="2" charset="0"/>
              <a:ea typeface="Arial" charset="0"/>
              <a:cs typeface="Arial" charset="0"/>
            </a:endParaRPr>
          </a:p>
          <a:p>
            <a:r>
              <a:rPr lang="en-GB" sz="2800" b="1" dirty="0">
                <a:solidFill>
                  <a:srgbClr val="222642"/>
                </a:solidFill>
                <a:latin typeface="Montserrat" panose="00000500000000000000" pitchFamily="2" charset="0"/>
                <a:ea typeface="Arial" charset="0"/>
                <a:cs typeface="Arial" charset="0"/>
              </a:rPr>
              <a:t>those who loved you felt sad and alone.</a:t>
            </a:r>
          </a:p>
          <a:p>
            <a:r>
              <a:rPr lang="en-GB" sz="2800" b="1" dirty="0">
                <a:solidFill>
                  <a:srgbClr val="222642"/>
                </a:solidFill>
                <a:latin typeface="Montserrat" panose="00000500000000000000" pitchFamily="2" charset="0"/>
                <a:ea typeface="Arial" charset="0"/>
                <a:cs typeface="Arial" charset="0"/>
              </a:rPr>
              <a:t>They did not know what to do. </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Guide us in difficult times,</a:t>
            </a:r>
          </a:p>
          <a:p>
            <a:r>
              <a:rPr lang="en-GB" sz="2800" b="1" dirty="0">
                <a:solidFill>
                  <a:srgbClr val="222642"/>
                </a:solidFill>
                <a:latin typeface="Montserrat" panose="00000500000000000000" pitchFamily="2" charset="0"/>
                <a:ea typeface="Arial" charset="0"/>
                <a:cs typeface="Arial" charset="0"/>
              </a:rPr>
              <a:t>so that we can share you with our sisters and brothers </a:t>
            </a:r>
          </a:p>
          <a:p>
            <a:r>
              <a:rPr lang="en-GB" sz="2800" b="1" dirty="0">
                <a:solidFill>
                  <a:srgbClr val="222642"/>
                </a:solidFill>
                <a:latin typeface="Montserrat" panose="00000500000000000000" pitchFamily="2" charset="0"/>
                <a:ea typeface="Arial" charset="0"/>
                <a:cs typeface="Arial" charset="0"/>
              </a:rPr>
              <a:t>when they feel sad and alone.</a:t>
            </a:r>
          </a:p>
          <a:p>
            <a:endParaRPr lang="en-GB" sz="2200" b="1" dirty="0">
              <a:solidFill>
                <a:srgbClr val="222642"/>
              </a:solidFill>
              <a:latin typeface="Montserrat" panose="00000500000000000000" pitchFamily="2" charset="0"/>
              <a:ea typeface="Arial" charset="0"/>
              <a:cs typeface="Arial" charset="0"/>
            </a:endParaRPr>
          </a:p>
          <a:p>
            <a:endParaRPr lang="en-GB" sz="2200" b="1" dirty="0">
              <a:solidFill>
                <a:srgbClr val="222642"/>
              </a:solidFill>
              <a:latin typeface="Arial" charset="0"/>
              <a:ea typeface="Arial" charset="0"/>
              <a:cs typeface="Arial" charset="0"/>
            </a:endParaRPr>
          </a:p>
          <a:p>
            <a:pPr>
              <a:spcBef>
                <a:spcPct val="0"/>
              </a:spcBef>
            </a:pPr>
            <a:endParaRPr lang="en-US" sz="2200" b="1" dirty="0">
              <a:solidFill>
                <a:srgbClr val="22264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p:cNvGrpSpPr/>
          <p:nvPr/>
        </p:nvGrpSpPr>
        <p:grpSpPr>
          <a:xfrm>
            <a:off x="0" y="6304731"/>
            <a:ext cx="12192000" cy="553269"/>
            <a:chOff x="0" y="6345797"/>
            <a:chExt cx="12192000" cy="553269"/>
          </a:xfrm>
        </p:grpSpPr>
        <p:sp>
          <p:nvSpPr>
            <p:cNvPr id="10" name="Rectangle 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2" name="Picture 11">
            <a:extLst>
              <a:ext uri="{FF2B5EF4-FFF2-40B4-BE49-F238E27FC236}">
                <a16:creationId xmlns:a16="http://schemas.microsoft.com/office/drawing/2014/main" id="{5C29A105-25CC-48BD-BC91-F969E2D4D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Tree>
    <p:extLst>
      <p:ext uri="{BB962C8B-B14F-4D97-AF65-F5344CB8AC3E}">
        <p14:creationId xmlns:p14="http://schemas.microsoft.com/office/powerpoint/2010/main" val="395025994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dy of water with the sun rising behind it">
            <a:extLst>
              <a:ext uri="{FF2B5EF4-FFF2-40B4-BE49-F238E27FC236}">
                <a16:creationId xmlns:a16="http://schemas.microsoft.com/office/drawing/2014/main" id="{2A01CB46-0ABF-D0ED-BBB3-43C80D131B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605" y="-416632"/>
            <a:ext cx="12280413" cy="6858000"/>
          </a:xfrm>
          <a:prstGeom prst="rect">
            <a:avLst/>
          </a:prstGeom>
        </p:spPr>
      </p:pic>
      <p:grpSp>
        <p:nvGrpSpPr>
          <p:cNvPr id="9" name="Group 8"/>
          <p:cNvGrpSpPr/>
          <p:nvPr/>
        </p:nvGrpSpPr>
        <p:grpSpPr>
          <a:xfrm>
            <a:off x="0" y="6304731"/>
            <a:ext cx="12192000" cy="553269"/>
            <a:chOff x="0" y="6345797"/>
            <a:chExt cx="12192000" cy="553269"/>
          </a:xfrm>
        </p:grpSpPr>
        <p:sp>
          <p:nvSpPr>
            <p:cNvPr id="10" name="Rectangle 9"/>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9" name="Picture 1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3" name="Picture 2">
            <a:extLst>
              <a:ext uri="{FF2B5EF4-FFF2-40B4-BE49-F238E27FC236}">
                <a16:creationId xmlns:a16="http://schemas.microsoft.com/office/drawing/2014/main" id="{32B1F4E6-6820-43B1-9209-891599C2B2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2" y="0"/>
            <a:ext cx="12192000" cy="652272"/>
          </a:xfrm>
          <a:prstGeom prst="rect">
            <a:avLst/>
          </a:prstGeom>
        </p:spPr>
      </p:pic>
      <p:sp>
        <p:nvSpPr>
          <p:cNvPr id="11" name="TextBox 10">
            <a:extLst>
              <a:ext uri="{FF2B5EF4-FFF2-40B4-BE49-F238E27FC236}">
                <a16:creationId xmlns:a16="http://schemas.microsoft.com/office/drawing/2014/main" id="{F086EB0B-A848-4F95-9DA6-E5CA1D75379C}"/>
              </a:ext>
            </a:extLst>
          </p:cNvPr>
          <p:cNvSpPr txBox="1"/>
          <p:nvPr/>
        </p:nvSpPr>
        <p:spPr>
          <a:xfrm>
            <a:off x="5691299" y="5310000"/>
            <a:ext cx="6294512" cy="830997"/>
          </a:xfrm>
          <a:prstGeom prst="rect">
            <a:avLst/>
          </a:prstGeom>
          <a:solidFill>
            <a:schemeClr val="bg1">
              <a:lumMod val="75000"/>
              <a:alpha val="72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“He is not here, but has risen.” </a:t>
            </a:r>
            <a:r>
              <a:rPr lang="en-GB" sz="1600" b="1">
                <a:solidFill>
                  <a:schemeClr val="bg1"/>
                </a:solidFill>
                <a:latin typeface="Arial" panose="020B0604020202020204" pitchFamily="34" charset="0"/>
                <a:cs typeface="Arial" panose="020B0604020202020204" pitchFamily="34" charset="0"/>
              </a:rPr>
              <a:t>Luke 24:5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dy of water with the sun rising behind it">
            <a:extLst>
              <a:ext uri="{FF2B5EF4-FFF2-40B4-BE49-F238E27FC236}">
                <a16:creationId xmlns:a16="http://schemas.microsoft.com/office/drawing/2014/main" id="{34E2CAE4-4056-4504-E218-1359B0861B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255" y="-580768"/>
            <a:ext cx="12280413" cy="6858000"/>
          </a:xfrm>
          <a:prstGeom prst="rect">
            <a:avLst/>
          </a:prstGeom>
        </p:spPr>
      </p:pic>
      <p:sp>
        <p:nvSpPr>
          <p:cNvPr id="5" name="Rectangle 2">
            <a:extLst>
              <a:ext uri="{FF2B5EF4-FFF2-40B4-BE49-F238E27FC236}">
                <a16:creationId xmlns:a16="http://schemas.microsoft.com/office/drawing/2014/main" id="{5A0B597C-B149-4442-8B77-4EBB9B692444}"/>
              </a:ext>
            </a:extLst>
          </p:cNvPr>
          <p:cNvSpPr txBox="1">
            <a:spLocks noChangeArrowheads="1"/>
          </p:cNvSpPr>
          <p:nvPr/>
        </p:nvSpPr>
        <p:spPr>
          <a:xfrm>
            <a:off x="842" y="626742"/>
            <a:ext cx="12192000" cy="5793659"/>
          </a:xfrm>
          <a:prstGeom prst="rect">
            <a:avLst/>
          </a:prstGeom>
          <a:solidFill>
            <a:schemeClr val="bg1">
              <a:lumMod val="95000"/>
              <a:alpha val="85000"/>
            </a:schemeClr>
          </a:solidFill>
          <a:effectLst>
            <a:softEdge rad="0"/>
          </a:effectLst>
        </p:spPr>
        <p:txBody>
          <a:bodyPr vert="horz" lIns="432000" tIns="187200" rIns="91440" bIns="45720" rtlCol="0" anchor="ctr">
            <a:noAutofit/>
          </a:bodyPr>
          <a:lstStyle/>
          <a:p>
            <a:endParaRPr lang="en-GB" sz="2800" b="1" dirty="0">
              <a:solidFill>
                <a:schemeClr val="tx1">
                  <a:lumMod val="65000"/>
                  <a:lumOff val="35000"/>
                </a:schemeClr>
              </a:solidFill>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We adore you, O Christ, and we praise you</a:t>
            </a:r>
          </a:p>
          <a:p>
            <a:r>
              <a:rPr lang="en-GB" sz="2800" b="1" dirty="0">
                <a:solidFill>
                  <a:srgbClr val="222642"/>
                </a:solidFill>
                <a:latin typeface="Montserrat" panose="00000500000000000000" pitchFamily="2" charset="0"/>
                <a:ea typeface="Arial" charset="0"/>
                <a:cs typeface="Arial" charset="0"/>
              </a:rPr>
              <a:t>R/ Because by your Holy Cross you have redeemed the world.</a:t>
            </a:r>
          </a:p>
          <a:p>
            <a:endParaRPr lang="en-US" sz="2800" b="1" dirty="0">
              <a:latin typeface="Montserrat" panose="00000500000000000000" pitchFamily="2" charset="0"/>
              <a:ea typeface="Arial" charset="0"/>
              <a:cs typeface="Arial" charset="0"/>
            </a:endParaRPr>
          </a:p>
          <a:p>
            <a:r>
              <a:rPr lang="en-GB" sz="2800" b="1" dirty="0">
                <a:solidFill>
                  <a:schemeClr val="tx1">
                    <a:lumMod val="65000"/>
                    <a:lumOff val="35000"/>
                  </a:schemeClr>
                </a:solidFill>
                <a:latin typeface="Montserrat" panose="00000500000000000000" pitchFamily="2" charset="0"/>
                <a:ea typeface="Arial" charset="0"/>
                <a:cs typeface="Arial" charset="0"/>
              </a:rPr>
              <a:t>Prayer</a:t>
            </a:r>
          </a:p>
          <a:p>
            <a:r>
              <a:rPr lang="en-GB" sz="2800" b="1" dirty="0">
                <a:solidFill>
                  <a:srgbClr val="222642"/>
                </a:solidFill>
                <a:latin typeface="Montserrat" panose="00000500000000000000" pitchFamily="2" charset="0"/>
                <a:ea typeface="Arial" charset="0"/>
                <a:cs typeface="Arial" charset="0"/>
              </a:rPr>
              <a:t>Jesus, you share your life, your light</a:t>
            </a:r>
          </a:p>
          <a:p>
            <a:r>
              <a:rPr lang="en-GB" sz="2800" b="1">
                <a:solidFill>
                  <a:srgbClr val="222642"/>
                </a:solidFill>
                <a:latin typeface="Montserrat" panose="00000500000000000000" pitchFamily="2" charset="0"/>
                <a:ea typeface="Arial" charset="0"/>
                <a:cs typeface="Arial" charset="0"/>
              </a:rPr>
              <a:t>and </a:t>
            </a:r>
            <a:r>
              <a:rPr lang="en-GB" sz="2800" b="1" dirty="0">
                <a:solidFill>
                  <a:srgbClr val="222642"/>
                </a:solidFill>
                <a:latin typeface="Montserrat" panose="00000500000000000000" pitchFamily="2" charset="0"/>
                <a:ea typeface="Arial" charset="0"/>
                <a:cs typeface="Arial" charset="0"/>
              </a:rPr>
              <a:t>your peace with us all.</a:t>
            </a:r>
          </a:p>
          <a:p>
            <a:r>
              <a:rPr lang="en-GB" sz="2800" b="1" dirty="0">
                <a:solidFill>
                  <a:srgbClr val="222642"/>
                </a:solidFill>
                <a:latin typeface="Montserrat" panose="00000500000000000000" pitchFamily="2" charset="0"/>
                <a:ea typeface="Arial" charset="0"/>
                <a:cs typeface="Arial" charset="0"/>
              </a:rPr>
              <a:t>Walk with us.</a:t>
            </a:r>
          </a:p>
          <a:p>
            <a:r>
              <a:rPr lang="en-GB" sz="2800" b="1" dirty="0">
                <a:solidFill>
                  <a:srgbClr val="222642"/>
                </a:solidFill>
                <a:latin typeface="Montserrat" panose="00000500000000000000" pitchFamily="2" charset="0"/>
                <a:ea typeface="Arial" charset="0"/>
                <a:cs typeface="Arial" charset="0"/>
              </a:rPr>
              <a:t>Show us how to live out your love</a:t>
            </a:r>
          </a:p>
          <a:p>
            <a:r>
              <a:rPr lang="en-GB" sz="2800" b="1" dirty="0">
                <a:solidFill>
                  <a:srgbClr val="222642"/>
                </a:solidFill>
                <a:latin typeface="Montserrat" panose="00000500000000000000" pitchFamily="2" charset="0"/>
                <a:ea typeface="Arial" charset="0"/>
                <a:cs typeface="Arial" charset="0"/>
              </a:rPr>
              <a:t>so that our sisters and brothers, </a:t>
            </a:r>
          </a:p>
          <a:p>
            <a:r>
              <a:rPr lang="en-GB" sz="2800" b="1" dirty="0">
                <a:solidFill>
                  <a:srgbClr val="222642"/>
                </a:solidFill>
                <a:latin typeface="Montserrat" panose="00000500000000000000" pitchFamily="2" charset="0"/>
                <a:ea typeface="Arial" charset="0"/>
                <a:cs typeface="Arial" charset="0"/>
              </a:rPr>
              <a:t>here and around the world, </a:t>
            </a:r>
          </a:p>
          <a:p>
            <a:r>
              <a:rPr lang="en-GB" sz="2800" b="1" dirty="0">
                <a:solidFill>
                  <a:srgbClr val="222642"/>
                </a:solidFill>
                <a:latin typeface="Montserrat" panose="00000500000000000000" pitchFamily="2" charset="0"/>
                <a:ea typeface="Arial" charset="0"/>
                <a:cs typeface="Arial" charset="0"/>
              </a:rPr>
              <a:t>may know the joy of new life.</a:t>
            </a:r>
          </a:p>
          <a:p>
            <a:r>
              <a:rPr lang="en-GB" sz="2800" b="1" dirty="0">
                <a:solidFill>
                  <a:srgbClr val="222642"/>
                </a:solidFill>
                <a:latin typeface="Montserrat" panose="00000500000000000000" pitchFamily="2" charset="0"/>
                <a:ea typeface="Arial" charset="0"/>
                <a:cs typeface="Arial" charset="0"/>
              </a:rPr>
              <a:t>May we all be changed by living in your light. </a:t>
            </a:r>
          </a:p>
          <a:p>
            <a:endParaRPr lang="en-GB" sz="2200" b="1" dirty="0">
              <a:solidFill>
                <a:srgbClr val="222642"/>
              </a:solidFill>
              <a:latin typeface="Arial" charset="0"/>
              <a:ea typeface="Arial" charset="0"/>
              <a:cs typeface="Arial" charset="0"/>
            </a:endParaRPr>
          </a:p>
          <a:p>
            <a:endParaRPr lang="en-GB"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a:p>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p:txBody>
      </p:sp>
      <p:grpSp>
        <p:nvGrpSpPr>
          <p:cNvPr id="14" name="Group 13"/>
          <p:cNvGrpSpPr/>
          <p:nvPr/>
        </p:nvGrpSpPr>
        <p:grpSpPr>
          <a:xfrm>
            <a:off x="0" y="6304731"/>
            <a:ext cx="12192000" cy="553269"/>
            <a:chOff x="0" y="6345797"/>
            <a:chExt cx="12192000" cy="553269"/>
          </a:xfrm>
        </p:grpSpPr>
        <p:sp>
          <p:nvSpPr>
            <p:cNvPr id="15" name="Rectangle 14"/>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0" name="Picture 9">
            <a:extLst>
              <a:ext uri="{FF2B5EF4-FFF2-40B4-BE49-F238E27FC236}">
                <a16:creationId xmlns:a16="http://schemas.microsoft.com/office/drawing/2014/main" id="{9580E98A-6202-4EE9-99E6-D95CD3B99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Tree>
    <p:extLst>
      <p:ext uri="{BB962C8B-B14F-4D97-AF65-F5344CB8AC3E}">
        <p14:creationId xmlns:p14="http://schemas.microsoft.com/office/powerpoint/2010/main" val="25195438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ats on a beach with the Liberian flag flying">
            <a:extLst>
              <a:ext uri="{FF2B5EF4-FFF2-40B4-BE49-F238E27FC236}">
                <a16:creationId xmlns:a16="http://schemas.microsoft.com/office/drawing/2014/main" id="{90C396C4-2BAC-9C16-8C15-22AA7D5CFA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804"/>
            <a:ext cx="12192000" cy="6860804"/>
          </a:xfrm>
          <a:prstGeom prst="rect">
            <a:avLst/>
          </a:prstGeom>
        </p:spPr>
      </p:pic>
      <p:sp>
        <p:nvSpPr>
          <p:cNvPr id="2" name="Rectangle 2">
            <a:extLst>
              <a:ext uri="{FF2B5EF4-FFF2-40B4-BE49-F238E27FC236}">
                <a16:creationId xmlns:a16="http://schemas.microsoft.com/office/drawing/2014/main" id="{5B975FDF-08F1-446E-2A09-DEAB30CAF257}"/>
              </a:ext>
            </a:extLst>
          </p:cNvPr>
          <p:cNvSpPr txBox="1">
            <a:spLocks noChangeArrowheads="1"/>
          </p:cNvSpPr>
          <p:nvPr/>
        </p:nvSpPr>
        <p:spPr>
          <a:xfrm>
            <a:off x="6286" y="571613"/>
            <a:ext cx="12200433" cy="5765955"/>
          </a:xfrm>
          <a:prstGeom prst="rect">
            <a:avLst/>
          </a:prstGeom>
          <a:solidFill>
            <a:schemeClr val="bg1">
              <a:lumMod val="95000"/>
              <a:alpha val="79000"/>
            </a:schemeClr>
          </a:solidFill>
          <a:effectLst>
            <a:softEdge rad="0"/>
          </a:effectLst>
        </p:spPr>
        <p:txBody>
          <a:bodyPr vert="horz" lIns="432000" tIns="187200" rIns="91440" bIns="45720" rtlCol="0" anchor="ctr">
            <a:normAutofit fontScale="25000" lnSpcReduction="20000"/>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48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Monserrat"/>
              <a:ea typeface="Arial" charset="0"/>
              <a:cs typeface="Arial" charset="0"/>
            </a:endParaRPr>
          </a:p>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Monserrat"/>
              <a:ea typeface="Arial" charset="0"/>
              <a:cs typeface="Arial" charset="0"/>
            </a:endParaRPr>
          </a:p>
          <a:p>
            <a:pPr>
              <a:lnSpc>
                <a:spcPct val="120000"/>
              </a:lnSpc>
            </a:pPr>
            <a:endParaRPr lang="en-GB" sz="12800" b="1" dirty="0">
              <a:solidFill>
                <a:schemeClr val="tx1">
                  <a:lumMod val="65000"/>
                  <a:lumOff val="35000"/>
                </a:schemeClr>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We adore you, O Christ, and we praise you</a:t>
            </a:r>
          </a:p>
          <a:p>
            <a:pPr>
              <a:lnSpc>
                <a:spcPct val="120000"/>
              </a:lnSpc>
            </a:pPr>
            <a:r>
              <a:rPr lang="en-GB" sz="12800" b="1" dirty="0">
                <a:solidFill>
                  <a:srgbClr val="222642"/>
                </a:solidFill>
                <a:latin typeface="Monserrat"/>
                <a:ea typeface="Arial" charset="0"/>
                <a:cs typeface="Arial" charset="0"/>
              </a:rPr>
              <a:t>R/ Because by your Holy Cross you have redeemed the world.</a:t>
            </a:r>
          </a:p>
          <a:p>
            <a:pPr>
              <a:lnSpc>
                <a:spcPct val="120000"/>
              </a:lnSpc>
            </a:pPr>
            <a:endParaRPr lang="en-US" sz="12800" b="1" dirty="0">
              <a:solidFill>
                <a:srgbClr val="222642"/>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Prayer</a:t>
            </a:r>
          </a:p>
          <a:p>
            <a:pPr>
              <a:lnSpc>
                <a:spcPct val="120000"/>
              </a:lnSpc>
            </a:pPr>
            <a:r>
              <a:rPr lang="en-GB" sz="12800" b="1" dirty="0">
                <a:solidFill>
                  <a:srgbClr val="222642"/>
                </a:solidFill>
                <a:latin typeface="Monserrat"/>
                <a:ea typeface="Arial" charset="0"/>
                <a:cs typeface="Arial" charset="0"/>
              </a:rPr>
              <a:t>Jesus, you know what it means to stand alone</a:t>
            </a:r>
          </a:p>
          <a:p>
            <a:pPr>
              <a:lnSpc>
                <a:spcPct val="120000"/>
              </a:lnSpc>
            </a:pPr>
            <a:r>
              <a:rPr lang="en-GB" sz="12800" b="1" dirty="0">
                <a:solidFill>
                  <a:srgbClr val="222642"/>
                </a:solidFill>
                <a:latin typeface="Monserrat"/>
                <a:ea typeface="Arial" charset="0"/>
                <a:cs typeface="Arial" charset="0"/>
              </a:rPr>
              <a:t>in front of those who reject you </a:t>
            </a:r>
            <a:br>
              <a:rPr lang="en-GB" sz="12800" b="1" dirty="0">
                <a:solidFill>
                  <a:srgbClr val="222642"/>
                </a:solidFill>
                <a:latin typeface="Monserrat"/>
                <a:ea typeface="Arial" charset="0"/>
                <a:cs typeface="Arial" charset="0"/>
              </a:rPr>
            </a:br>
            <a:r>
              <a:rPr lang="en-GB" sz="12800" b="1" dirty="0">
                <a:solidFill>
                  <a:srgbClr val="222642"/>
                </a:solidFill>
                <a:latin typeface="Monserrat"/>
                <a:ea typeface="Arial" charset="0"/>
                <a:cs typeface="Arial" charset="0"/>
              </a:rPr>
              <a:t>and don’t understand you.</a:t>
            </a:r>
          </a:p>
          <a:p>
            <a:pPr>
              <a:lnSpc>
                <a:spcPct val="120000"/>
              </a:lnSpc>
            </a:pPr>
            <a:r>
              <a:rPr lang="en-GB" sz="12800" b="1" dirty="0">
                <a:solidFill>
                  <a:srgbClr val="222642"/>
                </a:solidFill>
                <a:latin typeface="Monserrat"/>
                <a:ea typeface="Arial" charset="0"/>
                <a:cs typeface="Arial" charset="0"/>
              </a:rPr>
              <a:t>Walk with us.</a:t>
            </a:r>
          </a:p>
          <a:p>
            <a:pPr>
              <a:lnSpc>
                <a:spcPct val="120000"/>
              </a:lnSpc>
            </a:pPr>
            <a:r>
              <a:rPr lang="en-GB" sz="12800" b="1" dirty="0">
                <a:solidFill>
                  <a:srgbClr val="222642"/>
                </a:solidFill>
                <a:latin typeface="Monserrat"/>
                <a:ea typeface="Arial" charset="0"/>
                <a:cs typeface="Arial" charset="0"/>
              </a:rPr>
              <a:t>When we feel that we can’t make a difference, </a:t>
            </a:r>
          </a:p>
          <a:p>
            <a:pPr>
              <a:lnSpc>
                <a:spcPct val="120000"/>
              </a:lnSpc>
            </a:pPr>
            <a:r>
              <a:rPr lang="en-GB" sz="12800" b="1" dirty="0">
                <a:solidFill>
                  <a:srgbClr val="222642"/>
                </a:solidFill>
                <a:latin typeface="Monserrat"/>
                <a:ea typeface="Arial" charset="0"/>
                <a:cs typeface="Arial" charset="0"/>
              </a:rPr>
              <a:t>help us to keep going.</a:t>
            </a:r>
          </a:p>
          <a:p>
            <a:pPr>
              <a:lnSpc>
                <a:spcPct val="120000"/>
              </a:lnSpc>
            </a:pPr>
            <a:r>
              <a:rPr lang="en-GB" sz="12800" b="1" dirty="0">
                <a:solidFill>
                  <a:srgbClr val="222642"/>
                </a:solidFill>
                <a:latin typeface="Monserrat"/>
                <a:ea typeface="Arial" charset="0"/>
                <a:cs typeface="Arial" charset="0"/>
              </a:rPr>
              <a:t>Teach us to share your love</a:t>
            </a:r>
            <a:r>
              <a:rPr lang="en-GB" sz="12800" b="1" dirty="0">
                <a:solidFill>
                  <a:srgbClr val="222642"/>
                </a:solidFill>
                <a:latin typeface="Montserrat" panose="00000500000000000000" pitchFamily="2" charset="0"/>
                <a:ea typeface="Arial" charset="0"/>
                <a:cs typeface="Arial" charset="0"/>
              </a:rPr>
              <a:t>.</a:t>
            </a:r>
          </a:p>
          <a:p>
            <a:pPr>
              <a:lnSpc>
                <a:spcPct val="120000"/>
              </a:lnSpc>
            </a:pPr>
            <a:endParaRPr lang="en-US" sz="9600" b="1" dirty="0">
              <a:solidFill>
                <a:srgbClr val="222642"/>
              </a:solidFill>
              <a:latin typeface="Arial" charset="0"/>
              <a:ea typeface="Arial" charset="0"/>
              <a:cs typeface="Arial" charset="0"/>
            </a:endParaRPr>
          </a:p>
          <a:p>
            <a:pPr algn="ctr"/>
            <a:r>
              <a:rPr lang="en-US" sz="38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lgn="ctr"/>
            <a:r>
              <a:rPr lang="en-US" sz="80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spcBef>
                <a:spcPct val="0"/>
              </a:spcBef>
            </a:pPr>
            <a:endParaRPr lang="en-US" sz="48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lgn="ctr"/>
            <a:r>
              <a:rPr lang="en-US" sz="3800" b="1" dirty="0">
                <a:solidFill>
                  <a:srgbClr val="222642"/>
                </a:solidFill>
                <a:latin typeface="Arial" charset="0"/>
                <a:ea typeface="Arial" charset="0"/>
                <a:cs typeface="Arial" charset="0"/>
              </a:rPr>
              <a:t> </a:t>
            </a:r>
          </a:p>
          <a:p>
            <a:pPr>
              <a:spcBef>
                <a:spcPct val="0"/>
              </a:spcBef>
            </a:pPr>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2C1610D1-1A31-42EF-8323-0F295BFB86A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719" y="-2804"/>
            <a:ext cx="12287250" cy="641048"/>
          </a:xfrm>
          <a:prstGeom prst="rect">
            <a:avLst/>
          </a:prstGeom>
        </p:spPr>
      </p:pic>
      <p:grpSp>
        <p:nvGrpSpPr>
          <p:cNvPr id="12" name="Group 11"/>
          <p:cNvGrpSpPr/>
          <p:nvPr/>
        </p:nvGrpSpPr>
        <p:grpSpPr>
          <a:xfrm>
            <a:off x="0" y="6304731"/>
            <a:ext cx="12192000" cy="553269"/>
            <a:chOff x="0" y="6345797"/>
            <a:chExt cx="12192000" cy="553269"/>
          </a:xfrm>
        </p:grpSpPr>
        <p:sp>
          <p:nvSpPr>
            <p:cNvPr id="14" name="Rectangle 13"/>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Tree>
    <p:extLst>
      <p:ext uri="{BB962C8B-B14F-4D97-AF65-F5344CB8AC3E}">
        <p14:creationId xmlns:p14="http://schemas.microsoft.com/office/powerpoint/2010/main" val="2952713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36000"/>
          </a:schemeClr>
        </a:solidFill>
        <a:effectLst/>
      </p:bgPr>
    </p:bg>
    <p:spTree>
      <p:nvGrpSpPr>
        <p:cNvPr id="1" name=""/>
        <p:cNvGrpSpPr/>
        <p:nvPr/>
      </p:nvGrpSpPr>
      <p:grpSpPr>
        <a:xfrm>
          <a:off x="0" y="0"/>
          <a:ext cx="0" cy="0"/>
          <a:chOff x="0" y="0"/>
          <a:chExt cx="0" cy="0"/>
        </a:xfrm>
      </p:grpSpPr>
      <p:pic>
        <p:nvPicPr>
          <p:cNvPr id="3" name="Picture 2" descr="A person sitting in a canoe on a beach&#10;&#10;Description automatically generated">
            <a:extLst>
              <a:ext uri="{FF2B5EF4-FFF2-40B4-BE49-F238E27FC236}">
                <a16:creationId xmlns:a16="http://schemas.microsoft.com/office/drawing/2014/main" id="{17682A45-0C28-C857-4F60-132B278264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19" r="-691"/>
          <a:stretch/>
        </p:blipFill>
        <p:spPr>
          <a:xfrm>
            <a:off x="-84222" y="-875633"/>
            <a:ext cx="12276222" cy="8127999"/>
          </a:xfrm>
          <a:prstGeom prst="rect">
            <a:avLst/>
          </a:prstGeom>
        </p:spPr>
      </p:pic>
      <p:grpSp>
        <p:nvGrpSpPr>
          <p:cNvPr id="17" name="Group 16"/>
          <p:cNvGrpSpPr/>
          <p:nvPr/>
        </p:nvGrpSpPr>
        <p:grpSpPr>
          <a:xfrm>
            <a:off x="0" y="6304731"/>
            <a:ext cx="12192000"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2" name="Picture 11">
            <a:extLst>
              <a:ext uri="{FF2B5EF4-FFF2-40B4-BE49-F238E27FC236}">
                <a16:creationId xmlns:a16="http://schemas.microsoft.com/office/drawing/2014/main" id="{D2FF72D5-A91D-4CDE-BF08-5859655E23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6532"/>
            <a:ext cx="12192000" cy="646176"/>
          </a:xfrm>
          <a:prstGeom prst="rect">
            <a:avLst/>
          </a:prstGeom>
        </p:spPr>
      </p:pic>
      <p:sp>
        <p:nvSpPr>
          <p:cNvPr id="14" name="TextBox 13">
            <a:extLst>
              <a:ext uri="{FF2B5EF4-FFF2-40B4-BE49-F238E27FC236}">
                <a16:creationId xmlns:a16="http://schemas.microsoft.com/office/drawing/2014/main" id="{9A29AB51-94BB-4616-B672-E8D726C2F69B}"/>
              </a:ext>
            </a:extLst>
          </p:cNvPr>
          <p:cNvSpPr txBox="1"/>
          <p:nvPr/>
        </p:nvSpPr>
        <p:spPr>
          <a:xfrm>
            <a:off x="3825550" y="5319920"/>
            <a:ext cx="8156478" cy="830997"/>
          </a:xfrm>
          <a:prstGeom prst="rect">
            <a:avLst/>
          </a:prstGeom>
          <a:solidFill>
            <a:schemeClr val="tx1">
              <a:lumMod val="85000"/>
              <a:lumOff val="15000"/>
              <a:alpha val="38000"/>
            </a:schemeClr>
          </a:solidFill>
        </p:spPr>
        <p:txBody>
          <a:bodyPr wrap="square" rtlCol="0">
            <a:spAutoFit/>
          </a:bodyPr>
          <a:lstStyle/>
          <a:p>
            <a:pPr algn="r"/>
            <a:r>
              <a:rPr lang="en-GB" sz="3200" b="1" dirty="0">
                <a:solidFill>
                  <a:schemeClr val="bg1"/>
                </a:solidFill>
                <a:latin typeface="Arial" panose="020B0604020202020204" pitchFamily="34" charset="0"/>
                <a:cs typeface="Arial" panose="020B0604020202020204" pitchFamily="34" charset="0"/>
              </a:rPr>
              <a:t>“Then they led him away to crucify him.” </a:t>
            </a:r>
            <a:r>
              <a:rPr lang="en-GB" sz="1600" b="1" dirty="0">
                <a:solidFill>
                  <a:schemeClr val="bg1"/>
                </a:solidFill>
                <a:latin typeface="Arial" panose="020B0604020202020204" pitchFamily="34" charset="0"/>
                <a:cs typeface="Arial" panose="020B0604020202020204" pitchFamily="34" charset="0"/>
              </a:rPr>
              <a:t>Matthew 27:31</a:t>
            </a:r>
          </a:p>
        </p:txBody>
      </p:sp>
    </p:spTree>
    <p:extLst>
      <p:ext uri="{BB962C8B-B14F-4D97-AF65-F5344CB8AC3E}">
        <p14:creationId xmlns:p14="http://schemas.microsoft.com/office/powerpoint/2010/main" val="4888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anoe on a beach&#10;&#10;Description automatically generated">
            <a:extLst>
              <a:ext uri="{FF2B5EF4-FFF2-40B4-BE49-F238E27FC236}">
                <a16:creationId xmlns:a16="http://schemas.microsoft.com/office/drawing/2014/main" id="{FDE0EE40-A930-6AF6-B308-08D4FDD3B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
          <a:stretch/>
        </p:blipFill>
        <p:spPr>
          <a:xfrm>
            <a:off x="-84222" y="0"/>
            <a:ext cx="12201486" cy="7252366"/>
          </a:xfrm>
          <a:prstGeom prst="rect">
            <a:avLst/>
          </a:prstGeom>
        </p:spPr>
      </p:pic>
      <p:sp>
        <p:nvSpPr>
          <p:cNvPr id="14" name="Rectangle 2">
            <a:extLst>
              <a:ext uri="{FF2B5EF4-FFF2-40B4-BE49-F238E27FC236}">
                <a16:creationId xmlns:a16="http://schemas.microsoft.com/office/drawing/2014/main" id="{853AA846-66C2-4AF9-B9FA-8402BFA7B571}"/>
              </a:ext>
            </a:extLst>
          </p:cNvPr>
          <p:cNvSpPr txBox="1">
            <a:spLocks noChangeArrowheads="1"/>
          </p:cNvSpPr>
          <p:nvPr/>
        </p:nvSpPr>
        <p:spPr>
          <a:xfrm>
            <a:off x="-17788" y="521950"/>
            <a:ext cx="12192000" cy="5814099"/>
          </a:xfrm>
          <a:prstGeom prst="rect">
            <a:avLst/>
          </a:prstGeom>
          <a:solidFill>
            <a:schemeClr val="bg1">
              <a:alpha val="85000"/>
            </a:schemeClr>
          </a:solidFill>
          <a:effectLst>
            <a:softEdge rad="0"/>
          </a:effectLst>
        </p:spPr>
        <p:txBody>
          <a:bodyPr vert="horz" lIns="432000" tIns="187200" rIns="91440" bIns="45720" rtlCol="0" anchor="ctr">
            <a:normAutofit fontScale="25000" lnSpcReduction="20000"/>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48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nSpc>
                <a:spcPct val="120000"/>
              </a:lnSpc>
            </a:pPr>
            <a:endParaRPr lang="en-GB" sz="12800" b="1" dirty="0">
              <a:solidFill>
                <a:schemeClr val="tx1">
                  <a:lumMod val="65000"/>
                  <a:lumOff val="35000"/>
                </a:schemeClr>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We adore you, O Christ, and we praise you</a:t>
            </a:r>
          </a:p>
          <a:p>
            <a:pPr>
              <a:lnSpc>
                <a:spcPct val="120000"/>
              </a:lnSpc>
            </a:pPr>
            <a:r>
              <a:rPr lang="en-GB" sz="12800" b="1" dirty="0">
                <a:solidFill>
                  <a:srgbClr val="222642"/>
                </a:solidFill>
                <a:latin typeface="Monserrat"/>
                <a:ea typeface="Arial" charset="0"/>
                <a:cs typeface="Arial" charset="0"/>
              </a:rPr>
              <a:t>R/ Because by your Holy Cross you have redeemed the world.</a:t>
            </a:r>
          </a:p>
          <a:p>
            <a:pPr>
              <a:lnSpc>
                <a:spcPct val="120000"/>
              </a:lnSpc>
            </a:pPr>
            <a:endParaRPr lang="en-US" sz="12800" b="1" dirty="0">
              <a:solidFill>
                <a:srgbClr val="222642"/>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Prayer</a:t>
            </a:r>
          </a:p>
          <a:p>
            <a:pPr>
              <a:lnSpc>
                <a:spcPct val="120000"/>
              </a:lnSpc>
            </a:pPr>
            <a:r>
              <a:rPr lang="en-GB" sz="12800" b="1" dirty="0">
                <a:solidFill>
                  <a:srgbClr val="222642"/>
                </a:solidFill>
                <a:latin typeface="Monserrat"/>
                <a:ea typeface="Arial" charset="0"/>
                <a:cs typeface="Arial"/>
              </a:rPr>
              <a:t>Jesus, your love led you to take up the cross.</a:t>
            </a:r>
          </a:p>
          <a:p>
            <a:pPr>
              <a:lnSpc>
                <a:spcPct val="120000"/>
              </a:lnSpc>
            </a:pPr>
            <a:r>
              <a:rPr lang="en-GB" sz="12800" b="1" dirty="0">
                <a:solidFill>
                  <a:srgbClr val="222642"/>
                </a:solidFill>
                <a:latin typeface="Monserrat"/>
                <a:ea typeface="Arial" charset="0"/>
                <a:cs typeface="Arial" charset="0"/>
              </a:rPr>
              <a:t>Walk with us.</a:t>
            </a:r>
          </a:p>
          <a:p>
            <a:pPr>
              <a:lnSpc>
                <a:spcPct val="120000"/>
              </a:lnSpc>
            </a:pPr>
            <a:r>
              <a:rPr lang="en-GB" sz="12800" b="1" dirty="0">
                <a:solidFill>
                  <a:srgbClr val="222642"/>
                </a:solidFill>
                <a:latin typeface="Monserrat"/>
                <a:ea typeface="Arial" charset="0"/>
                <a:cs typeface="Arial" charset="0"/>
              </a:rPr>
              <a:t>When we feel afraid, help us to be brave.</a:t>
            </a:r>
          </a:p>
          <a:p>
            <a:pPr>
              <a:lnSpc>
                <a:spcPct val="120000"/>
              </a:lnSpc>
            </a:pPr>
            <a:r>
              <a:rPr lang="en-GB" sz="12800" b="1" dirty="0">
                <a:solidFill>
                  <a:srgbClr val="222642"/>
                </a:solidFill>
                <a:latin typeface="Monserrat"/>
                <a:ea typeface="Arial" charset="0"/>
                <a:cs typeface="Arial" charset="0"/>
              </a:rPr>
              <a:t>Give us the courage to speak out to change our world,</a:t>
            </a:r>
          </a:p>
          <a:p>
            <a:pPr>
              <a:lnSpc>
                <a:spcPct val="120000"/>
              </a:lnSpc>
            </a:pPr>
            <a:r>
              <a:rPr lang="en-GB" sz="12800" b="1" dirty="0">
                <a:solidFill>
                  <a:srgbClr val="222642"/>
                </a:solidFill>
                <a:latin typeface="Monserrat"/>
                <a:ea typeface="Arial" charset="0"/>
                <a:cs typeface="Arial" charset="0"/>
              </a:rPr>
              <a:t>so that all our sisters and brothers</a:t>
            </a:r>
          </a:p>
          <a:p>
            <a:pPr>
              <a:lnSpc>
                <a:spcPct val="120000"/>
              </a:lnSpc>
            </a:pPr>
            <a:r>
              <a:rPr lang="en-GB" sz="12800" b="1" dirty="0">
                <a:solidFill>
                  <a:srgbClr val="222642"/>
                </a:solidFill>
                <a:latin typeface="Monserrat"/>
                <a:ea typeface="Arial" charset="0"/>
                <a:cs typeface="Arial" charset="0"/>
              </a:rPr>
              <a:t>can experience a fair chance.</a:t>
            </a:r>
          </a:p>
          <a:p>
            <a:pPr algn="ctr"/>
            <a:endParaRPr lang="en-US" sz="9600" b="1" dirty="0">
              <a:solidFill>
                <a:schemeClr val="tx1">
                  <a:lumMod val="50000"/>
                  <a:lumOff val="50000"/>
                </a:schemeClr>
              </a:solidFill>
              <a:latin typeface="Monserrat"/>
              <a:ea typeface="Arial" charset="0"/>
              <a:cs typeface="Arial" charset="0"/>
            </a:endParaRPr>
          </a:p>
          <a:p>
            <a:pPr>
              <a:spcBef>
                <a:spcPct val="0"/>
              </a:spcBef>
            </a:pPr>
            <a:endParaRPr lang="en-US" sz="9600" b="1" dirty="0">
              <a:solidFill>
                <a:schemeClr val="bg1"/>
              </a:solidFill>
              <a:effectLst>
                <a:outerShdw blurRad="38100" dist="38100" dir="2700000" algn="tl">
                  <a:srgbClr val="000000">
                    <a:alpha val="43137"/>
                  </a:srgbClr>
                </a:outerShdw>
              </a:effectLst>
              <a:latin typeface="Monserrat"/>
              <a:ea typeface="Arial" charset="0"/>
              <a:cs typeface="Arial" charset="0"/>
            </a:endParaRPr>
          </a:p>
          <a:p>
            <a:pPr>
              <a:lnSpc>
                <a:spcPct val="120000"/>
              </a:lnSpc>
            </a:pPr>
            <a:r>
              <a:rPr lang="en-GB" sz="9600" b="1" dirty="0">
                <a:solidFill>
                  <a:srgbClr val="222642"/>
                </a:solidFill>
                <a:latin typeface="Monserrat"/>
                <a:ea typeface="Arial" charset="0"/>
                <a:cs typeface="Arial" charset="0"/>
              </a:rPr>
              <a:t> </a:t>
            </a:r>
          </a:p>
          <a:p>
            <a:pPr algn="ctr"/>
            <a:endParaRPr lang="en-US" sz="8000" b="1" dirty="0">
              <a:solidFill>
                <a:schemeClr val="tx1">
                  <a:lumMod val="50000"/>
                  <a:lumOff val="50000"/>
                </a:schemeClr>
              </a:solidFill>
              <a:latin typeface="Arial" charset="0"/>
              <a:ea typeface="Arial" charset="0"/>
              <a:cs typeface="Arial" charset="0"/>
            </a:endParaRP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spcBef>
                <a:spcPct val="0"/>
              </a:spcBef>
            </a:pPr>
            <a:endParaRPr lang="en-US" sz="48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lgn="ctr"/>
            <a:endParaRPr lang="en-US" sz="3800" b="1" dirty="0">
              <a:solidFill>
                <a:srgbClr val="222642"/>
              </a:solidFill>
              <a:latin typeface="Arial" charset="0"/>
              <a:ea typeface="Arial" charset="0"/>
              <a:cs typeface="Arial" charset="0"/>
            </a:endParaRPr>
          </a:p>
          <a:p>
            <a:pPr>
              <a:spcBef>
                <a:spcPct val="0"/>
              </a:spcBef>
            </a:pPr>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C61888AC-9B99-485D-B953-20096B874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2" y="-40619"/>
            <a:ext cx="12201486" cy="646176"/>
          </a:xfrm>
          <a:prstGeom prst="rect">
            <a:avLst/>
          </a:prstGeom>
        </p:spPr>
      </p:pic>
      <p:grpSp>
        <p:nvGrpSpPr>
          <p:cNvPr id="9" name="Group 8"/>
          <p:cNvGrpSpPr/>
          <p:nvPr/>
        </p:nvGrpSpPr>
        <p:grpSpPr>
          <a:xfrm>
            <a:off x="0" y="6304731"/>
            <a:ext cx="12192000" cy="553269"/>
            <a:chOff x="0" y="6345797"/>
            <a:chExt cx="12192000" cy="553269"/>
          </a:xfrm>
        </p:grpSpPr>
        <p:sp>
          <p:nvSpPr>
            <p:cNvPr id="11" name="Rectangle 10"/>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Tree>
    <p:extLst>
      <p:ext uri="{BB962C8B-B14F-4D97-AF65-F5344CB8AC3E}">
        <p14:creationId xmlns:p14="http://schemas.microsoft.com/office/powerpoint/2010/main" val="396595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oat&#10;&#10;Description automatically generated">
            <a:extLst>
              <a:ext uri="{FF2B5EF4-FFF2-40B4-BE49-F238E27FC236}">
                <a16:creationId xmlns:a16="http://schemas.microsoft.com/office/drawing/2014/main" id="{65C3A9B7-5657-4461-3A55-57D4E43753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150" y="0"/>
            <a:ext cx="12249150" cy="6858000"/>
          </a:xfrm>
          <a:prstGeom prst="rect">
            <a:avLst/>
          </a:prstGeom>
        </p:spPr>
      </p:pic>
      <p:pic>
        <p:nvPicPr>
          <p:cNvPr id="9" name="Picture 8">
            <a:extLst>
              <a:ext uri="{FF2B5EF4-FFF2-40B4-BE49-F238E27FC236}">
                <a16:creationId xmlns:a16="http://schemas.microsoft.com/office/drawing/2014/main" id="{8A97CB42-581F-44CB-9F11-607FEADB0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0"/>
            <a:ext cx="12192000" cy="652272"/>
          </a:xfrm>
          <a:prstGeom prst="rect">
            <a:avLst/>
          </a:prstGeom>
        </p:spPr>
      </p:pic>
      <p:grpSp>
        <p:nvGrpSpPr>
          <p:cNvPr id="16" name="Group 15"/>
          <p:cNvGrpSpPr/>
          <p:nvPr/>
        </p:nvGrpSpPr>
        <p:grpSpPr>
          <a:xfrm>
            <a:off x="0" y="6304731"/>
            <a:ext cx="12192000" cy="553269"/>
            <a:chOff x="0" y="6345797"/>
            <a:chExt cx="12192000" cy="553269"/>
          </a:xfrm>
        </p:grpSpPr>
        <p:sp>
          <p:nvSpPr>
            <p:cNvPr id="19" name="Rectangle 18"/>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sp>
        <p:nvSpPr>
          <p:cNvPr id="11" name="TextBox 10">
            <a:extLst>
              <a:ext uri="{FF2B5EF4-FFF2-40B4-BE49-F238E27FC236}">
                <a16:creationId xmlns:a16="http://schemas.microsoft.com/office/drawing/2014/main" id="{B3958CB0-1291-445E-B085-EC18F48FB854}"/>
              </a:ext>
            </a:extLst>
          </p:cNvPr>
          <p:cNvSpPr txBox="1"/>
          <p:nvPr/>
        </p:nvSpPr>
        <p:spPr>
          <a:xfrm>
            <a:off x="0" y="4891230"/>
            <a:ext cx="7375358" cy="1256468"/>
          </a:xfrm>
          <a:prstGeom prst="rect">
            <a:avLst/>
          </a:prstGeom>
          <a:solidFill>
            <a:schemeClr val="tx1">
              <a:lumMod val="65000"/>
              <a:lumOff val="35000"/>
              <a:alpha val="56000"/>
            </a:schemeClr>
          </a:solidFill>
        </p:spPr>
        <p:txBody>
          <a:bodyPr wrap="square" rtlCol="0">
            <a:noAutofit/>
          </a:bodyPr>
          <a:lstStyle/>
          <a:p>
            <a:r>
              <a:rPr lang="en-GB" sz="3200" b="1" dirty="0">
                <a:solidFill>
                  <a:schemeClr val="bg1"/>
                </a:solidFill>
                <a:latin typeface="Arial" panose="020B0604020202020204" pitchFamily="34" charset="0"/>
                <a:cs typeface="Arial" panose="020B0604020202020204" pitchFamily="34" charset="0"/>
              </a:rPr>
              <a:t>“Blessed is anyone who </a:t>
            </a:r>
          </a:p>
          <a:p>
            <a:r>
              <a:rPr lang="en-GB" sz="3200" b="1" dirty="0">
                <a:solidFill>
                  <a:schemeClr val="bg1"/>
                </a:solidFill>
                <a:latin typeface="Arial" panose="020B0604020202020204" pitchFamily="34" charset="0"/>
                <a:cs typeface="Arial" panose="020B0604020202020204" pitchFamily="34" charset="0"/>
              </a:rPr>
              <a:t>perseveres when trials come…” </a:t>
            </a:r>
          </a:p>
          <a:p>
            <a:r>
              <a:rPr lang="en-GB" sz="1600" b="1" dirty="0">
                <a:solidFill>
                  <a:schemeClr val="bg1"/>
                </a:solidFill>
                <a:latin typeface="Arial" panose="020B0604020202020204" pitchFamily="34" charset="0"/>
                <a:cs typeface="Arial" panose="020B0604020202020204" pitchFamily="34" charset="0"/>
              </a:rPr>
              <a:t>James 1:12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on a boat&#10;&#10;Description automatically generated">
            <a:extLst>
              <a:ext uri="{FF2B5EF4-FFF2-40B4-BE49-F238E27FC236}">
                <a16:creationId xmlns:a16="http://schemas.microsoft.com/office/drawing/2014/main" id="{A00A5E58-1766-8CB5-6946-F75C0F407C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150" y="0"/>
            <a:ext cx="12249150" cy="6858000"/>
          </a:xfrm>
          <a:prstGeom prst="rect">
            <a:avLst/>
          </a:prstGeom>
        </p:spPr>
      </p:pic>
      <p:sp>
        <p:nvSpPr>
          <p:cNvPr id="11" name="Rectangle 2">
            <a:extLst>
              <a:ext uri="{FF2B5EF4-FFF2-40B4-BE49-F238E27FC236}">
                <a16:creationId xmlns:a16="http://schemas.microsoft.com/office/drawing/2014/main" id="{853AA846-66C2-4AF9-B9FA-8402BFA7B571}"/>
              </a:ext>
            </a:extLst>
          </p:cNvPr>
          <p:cNvSpPr txBox="1">
            <a:spLocks noChangeArrowheads="1"/>
          </p:cNvSpPr>
          <p:nvPr/>
        </p:nvSpPr>
        <p:spPr>
          <a:xfrm>
            <a:off x="-61127" y="517320"/>
            <a:ext cx="12224051" cy="5823359"/>
          </a:xfrm>
          <a:prstGeom prst="rect">
            <a:avLst/>
          </a:prstGeom>
          <a:solidFill>
            <a:schemeClr val="bg1">
              <a:lumMod val="95000"/>
              <a:alpha val="85000"/>
            </a:schemeClr>
          </a:solidFill>
          <a:effectLst>
            <a:softEdge rad="0"/>
          </a:effectLst>
        </p:spPr>
        <p:txBody>
          <a:bodyPr vert="horz" lIns="432000" tIns="187200" rIns="91440" bIns="45720" rtlCol="0" anchor="ctr">
            <a:normAutofit fontScale="25000" lnSpcReduction="20000"/>
          </a:bodyPr>
          <a:lstStyle/>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Arial" charset="0"/>
              <a:ea typeface="Arial" charset="0"/>
              <a:cs typeface="Arial" charset="0"/>
            </a:endParaRPr>
          </a:p>
          <a:p>
            <a:pPr algn="ctr"/>
            <a:endParaRPr lang="en-GB" sz="4800" b="1" dirty="0">
              <a:solidFill>
                <a:schemeClr val="tx1">
                  <a:lumMod val="50000"/>
                  <a:lumOff val="50000"/>
                </a:schemeClr>
              </a:solidFill>
              <a:effectLst>
                <a:outerShdw blurRad="38100" dist="38100" dir="2700000" algn="tl">
                  <a:srgbClr val="000000">
                    <a:alpha val="43137"/>
                  </a:srgbClr>
                </a:outerShdw>
              </a:effectLst>
              <a:latin typeface="Monserrat"/>
              <a:ea typeface="Arial" charset="0"/>
              <a:cs typeface="Arial" charset="0"/>
            </a:endParaRPr>
          </a:p>
          <a:p>
            <a:pPr algn="ctr"/>
            <a:endParaRPr lang="en-GB" sz="2200" b="1" dirty="0">
              <a:solidFill>
                <a:schemeClr val="tx1">
                  <a:lumMod val="50000"/>
                  <a:lumOff val="50000"/>
                </a:schemeClr>
              </a:solidFill>
              <a:effectLst>
                <a:outerShdw blurRad="38100" dist="38100" dir="2700000" algn="tl">
                  <a:srgbClr val="000000">
                    <a:alpha val="43137"/>
                  </a:srgbClr>
                </a:outerShdw>
              </a:effectLst>
              <a:latin typeface="Monserrat"/>
              <a:ea typeface="Arial" charset="0"/>
              <a:cs typeface="Arial" charset="0"/>
            </a:endParaRPr>
          </a:p>
          <a:p>
            <a:pPr>
              <a:lnSpc>
                <a:spcPct val="120000"/>
              </a:lnSpc>
            </a:pPr>
            <a:endParaRPr lang="en-GB" sz="12800" b="1" dirty="0">
              <a:solidFill>
                <a:schemeClr val="tx1">
                  <a:lumMod val="65000"/>
                  <a:lumOff val="35000"/>
                </a:schemeClr>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We adore you, O Christ, and we praise you</a:t>
            </a:r>
          </a:p>
          <a:p>
            <a:pPr>
              <a:lnSpc>
                <a:spcPct val="120000"/>
              </a:lnSpc>
            </a:pPr>
            <a:r>
              <a:rPr lang="en-GB" sz="12800" b="1" dirty="0">
                <a:solidFill>
                  <a:srgbClr val="222642"/>
                </a:solidFill>
                <a:latin typeface="Monserrat"/>
                <a:ea typeface="Arial" charset="0"/>
                <a:cs typeface="Arial" charset="0"/>
              </a:rPr>
              <a:t>R/ Because by your Holy Cross you have redeemed the world.</a:t>
            </a:r>
          </a:p>
          <a:p>
            <a:pPr>
              <a:lnSpc>
                <a:spcPct val="120000"/>
              </a:lnSpc>
            </a:pPr>
            <a:endParaRPr lang="en-US" sz="12800" b="1" dirty="0">
              <a:solidFill>
                <a:srgbClr val="222642"/>
              </a:solidFill>
              <a:latin typeface="Monserrat"/>
              <a:ea typeface="Arial" charset="0"/>
              <a:cs typeface="Arial" charset="0"/>
            </a:endParaRPr>
          </a:p>
          <a:p>
            <a:pPr>
              <a:lnSpc>
                <a:spcPct val="120000"/>
              </a:lnSpc>
            </a:pPr>
            <a:r>
              <a:rPr lang="en-GB" sz="12800" b="1" dirty="0">
                <a:solidFill>
                  <a:schemeClr val="tx1">
                    <a:lumMod val="65000"/>
                    <a:lumOff val="35000"/>
                  </a:schemeClr>
                </a:solidFill>
                <a:latin typeface="Monserrat"/>
                <a:ea typeface="Arial" charset="0"/>
                <a:cs typeface="Arial" charset="0"/>
              </a:rPr>
              <a:t>Prayer</a:t>
            </a:r>
          </a:p>
          <a:p>
            <a:pPr>
              <a:lnSpc>
                <a:spcPct val="120000"/>
              </a:lnSpc>
            </a:pPr>
            <a:r>
              <a:rPr lang="en-GB" sz="12800" b="1" dirty="0">
                <a:solidFill>
                  <a:srgbClr val="222642"/>
                </a:solidFill>
                <a:latin typeface="Monserrat"/>
                <a:ea typeface="Arial" charset="0"/>
                <a:cs typeface="Arial" charset="0"/>
              </a:rPr>
              <a:t>Jesus, you know how it feels to struggle and to fall.</a:t>
            </a:r>
          </a:p>
          <a:p>
            <a:pPr>
              <a:lnSpc>
                <a:spcPct val="120000"/>
              </a:lnSpc>
            </a:pPr>
            <a:r>
              <a:rPr lang="en-GB" sz="12800" b="1" dirty="0">
                <a:solidFill>
                  <a:srgbClr val="222642"/>
                </a:solidFill>
                <a:latin typeface="Monserrat"/>
                <a:ea typeface="Arial" charset="0"/>
                <a:cs typeface="Arial" charset="0"/>
              </a:rPr>
              <a:t>Walk with us.</a:t>
            </a:r>
          </a:p>
          <a:p>
            <a:pPr>
              <a:lnSpc>
                <a:spcPct val="120000"/>
              </a:lnSpc>
            </a:pPr>
            <a:r>
              <a:rPr lang="en-GB" sz="12800" b="1" dirty="0">
                <a:solidFill>
                  <a:srgbClr val="222642"/>
                </a:solidFill>
                <a:latin typeface="Monserrat"/>
                <a:ea typeface="Arial" charset="0"/>
                <a:cs typeface="Arial" charset="0"/>
              </a:rPr>
              <a:t>Show us how to walk with others,</a:t>
            </a:r>
          </a:p>
          <a:p>
            <a:pPr>
              <a:lnSpc>
                <a:spcPct val="120000"/>
              </a:lnSpc>
            </a:pPr>
            <a:r>
              <a:rPr lang="en-GB" sz="12800" b="1" dirty="0">
                <a:solidFill>
                  <a:srgbClr val="222642"/>
                </a:solidFill>
                <a:latin typeface="Monserrat"/>
                <a:ea typeface="Arial" charset="0"/>
                <a:cs typeface="Arial" charset="0"/>
              </a:rPr>
              <a:t>to know what it feels like to be in another’s shoes.</a:t>
            </a:r>
          </a:p>
          <a:p>
            <a:pPr>
              <a:lnSpc>
                <a:spcPct val="120000"/>
              </a:lnSpc>
            </a:pPr>
            <a:r>
              <a:rPr lang="en-GB" sz="12800" b="1" dirty="0">
                <a:solidFill>
                  <a:srgbClr val="222642"/>
                </a:solidFill>
                <a:latin typeface="Monserrat"/>
                <a:ea typeface="Arial" charset="0"/>
                <a:cs typeface="Arial" charset="0"/>
              </a:rPr>
              <a:t>You reach out to us with caring hands.</a:t>
            </a:r>
          </a:p>
          <a:p>
            <a:pPr>
              <a:lnSpc>
                <a:spcPct val="120000"/>
              </a:lnSpc>
            </a:pPr>
            <a:r>
              <a:rPr lang="en-GB" sz="12800" b="1" dirty="0">
                <a:solidFill>
                  <a:srgbClr val="222642"/>
                </a:solidFill>
                <a:latin typeface="Monserrat"/>
                <a:ea typeface="Arial" charset="0"/>
                <a:cs typeface="Arial" charset="0"/>
              </a:rPr>
              <a:t>Show us how to join our hands with communities around the world </a:t>
            </a:r>
          </a:p>
          <a:p>
            <a:pPr>
              <a:lnSpc>
                <a:spcPct val="120000"/>
              </a:lnSpc>
            </a:pPr>
            <a:r>
              <a:rPr lang="en-GB" sz="12800" b="1" dirty="0">
                <a:solidFill>
                  <a:srgbClr val="222642"/>
                </a:solidFill>
                <a:latin typeface="Monserrat"/>
                <a:ea typeface="Arial" charset="0"/>
                <a:cs typeface="Arial" charset="0"/>
              </a:rPr>
              <a:t>who are bringing hope to their neighbour. </a:t>
            </a:r>
          </a:p>
          <a:p>
            <a:pPr>
              <a:lnSpc>
                <a:spcPct val="120000"/>
              </a:lnSpc>
            </a:pPr>
            <a:endParaRPr lang="en-GB" sz="8800" b="1" dirty="0">
              <a:solidFill>
                <a:srgbClr val="222642"/>
              </a:solidFill>
              <a:latin typeface="Arial" charset="0"/>
              <a:ea typeface="Arial" charset="0"/>
              <a:cs typeface="Arial" charset="0"/>
            </a:endParaRPr>
          </a:p>
          <a:p>
            <a:pPr>
              <a:lnSpc>
                <a:spcPct val="120000"/>
              </a:lnSpc>
            </a:pPr>
            <a:endParaRPr lang="en-GB" sz="8800" b="1" dirty="0">
              <a:solidFill>
                <a:srgbClr val="222642"/>
              </a:solidFill>
              <a:latin typeface="Arial" charset="0"/>
              <a:ea typeface="Arial" charset="0"/>
              <a:cs typeface="Arial" charset="0"/>
            </a:endParaRPr>
          </a:p>
          <a:p>
            <a:pPr algn="ctr"/>
            <a:r>
              <a:rPr lang="en-US" sz="8000" b="1" dirty="0">
                <a:solidFill>
                  <a:schemeClr val="tx1">
                    <a:lumMod val="50000"/>
                    <a:lumOff val="50000"/>
                  </a:schemeClr>
                </a:solidFill>
                <a:latin typeface="Arial" charset="0"/>
                <a:ea typeface="Arial" charset="0"/>
                <a:cs typeface="Arial" charset="0"/>
              </a:rPr>
              <a:t> </a:t>
            </a:r>
          </a:p>
          <a:p>
            <a:pPr>
              <a:spcBef>
                <a:spcPct val="0"/>
              </a:spcBef>
            </a:pPr>
            <a:endParaRPr lang="en-US" sz="22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spcBef>
                <a:spcPct val="0"/>
              </a:spcBef>
            </a:pPr>
            <a:endParaRPr lang="en-US" sz="4800" b="1" dirty="0">
              <a:solidFill>
                <a:schemeClr val="bg1"/>
              </a:solidFill>
              <a:effectLst>
                <a:outerShdw blurRad="38100" dist="38100" dir="2700000" algn="tl">
                  <a:srgbClr val="000000">
                    <a:alpha val="43137"/>
                  </a:srgbClr>
                </a:outerShdw>
              </a:effectLst>
              <a:latin typeface="Arial" charset="0"/>
              <a:ea typeface="Arial" charset="0"/>
              <a:cs typeface="Arial" charset="0"/>
            </a:endParaRPr>
          </a:p>
          <a:p>
            <a:pPr algn="ctr"/>
            <a:r>
              <a:rPr lang="en-US" sz="3800" b="1" dirty="0">
                <a:solidFill>
                  <a:srgbClr val="222642"/>
                </a:solidFill>
                <a:latin typeface="Arial" charset="0"/>
                <a:ea typeface="Arial" charset="0"/>
                <a:cs typeface="Arial" charset="0"/>
              </a:rPr>
              <a:t> </a:t>
            </a:r>
          </a:p>
          <a:p>
            <a:pPr>
              <a:spcBef>
                <a:spcPct val="0"/>
              </a:spcBef>
            </a:pPr>
            <a:endParaRPr lang="en-US" sz="2200" b="1" dirty="0">
              <a:solidFill>
                <a:srgbClr val="222642"/>
              </a:solidFill>
              <a:effectLst>
                <a:outerShdw blurRad="38100" dist="38100" dir="2700000" algn="tl">
                  <a:srgbClr val="000000">
                    <a:alpha val="43137"/>
                  </a:srgbClr>
                </a:outerShdw>
              </a:effectLst>
              <a:latin typeface="Arial" charset="0"/>
              <a:ea typeface="Arial" charset="0"/>
              <a:cs typeface="Arial" charset="0"/>
            </a:endParaRPr>
          </a:p>
        </p:txBody>
      </p:sp>
      <p:grpSp>
        <p:nvGrpSpPr>
          <p:cNvPr id="20" name="Group 19"/>
          <p:cNvGrpSpPr/>
          <p:nvPr/>
        </p:nvGrpSpPr>
        <p:grpSpPr>
          <a:xfrm>
            <a:off x="0" y="6304731"/>
            <a:ext cx="12192000" cy="553269"/>
            <a:chOff x="0" y="6345797"/>
            <a:chExt cx="12192000" cy="553269"/>
          </a:xfrm>
        </p:grpSpPr>
        <p:sp>
          <p:nvSpPr>
            <p:cNvPr id="21" name="Rectangle 20"/>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12" name="Picture 11">
            <a:extLst>
              <a:ext uri="{FF2B5EF4-FFF2-40B4-BE49-F238E27FC236}">
                <a16:creationId xmlns:a16="http://schemas.microsoft.com/office/drawing/2014/main" id="{C35A0E90-CA79-41C7-A6E4-6F70F48AA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 y="0"/>
            <a:ext cx="12192000" cy="652272"/>
          </a:xfrm>
          <a:prstGeom prst="rect">
            <a:avLst/>
          </a:prstGeom>
        </p:spPr>
      </p:pic>
    </p:spTree>
    <p:extLst>
      <p:ext uri="{BB962C8B-B14F-4D97-AF65-F5344CB8AC3E}">
        <p14:creationId xmlns:p14="http://schemas.microsoft.com/office/powerpoint/2010/main" val="10440823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ynthia with her son Messi on the beach in Liberia">
            <a:extLst>
              <a:ext uri="{FF2B5EF4-FFF2-40B4-BE49-F238E27FC236}">
                <a16:creationId xmlns:a16="http://schemas.microsoft.com/office/drawing/2014/main" id="{504B6F68-1735-C902-443F-0A305CCCE1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858001"/>
          </a:xfrm>
          <a:prstGeom prst="rect">
            <a:avLst/>
          </a:prstGeom>
        </p:spPr>
      </p:pic>
      <p:grpSp>
        <p:nvGrpSpPr>
          <p:cNvPr id="17" name="Group 16"/>
          <p:cNvGrpSpPr/>
          <p:nvPr/>
        </p:nvGrpSpPr>
        <p:grpSpPr>
          <a:xfrm>
            <a:off x="-124055" y="6304731"/>
            <a:ext cx="12274703" cy="553269"/>
            <a:chOff x="0" y="6345797"/>
            <a:chExt cx="12192000" cy="553269"/>
          </a:xfrm>
        </p:grpSpPr>
        <p:sp>
          <p:nvSpPr>
            <p:cNvPr id="18" name="Rectangle 17"/>
            <p:cNvSpPr/>
            <p:nvPr/>
          </p:nvSpPr>
          <p:spPr>
            <a:xfrm>
              <a:off x="0" y="6345797"/>
              <a:ext cx="12192000" cy="553269"/>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9383" y="6482434"/>
              <a:ext cx="2688196" cy="25249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120276" y="6528189"/>
              <a:ext cx="1865535" cy="221322"/>
            </a:xfrm>
            <a:prstGeom prst="rect">
              <a:avLst/>
            </a:prstGeom>
          </p:spPr>
        </p:pic>
      </p:grpSp>
      <p:pic>
        <p:nvPicPr>
          <p:cNvPr id="4" name="Picture 3">
            <a:extLst>
              <a:ext uri="{FF2B5EF4-FFF2-40B4-BE49-F238E27FC236}">
                <a16:creationId xmlns:a16="http://schemas.microsoft.com/office/drawing/2014/main" id="{3FAF2337-0F93-4BD6-BEF2-5EEBDCF8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52272"/>
          </a:xfrm>
          <a:prstGeom prst="rect">
            <a:avLst/>
          </a:prstGeom>
        </p:spPr>
      </p:pic>
      <p:sp>
        <p:nvSpPr>
          <p:cNvPr id="11" name="TextBox 10">
            <a:extLst>
              <a:ext uri="{FF2B5EF4-FFF2-40B4-BE49-F238E27FC236}">
                <a16:creationId xmlns:a16="http://schemas.microsoft.com/office/drawing/2014/main" id="{597325E9-44E5-43FB-8AB8-472B41711500}"/>
              </a:ext>
            </a:extLst>
          </p:cNvPr>
          <p:cNvSpPr txBox="1"/>
          <p:nvPr/>
        </p:nvSpPr>
        <p:spPr>
          <a:xfrm>
            <a:off x="3449265" y="5310000"/>
            <a:ext cx="8523229" cy="830997"/>
          </a:xfrm>
          <a:prstGeom prst="rect">
            <a:avLst/>
          </a:prstGeom>
          <a:solidFill>
            <a:schemeClr val="bg1">
              <a:lumMod val="65000"/>
              <a:alpha val="72000"/>
            </a:schemeClr>
          </a:solidFill>
        </p:spPr>
        <p:txBody>
          <a:bodyPr wrap="square" rtlCol="0">
            <a:spAutoFit/>
          </a:bodyPr>
          <a:lstStyle/>
          <a:p>
            <a:pPr algn="r"/>
            <a:r>
              <a:rPr lang="en-GB" sz="3200" b="1">
                <a:solidFill>
                  <a:schemeClr val="bg1"/>
                </a:solidFill>
                <a:latin typeface="Arial" panose="020B0604020202020204" pitchFamily="34" charset="0"/>
                <a:cs typeface="Arial" panose="020B0604020202020204" pitchFamily="34" charset="0"/>
              </a:rPr>
              <a:t>“…a sword will pierce your own soul too.” </a:t>
            </a:r>
            <a:r>
              <a:rPr lang="en-GB" sz="1600" b="1">
                <a:solidFill>
                  <a:schemeClr val="bg1"/>
                </a:solidFill>
                <a:latin typeface="Arial" panose="020B0604020202020204" pitchFamily="34" charset="0"/>
                <a:cs typeface="Arial" panose="020B0604020202020204" pitchFamily="34" charset="0"/>
              </a:rPr>
              <a:t>Luke 2:34 </a:t>
            </a:r>
          </a:p>
        </p:txBody>
      </p:sp>
    </p:spTree>
    <p:extLst>
      <p:ext uri="{BB962C8B-B14F-4D97-AF65-F5344CB8AC3E}">
        <p14:creationId xmlns:p14="http://schemas.microsoft.com/office/powerpoint/2010/main" val="182516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TaxCatchAll xmlns="453a0c7f-c966-4a5c-a0f8-de0f8150ea1e">
      <Value>121</Value>
    </TaxCatchAll>
    <_dlc_DocId xmlns="04672002-f21f-4240-adfb-f0b653fb6fb5">SZUU6KYVHK2A-1550558501-1841</_dlc_DocId>
    <_dlc_DocIdUrl xmlns="04672002-f21f-4240-adfb-f0b653fb6fb5">
      <Url>https://cafod365.sharepoint.com/sites/int/Theology/_layouts/15/DocIdRedir.aspx?ID=SZUU6KYVHK2A-1550558501-1841</Url>
      <Description>SZUU6KYVHK2A-1550558501-1841</Description>
    </_dlc_DocIdUrl>
    <Theology_x0020_programme_x0020_newsletter xmlns="20f3573b-92ed-4700-bd4e-cde4b04a041c">false</Theology_x0020_programme_x0020_newsletter>
    <_Status xmlns="http://schemas.microsoft.com/sharepoint/v3/fields">Not Started</_Status>
    <n735675644e54f8e8ac06f38e6f55f27 xmlns="20f3573b-92ed-4700-bd4e-cde4b04a041c">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70089784-6a9d-4c9c-a3a4-1d83a4067355</TermId>
        </TermInfo>
      </Terms>
    </n735675644e54f8e8ac06f38e6f55f27>
    <Document_x0020_Type_x0020_Category xmlns="20f3573b-92ed-4700-bd4e-cde4b04a041c">Prayer</Document_x0020_Type_x0020_Category>
    <Archive xmlns="04672002-f21f-4240-adfb-f0b653fb6fb5">false</Archive>
    <cconnect_Months xmlns="04672002-f21f-4240-adfb-f0b653fb6fb5">Select one</cconnect_Months>
    <lcf76f155ced4ddcb4097134ff3c332f xmlns="20f3573b-92ed-4700-bd4e-cde4b04a041c">
      <Terms xmlns="http://schemas.microsoft.com/office/infopath/2007/PartnerControls"/>
    </lcf76f155ced4ddcb4097134ff3c332f>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337BE36AB91B5F468A76756793E755D6" ma:contentTypeVersion="2973" ma:contentTypeDescription="Create a new document." ma:contentTypeScope="" ma:versionID="508112c13faa37b4e418b1ab7868e97b">
  <xsd:schema xmlns:xsd="http://www.w3.org/2001/XMLSchema" xmlns:xs="http://www.w3.org/2001/XMLSchema" xmlns:p="http://schemas.microsoft.com/office/2006/metadata/properties" xmlns:ns2="20f3573b-92ed-4700-bd4e-cde4b04a041c" xmlns:ns3="04672002-f21f-4240-adfb-f0b653fb6fb5" xmlns:ns4="http://schemas.microsoft.com/sharepoint/v3/fields" xmlns:ns5="453a0c7f-c966-4a5c-a0f8-de0f8150ea1e" xmlns:ns6="07add249-56eb-4857-8999-769e2ceea489" targetNamespace="http://schemas.microsoft.com/office/2006/metadata/properties" ma:root="true" ma:fieldsID="d88c65a94c64b65889d5213908aaa809" ns2:_="" ns3:_="" ns4:_="" ns5:_="" ns6:_="">
    <xsd:import namespace="20f3573b-92ed-4700-bd4e-cde4b04a041c"/>
    <xsd:import namespace="04672002-f21f-4240-adfb-f0b653fb6fb5"/>
    <xsd:import namespace="http://schemas.microsoft.com/sharepoint/v3/fields"/>
    <xsd:import namespace="453a0c7f-c966-4a5c-a0f8-de0f8150ea1e"/>
    <xsd:import namespace="07add249-56eb-4857-8999-769e2ceea489"/>
    <xsd:element name="properties">
      <xsd:complexType>
        <xsd:sequence>
          <xsd:element name="documentManagement">
            <xsd:complexType>
              <xsd:all>
                <xsd:element ref="ns2:Document_x0020_Type_x0020_Category"/>
                <xsd:element ref="ns3:cconnect_Months" minOccurs="0"/>
                <xsd:element ref="ns4:_Status" minOccurs="0"/>
                <xsd:element ref="ns3:Archive" minOccurs="0"/>
                <xsd:element ref="ns3:_dlc_DocId" minOccurs="0"/>
                <xsd:element ref="ns3:_dlc_DocIdUrl" minOccurs="0"/>
                <xsd:element ref="ns3:_dlc_DocIdPersistId" minOccurs="0"/>
                <xsd:element ref="ns2:n735675644e54f8e8ac06f38e6f55f27" minOccurs="0"/>
                <xsd:element ref="ns5:TaxCatchAll" minOccurs="0"/>
                <xsd:element ref="ns2:Theology_x0020_programme_x0020_newsletter" minOccurs="0"/>
                <xsd:element ref="ns2:MediaServiceMetadata" minOccurs="0"/>
                <xsd:element ref="ns2:MediaServiceFastMetadata" minOccurs="0"/>
                <xsd:element ref="ns6:SharedWithUsers" minOccurs="0"/>
                <xsd:element ref="ns6:SharedWithDetails"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3573b-92ed-4700-bd4e-cde4b04a041c" elementFormDefault="qualified">
    <xsd:import namespace="http://schemas.microsoft.com/office/2006/documentManagement/types"/>
    <xsd:import namespace="http://schemas.microsoft.com/office/infopath/2007/PartnerControls"/>
    <xsd:element name="Document_x0020_Type_x0020_Category" ma:index="2" ma:displayName="Document Type Category" ma:format="Dropdown" ma:internalName="Document_x0020_Type_x0020_Category">
      <xsd:simpleType>
        <xsd:restriction base="dms:Choice">
          <xsd:enumeration value="Article"/>
          <xsd:enumeration value="Budgets"/>
          <xsd:enumeration value="Liturgy"/>
          <xsd:enumeration value="Prayer"/>
          <xsd:enumeration value="Promotional"/>
          <xsd:enumeration value="Reflection"/>
          <xsd:enumeration value="Schedules"/>
        </xsd:restriction>
      </xsd:simpleType>
    </xsd:element>
    <xsd:element name="n735675644e54f8e8ac06f38e6f55f27" ma:index="13" nillable="true" ma:taxonomy="true" ma:internalName="n735675644e54f8e8ac06f38e6f55f27" ma:taxonomyFieldName="Year" ma:displayName="Year" ma:default="" ma:fieldId="{77356756-44e5-4f8e-8ac0-6f38e6f55f27}" ma:sspId="73aede18-5762-4cff-92fc-bd8aa2d29118" ma:termSetId="59d00b5a-5964-4349-b53a-b2d77a6ccee0" ma:anchorId="00000000-0000-0000-0000-000000000000" ma:open="false" ma:isKeyword="false">
      <xsd:complexType>
        <xsd:sequence>
          <xsd:element ref="pc:Terms" minOccurs="0" maxOccurs="1"/>
        </xsd:sequence>
      </xsd:complexType>
    </xsd:element>
    <xsd:element name="Theology_x0020_programme_x0020_newsletter" ma:index="19" nillable="true" ma:displayName="Theology programme newsletter" ma:default="0" ma:description="Please tick this box to publish this newsletter to the profile page" ma:internalName="Theology_x0020_programme_x0020_newsletter">
      <xsd:simpleType>
        <xsd:restriction base="dms:Boolea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ServiceLocation" ma:index="28" nillable="true" ma:displayName="Location" ma:internalName="MediaServiceLocation"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cconnect_Months" ma:index="4" nillable="true" ma:displayName="Month" ma:default="Select one" ma:format="Dropdown" ma:internalName="cconnect_Months" ma:readOnly="false">
      <xsd:simpleType>
        <xsd:restriction base="dms:Choice">
          <xsd:enumeration value="Select on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element name="Archive" ma:index="7" nillable="true" ma:displayName="Archive" ma:default="0" ma:internalName="Archive">
      <xsd:simpleType>
        <xsd:restriction base="dms:Boolean"/>
      </xsd:simpleType>
    </xsd:element>
    <xsd:element name="_dlc_DocId" ma:index="10" nillable="true" ma:displayName="Document ID Value" ma:description="The value of the document ID assigned to this item." ma:indexed="true"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6"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add249-56eb-4857-8999-769e2ceea489"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FED3C5-267F-4981-8221-AF4A02B20CC4}">
  <ds:schemaRefs>
    <ds:schemaRef ds:uri="04672002-f21f-4240-adfb-f0b653fb6fb5"/>
    <ds:schemaRef ds:uri="07add249-56eb-4857-8999-769e2ceea489"/>
    <ds:schemaRef ds:uri="20f3573b-92ed-4700-bd4e-cde4b04a041c"/>
    <ds:schemaRef ds:uri="453a0c7f-c966-4a5c-a0f8-de0f8150ea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3CE3065-60A4-4686-ACD7-5FFF136FE293}">
  <ds:schemaRefs>
    <ds:schemaRef ds:uri="http://schemas.microsoft.com/sharepoint/events"/>
  </ds:schemaRefs>
</ds:datastoreItem>
</file>

<file path=customXml/itemProps3.xml><?xml version="1.0" encoding="utf-8"?>
<ds:datastoreItem xmlns:ds="http://schemas.openxmlformats.org/officeDocument/2006/customXml" ds:itemID="{283B0638-C30C-4AFD-A1B5-C14783090B4A}">
  <ds:schemaRefs>
    <ds:schemaRef ds:uri="04672002-f21f-4240-adfb-f0b653fb6fb5"/>
    <ds:schemaRef ds:uri="07add249-56eb-4857-8999-769e2ceea489"/>
    <ds:schemaRef ds:uri="20f3573b-92ed-4700-bd4e-cde4b04a041c"/>
    <ds:schemaRef ds:uri="453a0c7f-c966-4a5c-a0f8-de0f8150ea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D1CC4518-2365-4EB6-B0C4-E3F1C3106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1359</TotalTime>
  <Words>6990</Words>
  <Application>Microsoft Office PowerPoint</Application>
  <PresentationFormat>Widescreen</PresentationFormat>
  <Paragraphs>668</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Black</vt:lpstr>
      <vt:lpstr>Calibri</vt:lpstr>
      <vt:lpstr>Inter</vt:lpstr>
      <vt:lpstr>Monserrat</vt:lpstr>
      <vt:lpstr>Montserrat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 2018 Stations of Cross</dc:title>
  <dc:creator>jdepaula</dc:creator>
  <cp:lastModifiedBy>Catherine Gorman</cp:lastModifiedBy>
  <cp:revision>6</cp:revision>
  <cp:lastPrinted>2015-11-30T11:41:23Z</cp:lastPrinted>
  <dcterms:created xsi:type="dcterms:W3CDTF">2014-10-03T15:18:53Z</dcterms:created>
  <dcterms:modified xsi:type="dcterms:W3CDTF">2023-12-21T10:17:34Z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0x010100337BE36AB91B5F468A76756793E755D6</vt:lpwstr>
  </property>
  <property fmtid="{D5CDD505-2E9C-101B-9397-08002B2CF9AE}" pid="3" name="Product or Work package">
    <vt:lpwstr>WP23 Lent School and Youth Communications</vt:lpwstr>
  </property>
  <property fmtid="{D5CDD505-2E9C-101B-9397-08002B2CF9AE}" pid="4" name="Order">
    <vt:r8>100</vt:r8>
  </property>
  <property fmtid="{D5CDD505-2E9C-101B-9397-08002B2CF9AE}" pid="5" name="Year">
    <vt:lpwstr>121;#2018|70089784-6a9d-4c9c-a3a4-1d83a4067355</vt:lpwstr>
  </property>
  <property fmtid="{D5CDD505-2E9C-101B-9397-08002B2CF9AE}" pid="6" name="_dlc_DocIdItemGuid">
    <vt:lpwstr>6ac87609-d862-49a1-9571-9fe16d36380c</vt:lpwstr>
  </property>
  <property fmtid="{D5CDD505-2E9C-101B-9397-08002B2CF9AE}" pid="7" name="AuthorIds_UIVersion_512">
    <vt:lpwstr>411</vt:lpwstr>
  </property>
  <property fmtid="{D5CDD505-2E9C-101B-9397-08002B2CF9AE}" pid="8" name="AuthorIds_UIVersion_1024">
    <vt:lpwstr>411</vt:lpwstr>
  </property>
</Properties>
</file>