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3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658"/>
  </p:normalViewPr>
  <p:slideViewPr>
    <p:cSldViewPr snapToGrid="0">
      <p:cViewPr varScale="1">
        <p:scale>
          <a:sx n="105" d="100"/>
          <a:sy n="105" d="100"/>
        </p:scale>
        <p:origin x="9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04FEF8-BFE3-3D87-2BD2-21C9D846BD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39FF7D-D854-A610-A17F-B6A0A3401D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C44A9-49EF-8141-BF67-9C8DF3E9CE1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C6540E-A6D8-DE12-6FFB-15B9E8F99A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54DFA0-3493-F437-5D54-3196636A6F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0CA42-E2B9-1A4E-AB19-6F2CE2F976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255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3B04-E717-3539-E90F-03DF0B71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D72251-7A09-DB69-CE67-E5D21228D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E0550-5DD9-77F1-6552-9C4D2653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69B50-370F-63FA-8990-C4119E9EF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1E7C1-1479-36B5-AA69-E38EA80D1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1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619FEE-7035-A9C7-4D43-2A36ABDC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96D82A-AD50-0124-CDF2-B70B747AA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5652B-3520-0441-0BD6-A8DD88D9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5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266E4-B2BB-6AE9-6333-9D30B03E6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9FC58-923D-203F-CEC0-D98B7B94E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DB641B-6FF3-2873-881B-BC62CEBAE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AA8F9-948A-E59F-E89B-72A1370C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CB8C5A-9D30-667F-7838-16616F1EF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DE0EED-DA35-0056-C449-3A64F3A60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54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BFE96-B5AD-5BE0-5FFD-5F3340EE6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0EDD7F-9E29-1DAF-6DFB-E1AB0FA399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6985EE-E302-4DD5-DD8C-7544099746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2ABEE-B41E-FBEA-0CC0-5B3DE223D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184ED-3062-C241-B22B-BE41994F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3DE90-0C72-D854-966F-0DC3E9827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94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AF8BF-57EF-FE20-3F72-90BE2A456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0D2FD7-6281-CDEF-2087-66ABD12F2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2D676-11B9-57FF-F29B-5F53C91B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BA57D-0183-11BB-B1F6-03BF1B512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172DC-B85F-1FC4-32E6-E4C08F4BF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65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8ED466-4E63-4E96-AC6B-61DCA82F4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04DDAC-57BF-605D-DA07-D74365525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CAC72-884A-5C24-F310-A92303AB3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F208C-34F3-A80D-54FA-BBC090D51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A460D-4137-0B35-7630-87134A598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7E3941-2DD7-F46A-97FB-DFAA011BBF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D5874D-7EEE-76F0-4666-9FC371D3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428" y="365125"/>
            <a:ext cx="661851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BFA6B-DED3-DD73-FE6E-994FEA36C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9028" y="1825625"/>
            <a:ext cx="7663543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42B62-B89B-6BB6-8020-6FA5E5BF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0D095-B4CC-497C-6C38-019532736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B15B5-6BC6-698B-9FCF-DBA2E02A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73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0FB122-A081-79A0-BD7C-6464550E3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D5874D-7EEE-76F0-4666-9FC371D3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428" y="365125"/>
            <a:ext cx="661851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BFA6B-DED3-DD73-FE6E-994FEA36C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9028" y="1825625"/>
            <a:ext cx="7663543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42B62-B89B-6BB6-8020-6FA5E5BF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0D095-B4CC-497C-6C38-019532736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B15B5-6BC6-698B-9FCF-DBA2E02A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19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28F91C-9125-C687-C4F6-0A9852B14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B581-CACD-C911-0F9F-CF25A5A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08E-A1F2-902B-C1DE-EA6A867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F00A0-8E84-15C3-F32D-7E9CE6E8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84F52F0-0A60-FCDE-C8D1-00222112E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184" y="783771"/>
            <a:ext cx="7420759" cy="90691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7F4E480-3C05-4CFF-EAC5-08787E191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0114" y="1825625"/>
            <a:ext cx="8592457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9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90279D-E773-74CB-324A-3272163BB9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B581-CACD-C911-0F9F-CF25A5A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08E-A1F2-902B-C1DE-EA6A867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F00A0-8E84-15C3-F32D-7E9CE6E8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84F52F0-0A60-FCDE-C8D1-00222112E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184" y="783771"/>
            <a:ext cx="7420759" cy="90691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7F4E480-3C05-4CFF-EAC5-08787E191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0114" y="1825625"/>
            <a:ext cx="8592457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90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1A1BC-4B29-A666-87DC-1A9112911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34B63-FED0-90C7-0DFB-11B89D3E7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B581-CACD-C911-0F9F-CF25A5A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08E-A1F2-902B-C1DE-EA6A867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F00A0-8E84-15C3-F32D-7E9CE6E8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2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02490-2A99-695A-A201-4C280F88F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871AC-06C5-F1B9-6E23-25799AE477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5C3D32-1EDD-4ECA-3B88-59FF10D47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5E6ADA-F5E4-1590-1D58-8C0403E9D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5EBA4-9B2A-D331-5C5B-102B35262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32E3DE-7A3B-3135-4108-C077022C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9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6933-7886-4EA4-8B32-4EBE561F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F11BFD-8051-89F9-21A8-9BD9BC86F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47F78-D406-7144-F2DF-C34E803CF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41A6E-06B7-D2A7-7A0E-DB04C5432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DAAE9-5EDF-51EA-B52C-02E466229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58DAAE-4629-70A0-2720-AC810C4C5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655295-1446-BC7B-4B19-6C37926F3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4794D2-3801-0216-8553-AD6B21E6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5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5E9B-6012-6D15-90FF-075FE6DF4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258F50-F176-545D-344B-01DF38E03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6B3F1F-2A9E-FE29-51C4-446FF1BB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38084-62DC-792D-D6DF-14A8C281D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6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9471D8-1AD5-BF2C-FAD6-962FC7C90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0A2C0-D10E-5B2B-3769-A37B4932F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1A9A2-E513-5B62-4242-735A93580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2467F-C5F5-D18A-68B1-56CBF17C76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CCC53-EF88-84F1-80DE-7ED7B690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7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2" r:id="rId5"/>
    <p:sldLayoutId id="214748366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9750F-8473-22C2-E7ED-7514BC7DC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222" y="549718"/>
            <a:ext cx="620969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Montserrat School" pitchFamily="2" charset="0"/>
              </a:rPr>
              <a:t>Loving God,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set us free from our self-centredness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and open our ears to the cry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of those among us who are poor,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who hold a special place in your heart.</a:t>
            </a:r>
          </a:p>
          <a:p>
            <a:pPr marL="0" indent="0">
              <a:buNone/>
            </a:pPr>
            <a:r>
              <a:rPr lang="en-GB" sz="1600" dirty="0">
                <a:latin typeface="Montserrat School" pitchFamily="2" charset="0"/>
              </a:rPr>
              <a:t>Open our eyes to truly see one another,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not as problems to solve, but as brothers and sisters,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each with our own gifts to offer.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For it is in these encounters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that we may see the face of Christ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and draw ever closer to you.</a:t>
            </a:r>
          </a:p>
          <a:p>
            <a:pPr marL="0" indent="0">
              <a:buNone/>
            </a:pPr>
            <a:r>
              <a:rPr lang="en-GB" sz="1600" dirty="0">
                <a:latin typeface="Montserrat School" pitchFamily="2" charset="0"/>
              </a:rPr>
              <a:t>Guide us to build bridges, not walls,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offer welcome, not threats,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restore justice, bring about change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and walk together in solidarity.</a:t>
            </a:r>
          </a:p>
          <a:p>
            <a:pPr marL="0" indent="0">
              <a:buNone/>
            </a:pPr>
            <a:r>
              <a:rPr lang="en-GB" sz="1600" dirty="0">
                <a:latin typeface="Montserrat School" pitchFamily="2" charset="0"/>
              </a:rPr>
              <a:t>May your compassionate love flow through us,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so that we might give generously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of ourselves to each other,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work together towards freedom from oppression,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raise up our voices for what is right</a:t>
            </a:r>
            <a:br>
              <a:rPr lang="en-GB" sz="1600" dirty="0">
                <a:latin typeface="Montserrat School" pitchFamily="2" charset="0"/>
              </a:rPr>
            </a:br>
            <a:r>
              <a:rPr lang="en-GB" sz="1600" dirty="0">
                <a:latin typeface="Montserrat School" pitchFamily="2" charset="0"/>
              </a:rPr>
              <a:t>and seek signs of your kingdom in our world.</a:t>
            </a:r>
          </a:p>
          <a:p>
            <a:pPr marL="0" indent="0">
              <a:buNone/>
            </a:pPr>
            <a:r>
              <a:rPr lang="en-GB" sz="1600" dirty="0">
                <a:latin typeface="Montserrat School" pitchFamily="2" charset="0"/>
              </a:rPr>
              <a:t>We ask this through Christ our Lord, who is "the Messiah of and for the poor" (#19)</a:t>
            </a:r>
          </a:p>
          <a:p>
            <a:pPr marL="0" indent="0">
              <a:buNone/>
            </a:pPr>
            <a:r>
              <a:rPr lang="en-GB" sz="1600" b="1" dirty="0">
                <a:latin typeface="Montserrat School" pitchFamily="2" charset="0"/>
              </a:rPr>
              <a:t>Amen</a:t>
            </a:r>
            <a:r>
              <a:rPr lang="en-GB" sz="1600" dirty="0">
                <a:latin typeface="Montserrat School" pitchFamily="2" charset="0"/>
              </a:rPr>
              <a:t>.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90923B-DB2A-92DC-8542-2EFC1EE1C2C1}"/>
              </a:ext>
            </a:extLst>
          </p:cNvPr>
          <p:cNvSpPr txBox="1"/>
          <p:nvPr/>
        </p:nvSpPr>
        <p:spPr>
          <a:xfrm>
            <a:off x="329609" y="776177"/>
            <a:ext cx="2700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Prayer for young people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A9E5B6-E4AE-BE6C-03E2-CDB267A0D66A}"/>
              </a:ext>
            </a:extLst>
          </p:cNvPr>
          <p:cNvSpPr txBox="1"/>
          <p:nvPr/>
        </p:nvSpPr>
        <p:spPr>
          <a:xfrm>
            <a:off x="7531254" y="6523677"/>
            <a:ext cx="33598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Montserrat School" pitchFamily="2" charset="0"/>
              </a:rPr>
              <a:t>By Catherine Gorman/CAFOD</a:t>
            </a:r>
          </a:p>
        </p:txBody>
      </p:sp>
    </p:spTree>
    <p:extLst>
      <p:ext uri="{BB962C8B-B14F-4D97-AF65-F5344CB8AC3E}">
        <p14:creationId xmlns:p14="http://schemas.microsoft.com/office/powerpoint/2010/main" val="1680642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ilexi_Te" id="{7F07C39A-215E-314B-82E5-3F3942754B74}" vid="{5E31CF68-F0D5-0D4B-9D44-4F2D16FFA8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1182</TotalTime>
  <Words>205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 School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Kieran O'Brien</dc:creator>
  <cp:lastModifiedBy>Victoria Ahmed</cp:lastModifiedBy>
  <cp:revision>9</cp:revision>
  <dcterms:created xsi:type="dcterms:W3CDTF">2026-09-09T14:46:19Z</dcterms:created>
  <dcterms:modified xsi:type="dcterms:W3CDTF">2026-09-14T20:50:55Z</dcterms:modified>
</cp:coreProperties>
</file>