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7" r:id="rId4"/>
  </p:sldMasterIdLst>
  <p:notesMasterIdLst>
    <p:notesMasterId r:id="rId33"/>
  </p:notesMasterIdLst>
  <p:handoutMasterIdLst>
    <p:handoutMasterId r:id="rId34"/>
  </p:handoutMasterIdLst>
  <p:sldIdLst>
    <p:sldId id="300" r:id="rId5"/>
    <p:sldId id="308" r:id="rId6"/>
    <p:sldId id="310" r:id="rId7"/>
    <p:sldId id="332" r:id="rId8"/>
    <p:sldId id="311" r:id="rId9"/>
    <p:sldId id="312" r:id="rId10"/>
    <p:sldId id="313" r:id="rId11"/>
    <p:sldId id="314" r:id="rId12"/>
    <p:sldId id="315" r:id="rId13"/>
    <p:sldId id="316" r:id="rId14"/>
    <p:sldId id="317" r:id="rId15"/>
    <p:sldId id="303" r:id="rId16"/>
    <p:sldId id="305" r:id="rId17"/>
    <p:sldId id="318" r:id="rId18"/>
    <p:sldId id="307" r:id="rId19"/>
    <p:sldId id="306" r:id="rId20"/>
    <p:sldId id="319" r:id="rId21"/>
    <p:sldId id="320" r:id="rId22"/>
    <p:sldId id="321" r:id="rId23"/>
    <p:sldId id="322" r:id="rId24"/>
    <p:sldId id="323" r:id="rId25"/>
    <p:sldId id="324" r:id="rId26"/>
    <p:sldId id="325" r:id="rId27"/>
    <p:sldId id="326" r:id="rId28"/>
    <p:sldId id="328" r:id="rId29"/>
    <p:sldId id="327" r:id="rId30"/>
    <p:sldId id="331" r:id="rId31"/>
    <p:sldId id="33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9" userDrawn="1">
          <p15:clr>
            <a:srgbClr val="A4A3A4"/>
          </p15:clr>
        </p15:guide>
        <p15:guide id="2" orient="horz" pos="1842" userDrawn="1">
          <p15:clr>
            <a:srgbClr val="A4A3A4"/>
          </p15:clr>
        </p15:guide>
        <p15:guide id="3" orient="horz" pos="2916" userDrawn="1">
          <p15:clr>
            <a:srgbClr val="A4A3A4"/>
          </p15:clr>
        </p15:guide>
        <p15:guide id="4" orient="horz" pos="1937" userDrawn="1">
          <p15:clr>
            <a:srgbClr val="A4A3A4"/>
          </p15:clr>
        </p15:guide>
        <p15:guide id="5" orient="horz" pos="966" userDrawn="1">
          <p15:clr>
            <a:srgbClr val="A4A3A4"/>
          </p15:clr>
        </p15:guide>
        <p15:guide id="6" orient="horz" pos="3792" userDrawn="1">
          <p15:clr>
            <a:srgbClr val="A4A3A4"/>
          </p15:clr>
        </p15:guide>
        <p15:guide id="7" orient="horz" pos="870" userDrawn="1">
          <p15:clr>
            <a:srgbClr val="A4A3A4"/>
          </p15:clr>
        </p15:guide>
        <p15:guide id="8" pos="1567" userDrawn="1">
          <p15:clr>
            <a:srgbClr val="A4A3A4"/>
          </p15:clr>
        </p15:guide>
        <p15:guide id="9" pos="5350" userDrawn="1">
          <p15:clr>
            <a:srgbClr val="A4A3A4"/>
          </p15:clr>
        </p15:guide>
        <p15:guide id="10" pos="404" userDrawn="1">
          <p15:clr>
            <a:srgbClr val="A4A3A4"/>
          </p15:clr>
        </p15:guide>
        <p15:guide id="11" pos="2830" userDrawn="1">
          <p15:clr>
            <a:srgbClr val="A4A3A4"/>
          </p15:clr>
        </p15:guide>
        <p15:guide id="12" pos="2930" userDrawn="1">
          <p15:clr>
            <a:srgbClr val="A4A3A4"/>
          </p15:clr>
        </p15:guide>
        <p15:guide id="13" pos="4094" userDrawn="1">
          <p15:clr>
            <a:srgbClr val="A4A3A4"/>
          </p15:clr>
        </p15:guide>
        <p15:guide id="14" pos="4187" userDrawn="1">
          <p15:clr>
            <a:srgbClr val="A4A3A4"/>
          </p15:clr>
        </p15:guide>
        <p15:guide id="15" pos="166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CFB1"/>
    <a:srgbClr val="95CB45"/>
    <a:srgbClr val="7666AD"/>
    <a:srgbClr val="2B7373"/>
    <a:srgbClr val="A5C508"/>
    <a:srgbClr val="112643"/>
    <a:srgbClr val="A5C400"/>
    <a:srgbClr val="008BFE"/>
    <a:srgbClr val="FFFF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BCDBB-61EC-44E2-AA97-830A01D1CFF4}" v="635" dt="2019-05-08T09:24:05.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autoAdjust="0"/>
    <p:restoredTop sz="77233" autoAdjust="0"/>
  </p:normalViewPr>
  <p:slideViewPr>
    <p:cSldViewPr snapToGrid="0">
      <p:cViewPr varScale="1">
        <p:scale>
          <a:sx n="86" d="100"/>
          <a:sy n="86" d="100"/>
        </p:scale>
        <p:origin x="1740" y="60"/>
      </p:cViewPr>
      <p:guideLst>
        <p:guide orient="horz" pos="2809"/>
        <p:guide orient="horz" pos="1842"/>
        <p:guide orient="horz" pos="2916"/>
        <p:guide orient="horz" pos="1937"/>
        <p:guide orient="horz" pos="966"/>
        <p:guide orient="horz" pos="3792"/>
        <p:guide orient="horz" pos="870"/>
        <p:guide pos="1567"/>
        <p:guide pos="5350"/>
        <p:guide pos="404"/>
        <p:guide pos="2830"/>
        <p:guide pos="2930"/>
        <p:guide pos="4094"/>
        <p:guide pos="4187"/>
        <p:guide pos="166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43" d="100"/>
          <a:sy n="143" d="100"/>
        </p:scale>
        <p:origin x="-232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Dean" userId="S::pdean@cafod.org.uk::bd5fcf7e-f0a5-4dfe-8356-3b9255107a56" providerId="AD" clId="Web-{FF8E98DF-1D3E-23DF-ADBA-DB6F953EDE02}"/>
    <pc:docChg chg="modSld">
      <pc:chgData name="Patrick Dean" userId="S::pdean@cafod.org.uk::bd5fcf7e-f0a5-4dfe-8356-3b9255107a56" providerId="AD" clId="Web-{FF8E98DF-1D3E-23DF-ADBA-DB6F953EDE02}" dt="2019-05-03T10:51:48.104" v="50"/>
      <pc:docMkLst>
        <pc:docMk/>
      </pc:docMkLst>
      <pc:sldChg chg="modSp">
        <pc:chgData name="Patrick Dean" userId="S::pdean@cafod.org.uk::bd5fcf7e-f0a5-4dfe-8356-3b9255107a56" providerId="AD" clId="Web-{FF8E98DF-1D3E-23DF-ADBA-DB6F953EDE02}" dt="2019-05-03T09:07:24.415" v="4" actId="20577"/>
        <pc:sldMkLst>
          <pc:docMk/>
          <pc:sldMk cId="0" sldId="303"/>
        </pc:sldMkLst>
        <pc:spChg chg="mod">
          <ac:chgData name="Patrick Dean" userId="S::pdean@cafod.org.uk::bd5fcf7e-f0a5-4dfe-8356-3b9255107a56" providerId="AD" clId="Web-{FF8E98DF-1D3E-23DF-ADBA-DB6F953EDE02}" dt="2019-05-03T09:07:24.415" v="4" actId="20577"/>
          <ac:spMkLst>
            <pc:docMk/>
            <pc:sldMk cId="0" sldId="303"/>
            <ac:spMk id="65538" creationId="{632EC6D1-BA87-4D88-B757-7424859A74CA}"/>
          </ac:spMkLst>
        </pc:spChg>
      </pc:sldChg>
      <pc:sldChg chg="modSp">
        <pc:chgData name="Patrick Dean" userId="S::pdean@cafod.org.uk::bd5fcf7e-f0a5-4dfe-8356-3b9255107a56" providerId="AD" clId="Web-{FF8E98DF-1D3E-23DF-ADBA-DB6F953EDE02}" dt="2019-05-03T09:49:57.188" v="10" actId="14100"/>
        <pc:sldMkLst>
          <pc:docMk/>
          <pc:sldMk cId="0" sldId="305"/>
        </pc:sldMkLst>
        <pc:spChg chg="mod">
          <ac:chgData name="Patrick Dean" userId="S::pdean@cafod.org.uk::bd5fcf7e-f0a5-4dfe-8356-3b9255107a56" providerId="AD" clId="Web-{FF8E98DF-1D3E-23DF-ADBA-DB6F953EDE02}" dt="2019-05-03T09:49:57.188" v="10" actId="14100"/>
          <ac:spMkLst>
            <pc:docMk/>
            <pc:sldMk cId="0" sldId="305"/>
            <ac:spMk id="68610" creationId="{57EDBE07-2749-41F2-8F26-B254913FEEA0}"/>
          </ac:spMkLst>
        </pc:spChg>
      </pc:sldChg>
      <pc:sldChg chg="modSp">
        <pc:chgData name="Patrick Dean" userId="S::pdean@cafod.org.uk::bd5fcf7e-f0a5-4dfe-8356-3b9255107a56" providerId="AD" clId="Web-{FF8E98DF-1D3E-23DF-ADBA-DB6F953EDE02}" dt="2019-05-03T09:50:09.438" v="14" actId="14100"/>
        <pc:sldMkLst>
          <pc:docMk/>
          <pc:sldMk cId="0" sldId="306"/>
        </pc:sldMkLst>
        <pc:spChg chg="mod">
          <ac:chgData name="Patrick Dean" userId="S::pdean@cafod.org.uk::bd5fcf7e-f0a5-4dfe-8356-3b9255107a56" providerId="AD" clId="Web-{FF8E98DF-1D3E-23DF-ADBA-DB6F953EDE02}" dt="2019-05-03T09:50:09.438" v="14" actId="14100"/>
          <ac:spMkLst>
            <pc:docMk/>
            <pc:sldMk cId="0" sldId="306"/>
            <ac:spMk id="69634" creationId="{191F239A-3E9F-4964-A923-0ADC4710D9BC}"/>
          </ac:spMkLst>
        </pc:spChg>
      </pc:sldChg>
      <pc:sldChg chg="modSp">
        <pc:chgData name="Patrick Dean" userId="S::pdean@cafod.org.uk::bd5fcf7e-f0a5-4dfe-8356-3b9255107a56" providerId="AD" clId="Web-{FF8E98DF-1D3E-23DF-ADBA-DB6F953EDE02}" dt="2019-05-03T09:50:21.141" v="19" actId="14100"/>
        <pc:sldMkLst>
          <pc:docMk/>
          <pc:sldMk cId="0" sldId="307"/>
        </pc:sldMkLst>
        <pc:spChg chg="mod">
          <ac:chgData name="Patrick Dean" userId="S::pdean@cafod.org.uk::bd5fcf7e-f0a5-4dfe-8356-3b9255107a56" providerId="AD" clId="Web-{FF8E98DF-1D3E-23DF-ADBA-DB6F953EDE02}" dt="2019-05-03T09:50:21.141" v="19" actId="14100"/>
          <ac:spMkLst>
            <pc:docMk/>
            <pc:sldMk cId="0" sldId="307"/>
            <ac:spMk id="70658" creationId="{8AC7B762-3601-4AFF-9743-159223F1834C}"/>
          </ac:spMkLst>
        </pc:spChg>
      </pc:sldChg>
      <pc:sldChg chg="modSp">
        <pc:chgData name="Patrick Dean" userId="S::pdean@cafod.org.uk::bd5fcf7e-f0a5-4dfe-8356-3b9255107a56" providerId="AD" clId="Web-{FF8E98DF-1D3E-23DF-ADBA-DB6F953EDE02}" dt="2019-05-03T09:50:32.969" v="23" actId="14100"/>
        <pc:sldMkLst>
          <pc:docMk/>
          <pc:sldMk cId="0" sldId="318"/>
        </pc:sldMkLst>
        <pc:spChg chg="mod">
          <ac:chgData name="Patrick Dean" userId="S::pdean@cafod.org.uk::bd5fcf7e-f0a5-4dfe-8356-3b9255107a56" providerId="AD" clId="Web-{FF8E98DF-1D3E-23DF-ADBA-DB6F953EDE02}" dt="2019-05-03T09:50:32.969" v="23" actId="14100"/>
          <ac:spMkLst>
            <pc:docMk/>
            <pc:sldMk cId="0" sldId="318"/>
            <ac:spMk id="81922" creationId="{7D1E83AC-B278-48B8-90A3-885C0E465953}"/>
          </ac:spMkLst>
        </pc:spChg>
      </pc:sldChg>
      <pc:sldChg chg="modSp">
        <pc:chgData name="Patrick Dean" userId="S::pdean@cafod.org.uk::bd5fcf7e-f0a5-4dfe-8356-3b9255107a56" providerId="AD" clId="Web-{FF8E98DF-1D3E-23DF-ADBA-DB6F953EDE02}" dt="2019-05-03T09:50:41.797" v="28" actId="14100"/>
        <pc:sldMkLst>
          <pc:docMk/>
          <pc:sldMk cId="0" sldId="319"/>
        </pc:sldMkLst>
        <pc:spChg chg="mod">
          <ac:chgData name="Patrick Dean" userId="S::pdean@cafod.org.uk::bd5fcf7e-f0a5-4dfe-8356-3b9255107a56" providerId="AD" clId="Web-{FF8E98DF-1D3E-23DF-ADBA-DB6F953EDE02}" dt="2019-05-03T09:50:41.797" v="28" actId="14100"/>
          <ac:spMkLst>
            <pc:docMk/>
            <pc:sldMk cId="0" sldId="319"/>
            <ac:spMk id="82946" creationId="{33CD7003-4482-481D-A991-635B10D487CE}"/>
          </ac:spMkLst>
        </pc:spChg>
      </pc:sldChg>
      <pc:sldChg chg="modSp">
        <pc:chgData name="Patrick Dean" userId="S::pdean@cafod.org.uk::bd5fcf7e-f0a5-4dfe-8356-3b9255107a56" providerId="AD" clId="Web-{FF8E98DF-1D3E-23DF-ADBA-DB6F953EDE02}" dt="2019-05-03T09:50:51.516" v="32" actId="14100"/>
        <pc:sldMkLst>
          <pc:docMk/>
          <pc:sldMk cId="0" sldId="320"/>
        </pc:sldMkLst>
        <pc:spChg chg="mod">
          <ac:chgData name="Patrick Dean" userId="S::pdean@cafod.org.uk::bd5fcf7e-f0a5-4dfe-8356-3b9255107a56" providerId="AD" clId="Web-{FF8E98DF-1D3E-23DF-ADBA-DB6F953EDE02}" dt="2019-05-03T09:50:51.516" v="32" actId="14100"/>
          <ac:spMkLst>
            <pc:docMk/>
            <pc:sldMk cId="0" sldId="320"/>
            <ac:spMk id="83970" creationId="{4EDB4E27-6528-485B-AC6F-38F89D55CE71}"/>
          </ac:spMkLst>
        </pc:spChg>
      </pc:sldChg>
      <pc:sldChg chg="modSp">
        <pc:chgData name="Patrick Dean" userId="S::pdean@cafod.org.uk::bd5fcf7e-f0a5-4dfe-8356-3b9255107a56" providerId="AD" clId="Web-{FF8E98DF-1D3E-23DF-ADBA-DB6F953EDE02}" dt="2019-05-03T09:51:02.141" v="37" actId="14100"/>
        <pc:sldMkLst>
          <pc:docMk/>
          <pc:sldMk cId="0" sldId="321"/>
        </pc:sldMkLst>
        <pc:spChg chg="mod">
          <ac:chgData name="Patrick Dean" userId="S::pdean@cafod.org.uk::bd5fcf7e-f0a5-4dfe-8356-3b9255107a56" providerId="AD" clId="Web-{FF8E98DF-1D3E-23DF-ADBA-DB6F953EDE02}" dt="2019-05-03T09:51:02.141" v="37" actId="14100"/>
          <ac:spMkLst>
            <pc:docMk/>
            <pc:sldMk cId="0" sldId="321"/>
            <ac:spMk id="84994" creationId="{43D4021D-D618-4C81-8DD8-A60AA2E5BC4C}"/>
          </ac:spMkLst>
        </pc:spChg>
      </pc:sldChg>
      <pc:sldChg chg="modSp">
        <pc:chgData name="Patrick Dean" userId="S::pdean@cafod.org.uk::bd5fcf7e-f0a5-4dfe-8356-3b9255107a56" providerId="AD" clId="Web-{FF8E98DF-1D3E-23DF-ADBA-DB6F953EDE02}" dt="2019-05-03T09:51:51.985" v="38" actId="20577"/>
        <pc:sldMkLst>
          <pc:docMk/>
          <pc:sldMk cId="0" sldId="323"/>
        </pc:sldMkLst>
        <pc:spChg chg="mod">
          <ac:chgData name="Patrick Dean" userId="S::pdean@cafod.org.uk::bd5fcf7e-f0a5-4dfe-8356-3b9255107a56" providerId="AD" clId="Web-{FF8E98DF-1D3E-23DF-ADBA-DB6F953EDE02}" dt="2019-05-03T09:51:51.985" v="38" actId="20577"/>
          <ac:spMkLst>
            <pc:docMk/>
            <pc:sldMk cId="0" sldId="323"/>
            <ac:spMk id="57346" creationId="{0245E57C-D47F-496B-9F4F-2DE80F50BD21}"/>
          </ac:spMkLst>
        </pc:spChg>
      </pc:sldChg>
      <pc:sldChg chg="modSp">
        <pc:chgData name="Patrick Dean" userId="S::pdean@cafod.org.uk::bd5fcf7e-f0a5-4dfe-8356-3b9255107a56" providerId="AD" clId="Web-{FF8E98DF-1D3E-23DF-ADBA-DB6F953EDE02}" dt="2019-05-03T09:52:13.156" v="39" actId="20577"/>
        <pc:sldMkLst>
          <pc:docMk/>
          <pc:sldMk cId="0" sldId="325"/>
        </pc:sldMkLst>
        <pc:spChg chg="mod">
          <ac:chgData name="Patrick Dean" userId="S::pdean@cafod.org.uk::bd5fcf7e-f0a5-4dfe-8356-3b9255107a56" providerId="AD" clId="Web-{FF8E98DF-1D3E-23DF-ADBA-DB6F953EDE02}" dt="2019-05-03T09:52:13.156" v="39" actId="20577"/>
          <ac:spMkLst>
            <pc:docMk/>
            <pc:sldMk cId="0" sldId="325"/>
            <ac:spMk id="61442" creationId="{4659D156-D797-4E50-8ED7-18BC30B7FE7A}"/>
          </ac:spMkLst>
        </pc:spChg>
      </pc:sldChg>
      <pc:sldChg chg="modSp">
        <pc:chgData name="Patrick Dean" userId="S::pdean@cafod.org.uk::bd5fcf7e-f0a5-4dfe-8356-3b9255107a56" providerId="AD" clId="Web-{FF8E98DF-1D3E-23DF-ADBA-DB6F953EDE02}" dt="2019-05-03T10:51:16.899" v="40" actId="20577"/>
        <pc:sldMkLst>
          <pc:docMk/>
          <pc:sldMk cId="0" sldId="326"/>
        </pc:sldMkLst>
        <pc:spChg chg="mod">
          <ac:chgData name="Patrick Dean" userId="S::pdean@cafod.org.uk::bd5fcf7e-f0a5-4dfe-8356-3b9255107a56" providerId="AD" clId="Web-{FF8E98DF-1D3E-23DF-ADBA-DB6F953EDE02}" dt="2019-05-03T10:51:16.899" v="40" actId="20577"/>
          <ac:spMkLst>
            <pc:docMk/>
            <pc:sldMk cId="0" sldId="326"/>
            <ac:spMk id="63490" creationId="{809FCC97-4A6A-487E-9FAE-EEB1AC54CB15}"/>
          </ac:spMkLst>
        </pc:spChg>
      </pc:sldChg>
      <pc:sldChg chg="modSp">
        <pc:chgData name="Patrick Dean" userId="S::pdean@cafod.org.uk::bd5fcf7e-f0a5-4dfe-8356-3b9255107a56" providerId="AD" clId="Web-{FF8E98DF-1D3E-23DF-ADBA-DB6F953EDE02}" dt="2019-05-03T10:51:30.915" v="42" actId="20577"/>
        <pc:sldMkLst>
          <pc:docMk/>
          <pc:sldMk cId="0" sldId="327"/>
        </pc:sldMkLst>
        <pc:spChg chg="mod">
          <ac:chgData name="Patrick Dean" userId="S::pdean@cafod.org.uk::bd5fcf7e-f0a5-4dfe-8356-3b9255107a56" providerId="AD" clId="Web-{FF8E98DF-1D3E-23DF-ADBA-DB6F953EDE02}" dt="2019-05-03T10:51:30.915" v="42" actId="20577"/>
          <ac:spMkLst>
            <pc:docMk/>
            <pc:sldMk cId="0" sldId="327"/>
            <ac:spMk id="67586" creationId="{E3DA9F79-F9C1-40A5-A5B3-EAEDCD4B5CC1}"/>
          </ac:spMkLst>
        </pc:spChg>
      </pc:sldChg>
      <pc:sldChg chg="modSp">
        <pc:chgData name="Patrick Dean" userId="S::pdean@cafod.org.uk::bd5fcf7e-f0a5-4dfe-8356-3b9255107a56" providerId="AD" clId="Web-{FF8E98DF-1D3E-23DF-ADBA-DB6F953EDE02}" dt="2019-05-03T10:51:23.337" v="41" actId="20577"/>
        <pc:sldMkLst>
          <pc:docMk/>
          <pc:sldMk cId="0" sldId="328"/>
        </pc:sldMkLst>
        <pc:spChg chg="mod">
          <ac:chgData name="Patrick Dean" userId="S::pdean@cafod.org.uk::bd5fcf7e-f0a5-4dfe-8356-3b9255107a56" providerId="AD" clId="Web-{FF8E98DF-1D3E-23DF-ADBA-DB6F953EDE02}" dt="2019-05-03T10:51:23.337" v="41" actId="20577"/>
          <ac:spMkLst>
            <pc:docMk/>
            <pc:sldMk cId="0" sldId="328"/>
            <ac:spMk id="65538" creationId="{DE3A6B60-8724-45AE-83C2-966FD59FB37B}"/>
          </ac:spMkLst>
        </pc:spChg>
      </pc:sldChg>
      <pc:sldChg chg="addSp delSp delAnim">
        <pc:chgData name="Patrick Dean" userId="S::pdean@cafod.org.uk::bd5fcf7e-f0a5-4dfe-8356-3b9255107a56" providerId="AD" clId="Web-{FF8E98DF-1D3E-23DF-ADBA-DB6F953EDE02}" dt="2019-05-03T10:51:48.104" v="50"/>
        <pc:sldMkLst>
          <pc:docMk/>
          <pc:sldMk cId="0" sldId="331"/>
        </pc:sldMkLst>
        <pc:spChg chg="del">
          <ac:chgData name="Patrick Dean" userId="S::pdean@cafod.org.uk::bd5fcf7e-f0a5-4dfe-8356-3b9255107a56" providerId="AD" clId="Web-{FF8E98DF-1D3E-23DF-ADBA-DB6F953EDE02}" dt="2019-05-03T10:51:36.931" v="43"/>
          <ac:spMkLst>
            <pc:docMk/>
            <pc:sldMk cId="0" sldId="331"/>
            <ac:spMk id="2" creationId="{3CB0969B-3E3C-4089-8448-ADA2F1DD9C5B}"/>
          </ac:spMkLst>
        </pc:spChg>
        <pc:spChg chg="del">
          <ac:chgData name="Patrick Dean" userId="S::pdean@cafod.org.uk::bd5fcf7e-f0a5-4dfe-8356-3b9255107a56" providerId="AD" clId="Web-{FF8E98DF-1D3E-23DF-ADBA-DB6F953EDE02}" dt="2019-05-03T10:51:36.947" v="49"/>
          <ac:spMkLst>
            <pc:docMk/>
            <pc:sldMk cId="0" sldId="331"/>
            <ac:spMk id="71682" creationId="{19EF47E2-8364-4EE3-B011-70C966CE612C}"/>
          </ac:spMkLst>
        </pc:spChg>
        <pc:spChg chg="del">
          <ac:chgData name="Patrick Dean" userId="S::pdean@cafod.org.uk::bd5fcf7e-f0a5-4dfe-8356-3b9255107a56" providerId="AD" clId="Web-{FF8E98DF-1D3E-23DF-ADBA-DB6F953EDE02}" dt="2019-05-03T10:51:36.947" v="48"/>
          <ac:spMkLst>
            <pc:docMk/>
            <pc:sldMk cId="0" sldId="331"/>
            <ac:spMk id="71683" creationId="{19A9D148-B3C4-49DA-82BD-5B7A2D612D8D}"/>
          </ac:spMkLst>
        </pc:spChg>
        <pc:spChg chg="del">
          <ac:chgData name="Patrick Dean" userId="S::pdean@cafod.org.uk::bd5fcf7e-f0a5-4dfe-8356-3b9255107a56" providerId="AD" clId="Web-{FF8E98DF-1D3E-23DF-ADBA-DB6F953EDE02}" dt="2019-05-03T10:51:36.947" v="47"/>
          <ac:spMkLst>
            <pc:docMk/>
            <pc:sldMk cId="0" sldId="331"/>
            <ac:spMk id="71684" creationId="{4F1D2143-1338-4A3C-8970-45726F407523}"/>
          </ac:spMkLst>
        </pc:spChg>
        <pc:spChg chg="del">
          <ac:chgData name="Patrick Dean" userId="S::pdean@cafod.org.uk::bd5fcf7e-f0a5-4dfe-8356-3b9255107a56" providerId="AD" clId="Web-{FF8E98DF-1D3E-23DF-ADBA-DB6F953EDE02}" dt="2019-05-03T10:51:36.931" v="44"/>
          <ac:spMkLst>
            <pc:docMk/>
            <pc:sldMk cId="0" sldId="331"/>
            <ac:spMk id="71685" creationId="{FB8849A8-A4F6-4DF5-A0E1-266C06AE2887}"/>
          </ac:spMkLst>
        </pc:spChg>
        <pc:spChg chg="del">
          <ac:chgData name="Patrick Dean" userId="S::pdean@cafod.org.uk::bd5fcf7e-f0a5-4dfe-8356-3b9255107a56" providerId="AD" clId="Web-{FF8E98DF-1D3E-23DF-ADBA-DB6F953EDE02}" dt="2019-05-03T10:51:36.947" v="46"/>
          <ac:spMkLst>
            <pc:docMk/>
            <pc:sldMk cId="0" sldId="331"/>
            <ac:spMk id="71687" creationId="{30F81665-7E9A-4F2A-87A8-CF427DF3304A}"/>
          </ac:spMkLst>
        </pc:spChg>
        <pc:spChg chg="del">
          <ac:chgData name="Patrick Dean" userId="S::pdean@cafod.org.uk::bd5fcf7e-f0a5-4dfe-8356-3b9255107a56" providerId="AD" clId="Web-{FF8E98DF-1D3E-23DF-ADBA-DB6F953EDE02}" dt="2019-05-03T10:51:36.947" v="45"/>
          <ac:spMkLst>
            <pc:docMk/>
            <pc:sldMk cId="0" sldId="331"/>
            <ac:spMk id="71688" creationId="{510BDAC0-6D9D-410F-AA3C-358D426B646B}"/>
          </ac:spMkLst>
        </pc:spChg>
        <pc:picChg chg="add">
          <ac:chgData name="Patrick Dean" userId="S::pdean@cafod.org.uk::bd5fcf7e-f0a5-4dfe-8356-3b9255107a56" providerId="AD" clId="Web-{FF8E98DF-1D3E-23DF-ADBA-DB6F953EDE02}" dt="2019-05-03T10:51:48.104" v="50"/>
          <ac:picMkLst>
            <pc:docMk/>
            <pc:sldMk cId="0" sldId="331"/>
            <ac:picMk id="3" creationId="{A47201E2-3083-4A70-8D5D-C8A1CD8E3834}"/>
          </ac:picMkLst>
        </pc:picChg>
      </pc:sldChg>
    </pc:docChg>
  </pc:docChgLst>
  <pc:docChgLst>
    <pc:chgData name="Patrick Dean" userId="bd5fcf7e-f0a5-4dfe-8356-3b9255107a56" providerId="ADAL" clId="{1CFBCDBB-61EC-44E2-AA97-830A01D1CFF4}"/>
    <pc:docChg chg="undo custSel modSld sldOrd modMainMaster">
      <pc:chgData name="Patrick Dean" userId="bd5fcf7e-f0a5-4dfe-8356-3b9255107a56" providerId="ADAL" clId="{1CFBCDBB-61EC-44E2-AA97-830A01D1CFF4}" dt="2019-05-08T09:25:43.972" v="1965" actId="20577"/>
      <pc:docMkLst>
        <pc:docMk/>
      </pc:docMkLst>
      <pc:sldChg chg="modSp modTransition">
        <pc:chgData name="Patrick Dean" userId="bd5fcf7e-f0a5-4dfe-8356-3b9255107a56" providerId="ADAL" clId="{1CFBCDBB-61EC-44E2-AA97-830A01D1CFF4}" dt="2019-05-07T14:50:12.140" v="1394"/>
        <pc:sldMkLst>
          <pc:docMk/>
          <pc:sldMk cId="0" sldId="300"/>
        </pc:sldMkLst>
        <pc:spChg chg="mod">
          <ac:chgData name="Patrick Dean" userId="bd5fcf7e-f0a5-4dfe-8356-3b9255107a56" providerId="ADAL" clId="{1CFBCDBB-61EC-44E2-AA97-830A01D1CFF4}" dt="2019-05-07T14:50:12.140" v="1394"/>
          <ac:spMkLst>
            <pc:docMk/>
            <pc:sldMk cId="0" sldId="300"/>
            <ac:spMk id="16386" creationId="{595155BB-503E-4661-8399-C80D6F2B49B7}"/>
          </ac:spMkLst>
        </pc:spChg>
        <pc:picChg chg="mod">
          <ac:chgData name="Patrick Dean" userId="bd5fcf7e-f0a5-4dfe-8356-3b9255107a56" providerId="ADAL" clId="{1CFBCDBB-61EC-44E2-AA97-830A01D1CFF4}" dt="2019-05-07T14:50:12.140" v="1394"/>
          <ac:picMkLst>
            <pc:docMk/>
            <pc:sldMk cId="0" sldId="300"/>
            <ac:picMk id="16387" creationId="{E4DAB24F-CDC1-4942-8FF8-531F18298911}"/>
          </ac:picMkLst>
        </pc:picChg>
      </pc:sldChg>
      <pc:sldChg chg="addSp delSp modSp modTransition modNotesTx">
        <pc:chgData name="Patrick Dean" userId="bd5fcf7e-f0a5-4dfe-8356-3b9255107a56" providerId="ADAL" clId="{1CFBCDBB-61EC-44E2-AA97-830A01D1CFF4}" dt="2019-05-07T15:25:39.204" v="1584" actId="20577"/>
        <pc:sldMkLst>
          <pc:docMk/>
          <pc:sldMk cId="0" sldId="303"/>
        </pc:sldMkLst>
        <pc:spChg chg="mod">
          <ac:chgData name="Patrick Dean" userId="bd5fcf7e-f0a5-4dfe-8356-3b9255107a56" providerId="ADAL" clId="{1CFBCDBB-61EC-44E2-AA97-830A01D1CFF4}" dt="2019-05-07T14:50:12.140" v="1394"/>
          <ac:spMkLst>
            <pc:docMk/>
            <pc:sldMk cId="0" sldId="303"/>
            <ac:spMk id="38915" creationId="{80C1E49E-8077-4A4C-841F-52E9016F58D1}"/>
          </ac:spMkLst>
        </pc:spChg>
        <pc:spChg chg="mod">
          <ac:chgData name="Patrick Dean" userId="bd5fcf7e-f0a5-4dfe-8356-3b9255107a56" providerId="ADAL" clId="{1CFBCDBB-61EC-44E2-AA97-830A01D1CFF4}" dt="2019-05-07T15:08:19.468" v="1481" actId="1076"/>
          <ac:spMkLst>
            <pc:docMk/>
            <pc:sldMk cId="0" sldId="303"/>
            <ac:spMk id="65538" creationId="{632EC6D1-BA87-4D88-B757-7424859A74CA}"/>
          </ac:spMkLst>
        </pc:spChg>
        <pc:grpChg chg="add mod">
          <ac:chgData name="Patrick Dean" userId="bd5fcf7e-f0a5-4dfe-8356-3b9255107a56" providerId="ADAL" clId="{1CFBCDBB-61EC-44E2-AA97-830A01D1CFF4}" dt="2019-05-07T15:08:15.668" v="1480" actId="1076"/>
          <ac:grpSpMkLst>
            <pc:docMk/>
            <pc:sldMk cId="0" sldId="303"/>
            <ac:grpSpMk id="2" creationId="{F6569562-C5B8-46AA-AD52-117B900A8766}"/>
          </ac:grpSpMkLst>
        </pc:grpChg>
        <pc:picChg chg="add mod ord modCrop">
          <ac:chgData name="Patrick Dean" userId="bd5fcf7e-f0a5-4dfe-8356-3b9255107a56" providerId="ADAL" clId="{1CFBCDBB-61EC-44E2-AA97-830A01D1CFF4}" dt="2019-05-07T11:06:26.764" v="44" actId="164"/>
          <ac:picMkLst>
            <pc:docMk/>
            <pc:sldMk cId="0" sldId="303"/>
            <ac:picMk id="6" creationId="{9F5FB4C3-9A16-4BF8-BD38-2E594866FC83}"/>
          </ac:picMkLst>
        </pc:picChg>
        <pc:picChg chg="del">
          <ac:chgData name="Patrick Dean" userId="bd5fcf7e-f0a5-4dfe-8356-3b9255107a56" providerId="ADAL" clId="{1CFBCDBB-61EC-44E2-AA97-830A01D1CFF4}" dt="2019-05-07T11:05:00.132" v="21" actId="478"/>
          <ac:picMkLst>
            <pc:docMk/>
            <pc:sldMk cId="0" sldId="303"/>
            <ac:picMk id="38916" creationId="{D88D9DFB-09E5-40EE-9DF6-26E7E7A91B96}"/>
          </ac:picMkLst>
        </pc:picChg>
        <pc:picChg chg="add del mod">
          <ac:chgData name="Patrick Dean" userId="bd5fcf7e-f0a5-4dfe-8356-3b9255107a56" providerId="ADAL" clId="{1CFBCDBB-61EC-44E2-AA97-830A01D1CFF4}" dt="2019-05-07T11:06:26.764" v="44" actId="164"/>
          <ac:picMkLst>
            <pc:docMk/>
            <pc:sldMk cId="0" sldId="303"/>
            <ac:picMk id="38917" creationId="{CDEB8805-B268-4730-8D63-33F2FA571A91}"/>
          </ac:picMkLst>
        </pc:picChg>
      </pc:sldChg>
      <pc:sldChg chg="addSp delSp modSp modTransition modNotesTx">
        <pc:chgData name="Patrick Dean" userId="bd5fcf7e-f0a5-4dfe-8356-3b9255107a56" providerId="ADAL" clId="{1CFBCDBB-61EC-44E2-AA97-830A01D1CFF4}" dt="2019-05-07T15:26:11.679" v="1613" actId="20577"/>
        <pc:sldMkLst>
          <pc:docMk/>
          <pc:sldMk cId="0" sldId="305"/>
        </pc:sldMkLst>
        <pc:spChg chg="mod">
          <ac:chgData name="Patrick Dean" userId="bd5fcf7e-f0a5-4dfe-8356-3b9255107a56" providerId="ADAL" clId="{1CFBCDBB-61EC-44E2-AA97-830A01D1CFF4}" dt="2019-05-07T15:08:39.470" v="1484" actId="164"/>
          <ac:spMkLst>
            <pc:docMk/>
            <pc:sldMk cId="0" sldId="305"/>
            <ac:spMk id="40963" creationId="{205A7EBB-A82D-4996-BE4A-2DC95CBBD980}"/>
          </ac:spMkLst>
        </pc:spChg>
        <pc:spChg chg="mod">
          <ac:chgData name="Patrick Dean" userId="bd5fcf7e-f0a5-4dfe-8356-3b9255107a56" providerId="ADAL" clId="{1CFBCDBB-61EC-44E2-AA97-830A01D1CFF4}" dt="2019-05-07T15:09:38.728" v="1526" actId="1035"/>
          <ac:spMkLst>
            <pc:docMk/>
            <pc:sldMk cId="0" sldId="305"/>
            <ac:spMk id="68610" creationId="{57EDBE07-2749-41F2-8F26-B254913FEEA0}"/>
          </ac:spMkLst>
        </pc:spChg>
        <pc:grpChg chg="add mod">
          <ac:chgData name="Patrick Dean" userId="bd5fcf7e-f0a5-4dfe-8356-3b9255107a56" providerId="ADAL" clId="{1CFBCDBB-61EC-44E2-AA97-830A01D1CFF4}" dt="2019-05-07T15:08:47.813" v="1485" actId="1076"/>
          <ac:grpSpMkLst>
            <pc:docMk/>
            <pc:sldMk cId="0" sldId="305"/>
            <ac:grpSpMk id="2" creationId="{6C04153C-60C1-40DB-82AE-EBAD7C04EB53}"/>
          </ac:grpSpMkLst>
        </pc:grpChg>
        <pc:picChg chg="add mod modCrop">
          <ac:chgData name="Patrick Dean" userId="bd5fcf7e-f0a5-4dfe-8356-3b9255107a56" providerId="ADAL" clId="{1CFBCDBB-61EC-44E2-AA97-830A01D1CFF4}" dt="2019-05-07T15:08:39.470" v="1484" actId="164"/>
          <ac:picMkLst>
            <pc:docMk/>
            <pc:sldMk cId="0" sldId="305"/>
            <ac:picMk id="6" creationId="{4B1D2B51-2A6B-4D7D-A183-C534971C55F3}"/>
          </ac:picMkLst>
        </pc:picChg>
        <pc:picChg chg="del">
          <ac:chgData name="Patrick Dean" userId="bd5fcf7e-f0a5-4dfe-8356-3b9255107a56" providerId="ADAL" clId="{1CFBCDBB-61EC-44E2-AA97-830A01D1CFF4}" dt="2019-05-07T12:02:40.082" v="746" actId="478"/>
          <ac:picMkLst>
            <pc:docMk/>
            <pc:sldMk cId="0" sldId="305"/>
            <ac:picMk id="40964" creationId="{3BED24E3-3D10-4FF6-9CD2-CA8D3FC02169}"/>
          </ac:picMkLst>
        </pc:picChg>
        <pc:picChg chg="mod">
          <ac:chgData name="Patrick Dean" userId="bd5fcf7e-f0a5-4dfe-8356-3b9255107a56" providerId="ADAL" clId="{1CFBCDBB-61EC-44E2-AA97-830A01D1CFF4}" dt="2019-05-07T15:08:39.470" v="1484" actId="164"/>
          <ac:picMkLst>
            <pc:docMk/>
            <pc:sldMk cId="0" sldId="305"/>
            <ac:picMk id="40965" creationId="{C2B4DE04-F050-435D-BF3B-C2DA1C76B59E}"/>
          </ac:picMkLst>
        </pc:picChg>
      </pc:sldChg>
      <pc:sldChg chg="addSp delSp modSp ord modTransition modNotesTx">
        <pc:chgData name="Patrick Dean" userId="bd5fcf7e-f0a5-4dfe-8356-3b9255107a56" providerId="ADAL" clId="{1CFBCDBB-61EC-44E2-AA97-830A01D1CFF4}" dt="2019-05-07T15:28:18.287" v="1697" actId="20577"/>
        <pc:sldMkLst>
          <pc:docMk/>
          <pc:sldMk cId="0" sldId="306"/>
        </pc:sldMkLst>
        <pc:spChg chg="add del mod">
          <ac:chgData name="Patrick Dean" userId="bd5fcf7e-f0a5-4dfe-8356-3b9255107a56" providerId="ADAL" clId="{1CFBCDBB-61EC-44E2-AA97-830A01D1CFF4}" dt="2019-05-07T14:37:11.050" v="1300" actId="478"/>
          <ac:spMkLst>
            <pc:docMk/>
            <pc:sldMk cId="0" sldId="306"/>
            <ac:spMk id="4" creationId="{9F4C8B90-02CB-48BE-A922-3F68559C1F91}"/>
          </ac:spMkLst>
        </pc:spChg>
        <pc:spChg chg="add mod">
          <ac:chgData name="Patrick Dean" userId="bd5fcf7e-f0a5-4dfe-8356-3b9255107a56" providerId="ADAL" clId="{1CFBCDBB-61EC-44E2-AA97-830A01D1CFF4}" dt="2019-05-07T15:11:37.189" v="1528" actId="1076"/>
          <ac:spMkLst>
            <pc:docMk/>
            <pc:sldMk cId="0" sldId="306"/>
            <ac:spMk id="8" creationId="{54C4E2CD-FDFB-4B01-81CD-593036F07222}"/>
          </ac:spMkLst>
        </pc:spChg>
        <pc:spChg chg="mod">
          <ac:chgData name="Patrick Dean" userId="bd5fcf7e-f0a5-4dfe-8356-3b9255107a56" providerId="ADAL" clId="{1CFBCDBB-61EC-44E2-AA97-830A01D1CFF4}" dt="2019-05-07T14:50:12.140" v="1394"/>
          <ac:spMkLst>
            <pc:docMk/>
            <pc:sldMk cId="0" sldId="306"/>
            <ac:spMk id="43011" creationId="{809BD028-3146-4E3A-AB3C-0390C81D5F02}"/>
          </ac:spMkLst>
        </pc:spChg>
        <pc:spChg chg="del mod">
          <ac:chgData name="Patrick Dean" userId="bd5fcf7e-f0a5-4dfe-8356-3b9255107a56" providerId="ADAL" clId="{1CFBCDBB-61EC-44E2-AA97-830A01D1CFF4}" dt="2019-05-07T14:37:08.169" v="1299" actId="478"/>
          <ac:spMkLst>
            <pc:docMk/>
            <pc:sldMk cId="0" sldId="306"/>
            <ac:spMk id="69634" creationId="{191F239A-3E9F-4964-A923-0ADC4710D9BC}"/>
          </ac:spMkLst>
        </pc:spChg>
        <pc:grpChg chg="add mod">
          <ac:chgData name="Patrick Dean" userId="bd5fcf7e-f0a5-4dfe-8356-3b9255107a56" providerId="ADAL" clId="{1CFBCDBB-61EC-44E2-AA97-830A01D1CFF4}" dt="2019-05-07T15:11:32.541" v="1527" actId="1076"/>
          <ac:grpSpMkLst>
            <pc:docMk/>
            <pc:sldMk cId="0" sldId="306"/>
            <ac:grpSpMk id="2" creationId="{265952B5-D367-4A1E-9766-884D4E931687}"/>
          </ac:grpSpMkLst>
        </pc:grpChg>
        <pc:picChg chg="add mod ord">
          <ac:chgData name="Patrick Dean" userId="bd5fcf7e-f0a5-4dfe-8356-3b9255107a56" providerId="ADAL" clId="{1CFBCDBB-61EC-44E2-AA97-830A01D1CFF4}" dt="2019-05-07T11:10:20.629" v="73" actId="164"/>
          <ac:picMkLst>
            <pc:docMk/>
            <pc:sldMk cId="0" sldId="306"/>
            <ac:picMk id="6" creationId="{0ABD5992-01A9-42C4-8F34-C315640E15DB}"/>
          </ac:picMkLst>
        </pc:picChg>
        <pc:picChg chg="del">
          <ac:chgData name="Patrick Dean" userId="bd5fcf7e-f0a5-4dfe-8356-3b9255107a56" providerId="ADAL" clId="{1CFBCDBB-61EC-44E2-AA97-830A01D1CFF4}" dt="2019-05-07T11:09:06.612" v="48" actId="478"/>
          <ac:picMkLst>
            <pc:docMk/>
            <pc:sldMk cId="0" sldId="306"/>
            <ac:picMk id="43012" creationId="{D11C51B8-D635-41B4-A3F0-D8420BD242B1}"/>
          </ac:picMkLst>
        </pc:picChg>
        <pc:picChg chg="add del mod">
          <ac:chgData name="Patrick Dean" userId="bd5fcf7e-f0a5-4dfe-8356-3b9255107a56" providerId="ADAL" clId="{1CFBCDBB-61EC-44E2-AA97-830A01D1CFF4}" dt="2019-05-07T11:10:20.629" v="73" actId="164"/>
          <ac:picMkLst>
            <pc:docMk/>
            <pc:sldMk cId="0" sldId="306"/>
            <ac:picMk id="43013" creationId="{7AFAE3DF-D754-4B42-8B63-C72C87DEDD4D}"/>
          </ac:picMkLst>
        </pc:picChg>
      </pc:sldChg>
      <pc:sldChg chg="addSp delSp modSp modTransition modNotesTx">
        <pc:chgData name="Patrick Dean" userId="bd5fcf7e-f0a5-4dfe-8356-3b9255107a56" providerId="ADAL" clId="{1CFBCDBB-61EC-44E2-AA97-830A01D1CFF4}" dt="2019-05-07T15:27:21.491" v="1666" actId="20577"/>
        <pc:sldMkLst>
          <pc:docMk/>
          <pc:sldMk cId="0" sldId="307"/>
        </pc:sldMkLst>
        <pc:spChg chg="add del mod">
          <ac:chgData name="Patrick Dean" userId="bd5fcf7e-f0a5-4dfe-8356-3b9255107a56" providerId="ADAL" clId="{1CFBCDBB-61EC-44E2-AA97-830A01D1CFF4}" dt="2019-05-07T14:35:02.637" v="1184" actId="478"/>
          <ac:spMkLst>
            <pc:docMk/>
            <pc:sldMk cId="0" sldId="307"/>
            <ac:spMk id="6" creationId="{7BA8DCC3-A76C-4E4A-9A7F-A82998FC3B7A}"/>
          </ac:spMkLst>
        </pc:spChg>
        <pc:spChg chg="add del mod">
          <ac:chgData name="Patrick Dean" userId="bd5fcf7e-f0a5-4dfe-8356-3b9255107a56" providerId="ADAL" clId="{1CFBCDBB-61EC-44E2-AA97-830A01D1CFF4}" dt="2019-05-07T14:33:57.838" v="1152"/>
          <ac:spMkLst>
            <pc:docMk/>
            <pc:sldMk cId="0" sldId="307"/>
            <ac:spMk id="9" creationId="{52990832-0134-4713-AA27-276870176D0F}"/>
          </ac:spMkLst>
        </pc:spChg>
        <pc:spChg chg="add mod">
          <ac:chgData name="Patrick Dean" userId="bd5fcf7e-f0a5-4dfe-8356-3b9255107a56" providerId="ADAL" clId="{1CFBCDBB-61EC-44E2-AA97-830A01D1CFF4}" dt="2019-05-07T14:50:12.140" v="1394"/>
          <ac:spMkLst>
            <pc:docMk/>
            <pc:sldMk cId="0" sldId="307"/>
            <ac:spMk id="10" creationId="{3FE61BF6-F8E9-404E-9F63-6C20D4B766AD}"/>
          </ac:spMkLst>
        </pc:spChg>
        <pc:spChg chg="mod">
          <ac:chgData name="Patrick Dean" userId="bd5fcf7e-f0a5-4dfe-8356-3b9255107a56" providerId="ADAL" clId="{1CFBCDBB-61EC-44E2-AA97-830A01D1CFF4}" dt="2019-05-07T14:50:12.140" v="1394"/>
          <ac:spMkLst>
            <pc:docMk/>
            <pc:sldMk cId="0" sldId="307"/>
            <ac:spMk id="45059" creationId="{B0571CCC-291A-4196-B721-D5BF343226C7}"/>
          </ac:spMkLst>
        </pc:spChg>
        <pc:spChg chg="del mod">
          <ac:chgData name="Patrick Dean" userId="bd5fcf7e-f0a5-4dfe-8356-3b9255107a56" providerId="ADAL" clId="{1CFBCDBB-61EC-44E2-AA97-830A01D1CFF4}" dt="2019-05-07T14:35:00.258" v="1183" actId="478"/>
          <ac:spMkLst>
            <pc:docMk/>
            <pc:sldMk cId="0" sldId="307"/>
            <ac:spMk id="70658" creationId="{8AC7B762-3601-4AFF-9743-159223F1834C}"/>
          </ac:spMkLst>
        </pc:spChg>
        <pc:grpChg chg="add mod">
          <ac:chgData name="Patrick Dean" userId="bd5fcf7e-f0a5-4dfe-8356-3b9255107a56" providerId="ADAL" clId="{1CFBCDBB-61EC-44E2-AA97-830A01D1CFF4}" dt="2019-05-07T14:50:12.140" v="1394"/>
          <ac:grpSpMkLst>
            <pc:docMk/>
            <pc:sldMk cId="0" sldId="307"/>
            <ac:grpSpMk id="4" creationId="{61A38E3C-994D-4769-BF61-1B6196801321}"/>
          </ac:grpSpMkLst>
        </pc:grpChg>
        <pc:picChg chg="add mod ord modCrop">
          <ac:chgData name="Patrick Dean" userId="bd5fcf7e-f0a5-4dfe-8356-3b9255107a56" providerId="ADAL" clId="{1CFBCDBB-61EC-44E2-AA97-830A01D1CFF4}" dt="2019-05-07T11:32:11.044" v="290" actId="164"/>
          <ac:picMkLst>
            <pc:docMk/>
            <pc:sldMk cId="0" sldId="307"/>
            <ac:picMk id="3" creationId="{6FFFBDB0-DCFF-4899-8A6A-B4601436D625}"/>
          </ac:picMkLst>
        </pc:picChg>
        <pc:picChg chg="del mod">
          <ac:chgData name="Patrick Dean" userId="bd5fcf7e-f0a5-4dfe-8356-3b9255107a56" providerId="ADAL" clId="{1CFBCDBB-61EC-44E2-AA97-830A01D1CFF4}" dt="2019-05-07T11:30:32.576" v="256" actId="478"/>
          <ac:picMkLst>
            <pc:docMk/>
            <pc:sldMk cId="0" sldId="307"/>
            <ac:picMk id="45060" creationId="{1D30FDFD-0700-4351-B324-600511C40DFF}"/>
          </ac:picMkLst>
        </pc:picChg>
        <pc:picChg chg="mod">
          <ac:chgData name="Patrick Dean" userId="bd5fcf7e-f0a5-4dfe-8356-3b9255107a56" providerId="ADAL" clId="{1CFBCDBB-61EC-44E2-AA97-830A01D1CFF4}" dt="2019-05-07T11:32:11.044" v="290" actId="164"/>
          <ac:picMkLst>
            <pc:docMk/>
            <pc:sldMk cId="0" sldId="307"/>
            <ac:picMk id="45061" creationId="{44479F8A-01A4-4024-B8E2-74BCAA916DEE}"/>
          </ac:picMkLst>
        </pc:picChg>
      </pc:sldChg>
      <pc:sldChg chg="modSp modTransition">
        <pc:chgData name="Patrick Dean" userId="bd5fcf7e-f0a5-4dfe-8356-3b9255107a56" providerId="ADAL" clId="{1CFBCDBB-61EC-44E2-AA97-830A01D1CFF4}" dt="2019-05-07T14:51:34.061" v="1410" actId="1076"/>
        <pc:sldMkLst>
          <pc:docMk/>
          <pc:sldMk cId="0" sldId="308"/>
        </pc:sldMkLst>
        <pc:spChg chg="mod">
          <ac:chgData name="Patrick Dean" userId="bd5fcf7e-f0a5-4dfe-8356-3b9255107a56" providerId="ADAL" clId="{1CFBCDBB-61EC-44E2-AA97-830A01D1CFF4}" dt="2019-05-07T14:51:34.061" v="1410" actId="1076"/>
          <ac:spMkLst>
            <pc:docMk/>
            <pc:sldMk cId="0" sldId="308"/>
            <ac:spMk id="71683" creationId="{9C207F38-F181-4BEE-BE38-96411BF41447}"/>
          </ac:spMkLst>
        </pc:spChg>
      </pc:sldChg>
      <pc:sldChg chg="modSp modTransition">
        <pc:chgData name="Patrick Dean" userId="bd5fcf7e-f0a5-4dfe-8356-3b9255107a56" providerId="ADAL" clId="{1CFBCDBB-61EC-44E2-AA97-830A01D1CFF4}" dt="2019-05-07T14:51:56.566" v="1427" actId="1036"/>
        <pc:sldMkLst>
          <pc:docMk/>
          <pc:sldMk cId="0" sldId="310"/>
        </pc:sldMkLst>
        <pc:spChg chg="mod">
          <ac:chgData name="Patrick Dean" userId="bd5fcf7e-f0a5-4dfe-8356-3b9255107a56" providerId="ADAL" clId="{1CFBCDBB-61EC-44E2-AA97-830A01D1CFF4}" dt="2019-05-07T14:51:56.566" v="1427" actId="1036"/>
          <ac:spMkLst>
            <pc:docMk/>
            <pc:sldMk cId="0" sldId="310"/>
            <ac:spMk id="73730" creationId="{46470611-812A-4F06-8200-39D343692740}"/>
          </ac:spMkLst>
        </pc:spChg>
      </pc:sldChg>
      <pc:sldChg chg="modSp modTransition modAnim">
        <pc:chgData name="Patrick Dean" userId="bd5fcf7e-f0a5-4dfe-8356-3b9255107a56" providerId="ADAL" clId="{1CFBCDBB-61EC-44E2-AA97-830A01D1CFF4}" dt="2019-05-07T15:18:06.045" v="1541"/>
        <pc:sldMkLst>
          <pc:docMk/>
          <pc:sldMk cId="0" sldId="311"/>
        </pc:sldMkLst>
        <pc:spChg chg="mod">
          <ac:chgData name="Patrick Dean" userId="bd5fcf7e-f0a5-4dfe-8356-3b9255107a56" providerId="ADAL" clId="{1CFBCDBB-61EC-44E2-AA97-830A01D1CFF4}" dt="2019-05-07T14:50:12.140" v="1394"/>
          <ac:spMkLst>
            <pc:docMk/>
            <pc:sldMk cId="0" sldId="311"/>
            <ac:spMk id="24578" creationId="{121B5187-F364-40D6-B364-215F32BC3BE2}"/>
          </ac:spMkLst>
        </pc:spChg>
        <pc:spChg chg="mod">
          <ac:chgData name="Patrick Dean" userId="bd5fcf7e-f0a5-4dfe-8356-3b9255107a56" providerId="ADAL" clId="{1CFBCDBB-61EC-44E2-AA97-830A01D1CFF4}" dt="2019-05-07T14:50:12.140" v="1394"/>
          <ac:spMkLst>
            <pc:docMk/>
            <pc:sldMk cId="0" sldId="311"/>
            <ac:spMk id="24580" creationId="{747DD120-8808-4820-BE33-E8B922DDE6BB}"/>
          </ac:spMkLst>
        </pc:spChg>
        <pc:picChg chg="mod">
          <ac:chgData name="Patrick Dean" userId="bd5fcf7e-f0a5-4dfe-8356-3b9255107a56" providerId="ADAL" clId="{1CFBCDBB-61EC-44E2-AA97-830A01D1CFF4}" dt="2019-05-07T14:50:12.140" v="1394"/>
          <ac:picMkLst>
            <pc:docMk/>
            <pc:sldMk cId="0" sldId="311"/>
            <ac:picMk id="3" creationId="{09B4D44D-1F3F-4F22-A438-265653FD8BA1}"/>
          </ac:picMkLst>
        </pc:picChg>
      </pc:sldChg>
      <pc:sldChg chg="modSp modTransition">
        <pc:chgData name="Patrick Dean" userId="bd5fcf7e-f0a5-4dfe-8356-3b9255107a56" providerId="ADAL" clId="{1CFBCDBB-61EC-44E2-AA97-830A01D1CFF4}" dt="2019-05-08T09:04:44.285" v="1882" actId="1076"/>
        <pc:sldMkLst>
          <pc:docMk/>
          <pc:sldMk cId="0" sldId="312"/>
        </pc:sldMkLst>
        <pc:spChg chg="mod">
          <ac:chgData name="Patrick Dean" userId="bd5fcf7e-f0a5-4dfe-8356-3b9255107a56" providerId="ADAL" clId="{1CFBCDBB-61EC-44E2-AA97-830A01D1CFF4}" dt="2019-05-08T09:04:41.124" v="1881" actId="1076"/>
          <ac:spMkLst>
            <pc:docMk/>
            <pc:sldMk cId="0" sldId="312"/>
            <ac:spMk id="26626" creationId="{9A80985B-EF48-450D-9A93-D9958E76C1C1}"/>
          </ac:spMkLst>
        </pc:spChg>
        <pc:picChg chg="mod">
          <ac:chgData name="Patrick Dean" userId="bd5fcf7e-f0a5-4dfe-8356-3b9255107a56" providerId="ADAL" clId="{1CFBCDBB-61EC-44E2-AA97-830A01D1CFF4}" dt="2019-05-08T09:04:44.285" v="1882" actId="1076"/>
          <ac:picMkLst>
            <pc:docMk/>
            <pc:sldMk cId="0" sldId="312"/>
            <ac:picMk id="26627" creationId="{C799F858-6464-4EA8-B183-BC97A2967C02}"/>
          </ac:picMkLst>
        </pc:picChg>
      </pc:sldChg>
      <pc:sldChg chg="modSp modTransition">
        <pc:chgData name="Patrick Dean" userId="bd5fcf7e-f0a5-4dfe-8356-3b9255107a56" providerId="ADAL" clId="{1CFBCDBB-61EC-44E2-AA97-830A01D1CFF4}" dt="2019-05-07T14:50:12.140" v="1394"/>
        <pc:sldMkLst>
          <pc:docMk/>
          <pc:sldMk cId="0" sldId="313"/>
        </pc:sldMkLst>
        <pc:spChg chg="mod">
          <ac:chgData name="Patrick Dean" userId="bd5fcf7e-f0a5-4dfe-8356-3b9255107a56" providerId="ADAL" clId="{1CFBCDBB-61EC-44E2-AA97-830A01D1CFF4}" dt="2019-05-07T14:50:12.140" v="1394"/>
          <ac:spMkLst>
            <pc:docMk/>
            <pc:sldMk cId="0" sldId="313"/>
            <ac:spMk id="28674" creationId="{FC44126D-A8C0-4798-A8D8-0BE0F9B873D3}"/>
          </ac:spMkLst>
        </pc:spChg>
        <pc:spChg chg="mod">
          <ac:chgData name="Patrick Dean" userId="bd5fcf7e-f0a5-4dfe-8356-3b9255107a56" providerId="ADAL" clId="{1CFBCDBB-61EC-44E2-AA97-830A01D1CFF4}" dt="2019-05-07T14:50:12.140" v="1394"/>
          <ac:spMkLst>
            <pc:docMk/>
            <pc:sldMk cId="0" sldId="313"/>
            <ac:spMk id="28675" creationId="{67BB1BB8-B4B9-4CF1-8B06-9ECBE3395772}"/>
          </ac:spMkLst>
        </pc:spChg>
      </pc:sldChg>
      <pc:sldChg chg="modSp modTransition">
        <pc:chgData name="Patrick Dean" userId="bd5fcf7e-f0a5-4dfe-8356-3b9255107a56" providerId="ADAL" clId="{1CFBCDBB-61EC-44E2-AA97-830A01D1CFF4}" dt="2019-05-07T14:50:12.140" v="1394"/>
        <pc:sldMkLst>
          <pc:docMk/>
          <pc:sldMk cId="0" sldId="314"/>
        </pc:sldMkLst>
        <pc:spChg chg="mod">
          <ac:chgData name="Patrick Dean" userId="bd5fcf7e-f0a5-4dfe-8356-3b9255107a56" providerId="ADAL" clId="{1CFBCDBB-61EC-44E2-AA97-830A01D1CFF4}" dt="2019-05-07T14:50:12.140" v="1394"/>
          <ac:spMkLst>
            <pc:docMk/>
            <pc:sldMk cId="0" sldId="314"/>
            <ac:spMk id="30722" creationId="{B4755264-9D19-4061-84AE-34E6AF8ABB99}"/>
          </ac:spMkLst>
        </pc:spChg>
        <pc:spChg chg="mod">
          <ac:chgData name="Patrick Dean" userId="bd5fcf7e-f0a5-4dfe-8356-3b9255107a56" providerId="ADAL" clId="{1CFBCDBB-61EC-44E2-AA97-830A01D1CFF4}" dt="2019-05-07T14:50:12.140" v="1394"/>
          <ac:spMkLst>
            <pc:docMk/>
            <pc:sldMk cId="0" sldId="314"/>
            <ac:spMk id="30723" creationId="{3454BE01-47E1-4D7D-AED1-BA44CBCF1FB1}"/>
          </ac:spMkLst>
        </pc:spChg>
      </pc:sldChg>
      <pc:sldChg chg="modSp modTransition">
        <pc:chgData name="Patrick Dean" userId="bd5fcf7e-f0a5-4dfe-8356-3b9255107a56" providerId="ADAL" clId="{1CFBCDBB-61EC-44E2-AA97-830A01D1CFF4}" dt="2019-05-08T09:17:32.415" v="1913" actId="1035"/>
        <pc:sldMkLst>
          <pc:docMk/>
          <pc:sldMk cId="0" sldId="315"/>
        </pc:sldMkLst>
        <pc:picChg chg="mod">
          <ac:chgData name="Patrick Dean" userId="bd5fcf7e-f0a5-4dfe-8356-3b9255107a56" providerId="ADAL" clId="{1CFBCDBB-61EC-44E2-AA97-830A01D1CFF4}" dt="2019-05-08T09:17:32.415" v="1913" actId="1035"/>
          <ac:picMkLst>
            <pc:docMk/>
            <pc:sldMk cId="0" sldId="315"/>
            <ac:picMk id="32770" creationId="{60FCF6E9-E11B-40BE-B958-E766467C1BD7}"/>
          </ac:picMkLst>
        </pc:picChg>
      </pc:sldChg>
      <pc:sldChg chg="modSp modTransition">
        <pc:chgData name="Patrick Dean" userId="bd5fcf7e-f0a5-4dfe-8356-3b9255107a56" providerId="ADAL" clId="{1CFBCDBB-61EC-44E2-AA97-830A01D1CFF4}" dt="2019-05-08T09:20:35.753" v="1935" actId="1037"/>
        <pc:sldMkLst>
          <pc:docMk/>
          <pc:sldMk cId="0" sldId="316"/>
        </pc:sldMkLst>
        <pc:spChg chg="mod">
          <ac:chgData name="Patrick Dean" userId="bd5fcf7e-f0a5-4dfe-8356-3b9255107a56" providerId="ADAL" clId="{1CFBCDBB-61EC-44E2-AA97-830A01D1CFF4}" dt="2019-05-08T09:20:35.753" v="1935" actId="1037"/>
          <ac:spMkLst>
            <pc:docMk/>
            <pc:sldMk cId="0" sldId="316"/>
            <ac:spMk id="34818" creationId="{58D8B50C-9C30-40FB-A5DA-6356CB7AEA5E}"/>
          </ac:spMkLst>
        </pc:spChg>
      </pc:sldChg>
      <pc:sldChg chg="modSp modTransition">
        <pc:chgData name="Patrick Dean" userId="bd5fcf7e-f0a5-4dfe-8356-3b9255107a56" providerId="ADAL" clId="{1CFBCDBB-61EC-44E2-AA97-830A01D1CFF4}" dt="2019-05-07T14:50:12.140" v="1394"/>
        <pc:sldMkLst>
          <pc:docMk/>
          <pc:sldMk cId="0" sldId="317"/>
        </pc:sldMkLst>
        <pc:grpChg chg="mod">
          <ac:chgData name="Patrick Dean" userId="bd5fcf7e-f0a5-4dfe-8356-3b9255107a56" providerId="ADAL" clId="{1CFBCDBB-61EC-44E2-AA97-830A01D1CFF4}" dt="2019-05-07T14:50:12.140" v="1394"/>
          <ac:grpSpMkLst>
            <pc:docMk/>
            <pc:sldMk cId="0" sldId="317"/>
            <ac:grpSpMk id="36866" creationId="{D3696F36-AF33-4843-9E54-2F1BDBDDDC06}"/>
          </ac:grpSpMkLst>
        </pc:grpChg>
      </pc:sldChg>
      <pc:sldChg chg="addSp delSp modSp ord modTransition modNotesTx">
        <pc:chgData name="Patrick Dean" userId="bd5fcf7e-f0a5-4dfe-8356-3b9255107a56" providerId="ADAL" clId="{1CFBCDBB-61EC-44E2-AA97-830A01D1CFF4}" dt="2019-05-07T15:26:31.862" v="1638" actId="20577"/>
        <pc:sldMkLst>
          <pc:docMk/>
          <pc:sldMk cId="0" sldId="318"/>
        </pc:sldMkLst>
        <pc:spChg chg="mod">
          <ac:chgData name="Patrick Dean" userId="bd5fcf7e-f0a5-4dfe-8356-3b9255107a56" providerId="ADAL" clId="{1CFBCDBB-61EC-44E2-AA97-830A01D1CFF4}" dt="2019-05-07T14:50:12.140" v="1394"/>
          <ac:spMkLst>
            <pc:docMk/>
            <pc:sldMk cId="0" sldId="318"/>
            <ac:spMk id="47107" creationId="{598CAEBF-2221-458E-8EBA-9043DEE0CBFA}"/>
          </ac:spMkLst>
        </pc:spChg>
        <pc:spChg chg="mod">
          <ac:chgData name="Patrick Dean" userId="bd5fcf7e-f0a5-4dfe-8356-3b9255107a56" providerId="ADAL" clId="{1CFBCDBB-61EC-44E2-AA97-830A01D1CFF4}" dt="2019-05-07T15:09:29.878" v="1511" actId="1038"/>
          <ac:spMkLst>
            <pc:docMk/>
            <pc:sldMk cId="0" sldId="318"/>
            <ac:spMk id="81922" creationId="{7D1E83AC-B278-48B8-90A3-885C0E465953}"/>
          </ac:spMkLst>
        </pc:spChg>
        <pc:grpChg chg="add mod">
          <ac:chgData name="Patrick Dean" userId="bd5fcf7e-f0a5-4dfe-8356-3b9255107a56" providerId="ADAL" clId="{1CFBCDBB-61EC-44E2-AA97-830A01D1CFF4}" dt="2019-05-07T15:09:19.509" v="1492" actId="1076"/>
          <ac:grpSpMkLst>
            <pc:docMk/>
            <pc:sldMk cId="0" sldId="318"/>
            <ac:grpSpMk id="2" creationId="{0E420369-532A-4ACB-A6B4-F16534D5F696}"/>
          </ac:grpSpMkLst>
        </pc:grpChg>
        <pc:picChg chg="add mod ord">
          <ac:chgData name="Patrick Dean" userId="bd5fcf7e-f0a5-4dfe-8356-3b9255107a56" providerId="ADAL" clId="{1CFBCDBB-61EC-44E2-AA97-830A01D1CFF4}" dt="2019-05-07T11:12:43.171" v="126" actId="164"/>
          <ac:picMkLst>
            <pc:docMk/>
            <pc:sldMk cId="0" sldId="318"/>
            <ac:picMk id="6" creationId="{4CFF9323-7872-4BB0-A1CA-34F2D70F923A}"/>
          </ac:picMkLst>
        </pc:picChg>
        <pc:picChg chg="del">
          <ac:chgData name="Patrick Dean" userId="bd5fcf7e-f0a5-4dfe-8356-3b9255107a56" providerId="ADAL" clId="{1CFBCDBB-61EC-44E2-AA97-830A01D1CFF4}" dt="2019-05-07T11:12:05.561" v="114" actId="478"/>
          <ac:picMkLst>
            <pc:docMk/>
            <pc:sldMk cId="0" sldId="318"/>
            <ac:picMk id="47108" creationId="{23870139-F7CD-4D61-A312-7F3D59C8D045}"/>
          </ac:picMkLst>
        </pc:picChg>
        <pc:picChg chg="mod">
          <ac:chgData name="Patrick Dean" userId="bd5fcf7e-f0a5-4dfe-8356-3b9255107a56" providerId="ADAL" clId="{1CFBCDBB-61EC-44E2-AA97-830A01D1CFF4}" dt="2019-05-07T11:12:43.171" v="126" actId="164"/>
          <ac:picMkLst>
            <pc:docMk/>
            <pc:sldMk cId="0" sldId="318"/>
            <ac:picMk id="47109" creationId="{3C270692-BCD8-4ABD-B9F7-2F1D7BEBD090}"/>
          </ac:picMkLst>
        </pc:picChg>
      </pc:sldChg>
      <pc:sldChg chg="addSp delSp modSp modTransition modNotesTx">
        <pc:chgData name="Patrick Dean" userId="bd5fcf7e-f0a5-4dfe-8356-3b9255107a56" providerId="ADAL" clId="{1CFBCDBB-61EC-44E2-AA97-830A01D1CFF4}" dt="2019-05-07T15:28:43.070" v="1724" actId="20577"/>
        <pc:sldMkLst>
          <pc:docMk/>
          <pc:sldMk cId="0" sldId="319"/>
        </pc:sldMkLst>
        <pc:spChg chg="add del mod">
          <ac:chgData name="Patrick Dean" userId="bd5fcf7e-f0a5-4dfe-8356-3b9255107a56" providerId="ADAL" clId="{1CFBCDBB-61EC-44E2-AA97-830A01D1CFF4}" dt="2019-05-07T14:35:53.131" v="1231" actId="478"/>
          <ac:spMkLst>
            <pc:docMk/>
            <pc:sldMk cId="0" sldId="319"/>
            <ac:spMk id="4" creationId="{3F2A282B-3C28-43EE-8893-47BC48E77778}"/>
          </ac:spMkLst>
        </pc:spChg>
        <pc:spChg chg="add mod">
          <ac:chgData name="Patrick Dean" userId="bd5fcf7e-f0a5-4dfe-8356-3b9255107a56" providerId="ADAL" clId="{1CFBCDBB-61EC-44E2-AA97-830A01D1CFF4}" dt="2019-05-07T15:11:46.253" v="1529" actId="1076"/>
          <ac:spMkLst>
            <pc:docMk/>
            <pc:sldMk cId="0" sldId="319"/>
            <ac:spMk id="8" creationId="{144E95EA-49A4-415C-9E29-B419F7F0ECD3}"/>
          </ac:spMkLst>
        </pc:spChg>
        <pc:spChg chg="mod">
          <ac:chgData name="Patrick Dean" userId="bd5fcf7e-f0a5-4dfe-8356-3b9255107a56" providerId="ADAL" clId="{1CFBCDBB-61EC-44E2-AA97-830A01D1CFF4}" dt="2019-05-07T14:50:12.140" v="1394"/>
          <ac:spMkLst>
            <pc:docMk/>
            <pc:sldMk cId="0" sldId="319"/>
            <ac:spMk id="49155" creationId="{7CA60AC4-581D-4249-8E81-90B04B6F04C2}"/>
          </ac:spMkLst>
        </pc:spChg>
        <pc:spChg chg="del mod">
          <ac:chgData name="Patrick Dean" userId="bd5fcf7e-f0a5-4dfe-8356-3b9255107a56" providerId="ADAL" clId="{1CFBCDBB-61EC-44E2-AA97-830A01D1CFF4}" dt="2019-05-07T14:35:50.381" v="1230" actId="478"/>
          <ac:spMkLst>
            <pc:docMk/>
            <pc:sldMk cId="0" sldId="319"/>
            <ac:spMk id="82946" creationId="{33CD7003-4482-481D-A991-635B10D487CE}"/>
          </ac:spMkLst>
        </pc:spChg>
        <pc:grpChg chg="add mod">
          <ac:chgData name="Patrick Dean" userId="bd5fcf7e-f0a5-4dfe-8356-3b9255107a56" providerId="ADAL" clId="{1CFBCDBB-61EC-44E2-AA97-830A01D1CFF4}" dt="2019-05-07T15:11:48.825" v="1538" actId="1038"/>
          <ac:grpSpMkLst>
            <pc:docMk/>
            <pc:sldMk cId="0" sldId="319"/>
            <ac:grpSpMk id="2" creationId="{4AF3E249-4269-473E-83BB-3C4A9E11B477}"/>
          </ac:grpSpMkLst>
        </pc:grpChg>
        <pc:picChg chg="add mod ord">
          <ac:chgData name="Patrick Dean" userId="bd5fcf7e-f0a5-4dfe-8356-3b9255107a56" providerId="ADAL" clId="{1CFBCDBB-61EC-44E2-AA97-830A01D1CFF4}" dt="2019-05-07T11:14:03.187" v="147" actId="164"/>
          <ac:picMkLst>
            <pc:docMk/>
            <pc:sldMk cId="0" sldId="319"/>
            <ac:picMk id="6" creationId="{A26C9DAE-6308-4405-98A8-AC2EE1E2DB77}"/>
          </ac:picMkLst>
        </pc:picChg>
        <pc:picChg chg="del">
          <ac:chgData name="Patrick Dean" userId="bd5fcf7e-f0a5-4dfe-8356-3b9255107a56" providerId="ADAL" clId="{1CFBCDBB-61EC-44E2-AA97-830A01D1CFF4}" dt="2019-05-07T11:13:05.320" v="129" actId="478"/>
          <ac:picMkLst>
            <pc:docMk/>
            <pc:sldMk cId="0" sldId="319"/>
            <ac:picMk id="49156" creationId="{854991D1-491F-44AF-9AFC-26CA0BAABEFC}"/>
          </ac:picMkLst>
        </pc:picChg>
        <pc:picChg chg="mod">
          <ac:chgData name="Patrick Dean" userId="bd5fcf7e-f0a5-4dfe-8356-3b9255107a56" providerId="ADAL" clId="{1CFBCDBB-61EC-44E2-AA97-830A01D1CFF4}" dt="2019-05-07T11:14:03.187" v="147" actId="164"/>
          <ac:picMkLst>
            <pc:docMk/>
            <pc:sldMk cId="0" sldId="319"/>
            <ac:picMk id="49157" creationId="{899247BF-D306-4067-A0A6-E4405360C00A}"/>
          </ac:picMkLst>
        </pc:picChg>
      </pc:sldChg>
      <pc:sldChg chg="addSp delSp modSp modTransition modNotesTx">
        <pc:chgData name="Patrick Dean" userId="bd5fcf7e-f0a5-4dfe-8356-3b9255107a56" providerId="ADAL" clId="{1CFBCDBB-61EC-44E2-AA97-830A01D1CFF4}" dt="2019-05-07T15:28:51.759" v="1749" actId="20577"/>
        <pc:sldMkLst>
          <pc:docMk/>
          <pc:sldMk cId="0" sldId="320"/>
        </pc:sldMkLst>
        <pc:spChg chg="add del mod">
          <ac:chgData name="Patrick Dean" userId="bd5fcf7e-f0a5-4dfe-8356-3b9255107a56" providerId="ADAL" clId="{1CFBCDBB-61EC-44E2-AA97-830A01D1CFF4}" dt="2019-05-07T14:37:47.430" v="1372" actId="478"/>
          <ac:spMkLst>
            <pc:docMk/>
            <pc:sldMk cId="0" sldId="320"/>
            <ac:spMk id="3" creationId="{545F954C-1792-44DB-9F9B-0844DCCA4293}"/>
          </ac:spMkLst>
        </pc:spChg>
        <pc:spChg chg="add mod">
          <ac:chgData name="Patrick Dean" userId="bd5fcf7e-f0a5-4dfe-8356-3b9255107a56" providerId="ADAL" clId="{1CFBCDBB-61EC-44E2-AA97-830A01D1CFF4}" dt="2019-05-07T14:50:12.140" v="1394"/>
          <ac:spMkLst>
            <pc:docMk/>
            <pc:sldMk cId="0" sldId="320"/>
            <ac:spMk id="7" creationId="{0EA09939-FEB0-4CB4-BB7C-CA981D287E39}"/>
          </ac:spMkLst>
        </pc:spChg>
        <pc:spChg chg="mod">
          <ac:chgData name="Patrick Dean" userId="bd5fcf7e-f0a5-4dfe-8356-3b9255107a56" providerId="ADAL" clId="{1CFBCDBB-61EC-44E2-AA97-830A01D1CFF4}" dt="2019-05-07T14:50:12.140" v="1394"/>
          <ac:spMkLst>
            <pc:docMk/>
            <pc:sldMk cId="0" sldId="320"/>
            <ac:spMk id="51203" creationId="{1E8484AC-4A8E-4431-B695-23394BA28B5E}"/>
          </ac:spMkLst>
        </pc:spChg>
        <pc:spChg chg="del mod">
          <ac:chgData name="Patrick Dean" userId="bd5fcf7e-f0a5-4dfe-8356-3b9255107a56" providerId="ADAL" clId="{1CFBCDBB-61EC-44E2-AA97-830A01D1CFF4}" dt="2019-05-07T14:37:42.442" v="1371" actId="478"/>
          <ac:spMkLst>
            <pc:docMk/>
            <pc:sldMk cId="0" sldId="320"/>
            <ac:spMk id="83970" creationId="{4EDB4E27-6528-485B-AC6F-38F89D55CE71}"/>
          </ac:spMkLst>
        </pc:spChg>
        <pc:picChg chg="add mod modCrop">
          <ac:chgData name="Patrick Dean" userId="bd5fcf7e-f0a5-4dfe-8356-3b9255107a56" providerId="ADAL" clId="{1CFBCDBB-61EC-44E2-AA97-830A01D1CFF4}" dt="2019-05-07T14:50:12.140" v="1394"/>
          <ac:picMkLst>
            <pc:docMk/>
            <pc:sldMk cId="0" sldId="320"/>
            <ac:picMk id="6" creationId="{428B8487-78F3-422A-9388-97F0C08D19EF}"/>
          </ac:picMkLst>
        </pc:picChg>
        <pc:picChg chg="del">
          <ac:chgData name="Patrick Dean" userId="bd5fcf7e-f0a5-4dfe-8356-3b9255107a56" providerId="ADAL" clId="{1CFBCDBB-61EC-44E2-AA97-830A01D1CFF4}" dt="2019-05-07T12:02:29.090" v="744" actId="478"/>
          <ac:picMkLst>
            <pc:docMk/>
            <pc:sldMk cId="0" sldId="320"/>
            <ac:picMk id="51204" creationId="{E969FD0C-A56A-4FBE-A160-3022C429C149}"/>
          </ac:picMkLst>
        </pc:picChg>
        <pc:picChg chg="mod">
          <ac:chgData name="Patrick Dean" userId="bd5fcf7e-f0a5-4dfe-8356-3b9255107a56" providerId="ADAL" clId="{1CFBCDBB-61EC-44E2-AA97-830A01D1CFF4}" dt="2019-05-07T14:50:12.140" v="1394"/>
          <ac:picMkLst>
            <pc:docMk/>
            <pc:sldMk cId="0" sldId="320"/>
            <ac:picMk id="51205" creationId="{D503E1F5-31ED-48E9-B013-BA77326888BA}"/>
          </ac:picMkLst>
        </pc:picChg>
      </pc:sldChg>
      <pc:sldChg chg="addSp delSp modSp modTransition modNotesTx">
        <pc:chgData name="Patrick Dean" userId="bd5fcf7e-f0a5-4dfe-8356-3b9255107a56" providerId="ADAL" clId="{1CFBCDBB-61EC-44E2-AA97-830A01D1CFF4}" dt="2019-05-07T15:30:52.301" v="1784" actId="20577"/>
        <pc:sldMkLst>
          <pc:docMk/>
          <pc:sldMk cId="0" sldId="321"/>
        </pc:sldMkLst>
        <pc:spChg chg="add del mod">
          <ac:chgData name="Patrick Dean" userId="bd5fcf7e-f0a5-4dfe-8356-3b9255107a56" providerId="ADAL" clId="{1CFBCDBB-61EC-44E2-AA97-830A01D1CFF4}" dt="2019-05-07T14:36:24.311" v="1263" actId="478"/>
          <ac:spMkLst>
            <pc:docMk/>
            <pc:sldMk cId="0" sldId="321"/>
            <ac:spMk id="6" creationId="{80C66045-F358-401D-ABCE-3A433508512A}"/>
          </ac:spMkLst>
        </pc:spChg>
        <pc:spChg chg="add mod">
          <ac:chgData name="Patrick Dean" userId="bd5fcf7e-f0a5-4dfe-8356-3b9255107a56" providerId="ADAL" clId="{1CFBCDBB-61EC-44E2-AA97-830A01D1CFF4}" dt="2019-05-07T15:12:07.470" v="1539" actId="1076"/>
          <ac:spMkLst>
            <pc:docMk/>
            <pc:sldMk cId="0" sldId="321"/>
            <ac:spMk id="9" creationId="{6D66ACDF-C218-4171-99B8-259289F3DB55}"/>
          </ac:spMkLst>
        </pc:spChg>
        <pc:spChg chg="mod">
          <ac:chgData name="Patrick Dean" userId="bd5fcf7e-f0a5-4dfe-8356-3b9255107a56" providerId="ADAL" clId="{1CFBCDBB-61EC-44E2-AA97-830A01D1CFF4}" dt="2019-05-07T14:50:12.140" v="1394"/>
          <ac:spMkLst>
            <pc:docMk/>
            <pc:sldMk cId="0" sldId="321"/>
            <ac:spMk id="53251" creationId="{FFFD5D0B-916A-423A-B993-ADE321655CAD}"/>
          </ac:spMkLst>
        </pc:spChg>
        <pc:spChg chg="del mod">
          <ac:chgData name="Patrick Dean" userId="bd5fcf7e-f0a5-4dfe-8356-3b9255107a56" providerId="ADAL" clId="{1CFBCDBB-61EC-44E2-AA97-830A01D1CFF4}" dt="2019-05-07T14:36:22.046" v="1262" actId="478"/>
          <ac:spMkLst>
            <pc:docMk/>
            <pc:sldMk cId="0" sldId="321"/>
            <ac:spMk id="84994" creationId="{43D4021D-D618-4C81-8DD8-A60AA2E5BC4C}"/>
          </ac:spMkLst>
        </pc:spChg>
        <pc:grpChg chg="add mod">
          <ac:chgData name="Patrick Dean" userId="bd5fcf7e-f0a5-4dfe-8356-3b9255107a56" providerId="ADAL" clId="{1CFBCDBB-61EC-44E2-AA97-830A01D1CFF4}" dt="2019-05-07T14:50:12.140" v="1394"/>
          <ac:grpSpMkLst>
            <pc:docMk/>
            <pc:sldMk cId="0" sldId="321"/>
            <ac:grpSpMk id="4" creationId="{47C2A1C0-023B-4EE6-8984-1A577EC896E7}"/>
          </ac:grpSpMkLst>
        </pc:grpChg>
        <pc:picChg chg="add mod ord modCrop">
          <ac:chgData name="Patrick Dean" userId="bd5fcf7e-f0a5-4dfe-8356-3b9255107a56" providerId="ADAL" clId="{1CFBCDBB-61EC-44E2-AA97-830A01D1CFF4}" dt="2019-05-07T11:25:10.257" v="186" actId="164"/>
          <ac:picMkLst>
            <pc:docMk/>
            <pc:sldMk cId="0" sldId="321"/>
            <ac:picMk id="3" creationId="{FADC351A-C7EE-41EA-BF3E-776290349628}"/>
          </ac:picMkLst>
        </pc:picChg>
        <pc:picChg chg="del">
          <ac:chgData name="Patrick Dean" userId="bd5fcf7e-f0a5-4dfe-8356-3b9255107a56" providerId="ADAL" clId="{1CFBCDBB-61EC-44E2-AA97-830A01D1CFF4}" dt="2019-05-07T11:23:48.802" v="149" actId="478"/>
          <ac:picMkLst>
            <pc:docMk/>
            <pc:sldMk cId="0" sldId="321"/>
            <ac:picMk id="53252" creationId="{68558B7A-4F60-4FD3-A4C4-E52CD2AD0B93}"/>
          </ac:picMkLst>
        </pc:picChg>
        <pc:picChg chg="mod">
          <ac:chgData name="Patrick Dean" userId="bd5fcf7e-f0a5-4dfe-8356-3b9255107a56" providerId="ADAL" clId="{1CFBCDBB-61EC-44E2-AA97-830A01D1CFF4}" dt="2019-05-07T11:25:10.257" v="186" actId="164"/>
          <ac:picMkLst>
            <pc:docMk/>
            <pc:sldMk cId="0" sldId="321"/>
            <ac:picMk id="53253" creationId="{572C7580-09EB-477A-869F-883D18A7AA16}"/>
          </ac:picMkLst>
        </pc:picChg>
      </pc:sldChg>
      <pc:sldChg chg="addSp delSp modSp modTransition modAnim">
        <pc:chgData name="Patrick Dean" userId="bd5fcf7e-f0a5-4dfe-8356-3b9255107a56" providerId="ADAL" clId="{1CFBCDBB-61EC-44E2-AA97-830A01D1CFF4}" dt="2019-05-08T09:22:34.736" v="1958" actId="1037"/>
        <pc:sldMkLst>
          <pc:docMk/>
          <pc:sldMk cId="0" sldId="322"/>
        </pc:sldMkLst>
        <pc:spChg chg="del mod">
          <ac:chgData name="Patrick Dean" userId="bd5fcf7e-f0a5-4dfe-8356-3b9255107a56" providerId="ADAL" clId="{1CFBCDBB-61EC-44E2-AA97-830A01D1CFF4}" dt="2019-05-07T14:20:17.203" v="964" actId="478"/>
          <ac:spMkLst>
            <pc:docMk/>
            <pc:sldMk cId="0" sldId="322"/>
            <ac:spMk id="2" creationId="{B3A1961B-BAF9-43AF-94C7-26F069A121A8}"/>
          </ac:spMkLst>
        </pc:spChg>
        <pc:spChg chg="del mod">
          <ac:chgData name="Patrick Dean" userId="bd5fcf7e-f0a5-4dfe-8356-3b9255107a56" providerId="ADAL" clId="{1CFBCDBB-61EC-44E2-AA97-830A01D1CFF4}" dt="2019-05-07T14:20:17.203" v="964" actId="478"/>
          <ac:spMkLst>
            <pc:docMk/>
            <pc:sldMk cId="0" sldId="322"/>
            <ac:spMk id="71682" creationId="{F31289BC-D2E1-4618-B758-938A7F154888}"/>
          </ac:spMkLst>
        </pc:spChg>
        <pc:spChg chg="del mod">
          <ac:chgData name="Patrick Dean" userId="bd5fcf7e-f0a5-4dfe-8356-3b9255107a56" providerId="ADAL" clId="{1CFBCDBB-61EC-44E2-AA97-830A01D1CFF4}" dt="2019-05-07T14:20:17.203" v="964" actId="478"/>
          <ac:spMkLst>
            <pc:docMk/>
            <pc:sldMk cId="0" sldId="322"/>
            <ac:spMk id="71683" creationId="{C39B41A2-73B0-414A-B9E1-7CD036F5576A}"/>
          </ac:spMkLst>
        </pc:spChg>
        <pc:spChg chg="del mod">
          <ac:chgData name="Patrick Dean" userId="bd5fcf7e-f0a5-4dfe-8356-3b9255107a56" providerId="ADAL" clId="{1CFBCDBB-61EC-44E2-AA97-830A01D1CFF4}" dt="2019-05-07T14:20:17.203" v="964" actId="478"/>
          <ac:spMkLst>
            <pc:docMk/>
            <pc:sldMk cId="0" sldId="322"/>
            <ac:spMk id="71684" creationId="{955C3839-08B9-4CDD-BAB5-0C38100FDB37}"/>
          </ac:spMkLst>
        </pc:spChg>
        <pc:spChg chg="del mod">
          <ac:chgData name="Patrick Dean" userId="bd5fcf7e-f0a5-4dfe-8356-3b9255107a56" providerId="ADAL" clId="{1CFBCDBB-61EC-44E2-AA97-830A01D1CFF4}" dt="2019-05-07T14:20:17.203" v="964" actId="478"/>
          <ac:spMkLst>
            <pc:docMk/>
            <pc:sldMk cId="0" sldId="322"/>
            <ac:spMk id="71685" creationId="{720B6EE4-BD08-4369-A29B-8CB9CC929642}"/>
          </ac:spMkLst>
        </pc:spChg>
        <pc:spChg chg="del mod">
          <ac:chgData name="Patrick Dean" userId="bd5fcf7e-f0a5-4dfe-8356-3b9255107a56" providerId="ADAL" clId="{1CFBCDBB-61EC-44E2-AA97-830A01D1CFF4}" dt="2019-05-07T14:20:17.203" v="964" actId="478"/>
          <ac:spMkLst>
            <pc:docMk/>
            <pc:sldMk cId="0" sldId="322"/>
            <ac:spMk id="71687" creationId="{A99104FD-5F03-4BF6-820B-DE12AA00CDB4}"/>
          </ac:spMkLst>
        </pc:spChg>
        <pc:spChg chg="del mod">
          <ac:chgData name="Patrick Dean" userId="bd5fcf7e-f0a5-4dfe-8356-3b9255107a56" providerId="ADAL" clId="{1CFBCDBB-61EC-44E2-AA97-830A01D1CFF4}" dt="2019-05-07T14:20:17.203" v="964" actId="478"/>
          <ac:spMkLst>
            <pc:docMk/>
            <pc:sldMk cId="0" sldId="322"/>
            <ac:spMk id="71688" creationId="{B55A5C95-6CDC-403C-8943-4B75BFCC70C6}"/>
          </ac:spMkLst>
        </pc:spChg>
        <pc:picChg chg="add del">
          <ac:chgData name="Patrick Dean" userId="bd5fcf7e-f0a5-4dfe-8356-3b9255107a56" providerId="ADAL" clId="{1CFBCDBB-61EC-44E2-AA97-830A01D1CFF4}" dt="2019-05-07T14:19:27.673" v="960" actId="478"/>
          <ac:picMkLst>
            <pc:docMk/>
            <pc:sldMk cId="0" sldId="322"/>
            <ac:picMk id="3" creationId="{F4B81E32-FBA4-4299-8370-0FF0EDA2C48D}"/>
          </ac:picMkLst>
        </pc:picChg>
        <pc:picChg chg="add mod">
          <ac:chgData name="Patrick Dean" userId="bd5fcf7e-f0a5-4dfe-8356-3b9255107a56" providerId="ADAL" clId="{1CFBCDBB-61EC-44E2-AA97-830A01D1CFF4}" dt="2019-05-08T09:22:34.736" v="1958" actId="1037"/>
          <ac:picMkLst>
            <pc:docMk/>
            <pc:sldMk cId="0" sldId="322"/>
            <ac:picMk id="1026" creationId="{328C0261-27A0-4E58-AF05-4933BB01843E}"/>
          </ac:picMkLst>
        </pc:picChg>
      </pc:sldChg>
      <pc:sldChg chg="modSp modTransition">
        <pc:chgData name="Patrick Dean" userId="bd5fcf7e-f0a5-4dfe-8356-3b9255107a56" providerId="ADAL" clId="{1CFBCDBB-61EC-44E2-AA97-830A01D1CFF4}" dt="2019-05-08T09:24:05.563" v="1962" actId="1037"/>
        <pc:sldMkLst>
          <pc:docMk/>
          <pc:sldMk cId="0" sldId="323"/>
        </pc:sldMkLst>
        <pc:spChg chg="mod">
          <ac:chgData name="Patrick Dean" userId="bd5fcf7e-f0a5-4dfe-8356-3b9255107a56" providerId="ADAL" clId="{1CFBCDBB-61EC-44E2-AA97-830A01D1CFF4}" dt="2019-05-08T09:24:05.563" v="1962" actId="1037"/>
          <ac:spMkLst>
            <pc:docMk/>
            <pc:sldMk cId="0" sldId="323"/>
            <ac:spMk id="57346" creationId="{0245E57C-D47F-496B-9F4F-2DE80F50BD21}"/>
          </ac:spMkLst>
        </pc:spChg>
      </pc:sldChg>
      <pc:sldChg chg="modSp modTransition modAnim">
        <pc:chgData name="Patrick Dean" userId="bd5fcf7e-f0a5-4dfe-8356-3b9255107a56" providerId="ADAL" clId="{1CFBCDBB-61EC-44E2-AA97-830A01D1CFF4}" dt="2019-05-07T14:50:12.140" v="1394"/>
        <pc:sldMkLst>
          <pc:docMk/>
          <pc:sldMk cId="0" sldId="324"/>
        </pc:sldMkLst>
        <pc:picChg chg="mod">
          <ac:chgData name="Patrick Dean" userId="bd5fcf7e-f0a5-4dfe-8356-3b9255107a56" providerId="ADAL" clId="{1CFBCDBB-61EC-44E2-AA97-830A01D1CFF4}" dt="2019-05-07T14:50:12.140" v="1394"/>
          <ac:picMkLst>
            <pc:docMk/>
            <pc:sldMk cId="0" sldId="324"/>
            <ac:picMk id="59394" creationId="{99FC8099-0E9B-4761-9A5D-1C90E0CFBEA9}"/>
          </ac:picMkLst>
        </pc:picChg>
      </pc:sldChg>
      <pc:sldChg chg="modSp modTransition">
        <pc:chgData name="Patrick Dean" userId="bd5fcf7e-f0a5-4dfe-8356-3b9255107a56" providerId="ADAL" clId="{1CFBCDBB-61EC-44E2-AA97-830A01D1CFF4}" dt="2019-05-08T09:25:43.972" v="1965" actId="20577"/>
        <pc:sldMkLst>
          <pc:docMk/>
          <pc:sldMk cId="0" sldId="325"/>
        </pc:sldMkLst>
        <pc:spChg chg="mod">
          <ac:chgData name="Patrick Dean" userId="bd5fcf7e-f0a5-4dfe-8356-3b9255107a56" providerId="ADAL" clId="{1CFBCDBB-61EC-44E2-AA97-830A01D1CFF4}" dt="2019-05-08T09:25:43.972" v="1965" actId="20577"/>
          <ac:spMkLst>
            <pc:docMk/>
            <pc:sldMk cId="0" sldId="325"/>
            <ac:spMk id="61442" creationId="{4659D156-D797-4E50-8ED7-18BC30B7FE7A}"/>
          </ac:spMkLst>
        </pc:spChg>
        <pc:picChg chg="mod">
          <ac:chgData name="Patrick Dean" userId="bd5fcf7e-f0a5-4dfe-8356-3b9255107a56" providerId="ADAL" clId="{1CFBCDBB-61EC-44E2-AA97-830A01D1CFF4}" dt="2019-05-07T14:50:12.140" v="1394"/>
          <ac:picMkLst>
            <pc:docMk/>
            <pc:sldMk cId="0" sldId="325"/>
            <ac:picMk id="61443" creationId="{2CF223CC-B312-4B97-B780-8F4D55BE54E8}"/>
          </ac:picMkLst>
        </pc:picChg>
      </pc:sldChg>
      <pc:sldChg chg="addSp delSp modSp modTransition">
        <pc:chgData name="Patrick Dean" userId="bd5fcf7e-f0a5-4dfe-8356-3b9255107a56" providerId="ADAL" clId="{1CFBCDBB-61EC-44E2-AA97-830A01D1CFF4}" dt="2019-05-07T14:50:12.140" v="1394"/>
        <pc:sldMkLst>
          <pc:docMk/>
          <pc:sldMk cId="0" sldId="326"/>
        </pc:sldMkLst>
        <pc:spChg chg="mod">
          <ac:chgData name="Patrick Dean" userId="bd5fcf7e-f0a5-4dfe-8356-3b9255107a56" providerId="ADAL" clId="{1CFBCDBB-61EC-44E2-AA97-830A01D1CFF4}" dt="2019-05-07T14:50:12.140" v="1394"/>
          <ac:spMkLst>
            <pc:docMk/>
            <pc:sldMk cId="0" sldId="326"/>
            <ac:spMk id="63490" creationId="{809FCC97-4A6A-487E-9FAE-EEB1AC54CB15}"/>
          </ac:spMkLst>
        </pc:spChg>
        <pc:picChg chg="add mod">
          <ac:chgData name="Patrick Dean" userId="bd5fcf7e-f0a5-4dfe-8356-3b9255107a56" providerId="ADAL" clId="{1CFBCDBB-61EC-44E2-AA97-830A01D1CFF4}" dt="2019-05-07T14:50:12.140" v="1394"/>
          <ac:picMkLst>
            <pc:docMk/>
            <pc:sldMk cId="0" sldId="326"/>
            <ac:picMk id="4" creationId="{56F876C2-6C4A-43C3-BF6B-5EF3895FC8B5}"/>
          </ac:picMkLst>
        </pc:picChg>
        <pc:picChg chg="del">
          <ac:chgData name="Patrick Dean" userId="bd5fcf7e-f0a5-4dfe-8356-3b9255107a56" providerId="ADAL" clId="{1CFBCDBB-61EC-44E2-AA97-830A01D1CFF4}" dt="2019-05-07T14:25:55.263" v="991" actId="478"/>
          <ac:picMkLst>
            <pc:docMk/>
            <pc:sldMk cId="0" sldId="326"/>
            <ac:picMk id="63491" creationId="{7A9CF0CE-68A4-4BA7-9380-E8C51EAE78AF}"/>
          </ac:picMkLst>
        </pc:picChg>
      </pc:sldChg>
      <pc:sldChg chg="addSp delSp modSp modTransition">
        <pc:chgData name="Patrick Dean" userId="bd5fcf7e-f0a5-4dfe-8356-3b9255107a56" providerId="ADAL" clId="{1CFBCDBB-61EC-44E2-AA97-830A01D1CFF4}" dt="2019-05-07T14:50:12.140" v="1394"/>
        <pc:sldMkLst>
          <pc:docMk/>
          <pc:sldMk cId="0" sldId="327"/>
        </pc:sldMkLst>
        <pc:spChg chg="mod">
          <ac:chgData name="Patrick Dean" userId="bd5fcf7e-f0a5-4dfe-8356-3b9255107a56" providerId="ADAL" clId="{1CFBCDBB-61EC-44E2-AA97-830A01D1CFF4}" dt="2019-05-07T14:50:12.140" v="1394"/>
          <ac:spMkLst>
            <pc:docMk/>
            <pc:sldMk cId="0" sldId="327"/>
            <ac:spMk id="67586" creationId="{E3DA9F79-F9C1-40A5-A5B3-EAEDCD4B5CC1}"/>
          </ac:spMkLst>
        </pc:spChg>
        <pc:picChg chg="add del">
          <ac:chgData name="Patrick Dean" userId="bd5fcf7e-f0a5-4dfe-8356-3b9255107a56" providerId="ADAL" clId="{1CFBCDBB-61EC-44E2-AA97-830A01D1CFF4}" dt="2019-05-07T14:29:15.770" v="1128" actId="478"/>
          <ac:picMkLst>
            <pc:docMk/>
            <pc:sldMk cId="0" sldId="327"/>
            <ac:picMk id="4" creationId="{43720A73-F9EF-49DD-93F4-189B8722E195}"/>
          </ac:picMkLst>
        </pc:picChg>
        <pc:picChg chg="add mod">
          <ac:chgData name="Patrick Dean" userId="bd5fcf7e-f0a5-4dfe-8356-3b9255107a56" providerId="ADAL" clId="{1CFBCDBB-61EC-44E2-AA97-830A01D1CFF4}" dt="2019-05-07T14:50:12.140" v="1394"/>
          <ac:picMkLst>
            <pc:docMk/>
            <pc:sldMk cId="0" sldId="327"/>
            <ac:picMk id="5" creationId="{5B603BA1-6E4F-43D4-8D4B-1906FC2CB080}"/>
          </ac:picMkLst>
        </pc:picChg>
        <pc:picChg chg="del">
          <ac:chgData name="Patrick Dean" userId="bd5fcf7e-f0a5-4dfe-8356-3b9255107a56" providerId="ADAL" clId="{1CFBCDBB-61EC-44E2-AA97-830A01D1CFF4}" dt="2019-05-07T14:25:58.860" v="993" actId="478"/>
          <ac:picMkLst>
            <pc:docMk/>
            <pc:sldMk cId="0" sldId="327"/>
            <ac:picMk id="67587" creationId="{02F16628-5A64-4347-8878-2217E7AABA60}"/>
          </ac:picMkLst>
        </pc:picChg>
      </pc:sldChg>
      <pc:sldChg chg="addSp delSp modSp modTransition">
        <pc:chgData name="Patrick Dean" userId="bd5fcf7e-f0a5-4dfe-8356-3b9255107a56" providerId="ADAL" clId="{1CFBCDBB-61EC-44E2-AA97-830A01D1CFF4}" dt="2019-05-07T14:50:12.140" v="1394"/>
        <pc:sldMkLst>
          <pc:docMk/>
          <pc:sldMk cId="0" sldId="328"/>
        </pc:sldMkLst>
        <pc:spChg chg="mod">
          <ac:chgData name="Patrick Dean" userId="bd5fcf7e-f0a5-4dfe-8356-3b9255107a56" providerId="ADAL" clId="{1CFBCDBB-61EC-44E2-AA97-830A01D1CFF4}" dt="2019-05-07T14:50:12.140" v="1394"/>
          <ac:spMkLst>
            <pc:docMk/>
            <pc:sldMk cId="0" sldId="328"/>
            <ac:spMk id="65538" creationId="{DE3A6B60-8724-45AE-83C2-966FD59FB37B}"/>
          </ac:spMkLst>
        </pc:spChg>
        <pc:picChg chg="add del">
          <ac:chgData name="Patrick Dean" userId="bd5fcf7e-f0a5-4dfe-8356-3b9255107a56" providerId="ADAL" clId="{1CFBCDBB-61EC-44E2-AA97-830A01D1CFF4}" dt="2019-05-07T14:29:11.117" v="1127" actId="478"/>
          <ac:picMkLst>
            <pc:docMk/>
            <pc:sldMk cId="0" sldId="328"/>
            <ac:picMk id="4" creationId="{F82F5815-B112-4681-BFD0-B120BF220096}"/>
          </ac:picMkLst>
        </pc:picChg>
        <pc:picChg chg="add mod">
          <ac:chgData name="Patrick Dean" userId="bd5fcf7e-f0a5-4dfe-8356-3b9255107a56" providerId="ADAL" clId="{1CFBCDBB-61EC-44E2-AA97-830A01D1CFF4}" dt="2019-05-07T14:50:12.140" v="1394"/>
          <ac:picMkLst>
            <pc:docMk/>
            <pc:sldMk cId="0" sldId="328"/>
            <ac:picMk id="5" creationId="{4CF25248-E055-49B9-9B93-EEECB77BEBB3}"/>
          </ac:picMkLst>
        </pc:picChg>
        <pc:picChg chg="del">
          <ac:chgData name="Patrick Dean" userId="bd5fcf7e-f0a5-4dfe-8356-3b9255107a56" providerId="ADAL" clId="{1CFBCDBB-61EC-44E2-AA97-830A01D1CFF4}" dt="2019-05-07T14:25:57.052" v="992" actId="478"/>
          <ac:picMkLst>
            <pc:docMk/>
            <pc:sldMk cId="0" sldId="328"/>
            <ac:picMk id="65539" creationId="{36F50444-35B1-4B09-BB5F-06224D23EA53}"/>
          </ac:picMkLst>
        </pc:picChg>
      </pc:sldChg>
      <pc:sldChg chg="modSp modTransition">
        <pc:chgData name="Patrick Dean" userId="bd5fcf7e-f0a5-4dfe-8356-3b9255107a56" providerId="ADAL" clId="{1CFBCDBB-61EC-44E2-AA97-830A01D1CFF4}" dt="2019-05-07T15:31:21.227" v="1842" actId="1076"/>
        <pc:sldMkLst>
          <pc:docMk/>
          <pc:sldMk cId="0" sldId="330"/>
        </pc:sldMkLst>
        <pc:spChg chg="mod">
          <ac:chgData name="Patrick Dean" userId="bd5fcf7e-f0a5-4dfe-8356-3b9255107a56" providerId="ADAL" clId="{1CFBCDBB-61EC-44E2-AA97-830A01D1CFF4}" dt="2019-05-07T15:31:21.227" v="1842" actId="1076"/>
          <ac:spMkLst>
            <pc:docMk/>
            <pc:sldMk cId="0" sldId="330"/>
            <ac:spMk id="71682" creationId="{B529D631-0255-4D46-9E8C-AAB6CDFFCDA5}"/>
          </ac:spMkLst>
        </pc:spChg>
      </pc:sldChg>
      <pc:sldChg chg="modSp modTransition">
        <pc:chgData name="Patrick Dean" userId="bd5fcf7e-f0a5-4dfe-8356-3b9255107a56" providerId="ADAL" clId="{1CFBCDBB-61EC-44E2-AA97-830A01D1CFF4}" dt="2019-05-07T14:50:12.140" v="1394"/>
        <pc:sldMkLst>
          <pc:docMk/>
          <pc:sldMk cId="0" sldId="331"/>
        </pc:sldMkLst>
        <pc:picChg chg="mod">
          <ac:chgData name="Patrick Dean" userId="bd5fcf7e-f0a5-4dfe-8356-3b9255107a56" providerId="ADAL" clId="{1CFBCDBB-61EC-44E2-AA97-830A01D1CFF4}" dt="2019-05-07T14:50:12.140" v="1394"/>
          <ac:picMkLst>
            <pc:docMk/>
            <pc:sldMk cId="0" sldId="331"/>
            <ac:picMk id="3" creationId="{A47201E2-3083-4A70-8D5D-C8A1CD8E3834}"/>
          </ac:picMkLst>
        </pc:picChg>
      </pc:sldChg>
      <pc:sldChg chg="modSp modTransition">
        <pc:chgData name="Patrick Dean" userId="bd5fcf7e-f0a5-4dfe-8356-3b9255107a56" providerId="ADAL" clId="{1CFBCDBB-61EC-44E2-AA97-830A01D1CFF4}" dt="2019-05-07T14:52:20.341" v="1437" actId="1036"/>
        <pc:sldMkLst>
          <pc:docMk/>
          <pc:sldMk cId="0" sldId="332"/>
        </pc:sldMkLst>
        <pc:picChg chg="mod">
          <ac:chgData name="Patrick Dean" userId="bd5fcf7e-f0a5-4dfe-8356-3b9255107a56" providerId="ADAL" clId="{1CFBCDBB-61EC-44E2-AA97-830A01D1CFF4}" dt="2019-05-07T14:52:20.341" v="1437" actId="1036"/>
          <ac:picMkLst>
            <pc:docMk/>
            <pc:sldMk cId="0" sldId="332"/>
            <ac:picMk id="22530" creationId="{867AEF0C-24C7-48F8-86E9-533A1CAEAC67}"/>
          </ac:picMkLst>
        </pc:picChg>
      </pc:sldChg>
      <pc:sldMasterChg chg="modSp modSldLayout">
        <pc:chgData name="Patrick Dean" userId="bd5fcf7e-f0a5-4dfe-8356-3b9255107a56" providerId="ADAL" clId="{1CFBCDBB-61EC-44E2-AA97-830A01D1CFF4}" dt="2019-05-07T14:50:12.140" v="1394"/>
        <pc:sldMasterMkLst>
          <pc:docMk/>
          <pc:sldMasterMk cId="0" sldId="2147483660"/>
        </pc:sldMasterMkLst>
        <pc:spChg chg="mod">
          <ac:chgData name="Patrick Dean" userId="bd5fcf7e-f0a5-4dfe-8356-3b9255107a56" providerId="ADAL" clId="{1CFBCDBB-61EC-44E2-AA97-830A01D1CFF4}" dt="2019-05-07T14:50:12.140" v="1394"/>
          <ac:spMkLst>
            <pc:docMk/>
            <pc:sldMasterMk cId="0" sldId="2147483660"/>
            <ac:spMk id="8" creationId="{89731764-B7B5-4F8A-A4EF-4E1847C52DEB}"/>
          </ac:spMkLst>
        </pc:spChg>
        <pc:spChg chg="mod">
          <ac:chgData name="Patrick Dean" userId="bd5fcf7e-f0a5-4dfe-8356-3b9255107a56" providerId="ADAL" clId="{1CFBCDBB-61EC-44E2-AA97-830A01D1CFF4}" dt="2019-05-07T14:50:12.140" v="1394"/>
          <ac:spMkLst>
            <pc:docMk/>
            <pc:sldMasterMk cId="0" sldId="2147483660"/>
            <ac:spMk id="11" creationId="{DBDCF2DE-B02C-4B8D-86B2-9C80CBB45251}"/>
          </ac:spMkLst>
        </pc:spChg>
        <pc:picChg chg="mod">
          <ac:chgData name="Patrick Dean" userId="bd5fcf7e-f0a5-4dfe-8356-3b9255107a56" providerId="ADAL" clId="{1CFBCDBB-61EC-44E2-AA97-830A01D1CFF4}" dt="2019-05-07T14:50:12.140" v="1394"/>
          <ac:picMkLst>
            <pc:docMk/>
            <pc:sldMasterMk cId="0" sldId="2147483660"/>
            <ac:picMk id="12" creationId="{2D9DFD43-F1B9-408A-98E2-D411C34C347D}"/>
          </ac:picMkLst>
        </pc:picChg>
        <pc:picChg chg="mod">
          <ac:chgData name="Patrick Dean" userId="bd5fcf7e-f0a5-4dfe-8356-3b9255107a56" providerId="ADAL" clId="{1CFBCDBB-61EC-44E2-AA97-830A01D1CFF4}" dt="2019-05-07T14:50:12.140" v="1394"/>
          <ac:picMkLst>
            <pc:docMk/>
            <pc:sldMasterMk cId="0" sldId="2147483660"/>
            <ac:picMk id="1029" creationId="{3F244D0D-DA3E-4983-B6F7-A8CE65B67392}"/>
          </ac:picMkLst>
        </pc:picChg>
        <pc:picChg chg="mod">
          <ac:chgData name="Patrick Dean" userId="bd5fcf7e-f0a5-4dfe-8356-3b9255107a56" providerId="ADAL" clId="{1CFBCDBB-61EC-44E2-AA97-830A01D1CFF4}" dt="2019-05-07T14:50:12.140" v="1394"/>
          <ac:picMkLst>
            <pc:docMk/>
            <pc:sldMasterMk cId="0" sldId="2147483660"/>
            <ac:picMk id="1030" creationId="{6C4543D0-E2E8-42C8-ACDD-A7CB3DC36D82}"/>
          </ac:picMkLst>
        </pc:picChg>
        <pc:sldLayoutChg chg="delSp">
          <pc:chgData name="Patrick Dean" userId="bd5fcf7e-f0a5-4dfe-8356-3b9255107a56" providerId="ADAL" clId="{1CFBCDBB-61EC-44E2-AA97-830A01D1CFF4}" dt="2019-05-07T14:25:31.829" v="980" actId="478"/>
          <pc:sldLayoutMkLst>
            <pc:docMk/>
            <pc:sldMasterMk cId="0" sldId="2147483660"/>
            <pc:sldLayoutMk cId="3337787294" sldId="2147483685"/>
          </pc:sldLayoutMkLst>
          <pc:spChg chg="del">
            <ac:chgData name="Patrick Dean" userId="bd5fcf7e-f0a5-4dfe-8356-3b9255107a56" providerId="ADAL" clId="{1CFBCDBB-61EC-44E2-AA97-830A01D1CFF4}" dt="2019-05-07T14:25:31.829" v="980" actId="478"/>
            <ac:spMkLst>
              <pc:docMk/>
              <pc:sldMasterMk cId="0" sldId="2147483660"/>
              <pc:sldLayoutMk cId="3337787294" sldId="2147483685"/>
              <ac:spMk id="2" creationId="{00000000-0000-0000-0000-000000000000}"/>
            </ac:spMkLst>
          </pc:spChg>
          <pc:spChg chg="del">
            <ac:chgData name="Patrick Dean" userId="bd5fcf7e-f0a5-4dfe-8356-3b9255107a56" providerId="ADAL" clId="{1CFBCDBB-61EC-44E2-AA97-830A01D1CFF4}" dt="2019-05-07T14:25:31.829" v="980" actId="478"/>
            <ac:spMkLst>
              <pc:docMk/>
              <pc:sldMasterMk cId="0" sldId="2147483660"/>
              <pc:sldLayoutMk cId="3337787294" sldId="2147483685"/>
              <ac:spMk id="3" creationId="{00000000-0000-0000-0000-000000000000}"/>
            </ac:spMkLst>
          </pc:spChg>
          <pc:spChg chg="del">
            <ac:chgData name="Patrick Dean" userId="bd5fcf7e-f0a5-4dfe-8356-3b9255107a56" providerId="ADAL" clId="{1CFBCDBB-61EC-44E2-AA97-830A01D1CFF4}" dt="2019-05-07T14:25:31.829" v="980" actId="478"/>
            <ac:spMkLst>
              <pc:docMk/>
              <pc:sldMasterMk cId="0" sldId="2147483660"/>
              <pc:sldLayoutMk cId="3337787294" sldId="2147483685"/>
              <ac:spMk id="4" creationId="{BE63A0D0-CF95-41DF-87F3-FA6C43474313}"/>
            </ac:spMkLst>
          </pc:spChg>
          <pc:spChg chg="del">
            <ac:chgData name="Patrick Dean" userId="bd5fcf7e-f0a5-4dfe-8356-3b9255107a56" providerId="ADAL" clId="{1CFBCDBB-61EC-44E2-AA97-830A01D1CFF4}" dt="2019-05-07T14:25:31.829" v="980" actId="478"/>
            <ac:spMkLst>
              <pc:docMk/>
              <pc:sldMasterMk cId="0" sldId="2147483660"/>
              <pc:sldLayoutMk cId="3337787294" sldId="2147483685"/>
              <ac:spMk id="5" creationId="{7E6A5EB3-E216-4EA2-BB8C-D013E28180E4}"/>
            </ac:spMkLst>
          </pc:spChg>
          <pc:spChg chg="del">
            <ac:chgData name="Patrick Dean" userId="bd5fcf7e-f0a5-4dfe-8356-3b9255107a56" providerId="ADAL" clId="{1CFBCDBB-61EC-44E2-AA97-830A01D1CFF4}" dt="2019-05-07T14:25:31.829" v="980" actId="478"/>
            <ac:spMkLst>
              <pc:docMk/>
              <pc:sldMasterMk cId="0" sldId="2147483660"/>
              <pc:sldLayoutMk cId="3337787294" sldId="2147483685"/>
              <ac:spMk id="6" creationId="{C00E81B3-FD02-446F-B4F9-4F732E126579}"/>
            </ac:spMkLst>
          </pc:spChg>
        </pc:sldLayoutChg>
        <pc:sldLayoutChg chg="modSp">
          <pc:chgData name="Patrick Dean" userId="bd5fcf7e-f0a5-4dfe-8356-3b9255107a56" providerId="ADAL" clId="{1CFBCDBB-61EC-44E2-AA97-830A01D1CFF4}" dt="2019-05-07T14:50:12.140" v="1394"/>
          <pc:sldLayoutMkLst>
            <pc:docMk/>
            <pc:sldMasterMk cId="0" sldId="2147483660"/>
            <pc:sldLayoutMk cId="1597812505" sldId="2147483686"/>
          </pc:sldLayoutMkLst>
          <pc:spChg chg="mod">
            <ac:chgData name="Patrick Dean" userId="bd5fcf7e-f0a5-4dfe-8356-3b9255107a56" providerId="ADAL" clId="{1CFBCDBB-61EC-44E2-AA97-830A01D1CFF4}" dt="2019-05-07T14:50:12.140" v="1394"/>
            <ac:spMkLst>
              <pc:docMk/>
              <pc:sldMasterMk cId="0" sldId="2147483660"/>
              <pc:sldLayoutMk cId="1597812505" sldId="2147483686"/>
              <ac:spMk id="2"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1597812505" sldId="2147483686"/>
              <ac:spMk id="3"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1597812505" sldId="2147483686"/>
              <ac:spMk id="4" creationId="{D96F8814-188A-4260-B767-EAC44F7AD62A}"/>
            </ac:spMkLst>
          </pc:spChg>
          <pc:spChg chg="mod">
            <ac:chgData name="Patrick Dean" userId="bd5fcf7e-f0a5-4dfe-8356-3b9255107a56" providerId="ADAL" clId="{1CFBCDBB-61EC-44E2-AA97-830A01D1CFF4}" dt="2019-05-07T14:50:12.140" v="1394"/>
            <ac:spMkLst>
              <pc:docMk/>
              <pc:sldMasterMk cId="0" sldId="2147483660"/>
              <pc:sldLayoutMk cId="1597812505" sldId="2147483686"/>
              <ac:spMk id="5" creationId="{79495630-B67F-4529-97AB-5FDB0E0691B4}"/>
            </ac:spMkLst>
          </pc:spChg>
          <pc:spChg chg="mod">
            <ac:chgData name="Patrick Dean" userId="bd5fcf7e-f0a5-4dfe-8356-3b9255107a56" providerId="ADAL" clId="{1CFBCDBB-61EC-44E2-AA97-830A01D1CFF4}" dt="2019-05-07T14:50:12.140" v="1394"/>
            <ac:spMkLst>
              <pc:docMk/>
              <pc:sldMasterMk cId="0" sldId="2147483660"/>
              <pc:sldLayoutMk cId="1597812505" sldId="2147483686"/>
              <ac:spMk id="6" creationId="{734E4EA2-7146-454A-9DDE-11075509AE5C}"/>
            </ac:spMkLst>
          </pc:spChg>
        </pc:sldLayoutChg>
        <pc:sldLayoutChg chg="modSp">
          <pc:chgData name="Patrick Dean" userId="bd5fcf7e-f0a5-4dfe-8356-3b9255107a56" providerId="ADAL" clId="{1CFBCDBB-61EC-44E2-AA97-830A01D1CFF4}" dt="2019-05-07T14:50:12.140" v="1394"/>
          <pc:sldLayoutMkLst>
            <pc:docMk/>
            <pc:sldMasterMk cId="0" sldId="2147483660"/>
            <pc:sldLayoutMk cId="2552120706" sldId="2147483687"/>
          </pc:sldLayoutMkLst>
          <pc:spChg chg="mod">
            <ac:chgData name="Patrick Dean" userId="bd5fcf7e-f0a5-4dfe-8356-3b9255107a56" providerId="ADAL" clId="{1CFBCDBB-61EC-44E2-AA97-830A01D1CFF4}" dt="2019-05-07T14:50:12.140" v="1394"/>
            <ac:spMkLst>
              <pc:docMk/>
              <pc:sldMasterMk cId="0" sldId="2147483660"/>
              <pc:sldLayoutMk cId="2552120706" sldId="2147483687"/>
              <ac:spMk id="2"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2552120706" sldId="2147483687"/>
              <ac:spMk id="3"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2552120706" sldId="2147483687"/>
              <ac:spMk id="4" creationId="{2B98635F-DD72-4CC6-B503-95FE39A98D2C}"/>
            </ac:spMkLst>
          </pc:spChg>
          <pc:spChg chg="mod">
            <ac:chgData name="Patrick Dean" userId="bd5fcf7e-f0a5-4dfe-8356-3b9255107a56" providerId="ADAL" clId="{1CFBCDBB-61EC-44E2-AA97-830A01D1CFF4}" dt="2019-05-07T14:50:12.140" v="1394"/>
            <ac:spMkLst>
              <pc:docMk/>
              <pc:sldMasterMk cId="0" sldId="2147483660"/>
              <pc:sldLayoutMk cId="2552120706" sldId="2147483687"/>
              <ac:spMk id="5" creationId="{8FC317BE-EB25-49B5-BBD4-91D99589E52D}"/>
            </ac:spMkLst>
          </pc:spChg>
          <pc:spChg chg="mod">
            <ac:chgData name="Patrick Dean" userId="bd5fcf7e-f0a5-4dfe-8356-3b9255107a56" providerId="ADAL" clId="{1CFBCDBB-61EC-44E2-AA97-830A01D1CFF4}" dt="2019-05-07T14:50:12.140" v="1394"/>
            <ac:spMkLst>
              <pc:docMk/>
              <pc:sldMasterMk cId="0" sldId="2147483660"/>
              <pc:sldLayoutMk cId="2552120706" sldId="2147483687"/>
              <ac:spMk id="6" creationId="{B7AE3C97-35E7-4806-ADEF-CCE64E0C8FA9}"/>
            </ac:spMkLst>
          </pc:spChg>
        </pc:sldLayoutChg>
        <pc:sldLayoutChg chg="modSp">
          <pc:chgData name="Patrick Dean" userId="bd5fcf7e-f0a5-4dfe-8356-3b9255107a56" providerId="ADAL" clId="{1CFBCDBB-61EC-44E2-AA97-830A01D1CFF4}" dt="2019-05-07T14:50:12.140" v="1394"/>
          <pc:sldLayoutMkLst>
            <pc:docMk/>
            <pc:sldMasterMk cId="0" sldId="2147483660"/>
            <pc:sldLayoutMk cId="4180527884" sldId="2147483688"/>
          </pc:sldLayoutMkLst>
          <pc:spChg chg="mod">
            <ac:chgData name="Patrick Dean" userId="bd5fcf7e-f0a5-4dfe-8356-3b9255107a56" providerId="ADAL" clId="{1CFBCDBB-61EC-44E2-AA97-830A01D1CFF4}" dt="2019-05-07T14:50:12.140" v="1394"/>
            <ac:spMkLst>
              <pc:docMk/>
              <pc:sldMasterMk cId="0" sldId="2147483660"/>
              <pc:sldLayoutMk cId="4180527884" sldId="2147483688"/>
              <ac:spMk id="2"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4180527884" sldId="2147483688"/>
              <ac:spMk id="3"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4180527884" sldId="2147483688"/>
              <ac:spMk id="4"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4180527884" sldId="2147483688"/>
              <ac:spMk id="5" creationId="{3A1E2B92-8D76-4FD9-9219-0244FD115F24}"/>
            </ac:spMkLst>
          </pc:spChg>
          <pc:spChg chg="mod">
            <ac:chgData name="Patrick Dean" userId="bd5fcf7e-f0a5-4dfe-8356-3b9255107a56" providerId="ADAL" clId="{1CFBCDBB-61EC-44E2-AA97-830A01D1CFF4}" dt="2019-05-07T14:50:12.140" v="1394"/>
            <ac:spMkLst>
              <pc:docMk/>
              <pc:sldMasterMk cId="0" sldId="2147483660"/>
              <pc:sldLayoutMk cId="4180527884" sldId="2147483688"/>
              <ac:spMk id="6" creationId="{F6FADC98-50BF-40F3-8C08-4100388CFEC5}"/>
            </ac:spMkLst>
          </pc:spChg>
          <pc:spChg chg="mod">
            <ac:chgData name="Patrick Dean" userId="bd5fcf7e-f0a5-4dfe-8356-3b9255107a56" providerId="ADAL" clId="{1CFBCDBB-61EC-44E2-AA97-830A01D1CFF4}" dt="2019-05-07T14:50:12.140" v="1394"/>
            <ac:spMkLst>
              <pc:docMk/>
              <pc:sldMasterMk cId="0" sldId="2147483660"/>
              <pc:sldLayoutMk cId="4180527884" sldId="2147483688"/>
              <ac:spMk id="7" creationId="{197363E5-0BF9-4AB8-90E0-321ABC5519A6}"/>
            </ac:spMkLst>
          </pc:spChg>
        </pc:sldLayoutChg>
        <pc:sldLayoutChg chg="modSp">
          <pc:chgData name="Patrick Dean" userId="bd5fcf7e-f0a5-4dfe-8356-3b9255107a56" providerId="ADAL" clId="{1CFBCDBB-61EC-44E2-AA97-830A01D1CFF4}" dt="2019-05-07T14:50:12.140" v="1394"/>
          <pc:sldLayoutMkLst>
            <pc:docMk/>
            <pc:sldMasterMk cId="0" sldId="2147483660"/>
            <pc:sldLayoutMk cId="4277563065" sldId="2147483689"/>
          </pc:sldLayoutMkLst>
          <pc:spChg chg="mod">
            <ac:chgData name="Patrick Dean" userId="bd5fcf7e-f0a5-4dfe-8356-3b9255107a56" providerId="ADAL" clId="{1CFBCDBB-61EC-44E2-AA97-830A01D1CFF4}" dt="2019-05-07T14:50:12.140" v="1394"/>
            <ac:spMkLst>
              <pc:docMk/>
              <pc:sldMasterMk cId="0" sldId="2147483660"/>
              <pc:sldLayoutMk cId="4277563065" sldId="2147483689"/>
              <ac:spMk id="2"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4277563065" sldId="2147483689"/>
              <ac:spMk id="3"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4277563065" sldId="2147483689"/>
              <ac:spMk id="4"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4277563065" sldId="2147483689"/>
              <ac:spMk id="5"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4277563065" sldId="2147483689"/>
              <ac:spMk id="6"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4277563065" sldId="2147483689"/>
              <ac:spMk id="7" creationId="{E6DE973B-9411-44BB-842A-E0B3C5E7383A}"/>
            </ac:spMkLst>
          </pc:spChg>
          <pc:spChg chg="mod">
            <ac:chgData name="Patrick Dean" userId="bd5fcf7e-f0a5-4dfe-8356-3b9255107a56" providerId="ADAL" clId="{1CFBCDBB-61EC-44E2-AA97-830A01D1CFF4}" dt="2019-05-07T14:50:12.140" v="1394"/>
            <ac:spMkLst>
              <pc:docMk/>
              <pc:sldMasterMk cId="0" sldId="2147483660"/>
              <pc:sldLayoutMk cId="4277563065" sldId="2147483689"/>
              <ac:spMk id="8" creationId="{2378630B-A51C-4F9F-A999-3D6FB2916019}"/>
            </ac:spMkLst>
          </pc:spChg>
          <pc:spChg chg="mod">
            <ac:chgData name="Patrick Dean" userId="bd5fcf7e-f0a5-4dfe-8356-3b9255107a56" providerId="ADAL" clId="{1CFBCDBB-61EC-44E2-AA97-830A01D1CFF4}" dt="2019-05-07T14:50:12.140" v="1394"/>
            <ac:spMkLst>
              <pc:docMk/>
              <pc:sldMasterMk cId="0" sldId="2147483660"/>
              <pc:sldLayoutMk cId="4277563065" sldId="2147483689"/>
              <ac:spMk id="9" creationId="{54ECBF87-C5FC-4D78-BFBA-4C0A7EC67662}"/>
            </ac:spMkLst>
          </pc:spChg>
        </pc:sldLayoutChg>
        <pc:sldLayoutChg chg="modSp">
          <pc:chgData name="Patrick Dean" userId="bd5fcf7e-f0a5-4dfe-8356-3b9255107a56" providerId="ADAL" clId="{1CFBCDBB-61EC-44E2-AA97-830A01D1CFF4}" dt="2019-05-07T14:50:12.140" v="1394"/>
          <pc:sldLayoutMkLst>
            <pc:docMk/>
            <pc:sldMasterMk cId="0" sldId="2147483660"/>
            <pc:sldLayoutMk cId="4107576525" sldId="2147483690"/>
          </pc:sldLayoutMkLst>
          <pc:spChg chg="mod">
            <ac:chgData name="Patrick Dean" userId="bd5fcf7e-f0a5-4dfe-8356-3b9255107a56" providerId="ADAL" clId="{1CFBCDBB-61EC-44E2-AA97-830A01D1CFF4}" dt="2019-05-07T14:50:12.140" v="1394"/>
            <ac:spMkLst>
              <pc:docMk/>
              <pc:sldMasterMk cId="0" sldId="2147483660"/>
              <pc:sldLayoutMk cId="4107576525" sldId="2147483690"/>
              <ac:spMk id="2"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4107576525" sldId="2147483690"/>
              <ac:spMk id="3" creationId="{EFD7AD83-9D2D-47A2-B176-A47014B61081}"/>
            </ac:spMkLst>
          </pc:spChg>
          <pc:spChg chg="mod">
            <ac:chgData name="Patrick Dean" userId="bd5fcf7e-f0a5-4dfe-8356-3b9255107a56" providerId="ADAL" clId="{1CFBCDBB-61EC-44E2-AA97-830A01D1CFF4}" dt="2019-05-07T14:50:12.140" v="1394"/>
            <ac:spMkLst>
              <pc:docMk/>
              <pc:sldMasterMk cId="0" sldId="2147483660"/>
              <pc:sldLayoutMk cId="4107576525" sldId="2147483690"/>
              <ac:spMk id="4" creationId="{71326C55-A918-4487-BBBD-33E2C9B5F264}"/>
            </ac:spMkLst>
          </pc:spChg>
          <pc:spChg chg="mod">
            <ac:chgData name="Patrick Dean" userId="bd5fcf7e-f0a5-4dfe-8356-3b9255107a56" providerId="ADAL" clId="{1CFBCDBB-61EC-44E2-AA97-830A01D1CFF4}" dt="2019-05-07T14:50:12.140" v="1394"/>
            <ac:spMkLst>
              <pc:docMk/>
              <pc:sldMasterMk cId="0" sldId="2147483660"/>
              <pc:sldLayoutMk cId="4107576525" sldId="2147483690"/>
              <ac:spMk id="5" creationId="{9AB00F97-4062-467E-B5D0-2B9FA584CD7E}"/>
            </ac:spMkLst>
          </pc:spChg>
        </pc:sldLayoutChg>
        <pc:sldLayoutChg chg="modSp">
          <pc:chgData name="Patrick Dean" userId="bd5fcf7e-f0a5-4dfe-8356-3b9255107a56" providerId="ADAL" clId="{1CFBCDBB-61EC-44E2-AA97-830A01D1CFF4}" dt="2019-05-07T14:50:12.140" v="1394"/>
          <pc:sldLayoutMkLst>
            <pc:docMk/>
            <pc:sldMasterMk cId="0" sldId="2147483660"/>
            <pc:sldLayoutMk cId="907762279" sldId="2147483691"/>
          </pc:sldLayoutMkLst>
          <pc:spChg chg="mod">
            <ac:chgData name="Patrick Dean" userId="bd5fcf7e-f0a5-4dfe-8356-3b9255107a56" providerId="ADAL" clId="{1CFBCDBB-61EC-44E2-AA97-830A01D1CFF4}" dt="2019-05-07T14:50:12.140" v="1394"/>
            <ac:spMkLst>
              <pc:docMk/>
              <pc:sldMasterMk cId="0" sldId="2147483660"/>
              <pc:sldLayoutMk cId="907762279" sldId="2147483691"/>
              <ac:spMk id="2" creationId="{2B38F980-8301-4064-BC3E-D4F3B9B01246}"/>
            </ac:spMkLst>
          </pc:spChg>
          <pc:spChg chg="mod">
            <ac:chgData name="Patrick Dean" userId="bd5fcf7e-f0a5-4dfe-8356-3b9255107a56" providerId="ADAL" clId="{1CFBCDBB-61EC-44E2-AA97-830A01D1CFF4}" dt="2019-05-07T14:50:12.140" v="1394"/>
            <ac:spMkLst>
              <pc:docMk/>
              <pc:sldMasterMk cId="0" sldId="2147483660"/>
              <pc:sldLayoutMk cId="907762279" sldId="2147483691"/>
              <ac:spMk id="3" creationId="{D97B5D39-1AC0-4820-AD92-6599CAAF3FFF}"/>
            </ac:spMkLst>
          </pc:spChg>
          <pc:spChg chg="mod">
            <ac:chgData name="Patrick Dean" userId="bd5fcf7e-f0a5-4dfe-8356-3b9255107a56" providerId="ADAL" clId="{1CFBCDBB-61EC-44E2-AA97-830A01D1CFF4}" dt="2019-05-07T14:50:12.140" v="1394"/>
            <ac:spMkLst>
              <pc:docMk/>
              <pc:sldMasterMk cId="0" sldId="2147483660"/>
              <pc:sldLayoutMk cId="907762279" sldId="2147483691"/>
              <ac:spMk id="4" creationId="{64A46C9E-AEC8-42B2-A536-B42BDCEF6DDE}"/>
            </ac:spMkLst>
          </pc:spChg>
        </pc:sldLayoutChg>
        <pc:sldLayoutChg chg="modSp">
          <pc:chgData name="Patrick Dean" userId="bd5fcf7e-f0a5-4dfe-8356-3b9255107a56" providerId="ADAL" clId="{1CFBCDBB-61EC-44E2-AA97-830A01D1CFF4}" dt="2019-05-07T14:50:12.140" v="1394"/>
          <pc:sldLayoutMkLst>
            <pc:docMk/>
            <pc:sldMasterMk cId="0" sldId="2147483660"/>
            <pc:sldLayoutMk cId="2252740718" sldId="2147483692"/>
          </pc:sldLayoutMkLst>
          <pc:spChg chg="mod">
            <ac:chgData name="Patrick Dean" userId="bd5fcf7e-f0a5-4dfe-8356-3b9255107a56" providerId="ADAL" clId="{1CFBCDBB-61EC-44E2-AA97-830A01D1CFF4}" dt="2019-05-07T14:50:12.140" v="1394"/>
            <ac:spMkLst>
              <pc:docMk/>
              <pc:sldMasterMk cId="0" sldId="2147483660"/>
              <pc:sldLayoutMk cId="2252740718" sldId="2147483692"/>
              <ac:spMk id="2"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2252740718" sldId="2147483692"/>
              <ac:spMk id="3"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2252740718" sldId="2147483692"/>
              <ac:spMk id="4"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2252740718" sldId="2147483692"/>
              <ac:spMk id="5" creationId="{ADCAB187-1B17-4A48-A870-E89B67A4F5B8}"/>
            </ac:spMkLst>
          </pc:spChg>
          <pc:spChg chg="mod">
            <ac:chgData name="Patrick Dean" userId="bd5fcf7e-f0a5-4dfe-8356-3b9255107a56" providerId="ADAL" clId="{1CFBCDBB-61EC-44E2-AA97-830A01D1CFF4}" dt="2019-05-07T14:50:12.140" v="1394"/>
            <ac:spMkLst>
              <pc:docMk/>
              <pc:sldMasterMk cId="0" sldId="2147483660"/>
              <pc:sldLayoutMk cId="2252740718" sldId="2147483692"/>
              <ac:spMk id="6" creationId="{B3852314-43A9-49AF-B8DD-5A5F8925CD4C}"/>
            </ac:spMkLst>
          </pc:spChg>
          <pc:spChg chg="mod">
            <ac:chgData name="Patrick Dean" userId="bd5fcf7e-f0a5-4dfe-8356-3b9255107a56" providerId="ADAL" clId="{1CFBCDBB-61EC-44E2-AA97-830A01D1CFF4}" dt="2019-05-07T14:50:12.140" v="1394"/>
            <ac:spMkLst>
              <pc:docMk/>
              <pc:sldMasterMk cId="0" sldId="2147483660"/>
              <pc:sldLayoutMk cId="2252740718" sldId="2147483692"/>
              <ac:spMk id="7" creationId="{7E8E45AD-10EE-434B-87B4-D6B8FC3731F3}"/>
            </ac:spMkLst>
          </pc:spChg>
        </pc:sldLayoutChg>
        <pc:sldLayoutChg chg="modSp">
          <pc:chgData name="Patrick Dean" userId="bd5fcf7e-f0a5-4dfe-8356-3b9255107a56" providerId="ADAL" clId="{1CFBCDBB-61EC-44E2-AA97-830A01D1CFF4}" dt="2019-05-07T14:50:12.140" v="1394"/>
          <pc:sldLayoutMkLst>
            <pc:docMk/>
            <pc:sldMasterMk cId="0" sldId="2147483660"/>
            <pc:sldLayoutMk cId="1165511652" sldId="2147483693"/>
          </pc:sldLayoutMkLst>
          <pc:spChg chg="mod">
            <ac:chgData name="Patrick Dean" userId="bd5fcf7e-f0a5-4dfe-8356-3b9255107a56" providerId="ADAL" clId="{1CFBCDBB-61EC-44E2-AA97-830A01D1CFF4}" dt="2019-05-07T14:50:12.140" v="1394"/>
            <ac:spMkLst>
              <pc:docMk/>
              <pc:sldMasterMk cId="0" sldId="2147483660"/>
              <pc:sldLayoutMk cId="1165511652" sldId="2147483693"/>
              <ac:spMk id="2"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1165511652" sldId="2147483693"/>
              <ac:spMk id="3"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1165511652" sldId="2147483693"/>
              <ac:spMk id="4"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1165511652" sldId="2147483693"/>
              <ac:spMk id="5" creationId="{5CAB5136-1B37-404A-B06E-6E42B0BEE1F1}"/>
            </ac:spMkLst>
          </pc:spChg>
          <pc:spChg chg="mod">
            <ac:chgData name="Patrick Dean" userId="bd5fcf7e-f0a5-4dfe-8356-3b9255107a56" providerId="ADAL" clId="{1CFBCDBB-61EC-44E2-AA97-830A01D1CFF4}" dt="2019-05-07T14:50:12.140" v="1394"/>
            <ac:spMkLst>
              <pc:docMk/>
              <pc:sldMasterMk cId="0" sldId="2147483660"/>
              <pc:sldLayoutMk cId="1165511652" sldId="2147483693"/>
              <ac:spMk id="6" creationId="{D12387A1-FC27-4870-8538-C9FA7D82DA13}"/>
            </ac:spMkLst>
          </pc:spChg>
          <pc:spChg chg="mod">
            <ac:chgData name="Patrick Dean" userId="bd5fcf7e-f0a5-4dfe-8356-3b9255107a56" providerId="ADAL" clId="{1CFBCDBB-61EC-44E2-AA97-830A01D1CFF4}" dt="2019-05-07T14:50:12.140" v="1394"/>
            <ac:spMkLst>
              <pc:docMk/>
              <pc:sldMasterMk cId="0" sldId="2147483660"/>
              <pc:sldLayoutMk cId="1165511652" sldId="2147483693"/>
              <ac:spMk id="7" creationId="{9DC063AD-3CC1-4926-9839-2C24BA1A8A46}"/>
            </ac:spMkLst>
          </pc:spChg>
        </pc:sldLayoutChg>
        <pc:sldLayoutChg chg="modSp">
          <pc:chgData name="Patrick Dean" userId="bd5fcf7e-f0a5-4dfe-8356-3b9255107a56" providerId="ADAL" clId="{1CFBCDBB-61EC-44E2-AA97-830A01D1CFF4}" dt="2019-05-07T14:50:12.140" v="1394"/>
          <pc:sldLayoutMkLst>
            <pc:docMk/>
            <pc:sldMasterMk cId="0" sldId="2147483660"/>
            <pc:sldLayoutMk cId="1096055859" sldId="2147483694"/>
          </pc:sldLayoutMkLst>
          <pc:spChg chg="mod">
            <ac:chgData name="Patrick Dean" userId="bd5fcf7e-f0a5-4dfe-8356-3b9255107a56" providerId="ADAL" clId="{1CFBCDBB-61EC-44E2-AA97-830A01D1CFF4}" dt="2019-05-07T14:50:12.140" v="1394"/>
            <ac:spMkLst>
              <pc:docMk/>
              <pc:sldMasterMk cId="0" sldId="2147483660"/>
              <pc:sldLayoutMk cId="1096055859" sldId="2147483694"/>
              <ac:spMk id="2"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1096055859" sldId="2147483694"/>
              <ac:spMk id="3"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1096055859" sldId="2147483694"/>
              <ac:spMk id="4" creationId="{E89E6BF3-5E6D-494A-A7E0-64BAC5F806FB}"/>
            </ac:spMkLst>
          </pc:spChg>
          <pc:spChg chg="mod">
            <ac:chgData name="Patrick Dean" userId="bd5fcf7e-f0a5-4dfe-8356-3b9255107a56" providerId="ADAL" clId="{1CFBCDBB-61EC-44E2-AA97-830A01D1CFF4}" dt="2019-05-07T14:50:12.140" v="1394"/>
            <ac:spMkLst>
              <pc:docMk/>
              <pc:sldMasterMk cId="0" sldId="2147483660"/>
              <pc:sldLayoutMk cId="1096055859" sldId="2147483694"/>
              <ac:spMk id="5" creationId="{8E196926-DBC5-4B85-8BFD-9C493A1A9436}"/>
            </ac:spMkLst>
          </pc:spChg>
          <pc:spChg chg="mod">
            <ac:chgData name="Patrick Dean" userId="bd5fcf7e-f0a5-4dfe-8356-3b9255107a56" providerId="ADAL" clId="{1CFBCDBB-61EC-44E2-AA97-830A01D1CFF4}" dt="2019-05-07T14:50:12.140" v="1394"/>
            <ac:spMkLst>
              <pc:docMk/>
              <pc:sldMasterMk cId="0" sldId="2147483660"/>
              <pc:sldLayoutMk cId="1096055859" sldId="2147483694"/>
              <ac:spMk id="6" creationId="{D5CFB2ED-6BEA-4EEF-B4E2-0AB42F5E1164}"/>
            </ac:spMkLst>
          </pc:spChg>
        </pc:sldLayoutChg>
        <pc:sldLayoutChg chg="modSp">
          <pc:chgData name="Patrick Dean" userId="bd5fcf7e-f0a5-4dfe-8356-3b9255107a56" providerId="ADAL" clId="{1CFBCDBB-61EC-44E2-AA97-830A01D1CFF4}" dt="2019-05-07T14:50:12.140" v="1394"/>
          <pc:sldLayoutMkLst>
            <pc:docMk/>
            <pc:sldMasterMk cId="0" sldId="2147483660"/>
            <pc:sldLayoutMk cId="2443368806" sldId="2147483695"/>
          </pc:sldLayoutMkLst>
          <pc:spChg chg="mod">
            <ac:chgData name="Patrick Dean" userId="bd5fcf7e-f0a5-4dfe-8356-3b9255107a56" providerId="ADAL" clId="{1CFBCDBB-61EC-44E2-AA97-830A01D1CFF4}" dt="2019-05-07T14:50:12.140" v="1394"/>
            <ac:spMkLst>
              <pc:docMk/>
              <pc:sldMasterMk cId="0" sldId="2147483660"/>
              <pc:sldLayoutMk cId="2443368806" sldId="2147483695"/>
              <ac:spMk id="2"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2443368806" sldId="2147483695"/>
              <ac:spMk id="3" creationId="{00000000-0000-0000-0000-000000000000}"/>
            </ac:spMkLst>
          </pc:spChg>
          <pc:spChg chg="mod">
            <ac:chgData name="Patrick Dean" userId="bd5fcf7e-f0a5-4dfe-8356-3b9255107a56" providerId="ADAL" clId="{1CFBCDBB-61EC-44E2-AA97-830A01D1CFF4}" dt="2019-05-07T14:50:12.140" v="1394"/>
            <ac:spMkLst>
              <pc:docMk/>
              <pc:sldMasterMk cId="0" sldId="2147483660"/>
              <pc:sldLayoutMk cId="2443368806" sldId="2147483695"/>
              <ac:spMk id="4" creationId="{861B0140-A460-4A1E-8F38-A699CFB7F38F}"/>
            </ac:spMkLst>
          </pc:spChg>
          <pc:spChg chg="mod">
            <ac:chgData name="Patrick Dean" userId="bd5fcf7e-f0a5-4dfe-8356-3b9255107a56" providerId="ADAL" clId="{1CFBCDBB-61EC-44E2-AA97-830A01D1CFF4}" dt="2019-05-07T14:50:12.140" v="1394"/>
            <ac:spMkLst>
              <pc:docMk/>
              <pc:sldMasterMk cId="0" sldId="2147483660"/>
              <pc:sldLayoutMk cId="2443368806" sldId="2147483695"/>
              <ac:spMk id="5" creationId="{53A7DBF7-4767-4373-8BCC-5BFB9E106152}"/>
            </ac:spMkLst>
          </pc:spChg>
          <pc:spChg chg="mod">
            <ac:chgData name="Patrick Dean" userId="bd5fcf7e-f0a5-4dfe-8356-3b9255107a56" providerId="ADAL" clId="{1CFBCDBB-61EC-44E2-AA97-830A01D1CFF4}" dt="2019-05-07T14:50:12.140" v="1394"/>
            <ac:spMkLst>
              <pc:docMk/>
              <pc:sldMasterMk cId="0" sldId="2147483660"/>
              <pc:sldLayoutMk cId="2443368806" sldId="2147483695"/>
              <ac:spMk id="6" creationId="{5F3C140E-366D-498A-93F4-3EAC0F897DE5}"/>
            </ac:spMkLst>
          </pc:spChg>
        </pc:sldLayoutChg>
        <pc:sldLayoutChg chg="modSp">
          <pc:chgData name="Patrick Dean" userId="bd5fcf7e-f0a5-4dfe-8356-3b9255107a56" providerId="ADAL" clId="{1CFBCDBB-61EC-44E2-AA97-830A01D1CFF4}" dt="2019-05-07T14:50:12.140" v="1394"/>
          <pc:sldLayoutMkLst>
            <pc:docMk/>
            <pc:sldMasterMk cId="0" sldId="2147483660"/>
            <pc:sldLayoutMk cId="236053189" sldId="2147483696"/>
          </pc:sldLayoutMkLst>
          <pc:spChg chg="mod">
            <ac:chgData name="Patrick Dean" userId="bd5fcf7e-f0a5-4dfe-8356-3b9255107a56" providerId="ADAL" clId="{1CFBCDBB-61EC-44E2-AA97-830A01D1CFF4}" dt="2019-05-07T14:50:12.140" v="1394"/>
            <ac:spMkLst>
              <pc:docMk/>
              <pc:sldMasterMk cId="0" sldId="2147483660"/>
              <pc:sldLayoutMk cId="236053189" sldId="2147483696"/>
              <ac:spMk id="3" creationId="{2FE99D59-18A3-4AD1-90F0-50DBEFDCBE9F}"/>
            </ac:spMkLst>
          </pc:spChg>
          <pc:spChg chg="mod">
            <ac:chgData name="Patrick Dean" userId="bd5fcf7e-f0a5-4dfe-8356-3b9255107a56" providerId="ADAL" clId="{1CFBCDBB-61EC-44E2-AA97-830A01D1CFF4}" dt="2019-05-07T14:50:12.140" v="1394"/>
            <ac:spMkLst>
              <pc:docMk/>
              <pc:sldMasterMk cId="0" sldId="2147483660"/>
              <pc:sldLayoutMk cId="236053189" sldId="2147483696"/>
              <ac:spMk id="4" creationId="{2AF97986-4396-444F-88FD-45D0AB6DD1BD}"/>
            </ac:spMkLst>
          </pc:spChg>
          <pc:spChg chg="mod">
            <ac:chgData name="Patrick Dean" userId="bd5fcf7e-f0a5-4dfe-8356-3b9255107a56" providerId="ADAL" clId="{1CFBCDBB-61EC-44E2-AA97-830A01D1CFF4}" dt="2019-05-07T14:50:12.140" v="1394"/>
            <ac:spMkLst>
              <pc:docMk/>
              <pc:sldMasterMk cId="0" sldId="2147483660"/>
              <pc:sldLayoutMk cId="236053189" sldId="2147483696"/>
              <ac:spMk id="5" creationId="{BA0E977F-4F1B-4C57-AAB8-05FF034B7FE5}"/>
            </ac:spMkLst>
          </pc:spChg>
          <pc:spChg chg="mod">
            <ac:chgData name="Patrick Dean" userId="bd5fcf7e-f0a5-4dfe-8356-3b9255107a56" providerId="ADAL" clId="{1CFBCDBB-61EC-44E2-AA97-830A01D1CFF4}" dt="2019-05-07T14:50:12.140" v="1394"/>
            <ac:spMkLst>
              <pc:docMk/>
              <pc:sldMasterMk cId="0" sldId="2147483660"/>
              <pc:sldLayoutMk cId="236053189" sldId="2147483696"/>
              <ac:spMk id="6" creationId="{FEA3EDF3-9F18-411D-BEEE-5A3ECDF8A368}"/>
            </ac:spMkLst>
          </pc:spChg>
          <pc:picChg chg="mod">
            <ac:chgData name="Patrick Dean" userId="bd5fcf7e-f0a5-4dfe-8356-3b9255107a56" providerId="ADAL" clId="{1CFBCDBB-61EC-44E2-AA97-830A01D1CFF4}" dt="2019-05-07T14:50:12.140" v="1394"/>
            <ac:picMkLst>
              <pc:docMk/>
              <pc:sldMasterMk cId="0" sldId="2147483660"/>
              <pc:sldLayoutMk cId="236053189" sldId="2147483696"/>
              <ac:picMk id="2" creationId="{6575BEC2-7E10-4743-B21B-A176B4E36E81}"/>
            </ac:picMkLst>
          </pc:picChg>
          <pc:picChg chg="mod">
            <ac:chgData name="Patrick Dean" userId="bd5fcf7e-f0a5-4dfe-8356-3b9255107a56" providerId="ADAL" clId="{1CFBCDBB-61EC-44E2-AA97-830A01D1CFF4}" dt="2019-05-07T14:50:12.140" v="1394"/>
            <ac:picMkLst>
              <pc:docMk/>
              <pc:sldMasterMk cId="0" sldId="2147483660"/>
              <pc:sldLayoutMk cId="236053189" sldId="2147483696"/>
              <ac:picMk id="7" creationId="{F04C7B87-FB62-435B-97E9-419BF5B92A5B}"/>
            </ac:picMkLst>
          </pc:picChg>
          <pc:picChg chg="mod">
            <ac:chgData name="Patrick Dean" userId="bd5fcf7e-f0a5-4dfe-8356-3b9255107a56" providerId="ADAL" clId="{1CFBCDBB-61EC-44E2-AA97-830A01D1CFF4}" dt="2019-05-07T14:50:12.140" v="1394"/>
            <ac:picMkLst>
              <pc:docMk/>
              <pc:sldMasterMk cId="0" sldId="2147483660"/>
              <pc:sldLayoutMk cId="236053189" sldId="2147483696"/>
              <ac:picMk id="8" creationId="{1002E6A1-40D1-46EA-B979-F35CD58C72BA}"/>
            </ac:picMkLst>
          </pc:picChg>
        </pc:sldLayoutChg>
      </pc:sldMasterChg>
      <pc:sldMasterChg chg="addSp delSp modSldLayout">
        <pc:chgData name="Patrick Dean" userId="bd5fcf7e-f0a5-4dfe-8356-3b9255107a56" providerId="ADAL" clId="{1CFBCDBB-61EC-44E2-AA97-830A01D1CFF4}" dt="2019-05-07T14:53:21.679" v="1445"/>
        <pc:sldMasterMkLst>
          <pc:docMk/>
          <pc:sldMasterMk cId="3806431941" sldId="2147483697"/>
        </pc:sldMasterMkLst>
        <pc:spChg chg="add del">
          <ac:chgData name="Patrick Dean" userId="bd5fcf7e-f0a5-4dfe-8356-3b9255107a56" providerId="ADAL" clId="{1CFBCDBB-61EC-44E2-AA97-830A01D1CFF4}" dt="2019-05-07T14:53:21.344" v="1444" actId="478"/>
          <ac:spMkLst>
            <pc:docMk/>
            <pc:sldMasterMk cId="3806431941" sldId="2147483697"/>
            <ac:spMk id="2" creationId="{00000000-0000-0000-0000-000000000000}"/>
          </ac:spMkLst>
        </pc:spChg>
        <pc:spChg chg="add del">
          <ac:chgData name="Patrick Dean" userId="bd5fcf7e-f0a5-4dfe-8356-3b9255107a56" providerId="ADAL" clId="{1CFBCDBB-61EC-44E2-AA97-830A01D1CFF4}" dt="2019-05-07T14:53:21.344" v="1444" actId="478"/>
          <ac:spMkLst>
            <pc:docMk/>
            <pc:sldMasterMk cId="3806431941" sldId="2147483697"/>
            <ac:spMk id="3" creationId="{00000000-0000-0000-0000-000000000000}"/>
          </ac:spMkLst>
        </pc:spChg>
        <pc:spChg chg="add del">
          <ac:chgData name="Patrick Dean" userId="bd5fcf7e-f0a5-4dfe-8356-3b9255107a56" providerId="ADAL" clId="{1CFBCDBB-61EC-44E2-AA97-830A01D1CFF4}" dt="2019-05-07T14:53:21.344" v="1444" actId="478"/>
          <ac:spMkLst>
            <pc:docMk/>
            <pc:sldMasterMk cId="3806431941" sldId="2147483697"/>
            <ac:spMk id="4" creationId="{00000000-0000-0000-0000-000000000000}"/>
          </ac:spMkLst>
        </pc:spChg>
        <pc:spChg chg="add del">
          <ac:chgData name="Patrick Dean" userId="bd5fcf7e-f0a5-4dfe-8356-3b9255107a56" providerId="ADAL" clId="{1CFBCDBB-61EC-44E2-AA97-830A01D1CFF4}" dt="2019-05-07T14:53:21.344" v="1444" actId="478"/>
          <ac:spMkLst>
            <pc:docMk/>
            <pc:sldMasterMk cId="3806431941" sldId="2147483697"/>
            <ac:spMk id="5" creationId="{00000000-0000-0000-0000-000000000000}"/>
          </ac:spMkLst>
        </pc:spChg>
        <pc:spChg chg="add del">
          <ac:chgData name="Patrick Dean" userId="bd5fcf7e-f0a5-4dfe-8356-3b9255107a56" providerId="ADAL" clId="{1CFBCDBB-61EC-44E2-AA97-830A01D1CFF4}" dt="2019-05-07T14:53:21.344" v="1444" actId="478"/>
          <ac:spMkLst>
            <pc:docMk/>
            <pc:sldMasterMk cId="3806431941" sldId="2147483697"/>
            <ac:spMk id="6" creationId="{00000000-0000-0000-0000-000000000000}"/>
          </ac:spMkLst>
        </pc:spChg>
        <pc:spChg chg="add del">
          <ac:chgData name="Patrick Dean" userId="bd5fcf7e-f0a5-4dfe-8356-3b9255107a56" providerId="ADAL" clId="{1CFBCDBB-61EC-44E2-AA97-830A01D1CFF4}" dt="2019-05-07T14:53:21.344" v="1444" actId="478"/>
          <ac:spMkLst>
            <pc:docMk/>
            <pc:sldMasterMk cId="3806431941" sldId="2147483697"/>
            <ac:spMk id="8" creationId="{1508EF96-1A78-4B51-9C98-C8F232406F02}"/>
          </ac:spMkLst>
        </pc:spChg>
        <pc:spChg chg="add del">
          <ac:chgData name="Patrick Dean" userId="bd5fcf7e-f0a5-4dfe-8356-3b9255107a56" providerId="ADAL" clId="{1CFBCDBB-61EC-44E2-AA97-830A01D1CFF4}" dt="2019-05-07T14:53:21.344" v="1444" actId="478"/>
          <ac:spMkLst>
            <pc:docMk/>
            <pc:sldMasterMk cId="3806431941" sldId="2147483697"/>
            <ac:spMk id="9" creationId="{4208787C-3CD4-4835-9902-A19A5A70E2E2}"/>
          </ac:spMkLst>
        </pc:spChg>
        <pc:spChg chg="add">
          <ac:chgData name="Patrick Dean" userId="bd5fcf7e-f0a5-4dfe-8356-3b9255107a56" providerId="ADAL" clId="{1CFBCDBB-61EC-44E2-AA97-830A01D1CFF4}" dt="2019-05-07T14:53:21.679" v="1445"/>
          <ac:spMkLst>
            <pc:docMk/>
            <pc:sldMasterMk cId="3806431941" sldId="2147483697"/>
            <ac:spMk id="15" creationId="{02DD4622-79C1-455F-82F9-C16871DAD40E}"/>
          </ac:spMkLst>
        </pc:spChg>
        <pc:spChg chg="add">
          <ac:chgData name="Patrick Dean" userId="bd5fcf7e-f0a5-4dfe-8356-3b9255107a56" providerId="ADAL" clId="{1CFBCDBB-61EC-44E2-AA97-830A01D1CFF4}" dt="2019-05-07T14:53:21.679" v="1445"/>
          <ac:spMkLst>
            <pc:docMk/>
            <pc:sldMasterMk cId="3806431941" sldId="2147483697"/>
            <ac:spMk id="16" creationId="{7D5257B6-0188-46D2-848E-A7533DC14451}"/>
          </ac:spMkLst>
        </pc:spChg>
        <pc:spChg chg="add">
          <ac:chgData name="Patrick Dean" userId="bd5fcf7e-f0a5-4dfe-8356-3b9255107a56" providerId="ADAL" clId="{1CFBCDBB-61EC-44E2-AA97-830A01D1CFF4}" dt="2019-05-07T14:53:21.679" v="1445"/>
          <ac:spMkLst>
            <pc:docMk/>
            <pc:sldMasterMk cId="3806431941" sldId="2147483697"/>
            <ac:spMk id="17" creationId="{86507F72-2DC9-4888-A2A2-8EC9C28990D6}"/>
          </ac:spMkLst>
        </pc:spChg>
        <pc:picChg chg="add del">
          <ac:chgData name="Patrick Dean" userId="bd5fcf7e-f0a5-4dfe-8356-3b9255107a56" providerId="ADAL" clId="{1CFBCDBB-61EC-44E2-AA97-830A01D1CFF4}" dt="2019-05-07T14:53:21.344" v="1444" actId="478"/>
          <ac:picMkLst>
            <pc:docMk/>
            <pc:sldMasterMk cId="3806431941" sldId="2147483697"/>
            <ac:picMk id="7" creationId="{DA9C76F3-2F18-4D78-AB70-AA19620C6BFF}"/>
          </ac:picMkLst>
        </pc:picChg>
        <pc:picChg chg="add del">
          <ac:chgData name="Patrick Dean" userId="bd5fcf7e-f0a5-4dfe-8356-3b9255107a56" providerId="ADAL" clId="{1CFBCDBB-61EC-44E2-AA97-830A01D1CFF4}" dt="2019-05-07T14:53:21.344" v="1444" actId="478"/>
          <ac:picMkLst>
            <pc:docMk/>
            <pc:sldMasterMk cId="3806431941" sldId="2147483697"/>
            <ac:picMk id="10" creationId="{D050A7C7-9F83-40CB-AB52-EE7FFDC7BE48}"/>
          </ac:picMkLst>
        </pc:picChg>
        <pc:picChg chg="add del">
          <ac:chgData name="Patrick Dean" userId="bd5fcf7e-f0a5-4dfe-8356-3b9255107a56" providerId="ADAL" clId="{1CFBCDBB-61EC-44E2-AA97-830A01D1CFF4}" dt="2019-05-07T14:53:21.344" v="1444" actId="478"/>
          <ac:picMkLst>
            <pc:docMk/>
            <pc:sldMasterMk cId="3806431941" sldId="2147483697"/>
            <ac:picMk id="11" creationId="{4E1FD892-0E43-435E-ACDE-DC2BFCD794BE}"/>
          </ac:picMkLst>
        </pc:picChg>
        <pc:picChg chg="add del">
          <ac:chgData name="Patrick Dean" userId="bd5fcf7e-f0a5-4dfe-8356-3b9255107a56" providerId="ADAL" clId="{1CFBCDBB-61EC-44E2-AA97-830A01D1CFF4}" dt="2019-05-07T14:53:05.418" v="1442"/>
          <ac:picMkLst>
            <pc:docMk/>
            <pc:sldMasterMk cId="3806431941" sldId="2147483697"/>
            <ac:picMk id="12" creationId="{F13315BF-B55C-4EE1-8572-C2851A55169A}"/>
          </ac:picMkLst>
        </pc:picChg>
        <pc:picChg chg="add del">
          <ac:chgData name="Patrick Dean" userId="bd5fcf7e-f0a5-4dfe-8356-3b9255107a56" providerId="ADAL" clId="{1CFBCDBB-61EC-44E2-AA97-830A01D1CFF4}" dt="2019-05-07T14:53:05.418" v="1442"/>
          <ac:picMkLst>
            <pc:docMk/>
            <pc:sldMasterMk cId="3806431941" sldId="2147483697"/>
            <ac:picMk id="13" creationId="{89DB72C2-E543-4C2E-BB98-8C7821E9D085}"/>
          </ac:picMkLst>
        </pc:picChg>
        <pc:picChg chg="add">
          <ac:chgData name="Patrick Dean" userId="bd5fcf7e-f0a5-4dfe-8356-3b9255107a56" providerId="ADAL" clId="{1CFBCDBB-61EC-44E2-AA97-830A01D1CFF4}" dt="2019-05-07T14:53:21.679" v="1445"/>
          <ac:picMkLst>
            <pc:docMk/>
            <pc:sldMasterMk cId="3806431941" sldId="2147483697"/>
            <ac:picMk id="14" creationId="{4761E8FE-7702-469F-951A-4282D92C74A5}"/>
          </ac:picMkLst>
        </pc:picChg>
        <pc:picChg chg="add">
          <ac:chgData name="Patrick Dean" userId="bd5fcf7e-f0a5-4dfe-8356-3b9255107a56" providerId="ADAL" clId="{1CFBCDBB-61EC-44E2-AA97-830A01D1CFF4}" dt="2019-05-07T14:53:21.679" v="1445"/>
          <ac:picMkLst>
            <pc:docMk/>
            <pc:sldMasterMk cId="3806431941" sldId="2147483697"/>
            <ac:picMk id="18" creationId="{DA647777-6747-44CD-97C7-36051400A72A}"/>
          </ac:picMkLst>
        </pc:picChg>
        <pc:picChg chg="add">
          <ac:chgData name="Patrick Dean" userId="bd5fcf7e-f0a5-4dfe-8356-3b9255107a56" providerId="ADAL" clId="{1CFBCDBB-61EC-44E2-AA97-830A01D1CFF4}" dt="2019-05-07T14:53:21.679" v="1445"/>
          <ac:picMkLst>
            <pc:docMk/>
            <pc:sldMasterMk cId="3806431941" sldId="2147483697"/>
            <ac:picMk id="19" creationId="{C1679344-451F-4393-91FB-EFEA8E88A47C}"/>
          </ac:picMkLst>
        </pc:picChg>
        <pc:sldLayoutChg chg="delSp">
          <pc:chgData name="Patrick Dean" userId="bd5fcf7e-f0a5-4dfe-8356-3b9255107a56" providerId="ADAL" clId="{1CFBCDBB-61EC-44E2-AA97-830A01D1CFF4}" dt="2019-05-07T14:52:52.634" v="1439" actId="478"/>
          <pc:sldLayoutMkLst>
            <pc:docMk/>
            <pc:sldMasterMk cId="3806431941" sldId="2147483697"/>
            <pc:sldLayoutMk cId="2324841686" sldId="2147483698"/>
          </pc:sldLayoutMkLst>
          <pc:spChg chg="del">
            <ac:chgData name="Patrick Dean" userId="bd5fcf7e-f0a5-4dfe-8356-3b9255107a56" providerId="ADAL" clId="{1CFBCDBB-61EC-44E2-AA97-830A01D1CFF4}" dt="2019-05-07T14:52:52.634" v="1439" actId="478"/>
            <ac:spMkLst>
              <pc:docMk/>
              <pc:sldMasterMk cId="3806431941" sldId="2147483697"/>
              <pc:sldLayoutMk cId="2324841686" sldId="2147483698"/>
              <ac:spMk id="2" creationId="{00000000-0000-0000-0000-000000000000}"/>
            </ac:spMkLst>
          </pc:spChg>
          <pc:spChg chg="del">
            <ac:chgData name="Patrick Dean" userId="bd5fcf7e-f0a5-4dfe-8356-3b9255107a56" providerId="ADAL" clId="{1CFBCDBB-61EC-44E2-AA97-830A01D1CFF4}" dt="2019-05-07T14:52:52.634" v="1439" actId="478"/>
            <ac:spMkLst>
              <pc:docMk/>
              <pc:sldMasterMk cId="3806431941" sldId="2147483697"/>
              <pc:sldLayoutMk cId="2324841686" sldId="2147483698"/>
              <ac:spMk id="3" creationId="{00000000-0000-0000-0000-000000000000}"/>
            </ac:spMkLst>
          </pc:spChg>
          <pc:spChg chg="del">
            <ac:chgData name="Patrick Dean" userId="bd5fcf7e-f0a5-4dfe-8356-3b9255107a56" providerId="ADAL" clId="{1CFBCDBB-61EC-44E2-AA97-830A01D1CFF4}" dt="2019-05-07T14:52:52.634" v="1439" actId="478"/>
            <ac:spMkLst>
              <pc:docMk/>
              <pc:sldMasterMk cId="3806431941" sldId="2147483697"/>
              <pc:sldLayoutMk cId="2324841686" sldId="2147483698"/>
              <ac:spMk id="4" creationId="{00000000-0000-0000-0000-000000000000}"/>
            </ac:spMkLst>
          </pc:spChg>
          <pc:spChg chg="del">
            <ac:chgData name="Patrick Dean" userId="bd5fcf7e-f0a5-4dfe-8356-3b9255107a56" providerId="ADAL" clId="{1CFBCDBB-61EC-44E2-AA97-830A01D1CFF4}" dt="2019-05-07T14:52:52.634" v="1439" actId="478"/>
            <ac:spMkLst>
              <pc:docMk/>
              <pc:sldMasterMk cId="3806431941" sldId="2147483697"/>
              <pc:sldLayoutMk cId="2324841686" sldId="2147483698"/>
              <ac:spMk id="5" creationId="{00000000-0000-0000-0000-000000000000}"/>
            </ac:spMkLst>
          </pc:spChg>
          <pc:spChg chg="del">
            <ac:chgData name="Patrick Dean" userId="bd5fcf7e-f0a5-4dfe-8356-3b9255107a56" providerId="ADAL" clId="{1CFBCDBB-61EC-44E2-AA97-830A01D1CFF4}" dt="2019-05-07T14:52:52.634" v="1439" actId="478"/>
            <ac:spMkLst>
              <pc:docMk/>
              <pc:sldMasterMk cId="3806431941" sldId="2147483697"/>
              <pc:sldLayoutMk cId="2324841686" sldId="2147483698"/>
              <ac:spMk id="6" creationId="{00000000-0000-0000-0000-000000000000}"/>
            </ac:spMkLst>
          </pc:spChg>
        </pc:sldLayoutChg>
        <pc:sldLayoutChg chg="modSp">
          <pc:chgData name="Patrick Dean" userId="bd5fcf7e-f0a5-4dfe-8356-3b9255107a56" providerId="ADAL" clId="{1CFBCDBB-61EC-44E2-AA97-830A01D1CFF4}" dt="2019-05-07T14:53:21.344" v="1444" actId="478"/>
          <pc:sldLayoutMkLst>
            <pc:docMk/>
            <pc:sldMasterMk cId="3806431941" sldId="2147483697"/>
            <pc:sldLayoutMk cId="2470881520" sldId="2147483699"/>
          </pc:sldLayoutMkLst>
          <pc:spChg chg="mod">
            <ac:chgData name="Patrick Dean" userId="bd5fcf7e-f0a5-4dfe-8356-3b9255107a56" providerId="ADAL" clId="{1CFBCDBB-61EC-44E2-AA97-830A01D1CFF4}" dt="2019-05-07T14:53:21.344" v="1444" actId="478"/>
            <ac:spMkLst>
              <pc:docMk/>
              <pc:sldMasterMk cId="3806431941" sldId="2147483697"/>
              <pc:sldLayoutMk cId="2470881520" sldId="2147483699"/>
              <ac:spMk id="2"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2470881520" sldId="2147483699"/>
              <ac:spMk id="3"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2470881520" sldId="2147483699"/>
              <ac:spMk id="4"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2470881520" sldId="2147483699"/>
              <ac:spMk id="5"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2470881520" sldId="2147483699"/>
              <ac:spMk id="6" creationId="{00000000-0000-0000-0000-000000000000}"/>
            </ac:spMkLst>
          </pc:spChg>
        </pc:sldLayoutChg>
        <pc:sldLayoutChg chg="modSp">
          <pc:chgData name="Patrick Dean" userId="bd5fcf7e-f0a5-4dfe-8356-3b9255107a56" providerId="ADAL" clId="{1CFBCDBB-61EC-44E2-AA97-830A01D1CFF4}" dt="2019-05-07T14:53:21.344" v="1444" actId="478"/>
          <pc:sldLayoutMkLst>
            <pc:docMk/>
            <pc:sldMasterMk cId="3806431941" sldId="2147483697"/>
            <pc:sldLayoutMk cId="3341289716" sldId="2147483700"/>
          </pc:sldLayoutMkLst>
          <pc:spChg chg="mod">
            <ac:chgData name="Patrick Dean" userId="bd5fcf7e-f0a5-4dfe-8356-3b9255107a56" providerId="ADAL" clId="{1CFBCDBB-61EC-44E2-AA97-830A01D1CFF4}" dt="2019-05-07T14:53:21.344" v="1444" actId="478"/>
            <ac:spMkLst>
              <pc:docMk/>
              <pc:sldMasterMk cId="3806431941" sldId="2147483697"/>
              <pc:sldLayoutMk cId="3341289716" sldId="2147483700"/>
              <ac:spMk id="4"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3341289716" sldId="2147483700"/>
              <ac:spMk id="5"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3341289716" sldId="2147483700"/>
              <ac:spMk id="6" creationId="{00000000-0000-0000-0000-000000000000}"/>
            </ac:spMkLst>
          </pc:spChg>
        </pc:sldLayoutChg>
        <pc:sldLayoutChg chg="modSp">
          <pc:chgData name="Patrick Dean" userId="bd5fcf7e-f0a5-4dfe-8356-3b9255107a56" providerId="ADAL" clId="{1CFBCDBB-61EC-44E2-AA97-830A01D1CFF4}" dt="2019-05-07T14:53:21.344" v="1444" actId="478"/>
          <pc:sldLayoutMkLst>
            <pc:docMk/>
            <pc:sldMasterMk cId="3806431941" sldId="2147483697"/>
            <pc:sldLayoutMk cId="1999101435" sldId="2147483701"/>
          </pc:sldLayoutMkLst>
          <pc:spChg chg="mod">
            <ac:chgData name="Patrick Dean" userId="bd5fcf7e-f0a5-4dfe-8356-3b9255107a56" providerId="ADAL" clId="{1CFBCDBB-61EC-44E2-AA97-830A01D1CFF4}" dt="2019-05-07T14:53:21.344" v="1444" actId="478"/>
            <ac:spMkLst>
              <pc:docMk/>
              <pc:sldMasterMk cId="3806431941" sldId="2147483697"/>
              <pc:sldLayoutMk cId="1999101435" sldId="2147483701"/>
              <ac:spMk id="2"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999101435" sldId="2147483701"/>
              <ac:spMk id="5"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999101435" sldId="2147483701"/>
              <ac:spMk id="6"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999101435" sldId="2147483701"/>
              <ac:spMk id="7" creationId="{00000000-0000-0000-0000-000000000000}"/>
            </ac:spMkLst>
          </pc:spChg>
        </pc:sldLayoutChg>
        <pc:sldLayoutChg chg="modSp">
          <pc:chgData name="Patrick Dean" userId="bd5fcf7e-f0a5-4dfe-8356-3b9255107a56" providerId="ADAL" clId="{1CFBCDBB-61EC-44E2-AA97-830A01D1CFF4}" dt="2019-05-07T14:53:21.344" v="1444" actId="478"/>
          <pc:sldLayoutMkLst>
            <pc:docMk/>
            <pc:sldMasterMk cId="3806431941" sldId="2147483697"/>
            <pc:sldLayoutMk cId="1180288230" sldId="2147483702"/>
          </pc:sldLayoutMkLst>
          <pc:spChg chg="mod">
            <ac:chgData name="Patrick Dean" userId="bd5fcf7e-f0a5-4dfe-8356-3b9255107a56" providerId="ADAL" clId="{1CFBCDBB-61EC-44E2-AA97-830A01D1CFF4}" dt="2019-05-07T14:53:21.344" v="1444" actId="478"/>
            <ac:spMkLst>
              <pc:docMk/>
              <pc:sldMasterMk cId="3806431941" sldId="2147483697"/>
              <pc:sldLayoutMk cId="1180288230" sldId="2147483702"/>
              <ac:spMk id="7"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180288230" sldId="2147483702"/>
              <ac:spMk id="8"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180288230" sldId="2147483702"/>
              <ac:spMk id="9" creationId="{00000000-0000-0000-0000-000000000000}"/>
            </ac:spMkLst>
          </pc:spChg>
        </pc:sldLayoutChg>
        <pc:sldLayoutChg chg="modSp">
          <pc:chgData name="Patrick Dean" userId="bd5fcf7e-f0a5-4dfe-8356-3b9255107a56" providerId="ADAL" clId="{1CFBCDBB-61EC-44E2-AA97-830A01D1CFF4}" dt="2019-05-07T14:53:21.344" v="1444" actId="478"/>
          <pc:sldLayoutMkLst>
            <pc:docMk/>
            <pc:sldMasterMk cId="3806431941" sldId="2147483697"/>
            <pc:sldLayoutMk cId="1095333600" sldId="2147483703"/>
          </pc:sldLayoutMkLst>
          <pc:spChg chg="mod">
            <ac:chgData name="Patrick Dean" userId="bd5fcf7e-f0a5-4dfe-8356-3b9255107a56" providerId="ADAL" clId="{1CFBCDBB-61EC-44E2-AA97-830A01D1CFF4}" dt="2019-05-07T14:53:21.344" v="1444" actId="478"/>
            <ac:spMkLst>
              <pc:docMk/>
              <pc:sldMasterMk cId="3806431941" sldId="2147483697"/>
              <pc:sldLayoutMk cId="1095333600" sldId="2147483703"/>
              <ac:spMk id="2"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095333600" sldId="2147483703"/>
              <ac:spMk id="3"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095333600" sldId="2147483703"/>
              <ac:spMk id="4"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095333600" sldId="2147483703"/>
              <ac:spMk id="5" creationId="{00000000-0000-0000-0000-000000000000}"/>
            </ac:spMkLst>
          </pc:spChg>
        </pc:sldLayoutChg>
        <pc:sldLayoutChg chg="modSp">
          <pc:chgData name="Patrick Dean" userId="bd5fcf7e-f0a5-4dfe-8356-3b9255107a56" providerId="ADAL" clId="{1CFBCDBB-61EC-44E2-AA97-830A01D1CFF4}" dt="2019-05-07T14:53:21.344" v="1444" actId="478"/>
          <pc:sldLayoutMkLst>
            <pc:docMk/>
            <pc:sldMasterMk cId="3806431941" sldId="2147483697"/>
            <pc:sldLayoutMk cId="3069715919" sldId="2147483704"/>
          </pc:sldLayoutMkLst>
          <pc:spChg chg="mod">
            <ac:chgData name="Patrick Dean" userId="bd5fcf7e-f0a5-4dfe-8356-3b9255107a56" providerId="ADAL" clId="{1CFBCDBB-61EC-44E2-AA97-830A01D1CFF4}" dt="2019-05-07T14:53:21.344" v="1444" actId="478"/>
            <ac:spMkLst>
              <pc:docMk/>
              <pc:sldMasterMk cId="3806431941" sldId="2147483697"/>
              <pc:sldLayoutMk cId="3069715919" sldId="2147483704"/>
              <ac:spMk id="2"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3069715919" sldId="2147483704"/>
              <ac:spMk id="3"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3069715919" sldId="2147483704"/>
              <ac:spMk id="4" creationId="{00000000-0000-0000-0000-000000000000}"/>
            </ac:spMkLst>
          </pc:spChg>
        </pc:sldLayoutChg>
        <pc:sldLayoutChg chg="modSp">
          <pc:chgData name="Patrick Dean" userId="bd5fcf7e-f0a5-4dfe-8356-3b9255107a56" providerId="ADAL" clId="{1CFBCDBB-61EC-44E2-AA97-830A01D1CFF4}" dt="2019-05-07T14:53:21.344" v="1444" actId="478"/>
          <pc:sldLayoutMkLst>
            <pc:docMk/>
            <pc:sldMasterMk cId="3806431941" sldId="2147483697"/>
            <pc:sldLayoutMk cId="1214404695" sldId="2147483705"/>
          </pc:sldLayoutMkLst>
          <pc:spChg chg="mod">
            <ac:chgData name="Patrick Dean" userId="bd5fcf7e-f0a5-4dfe-8356-3b9255107a56" providerId="ADAL" clId="{1CFBCDBB-61EC-44E2-AA97-830A01D1CFF4}" dt="2019-05-07T14:53:21.344" v="1444" actId="478"/>
            <ac:spMkLst>
              <pc:docMk/>
              <pc:sldMasterMk cId="3806431941" sldId="2147483697"/>
              <pc:sldLayoutMk cId="1214404695" sldId="2147483705"/>
              <ac:spMk id="5"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214404695" sldId="2147483705"/>
              <ac:spMk id="6"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214404695" sldId="2147483705"/>
              <ac:spMk id="7" creationId="{00000000-0000-0000-0000-000000000000}"/>
            </ac:spMkLst>
          </pc:spChg>
        </pc:sldLayoutChg>
        <pc:sldLayoutChg chg="modSp">
          <pc:chgData name="Patrick Dean" userId="bd5fcf7e-f0a5-4dfe-8356-3b9255107a56" providerId="ADAL" clId="{1CFBCDBB-61EC-44E2-AA97-830A01D1CFF4}" dt="2019-05-07T14:53:21.344" v="1444" actId="478"/>
          <pc:sldLayoutMkLst>
            <pc:docMk/>
            <pc:sldMasterMk cId="3806431941" sldId="2147483697"/>
            <pc:sldLayoutMk cId="2775167401" sldId="2147483706"/>
          </pc:sldLayoutMkLst>
          <pc:spChg chg="mod">
            <ac:chgData name="Patrick Dean" userId="bd5fcf7e-f0a5-4dfe-8356-3b9255107a56" providerId="ADAL" clId="{1CFBCDBB-61EC-44E2-AA97-830A01D1CFF4}" dt="2019-05-07T14:53:21.344" v="1444" actId="478"/>
            <ac:spMkLst>
              <pc:docMk/>
              <pc:sldMasterMk cId="3806431941" sldId="2147483697"/>
              <pc:sldLayoutMk cId="2775167401" sldId="2147483706"/>
              <ac:spMk id="5"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2775167401" sldId="2147483706"/>
              <ac:spMk id="6"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2775167401" sldId="2147483706"/>
              <ac:spMk id="7" creationId="{00000000-0000-0000-0000-000000000000}"/>
            </ac:spMkLst>
          </pc:spChg>
        </pc:sldLayoutChg>
        <pc:sldLayoutChg chg="modSp">
          <pc:chgData name="Patrick Dean" userId="bd5fcf7e-f0a5-4dfe-8356-3b9255107a56" providerId="ADAL" clId="{1CFBCDBB-61EC-44E2-AA97-830A01D1CFF4}" dt="2019-05-07T14:53:21.344" v="1444" actId="478"/>
          <pc:sldLayoutMkLst>
            <pc:docMk/>
            <pc:sldMasterMk cId="3806431941" sldId="2147483697"/>
            <pc:sldLayoutMk cId="1340530833" sldId="2147483707"/>
          </pc:sldLayoutMkLst>
          <pc:spChg chg="mod">
            <ac:chgData name="Patrick Dean" userId="bd5fcf7e-f0a5-4dfe-8356-3b9255107a56" providerId="ADAL" clId="{1CFBCDBB-61EC-44E2-AA97-830A01D1CFF4}" dt="2019-05-07T14:53:21.344" v="1444" actId="478"/>
            <ac:spMkLst>
              <pc:docMk/>
              <pc:sldMasterMk cId="3806431941" sldId="2147483697"/>
              <pc:sldLayoutMk cId="1340530833" sldId="2147483707"/>
              <ac:spMk id="2"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340530833" sldId="2147483707"/>
              <ac:spMk id="3"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340530833" sldId="2147483707"/>
              <ac:spMk id="4"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340530833" sldId="2147483707"/>
              <ac:spMk id="5"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1340530833" sldId="2147483707"/>
              <ac:spMk id="6" creationId="{00000000-0000-0000-0000-000000000000}"/>
            </ac:spMkLst>
          </pc:spChg>
        </pc:sldLayoutChg>
        <pc:sldLayoutChg chg="modSp">
          <pc:chgData name="Patrick Dean" userId="bd5fcf7e-f0a5-4dfe-8356-3b9255107a56" providerId="ADAL" clId="{1CFBCDBB-61EC-44E2-AA97-830A01D1CFF4}" dt="2019-05-07T14:53:21.344" v="1444" actId="478"/>
          <pc:sldLayoutMkLst>
            <pc:docMk/>
            <pc:sldMasterMk cId="3806431941" sldId="2147483697"/>
            <pc:sldLayoutMk cId="2409278084" sldId="2147483708"/>
          </pc:sldLayoutMkLst>
          <pc:spChg chg="mod">
            <ac:chgData name="Patrick Dean" userId="bd5fcf7e-f0a5-4dfe-8356-3b9255107a56" providerId="ADAL" clId="{1CFBCDBB-61EC-44E2-AA97-830A01D1CFF4}" dt="2019-05-07T14:53:21.344" v="1444" actId="478"/>
            <ac:spMkLst>
              <pc:docMk/>
              <pc:sldMasterMk cId="3806431941" sldId="2147483697"/>
              <pc:sldLayoutMk cId="2409278084" sldId="2147483708"/>
              <ac:spMk id="4"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2409278084" sldId="2147483708"/>
              <ac:spMk id="5" creationId="{00000000-0000-0000-0000-000000000000}"/>
            </ac:spMkLst>
          </pc:spChg>
          <pc:spChg chg="mod">
            <ac:chgData name="Patrick Dean" userId="bd5fcf7e-f0a5-4dfe-8356-3b9255107a56" providerId="ADAL" clId="{1CFBCDBB-61EC-44E2-AA97-830A01D1CFF4}" dt="2019-05-07T14:53:21.344" v="1444" actId="478"/>
            <ac:spMkLst>
              <pc:docMk/>
              <pc:sldMasterMk cId="3806431941" sldId="2147483697"/>
              <pc:sldLayoutMk cId="2409278084" sldId="2147483708"/>
              <ac:spMk id="6" creationId="{00000000-0000-0000-0000-000000000000}"/>
            </ac:spMkLst>
          </pc:spChg>
        </pc:sldLayoutChg>
        <pc:sldLayoutChg chg="addSp delSp modSp">
          <pc:chgData name="Patrick Dean" userId="bd5fcf7e-f0a5-4dfe-8356-3b9255107a56" providerId="ADAL" clId="{1CFBCDBB-61EC-44E2-AA97-830A01D1CFF4}" dt="2019-05-07T14:52:39.816" v="1438" actId="478"/>
          <pc:sldLayoutMkLst>
            <pc:docMk/>
            <pc:sldMasterMk cId="3806431941" sldId="2147483697"/>
            <pc:sldLayoutMk cId="164690210" sldId="2147483709"/>
          </pc:sldLayoutMkLst>
          <pc:spChg chg="del">
            <ac:chgData name="Patrick Dean" userId="bd5fcf7e-f0a5-4dfe-8356-3b9255107a56" providerId="ADAL" clId="{1CFBCDBB-61EC-44E2-AA97-830A01D1CFF4}" dt="2019-05-07T14:52:39.816" v="1438" actId="478"/>
            <ac:spMkLst>
              <pc:docMk/>
              <pc:sldMasterMk cId="3806431941" sldId="2147483697"/>
              <pc:sldLayoutMk cId="164690210" sldId="2147483709"/>
              <ac:spMk id="3" creationId="{2FE99D59-18A3-4AD1-90F0-50DBEFDCBE9F}"/>
            </ac:spMkLst>
          </pc:spChg>
          <pc:picChg chg="del">
            <ac:chgData name="Patrick Dean" userId="bd5fcf7e-f0a5-4dfe-8356-3b9255107a56" providerId="ADAL" clId="{1CFBCDBB-61EC-44E2-AA97-830A01D1CFF4}" dt="2019-05-07T14:50:31.317" v="1399" actId="478"/>
            <ac:picMkLst>
              <pc:docMk/>
              <pc:sldMasterMk cId="3806431941" sldId="2147483697"/>
              <pc:sldLayoutMk cId="164690210" sldId="2147483709"/>
              <ac:picMk id="7" creationId="{F04C7B87-FB62-435B-97E9-419BF5B92A5B}"/>
            </ac:picMkLst>
          </pc:picChg>
          <pc:picChg chg="del">
            <ac:chgData name="Patrick Dean" userId="bd5fcf7e-f0a5-4dfe-8356-3b9255107a56" providerId="ADAL" clId="{1CFBCDBB-61EC-44E2-AA97-830A01D1CFF4}" dt="2019-05-07T14:50:31.317" v="1399" actId="478"/>
            <ac:picMkLst>
              <pc:docMk/>
              <pc:sldMasterMk cId="3806431941" sldId="2147483697"/>
              <pc:sldLayoutMk cId="164690210" sldId="2147483709"/>
              <ac:picMk id="8" creationId="{1002E6A1-40D1-46EA-B979-F35CD58C72BA}"/>
            </ac:picMkLst>
          </pc:picChg>
          <pc:picChg chg="add mod">
            <ac:chgData name="Patrick Dean" userId="bd5fcf7e-f0a5-4dfe-8356-3b9255107a56" providerId="ADAL" clId="{1CFBCDBB-61EC-44E2-AA97-830A01D1CFF4}" dt="2019-05-07T14:50:59.781" v="1403" actId="1076"/>
            <ac:picMkLst>
              <pc:docMk/>
              <pc:sldMasterMk cId="3806431941" sldId="2147483697"/>
              <pc:sldLayoutMk cId="164690210" sldId="2147483709"/>
              <ac:picMk id="9" creationId="{1D08372E-0CC8-494B-9912-96097BC66669}"/>
            </ac:picMkLst>
          </pc:picChg>
          <pc:picChg chg="add mod">
            <ac:chgData name="Patrick Dean" userId="bd5fcf7e-f0a5-4dfe-8356-3b9255107a56" providerId="ADAL" clId="{1CFBCDBB-61EC-44E2-AA97-830A01D1CFF4}" dt="2019-05-07T14:50:54.037" v="1402" actId="1076"/>
            <ac:picMkLst>
              <pc:docMk/>
              <pc:sldMasterMk cId="3806431941" sldId="2147483697"/>
              <pc:sldLayoutMk cId="164690210" sldId="2147483709"/>
              <ac:picMk id="10" creationId="{34FB7707-735D-4373-B6CB-E4F42EFDEF14}"/>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8522C7C-AC1F-4D16-8136-E7C711FF4C5F}"/>
              </a:ext>
            </a:extLst>
          </p:cNvPr>
          <p:cNvSpPr>
            <a:spLocks noGrp="1" noChangeArrowheads="1"/>
          </p:cNvSpPr>
          <p:nvPr>
            <p:ph type="hdr" sz="quarter"/>
          </p:nvPr>
        </p:nvSpPr>
        <p:spPr bwMode="auto">
          <a:xfrm>
            <a:off x="530225" y="280988"/>
            <a:ext cx="2441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fontAlgn="auto" hangingPunct="1">
              <a:spcBef>
                <a:spcPts val="0"/>
              </a:spcBef>
              <a:spcAft>
                <a:spcPts val="0"/>
              </a:spcAft>
              <a:defRPr sz="1000">
                <a:latin typeface="Verdana" panose="020B0604030504040204" pitchFamily="34" charset="0"/>
              </a:defRPr>
            </a:lvl1pPr>
          </a:lstStyle>
          <a:p>
            <a:pPr>
              <a:defRPr/>
            </a:pPr>
            <a:endParaRPr lang="en-US" altLang="en-US"/>
          </a:p>
        </p:txBody>
      </p:sp>
      <p:sp>
        <p:nvSpPr>
          <p:cNvPr id="38915" name="Rectangle 3">
            <a:extLst>
              <a:ext uri="{FF2B5EF4-FFF2-40B4-BE49-F238E27FC236}">
                <a16:creationId xmlns:a16="http://schemas.microsoft.com/office/drawing/2014/main" id="{05BE9FD4-13FE-4531-A8C0-A2EF0039C919}"/>
              </a:ext>
            </a:extLst>
          </p:cNvPr>
          <p:cNvSpPr>
            <a:spLocks noGrp="1" noChangeArrowheads="1"/>
          </p:cNvSpPr>
          <p:nvPr>
            <p:ph type="dt" sz="quarter" idx="1"/>
          </p:nvPr>
        </p:nvSpPr>
        <p:spPr bwMode="auto">
          <a:xfrm>
            <a:off x="3886200" y="249238"/>
            <a:ext cx="241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fontAlgn="auto" hangingPunct="1">
              <a:spcBef>
                <a:spcPts val="0"/>
              </a:spcBef>
              <a:spcAft>
                <a:spcPts val="0"/>
              </a:spcAft>
              <a:defRPr sz="1000">
                <a:latin typeface="Verdana" panose="020B0604030504040204" pitchFamily="34" charset="0"/>
              </a:defRPr>
            </a:lvl1pPr>
          </a:lstStyle>
          <a:p>
            <a:pPr>
              <a:defRPr/>
            </a:pPr>
            <a:endParaRPr lang="en-US" altLang="en-US"/>
          </a:p>
        </p:txBody>
      </p:sp>
      <p:sp>
        <p:nvSpPr>
          <p:cNvPr id="38916" name="Rectangle 4">
            <a:extLst>
              <a:ext uri="{FF2B5EF4-FFF2-40B4-BE49-F238E27FC236}">
                <a16:creationId xmlns:a16="http://schemas.microsoft.com/office/drawing/2014/main" id="{A041BF06-2960-4B87-8FEE-5E77D06D165E}"/>
              </a:ext>
            </a:extLst>
          </p:cNvPr>
          <p:cNvSpPr>
            <a:spLocks noGrp="1" noChangeArrowheads="1"/>
          </p:cNvSpPr>
          <p:nvPr>
            <p:ph type="ftr" sz="quarter" idx="2"/>
          </p:nvPr>
        </p:nvSpPr>
        <p:spPr bwMode="auto">
          <a:xfrm>
            <a:off x="542925" y="8686800"/>
            <a:ext cx="491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fontAlgn="auto" hangingPunct="1">
              <a:spcBef>
                <a:spcPts val="0"/>
              </a:spcBef>
              <a:spcAft>
                <a:spcPts val="0"/>
              </a:spcAft>
              <a:defRPr sz="1000">
                <a:latin typeface="+mn-lt"/>
              </a:defRPr>
            </a:lvl1pPr>
          </a:lstStyle>
          <a:p>
            <a:pPr>
              <a:defRPr/>
            </a:pPr>
            <a:endParaRPr lang="en-US" altLang="en-US"/>
          </a:p>
        </p:txBody>
      </p:sp>
      <p:sp>
        <p:nvSpPr>
          <p:cNvPr id="38917" name="Rectangle 5">
            <a:extLst>
              <a:ext uri="{FF2B5EF4-FFF2-40B4-BE49-F238E27FC236}">
                <a16:creationId xmlns:a16="http://schemas.microsoft.com/office/drawing/2014/main" id="{41A4DF09-01A7-4D05-8051-F650936DB93C}"/>
              </a:ext>
            </a:extLst>
          </p:cNvPr>
          <p:cNvSpPr>
            <a:spLocks noGrp="1" noChangeArrowheads="1"/>
          </p:cNvSpPr>
          <p:nvPr>
            <p:ph type="sldNum" sz="quarter" idx="3"/>
          </p:nvPr>
        </p:nvSpPr>
        <p:spPr bwMode="auto">
          <a:xfrm>
            <a:off x="5551488" y="8686800"/>
            <a:ext cx="757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fontAlgn="auto" hangingPunct="1">
              <a:spcBef>
                <a:spcPts val="0"/>
              </a:spcBef>
              <a:spcAft>
                <a:spcPts val="0"/>
              </a:spcAft>
              <a:defRPr sz="1000">
                <a:latin typeface="Verdana" panose="020B0604030504040204" pitchFamily="34" charset="0"/>
              </a:defRPr>
            </a:lvl1pPr>
          </a:lstStyle>
          <a:p>
            <a:pPr>
              <a:defRPr/>
            </a:pPr>
            <a:fld id="{96F3088F-D10A-4153-A0A1-12D7BB365FC7}" type="slidenum">
              <a:rPr lang="en-US" altLang="en-US"/>
              <a:pPr>
                <a:defRPr/>
              </a:pPr>
              <a:t>‹#›</a:t>
            </a:fld>
            <a:endParaRPr lang="en-US"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80C4DDA-7790-47A3-B6F8-94A822DCD15A}"/>
              </a:ext>
            </a:extLst>
          </p:cNvPr>
          <p:cNvSpPr>
            <a:spLocks noGrp="1" noChangeArrowheads="1"/>
          </p:cNvSpPr>
          <p:nvPr>
            <p:ph type="hdr" sz="quarter"/>
          </p:nvPr>
        </p:nvSpPr>
        <p:spPr bwMode="auto">
          <a:xfrm>
            <a:off x="914400" y="152400"/>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fontAlgn="auto" hangingPunct="1">
              <a:spcBef>
                <a:spcPts val="0"/>
              </a:spcBef>
              <a:spcAft>
                <a:spcPts val="0"/>
              </a:spcAft>
              <a:defRPr sz="1200">
                <a:latin typeface="Verdana" panose="020B0604030504040204" pitchFamily="34" charset="0"/>
              </a:defRPr>
            </a:lvl1pPr>
          </a:lstStyle>
          <a:p>
            <a:pPr>
              <a:defRPr/>
            </a:pPr>
            <a:endParaRPr lang="en-US" altLang="en-US"/>
          </a:p>
        </p:txBody>
      </p:sp>
      <p:sp>
        <p:nvSpPr>
          <p:cNvPr id="37891" name="Rectangle 3">
            <a:extLst>
              <a:ext uri="{FF2B5EF4-FFF2-40B4-BE49-F238E27FC236}">
                <a16:creationId xmlns:a16="http://schemas.microsoft.com/office/drawing/2014/main" id="{DDAE0FFB-6C9F-46FC-8CA1-7D82EF1B9C3E}"/>
              </a:ext>
            </a:extLst>
          </p:cNvPr>
          <p:cNvSpPr>
            <a:spLocks noGrp="1" noChangeArrowheads="1"/>
          </p:cNvSpPr>
          <p:nvPr>
            <p:ph type="dt" idx="1"/>
          </p:nvPr>
        </p:nvSpPr>
        <p:spPr bwMode="auto">
          <a:xfrm>
            <a:off x="4267200" y="1524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fontAlgn="auto" hangingPunct="1">
              <a:spcBef>
                <a:spcPts val="0"/>
              </a:spcBef>
              <a:spcAft>
                <a:spcPts val="0"/>
              </a:spcAft>
              <a:defRPr sz="1000">
                <a:latin typeface="Verdana" panose="020B0604030504040204" pitchFamily="34" charset="0"/>
              </a:defRPr>
            </a:lvl1pPr>
          </a:lstStyle>
          <a:p>
            <a:pPr>
              <a:defRPr/>
            </a:pPr>
            <a:endParaRPr lang="en-US" altLang="en-US"/>
          </a:p>
        </p:txBody>
      </p:sp>
      <p:sp>
        <p:nvSpPr>
          <p:cNvPr id="14340" name="Rectangle 4">
            <a:extLst>
              <a:ext uri="{FF2B5EF4-FFF2-40B4-BE49-F238E27FC236}">
                <a16:creationId xmlns:a16="http://schemas.microsoft.com/office/drawing/2014/main" id="{17AEF177-01AF-4C10-8E6B-9EBDC7E2D7DE}"/>
              </a:ext>
            </a:extLst>
          </p:cNvPr>
          <p:cNvSpPr>
            <a:spLocks noGrp="1" noRot="1" noChangeAspect="1" noChangeArrowheads="1" noTextEdit="1"/>
          </p:cNvSpPr>
          <p:nvPr>
            <p:ph type="sldImg" idx="2"/>
          </p:nvPr>
        </p:nvSpPr>
        <p:spPr bwMode="auto">
          <a:xfrm>
            <a:off x="9144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a:extLst>
              <a:ext uri="{FF2B5EF4-FFF2-40B4-BE49-F238E27FC236}">
                <a16:creationId xmlns:a16="http://schemas.microsoft.com/office/drawing/2014/main" id="{F5A494FE-B42D-4E02-8ABE-90C4CBF773C6}"/>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7894" name="Rectangle 6">
            <a:extLst>
              <a:ext uri="{FF2B5EF4-FFF2-40B4-BE49-F238E27FC236}">
                <a16:creationId xmlns:a16="http://schemas.microsoft.com/office/drawing/2014/main" id="{7AC8E1E0-C05E-44B9-A24B-B2523BD762E8}"/>
              </a:ext>
            </a:extLst>
          </p:cNvPr>
          <p:cNvSpPr>
            <a:spLocks noGrp="1" noChangeArrowheads="1"/>
          </p:cNvSpPr>
          <p:nvPr>
            <p:ph type="ftr" sz="quarter" idx="4"/>
          </p:nvPr>
        </p:nvSpPr>
        <p:spPr bwMode="auto">
          <a:xfrm>
            <a:off x="914400" y="8686800"/>
            <a:ext cx="419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fontAlgn="auto" hangingPunct="1">
              <a:spcBef>
                <a:spcPts val="0"/>
              </a:spcBef>
              <a:spcAft>
                <a:spcPts val="0"/>
              </a:spcAft>
              <a:defRPr sz="1000">
                <a:latin typeface="Verdana" panose="020B0604030504040204" pitchFamily="34" charset="0"/>
              </a:defRPr>
            </a:lvl1pPr>
          </a:lstStyle>
          <a:p>
            <a:pPr>
              <a:defRPr/>
            </a:pPr>
            <a:endParaRPr lang="en-US" altLang="en-US"/>
          </a:p>
        </p:txBody>
      </p:sp>
      <p:sp>
        <p:nvSpPr>
          <p:cNvPr id="37895" name="Rectangle 7">
            <a:extLst>
              <a:ext uri="{FF2B5EF4-FFF2-40B4-BE49-F238E27FC236}">
                <a16:creationId xmlns:a16="http://schemas.microsoft.com/office/drawing/2014/main" id="{5AB86E4B-4167-4F8F-BC64-741EEC0E912C}"/>
              </a:ext>
            </a:extLst>
          </p:cNvPr>
          <p:cNvSpPr>
            <a:spLocks noGrp="1" noChangeArrowheads="1"/>
          </p:cNvSpPr>
          <p:nvPr>
            <p:ph type="sldNum" sz="quarter" idx="5"/>
          </p:nvPr>
        </p:nvSpPr>
        <p:spPr bwMode="auto">
          <a:xfrm>
            <a:off x="5334000" y="8686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fontAlgn="auto" hangingPunct="1">
              <a:spcBef>
                <a:spcPts val="0"/>
              </a:spcBef>
              <a:spcAft>
                <a:spcPts val="0"/>
              </a:spcAft>
              <a:defRPr sz="1000">
                <a:latin typeface="Verdana" panose="020B0604030504040204" pitchFamily="34" charset="0"/>
              </a:defRPr>
            </a:lvl1pPr>
          </a:lstStyle>
          <a:p>
            <a:pPr>
              <a:defRPr/>
            </a:pPr>
            <a:fld id="{4794AD0C-E462-4423-A6B7-8F919598A0E8}" type="slidenum">
              <a:rPr lang="en-US" altLang="en-US"/>
              <a:pPr>
                <a:defRPr/>
              </a:pPr>
              <a:t>‹#›</a:t>
            </a:fld>
            <a:endParaRPr lang="en-US"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anose="020B060403050404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anose="020B060403050404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anose="020B060403050404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anose="020B060403050404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8B55C92-C297-4B24-8B1A-1594B2CD11BE}"/>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5CD3C6-48F8-4935-B820-B9F5125F077C}" type="slidenum">
              <a:rPr lang="en-US" altLang="en-US" smtClean="0">
                <a:latin typeface="Verdana" panose="020B0604030504040204" pitchFamily="34" charset="0"/>
              </a:rPr>
              <a:pPr fontAlgn="base">
                <a:spcBef>
                  <a:spcPct val="0"/>
                </a:spcBef>
                <a:spcAft>
                  <a:spcPct val="0"/>
                </a:spcAft>
              </a:pPr>
              <a:t>1</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5FABD32B-02EF-4C93-B2D1-25B1C50F6BC3}"/>
              </a:ext>
            </a:extLst>
          </p:cNvPr>
          <p:cNvSpPr>
            <a:spLocks noGrp="1" noRot="1" noChangeAspect="1" noChangeArrowheads="1" noTextEdit="1"/>
          </p:cNvSpPr>
          <p:nvPr>
            <p:ph type="sldImg"/>
          </p:nvPr>
        </p:nvSpPr>
        <p:spPr>
          <a:xfrm>
            <a:off x="914400" y="685800"/>
            <a:ext cx="4572000" cy="3429000"/>
          </a:xfrm>
          <a:ln/>
        </p:spPr>
      </p:sp>
      <p:sp>
        <p:nvSpPr>
          <p:cNvPr id="17412" name="Rectangle 3">
            <a:extLst>
              <a:ext uri="{FF2B5EF4-FFF2-40B4-BE49-F238E27FC236}">
                <a16:creationId xmlns:a16="http://schemas.microsoft.com/office/drawing/2014/main" id="{C68C1B65-01C1-42A6-B3C6-92151FA35667}"/>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FAC96E2-3C65-484C-A8B8-276FE3FED066}"/>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F24ECC-8FCE-4527-B2A4-2175D51B33F4}" type="slidenum">
              <a:rPr lang="en-US" altLang="en-US" smtClean="0">
                <a:latin typeface="Verdana" panose="020B0604030504040204" pitchFamily="34" charset="0"/>
              </a:rPr>
              <a:pPr fontAlgn="base">
                <a:spcBef>
                  <a:spcPct val="0"/>
                </a:spcBef>
                <a:spcAft>
                  <a:spcPct val="0"/>
                </a:spcAft>
              </a:pPr>
              <a:t>10</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97EE2EB4-5ACD-4E4A-A928-AB218FF78552}"/>
              </a:ext>
            </a:extLst>
          </p:cNvPr>
          <p:cNvSpPr>
            <a:spLocks noGrp="1" noRot="1" noChangeAspect="1" noChangeArrowheads="1" noTextEdit="1"/>
          </p:cNvSpPr>
          <p:nvPr>
            <p:ph type="sldImg"/>
          </p:nvPr>
        </p:nvSpPr>
        <p:spPr>
          <a:xfrm>
            <a:off x="914400" y="685800"/>
            <a:ext cx="4572000" cy="3429000"/>
          </a:xfrm>
          <a:ln/>
        </p:spPr>
      </p:sp>
      <p:sp>
        <p:nvSpPr>
          <p:cNvPr id="35844" name="Rectangle 3">
            <a:extLst>
              <a:ext uri="{FF2B5EF4-FFF2-40B4-BE49-F238E27FC236}">
                <a16:creationId xmlns:a16="http://schemas.microsoft.com/office/drawing/2014/main" id="{AF184763-E607-40F2-9DC1-7F0DDBA5B109}"/>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F3B5A48-1CD3-48FB-92AE-08E492790B09}"/>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2FDF41D-D253-4EC9-8F97-6C95DE205E07}" type="slidenum">
              <a:rPr lang="en-US" altLang="en-US" smtClean="0">
                <a:latin typeface="Verdana" panose="020B0604030504040204" pitchFamily="34" charset="0"/>
              </a:rPr>
              <a:pPr fontAlgn="base">
                <a:spcBef>
                  <a:spcPct val="0"/>
                </a:spcBef>
                <a:spcAft>
                  <a:spcPct val="0"/>
                </a:spcAft>
              </a:pPr>
              <a:t>11</a:t>
            </a:fld>
            <a:endParaRPr lang="en-US" altLang="en-US">
              <a:latin typeface="Arial" panose="020B0604020202020204" pitchFamily="34" charset="0"/>
            </a:endParaRPr>
          </a:p>
        </p:txBody>
      </p:sp>
      <p:sp>
        <p:nvSpPr>
          <p:cNvPr id="37891" name="Rectangle 1026">
            <a:extLst>
              <a:ext uri="{FF2B5EF4-FFF2-40B4-BE49-F238E27FC236}">
                <a16:creationId xmlns:a16="http://schemas.microsoft.com/office/drawing/2014/main" id="{D0CD1E51-5585-456D-B712-403816F7A071}"/>
              </a:ext>
            </a:extLst>
          </p:cNvPr>
          <p:cNvSpPr>
            <a:spLocks noGrp="1" noRot="1" noChangeAspect="1" noChangeArrowheads="1" noTextEdit="1"/>
          </p:cNvSpPr>
          <p:nvPr>
            <p:ph type="sldImg"/>
          </p:nvPr>
        </p:nvSpPr>
        <p:spPr>
          <a:xfrm>
            <a:off x="914400" y="685800"/>
            <a:ext cx="4572000" cy="3429000"/>
          </a:xfrm>
          <a:ln/>
        </p:spPr>
      </p:sp>
      <p:sp>
        <p:nvSpPr>
          <p:cNvPr id="37892" name="Rectangle 1027">
            <a:extLst>
              <a:ext uri="{FF2B5EF4-FFF2-40B4-BE49-F238E27FC236}">
                <a16:creationId xmlns:a16="http://schemas.microsoft.com/office/drawing/2014/main" id="{694DF3AE-99EB-475E-AF92-0356FBDC7C99}"/>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F67C22B-0299-495F-A2DE-2EC62CF3F7C3}"/>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84BA85-9397-4152-84F0-15268CDDB533}" type="slidenum">
              <a:rPr lang="en-US" altLang="en-US" smtClean="0">
                <a:latin typeface="Verdana" panose="020B0604030504040204" pitchFamily="34" charset="0"/>
              </a:rPr>
              <a:pPr fontAlgn="base">
                <a:spcBef>
                  <a:spcPct val="0"/>
                </a:spcBef>
                <a:spcAft>
                  <a:spcPct val="0"/>
                </a:spcAft>
              </a:pPr>
              <a:t>12</a:t>
            </a:fld>
            <a:endParaRPr lang="en-US" altLang="en-US">
              <a:latin typeface="Arial" panose="020B0604020202020204" pitchFamily="34" charset="0"/>
            </a:endParaRPr>
          </a:p>
        </p:txBody>
      </p:sp>
      <p:sp>
        <p:nvSpPr>
          <p:cNvPr id="39939" name="Rectangle 2">
            <a:extLst>
              <a:ext uri="{FF2B5EF4-FFF2-40B4-BE49-F238E27FC236}">
                <a16:creationId xmlns:a16="http://schemas.microsoft.com/office/drawing/2014/main" id="{AA012924-D7A3-483B-BEC8-820486BF770C}"/>
              </a:ext>
            </a:extLst>
          </p:cNvPr>
          <p:cNvSpPr>
            <a:spLocks noGrp="1" noRot="1" noChangeAspect="1" noChangeArrowheads="1" noTextEdit="1"/>
          </p:cNvSpPr>
          <p:nvPr>
            <p:ph type="sldImg"/>
          </p:nvPr>
        </p:nvSpPr>
        <p:spPr>
          <a:xfrm>
            <a:off x="914400" y="685800"/>
            <a:ext cx="4572000" cy="3429000"/>
          </a:xfrm>
          <a:ln/>
        </p:spPr>
      </p:sp>
      <p:sp>
        <p:nvSpPr>
          <p:cNvPr id="39940" name="Rectangle 3">
            <a:extLst>
              <a:ext uri="{FF2B5EF4-FFF2-40B4-BE49-F238E27FC236}">
                <a16:creationId xmlns:a16="http://schemas.microsoft.com/office/drawing/2014/main" id="{D7CD8A39-3972-476D-9542-82D84349AEF7}"/>
              </a:ext>
            </a:extLst>
          </p:cNvPr>
          <p:cNvSpPr>
            <a:spLocks noGrp="1" noChangeArrowheads="1"/>
          </p:cNvSpPr>
          <p:nvPr>
            <p:ph type="body" idx="1"/>
          </p:nvPr>
        </p:nvSpPr>
        <p:spPr>
          <a:noFill/>
        </p:spPr>
        <p:txBody>
          <a:bodyPr/>
          <a:lstStyle/>
          <a:p>
            <a:pPr eaLnBrk="1" hangingPunct="1"/>
            <a:r>
              <a:rPr lang="en-GB" sz="1200" kern="1200" dirty="0">
                <a:solidFill>
                  <a:schemeClr val="tx1"/>
                </a:solidFill>
                <a:effectLst/>
                <a:latin typeface="Verdana" panose="020B0604030504040204" pitchFamily="34" charset="0"/>
                <a:ea typeface="+mn-ea"/>
                <a:cs typeface="+mn-cs"/>
              </a:rPr>
              <a:t>Tomás’ family are farmers. It's difficult to grow enough in the soil where they live. Plus, extreme weather is wiping out crops. </a:t>
            </a:r>
            <a:br>
              <a:rPr lang="en-GB" sz="1200" kern="1200" dirty="0">
                <a:solidFill>
                  <a:schemeClr val="tx1"/>
                </a:solidFill>
                <a:effectLst/>
                <a:latin typeface="Verdana" panose="020B0604030504040204" pitchFamily="34" charset="0"/>
                <a:ea typeface="+mn-ea"/>
                <a:cs typeface="+mn-cs"/>
              </a:rPr>
            </a:br>
            <a:r>
              <a:rPr lang="en-GB" sz="1200" kern="1200" dirty="0">
                <a:solidFill>
                  <a:schemeClr val="tx1"/>
                </a:solidFill>
                <a:effectLst/>
                <a:latin typeface="Verdana" panose="020B0604030504040204" pitchFamily="34" charset="0"/>
                <a:ea typeface="+mn-ea"/>
                <a:cs typeface="+mn-cs"/>
              </a:rPr>
              <a:t/>
            </a:r>
            <a:br>
              <a:rPr lang="en-GB" sz="1200" kern="1200" dirty="0">
                <a:solidFill>
                  <a:schemeClr val="tx1"/>
                </a:solidFill>
                <a:effectLst/>
                <a:latin typeface="Verdana" panose="020B0604030504040204" pitchFamily="34" charset="0"/>
                <a:ea typeface="+mn-ea"/>
                <a:cs typeface="+mn-cs"/>
              </a:rPr>
            </a:br>
            <a:r>
              <a:rPr lang="en-GB" sz="1200" kern="1200" dirty="0">
                <a:solidFill>
                  <a:schemeClr val="tx1"/>
                </a:solidFill>
                <a:effectLst/>
                <a:latin typeface="Verdana" panose="020B0604030504040204" pitchFamily="34" charset="0"/>
                <a:ea typeface="+mn-ea"/>
                <a:cs typeface="+mn-cs"/>
              </a:rPr>
              <a:t>CAFOD have helped the family by training them in good farming practices and teaching them to grow their own seeds, as they are expensive to buy. Now the family grows enough to have what they need. </a:t>
            </a:r>
          </a:p>
          <a:p>
            <a:pPr eaLnBrk="1" hangingPunct="1"/>
            <a:endParaRPr lang="en-GB" altLang="en-US" sz="1200" kern="1200" dirty="0">
              <a:solidFill>
                <a:schemeClr val="tx1"/>
              </a:solidFill>
              <a:effectLst/>
              <a:latin typeface="Verdana" panose="020B0604030504040204" pitchFamily="34" charset="0"/>
              <a:ea typeface="+mn-ea"/>
              <a:cs typeface="+mn-cs"/>
            </a:endParaRPr>
          </a:p>
          <a:p>
            <a:pPr eaLnBrk="1" hangingPunct="1"/>
            <a:r>
              <a:rPr lang="en-GB" altLang="en-US" sz="1200" kern="1200" dirty="0">
                <a:solidFill>
                  <a:schemeClr val="tx1"/>
                </a:solidFill>
                <a:effectLst/>
                <a:latin typeface="Verdana" panose="020B0604030504040204" pitchFamily="34" charset="0"/>
                <a:ea typeface="+mn-ea"/>
                <a:cs typeface="+mn-cs"/>
              </a:rPr>
              <a:t>Photo credit: Louise Norton</a:t>
            </a:r>
            <a:endParaRPr lang="en-GB"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3BDD9BA-4692-4F8F-9774-DB34BB566FA9}"/>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6518E2-1071-48C7-B900-C8203D65289F}" type="slidenum">
              <a:rPr lang="en-US" altLang="en-US" smtClean="0">
                <a:latin typeface="Verdana" panose="020B0604030504040204" pitchFamily="34" charset="0"/>
              </a:rPr>
              <a:pPr fontAlgn="base">
                <a:spcBef>
                  <a:spcPct val="0"/>
                </a:spcBef>
                <a:spcAft>
                  <a:spcPct val="0"/>
                </a:spcAft>
              </a:pPr>
              <a:t>13</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16AB8CFE-ACFD-453B-9B83-C4AF0A083964}"/>
              </a:ext>
            </a:extLst>
          </p:cNvPr>
          <p:cNvSpPr>
            <a:spLocks noGrp="1" noRot="1" noChangeAspect="1" noChangeArrowheads="1" noTextEdit="1"/>
          </p:cNvSpPr>
          <p:nvPr>
            <p:ph type="sldImg"/>
          </p:nvPr>
        </p:nvSpPr>
        <p:spPr>
          <a:xfrm>
            <a:off x="914400" y="685800"/>
            <a:ext cx="4572000" cy="3429000"/>
          </a:xfrm>
          <a:ln/>
        </p:spPr>
      </p:sp>
      <p:sp>
        <p:nvSpPr>
          <p:cNvPr id="41988" name="Rectangle 3">
            <a:extLst>
              <a:ext uri="{FF2B5EF4-FFF2-40B4-BE49-F238E27FC236}">
                <a16:creationId xmlns:a16="http://schemas.microsoft.com/office/drawing/2014/main" id="{8F825218-90F9-4111-B1E3-0ADB5CA08FF3}"/>
              </a:ext>
            </a:extLst>
          </p:cNvPr>
          <p:cNvSpPr>
            <a:spLocks noGrp="1" noChangeArrowheads="1"/>
          </p:cNvSpPr>
          <p:nvPr>
            <p:ph type="body" idx="1"/>
          </p:nvPr>
        </p:nvSpPr>
        <p:spPr>
          <a:noFill/>
        </p:spPr>
        <p:txBody>
          <a:bodyPr/>
          <a:lstStyle/>
          <a:p>
            <a:r>
              <a:rPr lang="en-GB" sz="1200" kern="1200" dirty="0">
                <a:solidFill>
                  <a:schemeClr val="tx1"/>
                </a:solidFill>
                <a:effectLst/>
                <a:latin typeface="Verdana" panose="020B0604030504040204" pitchFamily="34" charset="0"/>
                <a:ea typeface="+mn-ea"/>
                <a:cs typeface="+mn-cs"/>
              </a:rPr>
              <a:t>Mary is 7 years old and comes from Syria. She had to leave her home because of the war. Mary now lives in Jordan, where she can go to a puppet class with other refugees, supported by CAFOD. </a:t>
            </a:r>
          </a:p>
          <a:p>
            <a:r>
              <a:rPr lang="en-US" sz="1200" kern="1200" dirty="0">
                <a:solidFill>
                  <a:schemeClr val="tx1"/>
                </a:solidFill>
                <a:effectLst/>
                <a:latin typeface="Verdana" panose="020B0604030504040204" pitchFamily="34" charset="0"/>
                <a:ea typeface="+mn-ea"/>
                <a:cs typeface="+mn-cs"/>
              </a:rPr>
              <a:t>In the puppet class, the children watch films, make</a:t>
            </a:r>
            <a:r>
              <a:rPr lang="en-GB" sz="1200" kern="1200" dirty="0">
                <a:solidFill>
                  <a:schemeClr val="tx1"/>
                </a:solidFill>
                <a:effectLst/>
                <a:latin typeface="Verdana" panose="020B0604030504040204" pitchFamily="34" charset="0"/>
                <a:ea typeface="+mn-ea"/>
                <a:cs typeface="+mn-cs"/>
              </a:rPr>
              <a:t> their own puppets and talk about the difficult things they have experienced. In this way they can start to rebuild their lives.  </a:t>
            </a:r>
          </a:p>
          <a:p>
            <a:endParaRPr lang="en-GB" altLang="en-US" sz="1200" kern="1200" dirty="0">
              <a:solidFill>
                <a:schemeClr val="tx1"/>
              </a:solidFill>
              <a:effectLst/>
              <a:latin typeface="Verdana" panose="020B0604030504040204" pitchFamily="34" charset="0"/>
              <a:ea typeface="+mn-ea"/>
              <a:cs typeface="+mn-cs"/>
            </a:endParaRPr>
          </a:p>
          <a:p>
            <a:r>
              <a:rPr lang="en-GB" altLang="en-US" sz="1200" kern="1200" dirty="0">
                <a:solidFill>
                  <a:schemeClr val="tx1"/>
                </a:solidFill>
                <a:effectLst/>
                <a:latin typeface="Verdana" panose="020B0604030504040204" pitchFamily="34" charset="0"/>
                <a:ea typeface="+mn-ea"/>
                <a:cs typeface="+mn-cs"/>
              </a:rPr>
              <a:t>Photo credit: Louise Norton</a:t>
            </a:r>
            <a:endParaRPr lang="en-GB"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11C4F26-2395-487B-9730-5892DD80789B}"/>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11F7FA-13DB-433D-AE9E-092DE2D710C4}" type="slidenum">
              <a:rPr lang="en-US" altLang="en-US" smtClean="0">
                <a:latin typeface="Verdana" panose="020B0604030504040204" pitchFamily="34" charset="0"/>
              </a:rPr>
              <a:pPr fontAlgn="base">
                <a:spcBef>
                  <a:spcPct val="0"/>
                </a:spcBef>
                <a:spcAft>
                  <a:spcPct val="0"/>
                </a:spcAft>
              </a:pPr>
              <a:t>14</a:t>
            </a:fld>
            <a:endParaRPr lang="en-US" altLang="en-US">
              <a:latin typeface="Arial" panose="020B0604020202020204" pitchFamily="34" charset="0"/>
            </a:endParaRPr>
          </a:p>
        </p:txBody>
      </p:sp>
      <p:sp>
        <p:nvSpPr>
          <p:cNvPr id="48131" name="Rectangle 2">
            <a:extLst>
              <a:ext uri="{FF2B5EF4-FFF2-40B4-BE49-F238E27FC236}">
                <a16:creationId xmlns:a16="http://schemas.microsoft.com/office/drawing/2014/main" id="{561F0223-2DC1-4711-AFEE-454D05935B6E}"/>
              </a:ext>
            </a:extLst>
          </p:cNvPr>
          <p:cNvSpPr>
            <a:spLocks noGrp="1" noRot="1" noChangeAspect="1" noChangeArrowheads="1" noTextEdit="1"/>
          </p:cNvSpPr>
          <p:nvPr>
            <p:ph type="sldImg"/>
          </p:nvPr>
        </p:nvSpPr>
        <p:spPr>
          <a:xfrm>
            <a:off x="914400" y="685800"/>
            <a:ext cx="4572000" cy="3429000"/>
          </a:xfrm>
          <a:ln/>
        </p:spPr>
      </p:sp>
      <p:sp>
        <p:nvSpPr>
          <p:cNvPr id="48132" name="Rectangle 3">
            <a:extLst>
              <a:ext uri="{FF2B5EF4-FFF2-40B4-BE49-F238E27FC236}">
                <a16:creationId xmlns:a16="http://schemas.microsoft.com/office/drawing/2014/main" id="{821AEE8D-636F-49A6-8D38-0F4BF64B2C30}"/>
              </a:ext>
            </a:extLst>
          </p:cNvPr>
          <p:cNvSpPr>
            <a:spLocks noGrp="1" noChangeArrowheads="1"/>
          </p:cNvSpPr>
          <p:nvPr>
            <p:ph type="body" idx="1"/>
          </p:nvPr>
        </p:nvSpPr>
        <p:spPr>
          <a:noFill/>
        </p:spPr>
        <p:txBody>
          <a:bodyPr/>
          <a:lstStyle/>
          <a:p>
            <a:r>
              <a:rPr lang="en-GB" sz="1200" kern="1200" dirty="0">
                <a:solidFill>
                  <a:schemeClr val="tx1"/>
                </a:solidFill>
                <a:effectLst/>
                <a:latin typeface="Verdana" panose="020B0604030504040204" pitchFamily="34" charset="0"/>
                <a:ea typeface="+mn-ea"/>
                <a:cs typeface="+mn-cs"/>
              </a:rPr>
              <a:t>When </a:t>
            </a:r>
            <a:r>
              <a:rPr lang="en-GB" sz="1200" kern="1200" dirty="0" err="1">
                <a:solidFill>
                  <a:schemeClr val="tx1"/>
                </a:solidFill>
                <a:effectLst/>
                <a:latin typeface="Verdana" panose="020B0604030504040204" pitchFamily="34" charset="0"/>
                <a:ea typeface="+mn-ea"/>
                <a:cs typeface="+mn-cs"/>
              </a:rPr>
              <a:t>Twalumba</a:t>
            </a:r>
            <a:r>
              <a:rPr lang="en-GB" sz="1200" kern="1200" dirty="0">
                <a:solidFill>
                  <a:schemeClr val="tx1"/>
                </a:solidFill>
                <a:effectLst/>
                <a:latin typeface="Verdana" panose="020B0604030504040204" pitchFamily="34" charset="0"/>
                <a:ea typeface="+mn-ea"/>
                <a:cs typeface="+mn-cs"/>
              </a:rPr>
              <a:t> was born, he was not growing as well as other children his age. </a:t>
            </a:r>
          </a:p>
          <a:p>
            <a:r>
              <a:rPr lang="en-GB" sz="1200" kern="1200" dirty="0">
                <a:solidFill>
                  <a:schemeClr val="tx1"/>
                </a:solidFill>
                <a:effectLst/>
                <a:latin typeface="Verdana" panose="020B0604030504040204" pitchFamily="34" charset="0"/>
                <a:ea typeface="+mn-ea"/>
                <a:cs typeface="+mn-cs"/>
              </a:rPr>
              <a:t> </a:t>
            </a:r>
          </a:p>
          <a:p>
            <a:r>
              <a:rPr lang="en-GB" sz="1200" kern="1200" dirty="0">
                <a:solidFill>
                  <a:schemeClr val="tx1"/>
                </a:solidFill>
                <a:effectLst/>
                <a:latin typeface="Verdana" panose="020B0604030504040204" pitchFamily="34" charset="0"/>
                <a:ea typeface="+mn-ea"/>
                <a:cs typeface="+mn-cs"/>
              </a:rPr>
              <a:t>His mum joined a support group, funded by CAFOD, to teach new mums about good nutrition and feeding. Now </a:t>
            </a:r>
            <a:r>
              <a:rPr lang="en-GB" sz="1200" kern="1200" dirty="0" err="1">
                <a:solidFill>
                  <a:schemeClr val="tx1"/>
                </a:solidFill>
                <a:effectLst/>
                <a:latin typeface="Verdana" panose="020B0604030504040204" pitchFamily="34" charset="0"/>
                <a:ea typeface="+mn-ea"/>
                <a:cs typeface="+mn-cs"/>
              </a:rPr>
              <a:t>Twalumba</a:t>
            </a:r>
            <a:r>
              <a:rPr lang="en-GB" sz="1200" kern="1200" dirty="0">
                <a:solidFill>
                  <a:schemeClr val="tx1"/>
                </a:solidFill>
                <a:effectLst/>
                <a:latin typeface="Verdana" panose="020B0604030504040204" pitchFamily="34" charset="0"/>
                <a:ea typeface="+mn-ea"/>
                <a:cs typeface="+mn-cs"/>
              </a:rPr>
              <a:t> is feeding well and growing up healthy.</a:t>
            </a:r>
          </a:p>
          <a:p>
            <a:pPr eaLnBrk="1" hangingPunct="1"/>
            <a:endParaRPr lang="en-GB" altLang="en-US" dirty="0"/>
          </a:p>
          <a:p>
            <a:pPr eaLnBrk="1" hangingPunct="1"/>
            <a:r>
              <a:rPr lang="en-GB" altLang="en-US" dirty="0"/>
              <a:t>Photo credit: Thom Flint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D2B066B-B389-4246-9E0C-907267178F36}"/>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962875-06B1-44C4-A9B5-6589F8DA4BD5}" type="slidenum">
              <a:rPr lang="en-US" altLang="en-US" smtClean="0">
                <a:latin typeface="Verdana" panose="020B0604030504040204" pitchFamily="34" charset="0"/>
              </a:rPr>
              <a:pPr fontAlgn="base">
                <a:spcBef>
                  <a:spcPct val="0"/>
                </a:spcBef>
                <a:spcAft>
                  <a:spcPct val="0"/>
                </a:spcAft>
              </a:pPr>
              <a:t>15</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F01F24BD-F5AB-4D21-9702-9DC7749B9CBC}"/>
              </a:ext>
            </a:extLst>
          </p:cNvPr>
          <p:cNvSpPr>
            <a:spLocks noGrp="1" noRot="1" noChangeAspect="1" noChangeArrowheads="1" noTextEdit="1"/>
          </p:cNvSpPr>
          <p:nvPr>
            <p:ph type="sldImg"/>
          </p:nvPr>
        </p:nvSpPr>
        <p:spPr>
          <a:xfrm>
            <a:off x="914400" y="685800"/>
            <a:ext cx="4572000" cy="3429000"/>
          </a:xfrm>
          <a:ln/>
        </p:spPr>
      </p:sp>
      <p:sp>
        <p:nvSpPr>
          <p:cNvPr id="46084" name="Rectangle 3">
            <a:extLst>
              <a:ext uri="{FF2B5EF4-FFF2-40B4-BE49-F238E27FC236}">
                <a16:creationId xmlns:a16="http://schemas.microsoft.com/office/drawing/2014/main" id="{632CC8C2-2B8A-414A-944B-B586E44F6B9B}"/>
              </a:ext>
            </a:extLst>
          </p:cNvPr>
          <p:cNvSpPr>
            <a:spLocks noGrp="1" noChangeArrowheads="1"/>
          </p:cNvSpPr>
          <p:nvPr>
            <p:ph type="body" idx="1"/>
          </p:nvPr>
        </p:nvSpPr>
        <p:spPr>
          <a:noFill/>
        </p:spPr>
        <p:txBody>
          <a:bodyPr/>
          <a:lstStyle/>
          <a:p>
            <a:pPr eaLnBrk="1" hangingPunct="1"/>
            <a:r>
              <a:rPr lang="en-US" altLang="en-US" dirty="0"/>
              <a:t>Proto, Fiona and Dana are ‘young guardians’ of the </a:t>
            </a:r>
            <a:r>
              <a:rPr lang="en-US" altLang="en-US" dirty="0" err="1"/>
              <a:t>Atrato</a:t>
            </a:r>
            <a:r>
              <a:rPr lang="en-US" altLang="en-US" dirty="0"/>
              <a:t> river. They live in the north west of Colombia, an area with many different plants and animals, but also at high risk from climate change. In order to help care for the river and their area, they learn about how to take actions such as cleaning the river and raising awareness in their community.</a:t>
            </a:r>
          </a:p>
          <a:p>
            <a:pPr eaLnBrk="1" hangingPunct="1"/>
            <a:endParaRPr lang="en-US" altLang="en-US" dirty="0"/>
          </a:p>
          <a:p>
            <a:pPr eaLnBrk="1" hangingPunct="1"/>
            <a:r>
              <a:rPr lang="en-US" altLang="en-US" dirty="0"/>
              <a:t>Photo credit: Matts </a:t>
            </a:r>
            <a:r>
              <a:rPr lang="en-US" altLang="en-US" dirty="0" err="1"/>
              <a:t>Olssen</a:t>
            </a:r>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62591317-65B7-491B-83A2-9B4AD19E5203}"/>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CCB6B8-51E1-4CD8-830A-B236B8A31301}" type="slidenum">
              <a:rPr lang="en-US" altLang="en-US" smtClean="0">
                <a:latin typeface="Verdana" panose="020B0604030504040204" pitchFamily="34" charset="0"/>
              </a:rPr>
              <a:pPr fontAlgn="base">
                <a:spcBef>
                  <a:spcPct val="0"/>
                </a:spcBef>
                <a:spcAft>
                  <a:spcPct val="0"/>
                </a:spcAft>
              </a:pPr>
              <a:t>16</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0E01A07A-6F44-4109-A1B7-40F61AC4A312}"/>
              </a:ext>
            </a:extLst>
          </p:cNvPr>
          <p:cNvSpPr>
            <a:spLocks noGrp="1" noRot="1" noChangeAspect="1" noChangeArrowheads="1" noTextEdit="1"/>
          </p:cNvSpPr>
          <p:nvPr>
            <p:ph type="sldImg"/>
          </p:nvPr>
        </p:nvSpPr>
        <p:spPr>
          <a:xfrm>
            <a:off x="914400" y="685800"/>
            <a:ext cx="4572000" cy="3429000"/>
          </a:xfrm>
          <a:ln/>
        </p:spPr>
      </p:sp>
      <p:sp>
        <p:nvSpPr>
          <p:cNvPr id="44036" name="Rectangle 3">
            <a:extLst>
              <a:ext uri="{FF2B5EF4-FFF2-40B4-BE49-F238E27FC236}">
                <a16:creationId xmlns:a16="http://schemas.microsoft.com/office/drawing/2014/main" id="{9A2D9A5B-5013-4497-B40C-45DD56BAD5CA}"/>
              </a:ext>
            </a:extLst>
          </p:cNvPr>
          <p:cNvSpPr>
            <a:spLocks noGrp="1" noChangeArrowheads="1"/>
          </p:cNvSpPr>
          <p:nvPr>
            <p:ph type="body" idx="1"/>
          </p:nvPr>
        </p:nvSpPr>
        <p:spPr>
          <a:noFill/>
        </p:spPr>
        <p:txBody>
          <a:bodyPr/>
          <a:lstStyle/>
          <a:p>
            <a:r>
              <a:rPr lang="en-GB" sz="1200" kern="1200" dirty="0" err="1">
                <a:solidFill>
                  <a:schemeClr val="tx1"/>
                </a:solidFill>
                <a:effectLst/>
                <a:latin typeface="Verdana" panose="020B0604030504040204" pitchFamily="34" charset="0"/>
                <a:ea typeface="+mn-ea"/>
                <a:cs typeface="+mn-cs"/>
              </a:rPr>
              <a:t>Waed</a:t>
            </a:r>
            <a:r>
              <a:rPr lang="en-GB" sz="1200" kern="1200" dirty="0">
                <a:solidFill>
                  <a:schemeClr val="tx1"/>
                </a:solidFill>
                <a:effectLst/>
                <a:latin typeface="Verdana" panose="020B0604030504040204" pitchFamily="34" charset="0"/>
                <a:ea typeface="+mn-ea"/>
                <a:cs typeface="+mn-cs"/>
              </a:rPr>
              <a:t> had to leave her home in Syria. She now lives in Jordan. With CAFOD support, she goes to a school for Syrian refugee children. She has English, Arabic and Maths lessons.</a:t>
            </a:r>
          </a:p>
          <a:p>
            <a:r>
              <a:rPr lang="en-GB" sz="1200" kern="1200" dirty="0">
                <a:solidFill>
                  <a:schemeClr val="tx1"/>
                </a:solidFill>
                <a:effectLst/>
                <a:latin typeface="Verdana" panose="020B0604030504040204" pitchFamily="34" charset="0"/>
                <a:ea typeface="+mn-ea"/>
                <a:cs typeface="+mn-cs"/>
              </a:rPr>
              <a:t> </a:t>
            </a:r>
          </a:p>
          <a:p>
            <a:r>
              <a:rPr lang="en-GB" sz="1200" kern="1200" dirty="0" err="1">
                <a:solidFill>
                  <a:schemeClr val="tx1"/>
                </a:solidFill>
                <a:effectLst/>
                <a:latin typeface="Verdana" panose="020B0604030504040204" pitchFamily="34" charset="0"/>
                <a:ea typeface="+mn-ea"/>
                <a:cs typeface="+mn-cs"/>
              </a:rPr>
              <a:t>Waed</a:t>
            </a:r>
            <a:r>
              <a:rPr lang="en-GB" sz="1200" kern="1200" dirty="0">
                <a:solidFill>
                  <a:schemeClr val="tx1"/>
                </a:solidFill>
                <a:effectLst/>
                <a:latin typeface="Verdana" panose="020B0604030504040204" pitchFamily="34" charset="0"/>
                <a:ea typeface="+mn-ea"/>
                <a:cs typeface="+mn-cs"/>
              </a:rPr>
              <a:t> says: “I like English. I just want to play.” </a:t>
            </a:r>
          </a:p>
          <a:p>
            <a:endParaRPr lang="en-GB" sz="1200" kern="1200" dirty="0">
              <a:solidFill>
                <a:schemeClr val="tx1"/>
              </a:solidFill>
              <a:effectLst/>
              <a:latin typeface="Verdana" panose="020B0604030504040204" pitchFamily="34" charset="0"/>
              <a:ea typeface="+mn-ea"/>
              <a:cs typeface="+mn-cs"/>
            </a:endParaRPr>
          </a:p>
          <a:p>
            <a:r>
              <a:rPr lang="en-GB" sz="1200" kern="1200" dirty="0">
                <a:solidFill>
                  <a:schemeClr val="tx1"/>
                </a:solidFill>
                <a:effectLst/>
                <a:latin typeface="Verdana" panose="020B0604030504040204" pitchFamily="34" charset="0"/>
                <a:ea typeface="+mn-ea"/>
                <a:cs typeface="+mn-cs"/>
              </a:rPr>
              <a:t>Photo credit: Louise Norton</a:t>
            </a:r>
          </a:p>
          <a:p>
            <a:pPr eaLnBrk="1" hangingPunct="1"/>
            <a:endParaRPr lang="en-GB"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3BEC4B9-4A3E-42A9-A714-8A655DC22256}"/>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4A0617-DA8A-4E23-9979-FCED9CA84C6C}" type="slidenum">
              <a:rPr lang="en-US" altLang="en-US" smtClean="0">
                <a:latin typeface="Verdana" panose="020B0604030504040204" pitchFamily="34" charset="0"/>
              </a:rPr>
              <a:pPr fontAlgn="base">
                <a:spcBef>
                  <a:spcPct val="0"/>
                </a:spcBef>
                <a:spcAft>
                  <a:spcPct val="0"/>
                </a:spcAft>
              </a:pPr>
              <a:t>17</a:t>
            </a:fld>
            <a:endParaRPr lang="en-US" altLang="en-US">
              <a:latin typeface="Arial" panose="020B0604020202020204" pitchFamily="34" charset="0"/>
            </a:endParaRPr>
          </a:p>
        </p:txBody>
      </p:sp>
      <p:sp>
        <p:nvSpPr>
          <p:cNvPr id="50179" name="Rectangle 2">
            <a:extLst>
              <a:ext uri="{FF2B5EF4-FFF2-40B4-BE49-F238E27FC236}">
                <a16:creationId xmlns:a16="http://schemas.microsoft.com/office/drawing/2014/main" id="{E5619A7B-5B52-4FDC-A211-97FCBBD3F570}"/>
              </a:ext>
            </a:extLst>
          </p:cNvPr>
          <p:cNvSpPr>
            <a:spLocks noGrp="1" noRot="1" noChangeAspect="1" noChangeArrowheads="1" noTextEdit="1"/>
          </p:cNvSpPr>
          <p:nvPr>
            <p:ph type="sldImg"/>
          </p:nvPr>
        </p:nvSpPr>
        <p:spPr>
          <a:xfrm>
            <a:off x="914400" y="685800"/>
            <a:ext cx="4572000" cy="3429000"/>
          </a:xfrm>
          <a:ln/>
        </p:spPr>
      </p:sp>
      <p:sp>
        <p:nvSpPr>
          <p:cNvPr id="50180" name="Rectangle 3">
            <a:extLst>
              <a:ext uri="{FF2B5EF4-FFF2-40B4-BE49-F238E27FC236}">
                <a16:creationId xmlns:a16="http://schemas.microsoft.com/office/drawing/2014/main" id="{6945EC84-D772-4404-A9F0-4EE0F401F31D}"/>
              </a:ext>
            </a:extLst>
          </p:cNvPr>
          <p:cNvSpPr>
            <a:spLocks noGrp="1" noChangeArrowheads="1"/>
          </p:cNvSpPr>
          <p:nvPr>
            <p:ph type="body" idx="1"/>
          </p:nvPr>
        </p:nvSpPr>
        <p:spPr>
          <a:noFill/>
        </p:spPr>
        <p:txBody>
          <a:bodyPr/>
          <a:lstStyle/>
          <a:p>
            <a:r>
              <a:rPr lang="en-GB" sz="1200" kern="1200" dirty="0">
                <a:solidFill>
                  <a:schemeClr val="tx1"/>
                </a:solidFill>
                <a:effectLst/>
                <a:latin typeface="Verdana" panose="020B0604030504040204" pitchFamily="34" charset="0"/>
                <a:ea typeface="+mn-ea"/>
                <a:cs typeface="+mn-cs"/>
              </a:rPr>
              <a:t>Two of </a:t>
            </a:r>
            <a:r>
              <a:rPr lang="en-GB" sz="1200" kern="1200" dirty="0" err="1">
                <a:solidFill>
                  <a:schemeClr val="tx1"/>
                </a:solidFill>
                <a:effectLst/>
                <a:latin typeface="Verdana" panose="020B0604030504040204" pitchFamily="34" charset="0"/>
                <a:ea typeface="+mn-ea"/>
                <a:cs typeface="+mn-cs"/>
              </a:rPr>
              <a:t>Proscovia’s</a:t>
            </a:r>
            <a:r>
              <a:rPr lang="en-GB" sz="1200" kern="1200" dirty="0">
                <a:solidFill>
                  <a:schemeClr val="tx1"/>
                </a:solidFill>
                <a:effectLst/>
                <a:latin typeface="Verdana" panose="020B0604030504040204" pitchFamily="34" charset="0"/>
                <a:ea typeface="+mn-ea"/>
                <a:cs typeface="+mn-cs"/>
              </a:rPr>
              <a:t> sisters had to drop out of school to collect water. The same thing almost happened to her. </a:t>
            </a:r>
          </a:p>
          <a:p>
            <a:r>
              <a:rPr lang="en-GB" sz="1200" kern="1200" dirty="0">
                <a:solidFill>
                  <a:schemeClr val="tx1"/>
                </a:solidFill>
                <a:effectLst/>
                <a:latin typeface="Verdana" panose="020B0604030504040204" pitchFamily="34" charset="0"/>
                <a:ea typeface="+mn-ea"/>
                <a:cs typeface="+mn-cs"/>
              </a:rPr>
              <a:t> </a:t>
            </a:r>
          </a:p>
          <a:p>
            <a:r>
              <a:rPr lang="en-GB" sz="1200" kern="1200" dirty="0">
                <a:solidFill>
                  <a:schemeClr val="tx1"/>
                </a:solidFill>
                <a:effectLst/>
                <a:latin typeface="Verdana" panose="020B0604030504040204" pitchFamily="34" charset="0"/>
                <a:ea typeface="+mn-ea"/>
                <a:cs typeface="+mn-cs"/>
              </a:rPr>
              <a:t>Through CAFOD, the borehole/well near her home was fixed, so she no longer has to go far for water. This means can stay clean and stay in school. </a:t>
            </a:r>
            <a:r>
              <a:rPr lang="en-GB" sz="1200" kern="1200" dirty="0" err="1">
                <a:solidFill>
                  <a:schemeClr val="tx1"/>
                </a:solidFill>
                <a:effectLst/>
                <a:latin typeface="Verdana" panose="020B0604030504040204" pitchFamily="34" charset="0"/>
                <a:ea typeface="+mn-ea"/>
                <a:cs typeface="+mn-cs"/>
              </a:rPr>
              <a:t>Proscovia</a:t>
            </a:r>
            <a:r>
              <a:rPr lang="en-GB" sz="1200" kern="1200" dirty="0">
                <a:solidFill>
                  <a:schemeClr val="tx1"/>
                </a:solidFill>
                <a:effectLst/>
                <a:latin typeface="Verdana" panose="020B0604030504040204" pitchFamily="34" charset="0"/>
                <a:ea typeface="+mn-ea"/>
                <a:cs typeface="+mn-cs"/>
              </a:rPr>
              <a:t> is happy learning with her friends.</a:t>
            </a:r>
          </a:p>
          <a:p>
            <a:r>
              <a:rPr lang="en-GB" sz="1200" kern="1200" dirty="0">
                <a:solidFill>
                  <a:schemeClr val="tx1"/>
                </a:solidFill>
                <a:effectLst/>
                <a:latin typeface="Verdana" panose="020B0604030504040204" pitchFamily="34" charset="0"/>
                <a:ea typeface="+mn-ea"/>
                <a:cs typeface="+mn-cs"/>
              </a:rPr>
              <a:t> </a:t>
            </a:r>
          </a:p>
          <a:p>
            <a:r>
              <a:rPr lang="en-GB" sz="1200" kern="1200" dirty="0">
                <a:solidFill>
                  <a:schemeClr val="tx1"/>
                </a:solidFill>
                <a:effectLst/>
                <a:latin typeface="Verdana" panose="020B0604030504040204" pitchFamily="34" charset="0"/>
                <a:ea typeface="+mn-ea"/>
                <a:cs typeface="+mn-cs"/>
              </a:rPr>
              <a:t>(A borehole is similar to deep well, typically drilled by a machine.)</a:t>
            </a:r>
          </a:p>
          <a:p>
            <a:endParaRPr lang="en-GB" altLang="en-US" sz="1200" kern="1200" dirty="0">
              <a:solidFill>
                <a:schemeClr val="tx1"/>
              </a:solidFill>
              <a:effectLst/>
              <a:latin typeface="Verdana" panose="020B0604030504040204" pitchFamily="34" charset="0"/>
              <a:ea typeface="+mn-ea"/>
              <a:cs typeface="+mn-cs"/>
            </a:endParaRPr>
          </a:p>
          <a:p>
            <a:r>
              <a:rPr lang="en-GB" altLang="en-US" sz="1200" kern="1200" dirty="0">
                <a:solidFill>
                  <a:schemeClr val="tx1"/>
                </a:solidFill>
                <a:effectLst/>
                <a:latin typeface="Verdana" panose="020B0604030504040204" pitchFamily="34" charset="0"/>
                <a:ea typeface="+mn-ea"/>
                <a:cs typeface="+mn-cs"/>
              </a:rPr>
              <a:t>Photo credit: David Mutua</a:t>
            </a:r>
            <a:endParaRPr lang="en-GB"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60813B9-83D1-42FC-939D-538A233811B2}"/>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011D4B4-60C4-43DC-A3D0-11863345F721}" type="slidenum">
              <a:rPr lang="en-US" altLang="en-US" smtClean="0">
                <a:latin typeface="Verdana" panose="020B0604030504040204" pitchFamily="34" charset="0"/>
              </a:rPr>
              <a:pPr fontAlgn="base">
                <a:spcBef>
                  <a:spcPct val="0"/>
                </a:spcBef>
                <a:spcAft>
                  <a:spcPct val="0"/>
                </a:spcAft>
              </a:pPr>
              <a:t>18</a:t>
            </a:fld>
            <a:endParaRPr lang="en-US" altLang="en-US">
              <a:latin typeface="Arial" panose="020B0604020202020204" pitchFamily="34" charset="0"/>
            </a:endParaRPr>
          </a:p>
        </p:txBody>
      </p:sp>
      <p:sp>
        <p:nvSpPr>
          <p:cNvPr id="52227" name="Rectangle 2">
            <a:extLst>
              <a:ext uri="{FF2B5EF4-FFF2-40B4-BE49-F238E27FC236}">
                <a16:creationId xmlns:a16="http://schemas.microsoft.com/office/drawing/2014/main" id="{82922D78-B12C-4C80-8241-333E40B2CE1F}"/>
              </a:ext>
            </a:extLst>
          </p:cNvPr>
          <p:cNvSpPr>
            <a:spLocks noGrp="1" noRot="1" noChangeAspect="1" noChangeArrowheads="1" noTextEdit="1"/>
          </p:cNvSpPr>
          <p:nvPr>
            <p:ph type="sldImg"/>
          </p:nvPr>
        </p:nvSpPr>
        <p:spPr>
          <a:xfrm>
            <a:off x="914400" y="685800"/>
            <a:ext cx="4572000" cy="3429000"/>
          </a:xfrm>
          <a:ln/>
        </p:spPr>
      </p:sp>
      <p:sp>
        <p:nvSpPr>
          <p:cNvPr id="52228" name="Rectangle 3">
            <a:extLst>
              <a:ext uri="{FF2B5EF4-FFF2-40B4-BE49-F238E27FC236}">
                <a16:creationId xmlns:a16="http://schemas.microsoft.com/office/drawing/2014/main" id="{091A5F40-B070-4404-BFA7-EF151504ADBD}"/>
              </a:ext>
            </a:extLst>
          </p:cNvPr>
          <p:cNvSpPr>
            <a:spLocks noGrp="1" noChangeArrowheads="1"/>
          </p:cNvSpPr>
          <p:nvPr>
            <p:ph type="body" idx="1"/>
          </p:nvPr>
        </p:nvSpPr>
        <p:spPr>
          <a:noFill/>
        </p:spPr>
        <p:txBody>
          <a:bodyPr/>
          <a:lstStyle/>
          <a:p>
            <a:pPr eaLnBrk="1" hangingPunct="1"/>
            <a:r>
              <a:rPr lang="en-GB" sz="1200" kern="1200" dirty="0">
                <a:solidFill>
                  <a:schemeClr val="tx1"/>
                </a:solidFill>
                <a:effectLst/>
                <a:latin typeface="Verdana" panose="020B0604030504040204" pitchFamily="34" charset="0"/>
                <a:ea typeface="+mn-ea"/>
                <a:cs typeface="+mn-cs"/>
              </a:rPr>
              <a:t>CAFOD’s partner has helped Joel’s parents to learn to grow more food in the hard conditions of the Altiplano in Bolivia. They have been helped to build a greenhouse to protect some of their crops. They have learnt how to build a wormery so that they have good fertiliser for their soil so that they grow more and better crops.</a:t>
            </a:r>
          </a:p>
          <a:p>
            <a:pPr eaLnBrk="1" hangingPunct="1"/>
            <a:endParaRPr lang="en-GB" altLang="en-US" sz="1200" kern="1200" dirty="0">
              <a:solidFill>
                <a:schemeClr val="tx1"/>
              </a:solidFill>
              <a:effectLst/>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Verdana" panose="020B0604030504040204" pitchFamily="34" charset="0"/>
                <a:ea typeface="+mn-ea"/>
                <a:cs typeface="+mn-cs"/>
              </a:rPr>
              <a:t>Now not only does the family grow enough food for themselves but they have extra of some crops such as onions, chard, potatoes and beans which Elizabeth takes into the nearest town to sell at market. Modesto also sells some of the fertiliser from the wormery, because people can see how good it is.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Verdana" panose="020B0604030504040204" pitchFamily="34" charset="0"/>
                <a:ea typeface="+mn-ea"/>
                <a:cs typeface="+mn-cs"/>
              </a:rPr>
              <a:t>Photo credit: Ben White</a:t>
            </a:r>
          </a:p>
          <a:p>
            <a:pPr eaLnBrk="1" hangingPunct="1"/>
            <a:endParaRPr lang="en-GB"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B20BED6-22ED-4B0A-9F44-3B55172E80A6}"/>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FEE977-5530-4451-B456-44ACA3FDB564}" type="slidenum">
              <a:rPr lang="en-US" altLang="en-US" smtClean="0">
                <a:latin typeface="Verdana" panose="020B0604030504040204" pitchFamily="34" charset="0"/>
              </a:rPr>
              <a:pPr fontAlgn="base">
                <a:spcBef>
                  <a:spcPct val="0"/>
                </a:spcBef>
                <a:spcAft>
                  <a:spcPct val="0"/>
                </a:spcAft>
              </a:pPr>
              <a:t>19</a:t>
            </a:fld>
            <a:endParaRPr lang="en-US" altLang="en-US">
              <a:latin typeface="Arial" panose="020B0604020202020204" pitchFamily="34" charset="0"/>
            </a:endParaRPr>
          </a:p>
        </p:txBody>
      </p:sp>
      <p:sp>
        <p:nvSpPr>
          <p:cNvPr id="54275" name="Rectangle 2">
            <a:extLst>
              <a:ext uri="{FF2B5EF4-FFF2-40B4-BE49-F238E27FC236}">
                <a16:creationId xmlns:a16="http://schemas.microsoft.com/office/drawing/2014/main" id="{BAAA207F-6C6E-4EDF-981C-24B6A3F24402}"/>
              </a:ext>
            </a:extLst>
          </p:cNvPr>
          <p:cNvSpPr>
            <a:spLocks noGrp="1" noRot="1" noChangeAspect="1" noChangeArrowheads="1" noTextEdit="1"/>
          </p:cNvSpPr>
          <p:nvPr>
            <p:ph type="sldImg"/>
          </p:nvPr>
        </p:nvSpPr>
        <p:spPr>
          <a:xfrm>
            <a:off x="914400" y="685800"/>
            <a:ext cx="4572000" cy="3429000"/>
          </a:xfrm>
          <a:ln/>
        </p:spPr>
      </p:sp>
      <p:sp>
        <p:nvSpPr>
          <p:cNvPr id="54276" name="Rectangle 3">
            <a:extLst>
              <a:ext uri="{FF2B5EF4-FFF2-40B4-BE49-F238E27FC236}">
                <a16:creationId xmlns:a16="http://schemas.microsoft.com/office/drawing/2014/main" id="{62C5E0FA-96E7-4EF7-80FF-5965A2C563E0}"/>
              </a:ext>
            </a:extLst>
          </p:cNvPr>
          <p:cNvSpPr>
            <a:spLocks noGrp="1" noChangeArrowheads="1"/>
          </p:cNvSpPr>
          <p:nvPr>
            <p:ph type="body" idx="1"/>
          </p:nvPr>
        </p:nvSpPr>
        <p:spPr>
          <a:noFill/>
        </p:spPr>
        <p:txBody>
          <a:bodyPr/>
          <a:lstStyle/>
          <a:p>
            <a:pPr rtl="0" fontAlgn="base"/>
            <a:r>
              <a:rPr lang="en-GB" sz="1200" b="0" i="0" kern="1200" dirty="0">
                <a:solidFill>
                  <a:schemeClr val="tx1"/>
                </a:solidFill>
                <a:effectLst/>
                <a:latin typeface="Verdana" panose="020B0604030504040204" pitchFamily="34" charset="0"/>
                <a:ea typeface="+mn-ea"/>
                <a:cs typeface="+mn-cs"/>
              </a:rPr>
              <a:t>In Magdalena Medio, conflict has been a part of life for such a long time. Violence is seen as a normal way to deal with disagreements and conflicts, even at home. </a:t>
            </a:r>
            <a:r>
              <a:rPr lang="en-US" sz="1200" b="0" i="0" kern="1200" dirty="0">
                <a:solidFill>
                  <a:schemeClr val="tx1"/>
                </a:solidFill>
                <a:effectLst/>
                <a:latin typeface="Verdana" panose="020B0604030504040204" pitchFamily="34" charset="0"/>
                <a:ea typeface="+mn-ea"/>
                <a:cs typeface="+mn-cs"/>
              </a:rPr>
              <a:t> </a:t>
            </a:r>
            <a:endParaRPr lang="en-US" b="0" i="0" dirty="0">
              <a:effectLst/>
            </a:endParaRPr>
          </a:p>
          <a:p>
            <a:pPr rtl="0" fontAlgn="base"/>
            <a:r>
              <a:rPr lang="en-US" sz="1200" b="0" i="0" kern="1200" dirty="0">
                <a:solidFill>
                  <a:schemeClr val="tx1"/>
                </a:solidFill>
                <a:effectLst/>
                <a:latin typeface="Verdana" panose="020B0604030504040204" pitchFamily="34" charset="0"/>
                <a:ea typeface="+mn-ea"/>
                <a:cs typeface="+mn-cs"/>
              </a:rPr>
              <a:t> </a:t>
            </a:r>
            <a:endParaRPr lang="en-US" b="0" i="0" dirty="0">
              <a:effectLst/>
            </a:endParaRPr>
          </a:p>
          <a:p>
            <a:pPr rtl="0" fontAlgn="base"/>
            <a:r>
              <a:rPr lang="en-GB" sz="1200" b="0" i="0" kern="1200" dirty="0">
                <a:solidFill>
                  <a:schemeClr val="tx1"/>
                </a:solidFill>
                <a:effectLst/>
                <a:latin typeface="Verdana" panose="020B0604030504040204" pitchFamily="34" charset="0"/>
                <a:ea typeface="+mn-ea"/>
                <a:cs typeface="+mn-cs"/>
              </a:rPr>
              <a:t>Despite the peace agreement, violence continues between neighbours, school children and among families. We’re been talking to students, parents and teachers to find out how conflict has affected them, so we can decide which issues to tackle in our school workshops.</a:t>
            </a:r>
            <a:r>
              <a:rPr lang="en-US" sz="1200" b="0" i="0" kern="1200" dirty="0">
                <a:solidFill>
                  <a:schemeClr val="tx1"/>
                </a:solidFill>
                <a:effectLst/>
                <a:latin typeface="Verdana" panose="020B0604030504040204" pitchFamily="34" charset="0"/>
                <a:ea typeface="+mn-ea"/>
                <a:cs typeface="+mn-cs"/>
              </a:rPr>
              <a:t> </a:t>
            </a:r>
            <a:endParaRPr lang="en-US" b="0" i="0" dirty="0">
              <a:effectLst/>
            </a:endParaRPr>
          </a:p>
          <a:p>
            <a:pPr eaLnBrk="1" hangingPunct="1"/>
            <a:endParaRPr lang="en-GB" altLang="en-US" dirty="0"/>
          </a:p>
          <a:p>
            <a:pPr eaLnBrk="1" hangingPunct="1"/>
            <a:r>
              <a:rPr lang="en-US" sz="1200" kern="1200" dirty="0">
                <a:solidFill>
                  <a:schemeClr val="tx1"/>
                </a:solidFill>
                <a:effectLst/>
                <a:latin typeface="Verdana" panose="020B0604030504040204" pitchFamily="34" charset="0"/>
                <a:ea typeface="+mn-ea"/>
                <a:cs typeface="+mn-cs"/>
              </a:rPr>
              <a:t>These students from San Pablo Secondary School are some of the many that will be supported through the CAFOD’s peacebuilding work.</a:t>
            </a:r>
          </a:p>
          <a:p>
            <a:pPr eaLnBrk="1" hangingPunct="1"/>
            <a:endParaRPr lang="en-US" altLang="en-US" sz="1200" kern="1200" dirty="0">
              <a:solidFill>
                <a:schemeClr val="tx1"/>
              </a:solidFill>
              <a:effectLst/>
              <a:latin typeface="Verdana" panose="020B0604030504040204" pitchFamily="34" charset="0"/>
              <a:ea typeface="+mn-ea"/>
              <a:cs typeface="+mn-cs"/>
            </a:endParaRPr>
          </a:p>
          <a:p>
            <a:pPr eaLnBrk="1" hangingPunct="1"/>
            <a:r>
              <a:rPr lang="en-US" altLang="en-US" sz="1200" kern="1200" dirty="0">
                <a:solidFill>
                  <a:schemeClr val="tx1"/>
                </a:solidFill>
                <a:effectLst/>
                <a:latin typeface="Verdana" panose="020B0604030504040204" pitchFamily="34" charset="0"/>
                <a:ea typeface="+mn-ea"/>
                <a:cs typeface="+mn-cs"/>
              </a:rPr>
              <a:t>Photo credit: Louise Norton</a:t>
            </a:r>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1FC09F0-C3A6-405B-949C-0E1DF7615660}"/>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CEF7FC-BF6E-4E04-9F1E-D0D2AE07343D}" type="slidenum">
              <a:rPr lang="en-US" altLang="en-US" smtClean="0">
                <a:latin typeface="Verdana" panose="020B0604030504040204" pitchFamily="34" charset="0"/>
              </a:rPr>
              <a:pPr fontAlgn="base">
                <a:spcBef>
                  <a:spcPct val="0"/>
                </a:spcBef>
                <a:spcAft>
                  <a:spcPct val="0"/>
                </a:spcAft>
              </a:pPr>
              <a:t>2</a:t>
            </a:fld>
            <a:endParaRPr lang="en-US" altLang="en-US">
              <a:latin typeface="Arial" panose="020B0604020202020204" pitchFamily="34" charset="0"/>
            </a:endParaRPr>
          </a:p>
        </p:txBody>
      </p:sp>
      <p:sp>
        <p:nvSpPr>
          <p:cNvPr id="19459" name="Rectangle 2">
            <a:extLst>
              <a:ext uri="{FF2B5EF4-FFF2-40B4-BE49-F238E27FC236}">
                <a16:creationId xmlns:a16="http://schemas.microsoft.com/office/drawing/2014/main" id="{F9927F02-B01A-458A-AE44-3CE65716CD9F}"/>
              </a:ext>
            </a:extLst>
          </p:cNvPr>
          <p:cNvSpPr>
            <a:spLocks noGrp="1" noRot="1" noChangeAspect="1" noChangeArrowheads="1" noTextEdit="1"/>
          </p:cNvSpPr>
          <p:nvPr>
            <p:ph type="sldImg"/>
          </p:nvPr>
        </p:nvSpPr>
        <p:spPr>
          <a:xfrm>
            <a:off x="914400" y="685800"/>
            <a:ext cx="4572000" cy="3429000"/>
          </a:xfrm>
          <a:ln/>
        </p:spPr>
      </p:sp>
      <p:sp>
        <p:nvSpPr>
          <p:cNvPr id="19460" name="Rectangle 3">
            <a:extLst>
              <a:ext uri="{FF2B5EF4-FFF2-40B4-BE49-F238E27FC236}">
                <a16:creationId xmlns:a16="http://schemas.microsoft.com/office/drawing/2014/main" id="{3B6B48F7-E3E8-4AED-A53C-42E52C31BF51}"/>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F8BAA86-CD7A-4ADA-A61A-0AFB15862BBF}"/>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7B4293-F424-4957-BE5B-A7A32D82A199}" type="slidenum">
              <a:rPr lang="en-US" altLang="en-US" smtClean="0">
                <a:latin typeface="Verdana" panose="020B0604030504040204" pitchFamily="34" charset="0"/>
              </a:rPr>
              <a:pPr fontAlgn="base">
                <a:spcBef>
                  <a:spcPct val="0"/>
                </a:spcBef>
                <a:spcAft>
                  <a:spcPct val="0"/>
                </a:spcAft>
              </a:pPr>
              <a:t>20</a:t>
            </a:fld>
            <a:endParaRPr lang="en-US" altLang="en-US">
              <a:latin typeface="Arial" panose="020B0604020202020204" pitchFamily="34" charset="0"/>
            </a:endParaRPr>
          </a:p>
        </p:txBody>
      </p:sp>
      <p:sp>
        <p:nvSpPr>
          <p:cNvPr id="56323" name="Rectangle 2">
            <a:extLst>
              <a:ext uri="{FF2B5EF4-FFF2-40B4-BE49-F238E27FC236}">
                <a16:creationId xmlns:a16="http://schemas.microsoft.com/office/drawing/2014/main" id="{E281B844-5782-48D5-BD18-CD7DD0F8B0C2}"/>
              </a:ext>
            </a:extLst>
          </p:cNvPr>
          <p:cNvSpPr>
            <a:spLocks noGrp="1" noRot="1" noChangeAspect="1" noChangeArrowheads="1" noTextEdit="1"/>
          </p:cNvSpPr>
          <p:nvPr>
            <p:ph type="sldImg"/>
          </p:nvPr>
        </p:nvSpPr>
        <p:spPr>
          <a:xfrm>
            <a:off x="914400" y="685800"/>
            <a:ext cx="4572000" cy="3429000"/>
          </a:xfrm>
          <a:ln/>
        </p:spPr>
      </p:sp>
      <p:sp>
        <p:nvSpPr>
          <p:cNvPr id="56324" name="Rectangle 3">
            <a:extLst>
              <a:ext uri="{FF2B5EF4-FFF2-40B4-BE49-F238E27FC236}">
                <a16:creationId xmlns:a16="http://schemas.microsoft.com/office/drawing/2014/main" id="{4C8C2D47-FC94-492F-A611-160E0049DC9A}"/>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017C797-F46F-4A67-AB32-747B77790BE9}"/>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68D8F6-5BC7-49E1-861F-EF0103CF62B8}" type="slidenum">
              <a:rPr lang="en-US" altLang="en-US" smtClean="0">
                <a:latin typeface="Verdana" panose="020B0604030504040204" pitchFamily="34" charset="0"/>
              </a:rPr>
              <a:pPr fontAlgn="base">
                <a:spcBef>
                  <a:spcPct val="0"/>
                </a:spcBef>
                <a:spcAft>
                  <a:spcPct val="0"/>
                </a:spcAft>
              </a:pPr>
              <a:t>21</a:t>
            </a:fld>
            <a:endParaRPr lang="en-US" altLang="en-US">
              <a:latin typeface="Arial" panose="020B0604020202020204" pitchFamily="34" charset="0"/>
            </a:endParaRPr>
          </a:p>
        </p:txBody>
      </p:sp>
      <p:sp>
        <p:nvSpPr>
          <p:cNvPr id="58371" name="Rectangle 2">
            <a:extLst>
              <a:ext uri="{FF2B5EF4-FFF2-40B4-BE49-F238E27FC236}">
                <a16:creationId xmlns:a16="http://schemas.microsoft.com/office/drawing/2014/main" id="{8561B1F5-66FE-40AC-A924-4BE071EB261E}"/>
              </a:ext>
            </a:extLst>
          </p:cNvPr>
          <p:cNvSpPr>
            <a:spLocks noGrp="1" noRot="1" noChangeAspect="1" noChangeArrowheads="1" noTextEdit="1"/>
          </p:cNvSpPr>
          <p:nvPr>
            <p:ph type="sldImg"/>
          </p:nvPr>
        </p:nvSpPr>
        <p:spPr>
          <a:xfrm>
            <a:off x="914400" y="685800"/>
            <a:ext cx="4572000" cy="3429000"/>
          </a:xfrm>
          <a:ln/>
        </p:spPr>
      </p:sp>
      <p:sp>
        <p:nvSpPr>
          <p:cNvPr id="58372" name="Rectangle 3">
            <a:extLst>
              <a:ext uri="{FF2B5EF4-FFF2-40B4-BE49-F238E27FC236}">
                <a16:creationId xmlns:a16="http://schemas.microsoft.com/office/drawing/2014/main" id="{8AC08F65-D7A5-4EAA-8700-9BF70D61D33B}"/>
              </a:ext>
            </a:extLst>
          </p:cNvPr>
          <p:cNvSpPr>
            <a:spLocks noGrp="1" noChangeArrowheads="1"/>
          </p:cNvSpPr>
          <p:nvPr>
            <p:ph type="body" idx="1"/>
          </p:nvPr>
        </p:nvSpPr>
        <p:spPr>
          <a:noFill/>
        </p:spPr>
        <p:txBody>
          <a:bodyPr/>
          <a:lstStyle/>
          <a:p>
            <a:pPr eaLnBrk="1" hangingPunct="1"/>
            <a:endParaRPr lang="en-GB"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29D429A1-3B1E-4191-A20A-0E84E8CF8BF1}"/>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0FAA6F1-35D0-42F8-89FD-C43F7BBFA7AA}" type="slidenum">
              <a:rPr lang="en-US" altLang="en-US" smtClean="0">
                <a:latin typeface="Verdana" panose="020B0604030504040204" pitchFamily="34" charset="0"/>
              </a:rPr>
              <a:pPr fontAlgn="base">
                <a:spcBef>
                  <a:spcPct val="0"/>
                </a:spcBef>
                <a:spcAft>
                  <a:spcPct val="0"/>
                </a:spcAft>
              </a:pPr>
              <a:t>22</a:t>
            </a:fld>
            <a:endParaRPr lang="en-US" altLang="en-US">
              <a:latin typeface="Arial" panose="020B0604020202020204" pitchFamily="34" charset="0"/>
            </a:endParaRPr>
          </a:p>
        </p:txBody>
      </p:sp>
      <p:sp>
        <p:nvSpPr>
          <p:cNvPr id="60419" name="Rectangle 2">
            <a:extLst>
              <a:ext uri="{FF2B5EF4-FFF2-40B4-BE49-F238E27FC236}">
                <a16:creationId xmlns:a16="http://schemas.microsoft.com/office/drawing/2014/main" id="{AED8956F-4E5D-4033-AC59-8EA6605F8C90}"/>
              </a:ext>
            </a:extLst>
          </p:cNvPr>
          <p:cNvSpPr>
            <a:spLocks noGrp="1" noRot="1" noChangeAspect="1" noChangeArrowheads="1" noTextEdit="1"/>
          </p:cNvSpPr>
          <p:nvPr>
            <p:ph type="sldImg"/>
          </p:nvPr>
        </p:nvSpPr>
        <p:spPr>
          <a:xfrm>
            <a:off x="914400" y="685800"/>
            <a:ext cx="4572000" cy="3429000"/>
          </a:xfrm>
          <a:ln/>
        </p:spPr>
      </p:sp>
      <p:sp>
        <p:nvSpPr>
          <p:cNvPr id="60420" name="Rectangle 3">
            <a:extLst>
              <a:ext uri="{FF2B5EF4-FFF2-40B4-BE49-F238E27FC236}">
                <a16:creationId xmlns:a16="http://schemas.microsoft.com/office/drawing/2014/main" id="{AB5D77CB-06DD-46B5-99D9-43661BB38BD7}"/>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E3C8C7A-B1F5-45C3-82ED-9AADF3014C06}"/>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AF4725-44D2-4C4E-886C-D7E2F7440C16}" type="slidenum">
              <a:rPr lang="en-US" altLang="en-US" smtClean="0">
                <a:latin typeface="Verdana" panose="020B0604030504040204" pitchFamily="34" charset="0"/>
              </a:rPr>
              <a:pPr fontAlgn="base">
                <a:spcBef>
                  <a:spcPct val="0"/>
                </a:spcBef>
                <a:spcAft>
                  <a:spcPct val="0"/>
                </a:spcAft>
              </a:pPr>
              <a:t>23</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986E4D4D-096B-492D-98C1-F794A8D5E994}"/>
              </a:ext>
            </a:extLst>
          </p:cNvPr>
          <p:cNvSpPr>
            <a:spLocks noGrp="1" noRot="1" noChangeAspect="1" noChangeArrowheads="1" noTextEdit="1"/>
          </p:cNvSpPr>
          <p:nvPr>
            <p:ph type="sldImg"/>
          </p:nvPr>
        </p:nvSpPr>
        <p:spPr>
          <a:xfrm>
            <a:off x="914400" y="685800"/>
            <a:ext cx="4572000" cy="3429000"/>
          </a:xfrm>
          <a:ln/>
        </p:spPr>
      </p:sp>
      <p:sp>
        <p:nvSpPr>
          <p:cNvPr id="62468" name="Rectangle 3">
            <a:extLst>
              <a:ext uri="{FF2B5EF4-FFF2-40B4-BE49-F238E27FC236}">
                <a16:creationId xmlns:a16="http://schemas.microsoft.com/office/drawing/2014/main" id="{04C7CA76-33FB-4DD1-BD96-81AA40494F16}"/>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81B644C-8800-4C14-9474-C9353ACAC36F}"/>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284639B-3D3A-4B25-9768-37D61552E187}" type="slidenum">
              <a:rPr lang="en-US" altLang="en-US" smtClean="0">
                <a:latin typeface="Verdana" panose="020B0604030504040204" pitchFamily="34" charset="0"/>
              </a:rPr>
              <a:pPr fontAlgn="base">
                <a:spcBef>
                  <a:spcPct val="0"/>
                </a:spcBef>
                <a:spcAft>
                  <a:spcPct val="0"/>
                </a:spcAft>
              </a:pPr>
              <a:t>24</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BD4E825A-6E5F-4C2D-AB70-0E94438E33BF}"/>
              </a:ext>
            </a:extLst>
          </p:cNvPr>
          <p:cNvSpPr>
            <a:spLocks noGrp="1" noRot="1" noChangeAspect="1" noChangeArrowheads="1" noTextEdit="1"/>
          </p:cNvSpPr>
          <p:nvPr>
            <p:ph type="sldImg"/>
          </p:nvPr>
        </p:nvSpPr>
        <p:spPr>
          <a:xfrm>
            <a:off x="914400" y="685800"/>
            <a:ext cx="4572000" cy="3429000"/>
          </a:xfrm>
          <a:ln/>
        </p:spPr>
      </p:sp>
      <p:sp>
        <p:nvSpPr>
          <p:cNvPr id="64516" name="Rectangle 3">
            <a:extLst>
              <a:ext uri="{FF2B5EF4-FFF2-40B4-BE49-F238E27FC236}">
                <a16:creationId xmlns:a16="http://schemas.microsoft.com/office/drawing/2014/main" id="{98A111B9-B1FC-44B0-A2AC-2E4878A9C667}"/>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6214651-A161-48C2-96E0-807879BCD9ED}"/>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9D92D7-F6F4-4435-805C-CD4FF3E9AAB4}" type="slidenum">
              <a:rPr lang="en-US" altLang="en-US" smtClean="0">
                <a:latin typeface="Verdana" panose="020B0604030504040204" pitchFamily="34" charset="0"/>
              </a:rPr>
              <a:pPr fontAlgn="base">
                <a:spcBef>
                  <a:spcPct val="0"/>
                </a:spcBef>
                <a:spcAft>
                  <a:spcPct val="0"/>
                </a:spcAft>
              </a:pPr>
              <a:t>25</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C6A92821-85F6-4137-B76D-E4F9EA6045D9}"/>
              </a:ext>
            </a:extLst>
          </p:cNvPr>
          <p:cNvSpPr>
            <a:spLocks noGrp="1" noRot="1" noChangeAspect="1" noChangeArrowheads="1" noTextEdit="1"/>
          </p:cNvSpPr>
          <p:nvPr>
            <p:ph type="sldImg"/>
          </p:nvPr>
        </p:nvSpPr>
        <p:spPr>
          <a:xfrm>
            <a:off x="914400" y="685800"/>
            <a:ext cx="4572000" cy="3429000"/>
          </a:xfrm>
          <a:ln/>
        </p:spPr>
      </p:sp>
      <p:sp>
        <p:nvSpPr>
          <p:cNvPr id="66564" name="Rectangle 3">
            <a:extLst>
              <a:ext uri="{FF2B5EF4-FFF2-40B4-BE49-F238E27FC236}">
                <a16:creationId xmlns:a16="http://schemas.microsoft.com/office/drawing/2014/main" id="{2D78F730-C392-4825-B21E-14297E9BFECF}"/>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8178E45F-A767-4E47-AF8B-428FEE18B6DB}"/>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D4811-C98F-4045-9C23-470C0C2C177A}" type="slidenum">
              <a:rPr lang="en-US" altLang="en-US" smtClean="0">
                <a:latin typeface="Verdana" panose="020B0604030504040204" pitchFamily="34" charset="0"/>
              </a:rPr>
              <a:pPr fontAlgn="base">
                <a:spcBef>
                  <a:spcPct val="0"/>
                </a:spcBef>
                <a:spcAft>
                  <a:spcPct val="0"/>
                </a:spcAft>
              </a:pPr>
              <a:t>26</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E4698C4C-2752-42FC-8A90-2C890B98DE69}"/>
              </a:ext>
            </a:extLst>
          </p:cNvPr>
          <p:cNvSpPr>
            <a:spLocks noGrp="1" noRot="1" noChangeAspect="1" noChangeArrowheads="1" noTextEdit="1"/>
          </p:cNvSpPr>
          <p:nvPr>
            <p:ph type="sldImg"/>
          </p:nvPr>
        </p:nvSpPr>
        <p:spPr>
          <a:xfrm>
            <a:off x="914400" y="685800"/>
            <a:ext cx="4572000" cy="3429000"/>
          </a:xfrm>
          <a:ln/>
        </p:spPr>
      </p:sp>
      <p:sp>
        <p:nvSpPr>
          <p:cNvPr id="68612" name="Rectangle 3">
            <a:extLst>
              <a:ext uri="{FF2B5EF4-FFF2-40B4-BE49-F238E27FC236}">
                <a16:creationId xmlns:a16="http://schemas.microsoft.com/office/drawing/2014/main" id="{504F9402-D331-472C-A90B-0D0E85E440D2}"/>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4449139-8142-4C33-BFBC-5EFCA8FFB666}"/>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535B94-7747-4D24-B239-FBC41961860F}" type="slidenum">
              <a:rPr lang="en-US" altLang="en-US" smtClean="0">
                <a:latin typeface="Verdana" panose="020B0604030504040204" pitchFamily="34" charset="0"/>
              </a:rPr>
              <a:pPr fontAlgn="base">
                <a:spcBef>
                  <a:spcPct val="0"/>
                </a:spcBef>
                <a:spcAft>
                  <a:spcPct val="0"/>
                </a:spcAft>
              </a:pPr>
              <a:t>27</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5DABBB09-2B8D-4A02-A262-20809973196A}"/>
              </a:ext>
            </a:extLst>
          </p:cNvPr>
          <p:cNvSpPr>
            <a:spLocks noGrp="1" noRot="1" noChangeAspect="1" noChangeArrowheads="1" noTextEdit="1"/>
          </p:cNvSpPr>
          <p:nvPr>
            <p:ph type="sldImg"/>
          </p:nvPr>
        </p:nvSpPr>
        <p:spPr>
          <a:xfrm>
            <a:off x="914400" y="685800"/>
            <a:ext cx="4572000" cy="3429000"/>
          </a:xfrm>
          <a:ln/>
        </p:spPr>
      </p:sp>
      <p:sp>
        <p:nvSpPr>
          <p:cNvPr id="70660" name="Rectangle 3">
            <a:extLst>
              <a:ext uri="{FF2B5EF4-FFF2-40B4-BE49-F238E27FC236}">
                <a16:creationId xmlns:a16="http://schemas.microsoft.com/office/drawing/2014/main" id="{3BFA00A7-5103-4CA4-976F-7047A743C7FA}"/>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9F76066-C7D5-4883-804D-E8474CEA0FB0}"/>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28280C-1236-4EAB-B6C9-C67FE9D9146A}" type="slidenum">
              <a:rPr lang="en-US" altLang="en-US" smtClean="0">
                <a:latin typeface="Verdana" panose="020B0604030504040204" pitchFamily="34" charset="0"/>
              </a:rPr>
              <a:pPr fontAlgn="base">
                <a:spcBef>
                  <a:spcPct val="0"/>
                </a:spcBef>
                <a:spcAft>
                  <a:spcPct val="0"/>
                </a:spcAft>
              </a:pPr>
              <a:t>28</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772794A2-3153-4E52-8FBD-A7C9C0D8AFB0}"/>
              </a:ext>
            </a:extLst>
          </p:cNvPr>
          <p:cNvSpPr>
            <a:spLocks noGrp="1" noRot="1" noChangeAspect="1" noChangeArrowheads="1" noTextEdit="1"/>
          </p:cNvSpPr>
          <p:nvPr>
            <p:ph type="sldImg"/>
          </p:nvPr>
        </p:nvSpPr>
        <p:spPr>
          <a:xfrm>
            <a:off x="914400" y="685800"/>
            <a:ext cx="4572000" cy="3429000"/>
          </a:xfrm>
          <a:ln/>
        </p:spPr>
      </p:sp>
      <p:sp>
        <p:nvSpPr>
          <p:cNvPr id="72708" name="Rectangle 3">
            <a:extLst>
              <a:ext uri="{FF2B5EF4-FFF2-40B4-BE49-F238E27FC236}">
                <a16:creationId xmlns:a16="http://schemas.microsoft.com/office/drawing/2014/main" id="{4E9FF46E-D3BA-4692-B5FD-CFF5268BE9D4}"/>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8844F63B-59F1-492C-B4DB-CCBF167079CE}"/>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8C2130-84F3-486F-A662-3F3434229FBF}" type="slidenum">
              <a:rPr lang="en-US" altLang="en-US" smtClean="0">
                <a:latin typeface="Verdana" panose="020B0604030504040204" pitchFamily="34" charset="0"/>
              </a:rPr>
              <a:pPr fontAlgn="base">
                <a:spcBef>
                  <a:spcPct val="0"/>
                </a:spcBef>
                <a:spcAft>
                  <a:spcPct val="0"/>
                </a:spcAft>
              </a:pPr>
              <a:t>3</a:t>
            </a:fld>
            <a:endParaRPr lang="en-US" altLang="en-US">
              <a:latin typeface="Arial" panose="020B0604020202020204" pitchFamily="34" charset="0"/>
            </a:endParaRPr>
          </a:p>
        </p:txBody>
      </p:sp>
      <p:sp>
        <p:nvSpPr>
          <p:cNvPr id="21507" name="Rectangle 1026">
            <a:extLst>
              <a:ext uri="{FF2B5EF4-FFF2-40B4-BE49-F238E27FC236}">
                <a16:creationId xmlns:a16="http://schemas.microsoft.com/office/drawing/2014/main" id="{C709BB86-C8CE-43A2-9A35-C26435DAE966}"/>
              </a:ext>
            </a:extLst>
          </p:cNvPr>
          <p:cNvSpPr>
            <a:spLocks noGrp="1" noRot="1" noChangeAspect="1" noChangeArrowheads="1" noTextEdit="1"/>
          </p:cNvSpPr>
          <p:nvPr>
            <p:ph type="sldImg"/>
          </p:nvPr>
        </p:nvSpPr>
        <p:spPr>
          <a:xfrm>
            <a:off x="914400" y="685800"/>
            <a:ext cx="4572000" cy="3429000"/>
          </a:xfrm>
          <a:ln/>
        </p:spPr>
      </p:sp>
      <p:sp>
        <p:nvSpPr>
          <p:cNvPr id="21508" name="Rectangle 1027">
            <a:extLst>
              <a:ext uri="{FF2B5EF4-FFF2-40B4-BE49-F238E27FC236}">
                <a16:creationId xmlns:a16="http://schemas.microsoft.com/office/drawing/2014/main" id="{1E2E2530-D14D-4874-93FF-56B20D91E4D9}"/>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FADB36A-441B-4F84-88A3-5F42796740F4}"/>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D4167E-CE2D-4A2B-B558-54F573BD69CF}" type="slidenum">
              <a:rPr lang="en-US" altLang="en-US" smtClean="0">
                <a:latin typeface="Verdana" panose="020B0604030504040204" pitchFamily="34" charset="0"/>
              </a:rPr>
              <a:pPr fontAlgn="base">
                <a:spcBef>
                  <a:spcPct val="0"/>
                </a:spcBef>
                <a:spcAft>
                  <a:spcPct val="0"/>
                </a:spcAft>
              </a:pPr>
              <a:t>4</a:t>
            </a:fld>
            <a:endParaRPr lang="en-US" altLang="en-US">
              <a:latin typeface="Arial" panose="020B0604020202020204" pitchFamily="34" charset="0"/>
            </a:endParaRPr>
          </a:p>
        </p:txBody>
      </p:sp>
      <p:sp>
        <p:nvSpPr>
          <p:cNvPr id="23555" name="Rectangle 1026">
            <a:extLst>
              <a:ext uri="{FF2B5EF4-FFF2-40B4-BE49-F238E27FC236}">
                <a16:creationId xmlns:a16="http://schemas.microsoft.com/office/drawing/2014/main" id="{489D757C-D16E-4711-8BB3-A2CB7D9AEBC0}"/>
              </a:ext>
            </a:extLst>
          </p:cNvPr>
          <p:cNvSpPr>
            <a:spLocks noGrp="1" noRot="1" noChangeAspect="1" noChangeArrowheads="1" noTextEdit="1"/>
          </p:cNvSpPr>
          <p:nvPr>
            <p:ph type="sldImg"/>
          </p:nvPr>
        </p:nvSpPr>
        <p:spPr>
          <a:xfrm>
            <a:off x="914400" y="685800"/>
            <a:ext cx="4572000" cy="3429000"/>
          </a:xfrm>
          <a:ln/>
        </p:spPr>
      </p:sp>
      <p:sp>
        <p:nvSpPr>
          <p:cNvPr id="23556" name="Rectangle 1027">
            <a:extLst>
              <a:ext uri="{FF2B5EF4-FFF2-40B4-BE49-F238E27FC236}">
                <a16:creationId xmlns:a16="http://schemas.microsoft.com/office/drawing/2014/main" id="{2AAD793A-68F2-4576-9256-677C86C09A99}"/>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63B4408-AA1A-4D73-93E9-4E3412D126CD}"/>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4B88538-20B1-416D-AD2C-151C7B367073}" type="slidenum">
              <a:rPr lang="en-US" altLang="en-US" smtClean="0">
                <a:latin typeface="Verdana" panose="020B0604030504040204" pitchFamily="34" charset="0"/>
              </a:rPr>
              <a:pPr fontAlgn="base">
                <a:spcBef>
                  <a:spcPct val="0"/>
                </a:spcBef>
                <a:spcAft>
                  <a:spcPct val="0"/>
                </a:spcAft>
              </a:pPr>
              <a:t>5</a:t>
            </a:fld>
            <a:endParaRPr lang="en-US" altLang="en-US">
              <a:latin typeface="Arial" panose="020B0604020202020204" pitchFamily="34" charset="0"/>
            </a:endParaRPr>
          </a:p>
        </p:txBody>
      </p:sp>
      <p:sp>
        <p:nvSpPr>
          <p:cNvPr id="25603" name="Rectangle 1026">
            <a:extLst>
              <a:ext uri="{FF2B5EF4-FFF2-40B4-BE49-F238E27FC236}">
                <a16:creationId xmlns:a16="http://schemas.microsoft.com/office/drawing/2014/main" id="{D3256B74-7BF5-45EE-9455-9F41A1571098}"/>
              </a:ext>
            </a:extLst>
          </p:cNvPr>
          <p:cNvSpPr>
            <a:spLocks noGrp="1" noRot="1" noChangeAspect="1" noChangeArrowheads="1" noTextEdit="1"/>
          </p:cNvSpPr>
          <p:nvPr>
            <p:ph type="sldImg"/>
          </p:nvPr>
        </p:nvSpPr>
        <p:spPr>
          <a:xfrm>
            <a:off x="914400" y="685800"/>
            <a:ext cx="4572000" cy="3429000"/>
          </a:xfrm>
          <a:ln/>
        </p:spPr>
      </p:sp>
      <p:sp>
        <p:nvSpPr>
          <p:cNvPr id="25604" name="Rectangle 1027">
            <a:extLst>
              <a:ext uri="{FF2B5EF4-FFF2-40B4-BE49-F238E27FC236}">
                <a16:creationId xmlns:a16="http://schemas.microsoft.com/office/drawing/2014/main" id="{DF8C2BF2-8A70-4F0E-9B26-9B9D0930DD76}"/>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BCF1349-8E51-4031-9F0D-136340581499}"/>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3DCAEF-AAB1-4C86-8FFC-8C91A5FC683F}" type="slidenum">
              <a:rPr lang="en-US" altLang="en-US" smtClean="0">
                <a:latin typeface="Verdana" panose="020B0604030504040204" pitchFamily="34" charset="0"/>
              </a:rPr>
              <a:pPr fontAlgn="base">
                <a:spcBef>
                  <a:spcPct val="0"/>
                </a:spcBef>
                <a:spcAft>
                  <a:spcPct val="0"/>
                </a:spcAft>
              </a:pPr>
              <a:t>6</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D5B2B565-A377-483D-ADF6-58AED0F7A9A1}"/>
              </a:ext>
            </a:extLst>
          </p:cNvPr>
          <p:cNvSpPr>
            <a:spLocks noGrp="1" noRot="1" noChangeAspect="1" noChangeArrowheads="1" noTextEdit="1"/>
          </p:cNvSpPr>
          <p:nvPr>
            <p:ph type="sldImg"/>
          </p:nvPr>
        </p:nvSpPr>
        <p:spPr>
          <a:xfrm>
            <a:off x="914400" y="685800"/>
            <a:ext cx="4572000" cy="3429000"/>
          </a:xfrm>
          <a:ln/>
        </p:spPr>
      </p:sp>
      <p:sp>
        <p:nvSpPr>
          <p:cNvPr id="27652" name="Rectangle 3">
            <a:extLst>
              <a:ext uri="{FF2B5EF4-FFF2-40B4-BE49-F238E27FC236}">
                <a16:creationId xmlns:a16="http://schemas.microsoft.com/office/drawing/2014/main" id="{6371A0D4-663D-4C67-B30C-9D19B7F20AB0}"/>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EE3D381-6EF0-4A5D-B72C-8244CF600D40}"/>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67A925-0989-4DCF-B110-E542E5846E39}" type="slidenum">
              <a:rPr lang="en-US" altLang="en-US" smtClean="0">
                <a:latin typeface="Verdana" panose="020B0604030504040204" pitchFamily="34" charset="0"/>
              </a:rPr>
              <a:pPr fontAlgn="base">
                <a:spcBef>
                  <a:spcPct val="0"/>
                </a:spcBef>
                <a:spcAft>
                  <a:spcPct val="0"/>
                </a:spcAft>
              </a:pPr>
              <a:t>7</a:t>
            </a:fld>
            <a:endParaRPr lang="en-US" altLang="en-US">
              <a:latin typeface="Arial" panose="020B0604020202020204" pitchFamily="34" charset="0"/>
            </a:endParaRPr>
          </a:p>
        </p:txBody>
      </p:sp>
      <p:sp>
        <p:nvSpPr>
          <p:cNvPr id="29699" name="Rectangle 2">
            <a:extLst>
              <a:ext uri="{FF2B5EF4-FFF2-40B4-BE49-F238E27FC236}">
                <a16:creationId xmlns:a16="http://schemas.microsoft.com/office/drawing/2014/main" id="{2B82C8ED-CD7E-4F68-A38E-788C1AB2BC26}"/>
              </a:ext>
            </a:extLst>
          </p:cNvPr>
          <p:cNvSpPr>
            <a:spLocks noGrp="1" noRot="1" noChangeAspect="1" noChangeArrowheads="1" noTextEdit="1"/>
          </p:cNvSpPr>
          <p:nvPr>
            <p:ph type="sldImg"/>
          </p:nvPr>
        </p:nvSpPr>
        <p:spPr>
          <a:xfrm>
            <a:off x="914400" y="685800"/>
            <a:ext cx="4572000" cy="3429000"/>
          </a:xfrm>
          <a:ln/>
        </p:spPr>
      </p:sp>
      <p:sp>
        <p:nvSpPr>
          <p:cNvPr id="29700" name="Rectangle 3">
            <a:extLst>
              <a:ext uri="{FF2B5EF4-FFF2-40B4-BE49-F238E27FC236}">
                <a16:creationId xmlns:a16="http://schemas.microsoft.com/office/drawing/2014/main" id="{FE19C116-9822-4C5D-BB1E-52C57D67431D}"/>
              </a:ext>
            </a:extLst>
          </p:cNvPr>
          <p:cNvSpPr>
            <a:spLocks noGrp="1" noChangeArrowheads="1"/>
          </p:cNvSpPr>
          <p:nvPr>
            <p:ph type="body" idx="1"/>
          </p:nvPr>
        </p:nvSpPr>
        <p:spPr>
          <a:noFill/>
        </p:spPr>
        <p:txBody>
          <a:bodyPr/>
          <a:lstStyle/>
          <a:p>
            <a:pPr eaLnBrk="1" hangingPunct="1"/>
            <a:r>
              <a:rPr lang="en-GB" altLang="en-US"/>
              <a:t>Replace these pictures with pictures of your own school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8C8CCE6-D84C-48AC-BAD7-CED74F1D0718}"/>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43583D2-8305-47A0-948E-B12041791782}" type="slidenum">
              <a:rPr lang="en-US" altLang="en-US" smtClean="0">
                <a:latin typeface="Verdana" panose="020B0604030504040204" pitchFamily="34" charset="0"/>
              </a:rPr>
              <a:pPr fontAlgn="base">
                <a:spcBef>
                  <a:spcPct val="0"/>
                </a:spcBef>
                <a:spcAft>
                  <a:spcPct val="0"/>
                </a:spcAft>
              </a:pPr>
              <a:t>8</a:t>
            </a:fld>
            <a:endParaRPr lang="en-US" altLang="en-US">
              <a:latin typeface="Arial" panose="020B0604020202020204" pitchFamily="34" charset="0"/>
            </a:endParaRPr>
          </a:p>
        </p:txBody>
      </p:sp>
      <p:sp>
        <p:nvSpPr>
          <p:cNvPr id="31747" name="Rectangle 2">
            <a:extLst>
              <a:ext uri="{FF2B5EF4-FFF2-40B4-BE49-F238E27FC236}">
                <a16:creationId xmlns:a16="http://schemas.microsoft.com/office/drawing/2014/main" id="{8FB5827D-509C-4AC1-AF1A-2205E4201AF8}"/>
              </a:ext>
            </a:extLst>
          </p:cNvPr>
          <p:cNvSpPr>
            <a:spLocks noGrp="1" noRot="1" noChangeAspect="1" noChangeArrowheads="1" noTextEdit="1"/>
          </p:cNvSpPr>
          <p:nvPr>
            <p:ph type="sldImg"/>
          </p:nvPr>
        </p:nvSpPr>
        <p:spPr>
          <a:xfrm>
            <a:off x="914400" y="685800"/>
            <a:ext cx="4572000" cy="3429000"/>
          </a:xfrm>
          <a:ln/>
        </p:spPr>
      </p:sp>
      <p:sp>
        <p:nvSpPr>
          <p:cNvPr id="31748" name="Rectangle 3">
            <a:extLst>
              <a:ext uri="{FF2B5EF4-FFF2-40B4-BE49-F238E27FC236}">
                <a16:creationId xmlns:a16="http://schemas.microsoft.com/office/drawing/2014/main" id="{8E093AC9-40ED-407B-A4D3-76064F843C0E}"/>
              </a:ext>
            </a:extLst>
          </p:cNvPr>
          <p:cNvSpPr>
            <a:spLocks noGrp="1" noChangeArrowheads="1"/>
          </p:cNvSpPr>
          <p:nvPr>
            <p:ph type="body" idx="1"/>
          </p:nvPr>
        </p:nvSpPr>
        <p:spPr>
          <a:noFill/>
        </p:spPr>
        <p:txBody>
          <a:bodyPr/>
          <a:lstStyle/>
          <a:p>
            <a:pPr eaLnBrk="1" hangingPunct="1"/>
            <a:r>
              <a:rPr lang="en-GB" altLang="en-US"/>
              <a:t>Replace these pictures with pictures of your own school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653FFCD-E3F9-4DDD-B53F-755B3BA32236}"/>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4191DE-74F4-4FBB-9653-B3B3BC3F9494}" type="slidenum">
              <a:rPr lang="en-US" altLang="en-US" smtClean="0">
                <a:latin typeface="Verdana" panose="020B0604030504040204" pitchFamily="34" charset="0"/>
              </a:rPr>
              <a:pPr fontAlgn="base">
                <a:spcBef>
                  <a:spcPct val="0"/>
                </a:spcBef>
                <a:spcAft>
                  <a:spcPct val="0"/>
                </a:spcAft>
              </a:pPr>
              <a:t>9</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4E64BE14-B656-4B20-97DF-C873E11703CF}"/>
              </a:ext>
            </a:extLst>
          </p:cNvPr>
          <p:cNvSpPr>
            <a:spLocks noGrp="1" noRot="1" noChangeAspect="1" noChangeArrowheads="1" noTextEdit="1"/>
          </p:cNvSpPr>
          <p:nvPr>
            <p:ph type="sldImg"/>
          </p:nvPr>
        </p:nvSpPr>
        <p:spPr>
          <a:xfrm>
            <a:off x="914400" y="685800"/>
            <a:ext cx="4572000" cy="3429000"/>
          </a:xfrm>
          <a:ln/>
        </p:spPr>
      </p:sp>
      <p:sp>
        <p:nvSpPr>
          <p:cNvPr id="33796" name="Rectangle 3">
            <a:extLst>
              <a:ext uri="{FF2B5EF4-FFF2-40B4-BE49-F238E27FC236}">
                <a16:creationId xmlns:a16="http://schemas.microsoft.com/office/drawing/2014/main" id="{3C566A96-9616-4305-9AF0-7792A7170A75}"/>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84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fld id="{DFA5267E-2AD0-4428-9946-9459A39027D9}" type="datetimeFigureOut">
              <a:rPr lang="en-US" smtClean="0"/>
              <a:pPr>
                <a:defRPr/>
              </a:pPr>
              <a:t>5/31/2019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69175E86-9A59-4E48-BEDF-73C1BBB7C11A}" type="slidenum">
              <a:rPr lang="en-US" smtClean="0"/>
              <a:pPr>
                <a:defRPr/>
              </a:pPr>
              <a:t>‹#›</a:t>
            </a:fld>
            <a:endParaRPr lang="en-US"/>
          </a:p>
        </p:txBody>
      </p:sp>
    </p:spTree>
    <p:extLst>
      <p:ext uri="{BB962C8B-B14F-4D97-AF65-F5344CB8AC3E}">
        <p14:creationId xmlns:p14="http://schemas.microsoft.com/office/powerpoint/2010/main" val="134053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fld id="{93AAB9A3-E066-4766-9A65-C69654835BC3}" type="datetimeFigureOut">
              <a:rPr lang="en-US" smtClean="0"/>
              <a:pPr>
                <a:defRPr/>
              </a:pPr>
              <a:t>5/31/2019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7C2CB22B-AB47-41DE-938F-CCD3F6F7BC90}" type="slidenum">
              <a:rPr lang="en-US" smtClean="0"/>
              <a:pPr>
                <a:defRPr/>
              </a:pPr>
              <a:t>‹#›</a:t>
            </a:fld>
            <a:endParaRPr lang="en-US"/>
          </a:p>
        </p:txBody>
      </p:sp>
    </p:spTree>
    <p:extLst>
      <p:ext uri="{BB962C8B-B14F-4D97-AF65-F5344CB8AC3E}">
        <p14:creationId xmlns:p14="http://schemas.microsoft.com/office/powerpoint/2010/main" val="2409278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34" descr="blackboard-backgrounds-wallpapers">
            <a:extLst>
              <a:ext uri="{FF2B5EF4-FFF2-40B4-BE49-F238E27FC236}">
                <a16:creationId xmlns:a16="http://schemas.microsoft.com/office/drawing/2014/main" id="{6575BEC2-7E10-4743-B21B-A176B4E36E81}"/>
              </a:ext>
            </a:extLst>
          </p:cNvPr>
          <p:cNvPicPr>
            <a:picLocks noChangeAspect="1" noChangeArrowheads="1"/>
          </p:cNvPicPr>
          <p:nvPr userDrawn="1"/>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3565"/>
          <a:stretch>
            <a:fillRect/>
          </a:stretch>
        </p:blipFill>
        <p:spPr bwMode="auto">
          <a:xfrm>
            <a:off x="0" y="2"/>
            <a:ext cx="9144000" cy="7045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6">
            <a:extLst>
              <a:ext uri="{FF2B5EF4-FFF2-40B4-BE49-F238E27FC236}">
                <a16:creationId xmlns:a16="http://schemas.microsoft.com/office/drawing/2014/main" id="{2AF97986-4396-444F-88FD-45D0AB6DD1BD}"/>
              </a:ext>
            </a:extLst>
          </p:cNvPr>
          <p:cNvSpPr txBox="1">
            <a:spLocks noChangeArrowheads="1"/>
          </p:cNvSpPr>
          <p:nvPr userDrawn="1"/>
        </p:nvSpPr>
        <p:spPr bwMode="auto">
          <a:xfrm>
            <a:off x="6210300" y="411163"/>
            <a:ext cx="22824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spcBef>
                <a:spcPct val="50000"/>
              </a:spcBef>
            </a:pPr>
            <a:r>
              <a:rPr lang="en-US" altLang="en-US" sz="1200">
                <a:solidFill>
                  <a:schemeClr val="bg1"/>
                </a:solidFill>
                <a:latin typeface="Verdana" panose="020B0604030504040204" pitchFamily="34" charset="0"/>
              </a:rPr>
              <a:t>www.cafod.org.uk</a:t>
            </a:r>
          </a:p>
        </p:txBody>
      </p:sp>
      <p:sp>
        <p:nvSpPr>
          <p:cNvPr id="5" name="Rectangle 4">
            <a:extLst>
              <a:ext uri="{FF2B5EF4-FFF2-40B4-BE49-F238E27FC236}">
                <a16:creationId xmlns:a16="http://schemas.microsoft.com/office/drawing/2014/main" id="{BA0E977F-4F1B-4C57-AAB8-05FF034B7FE5}"/>
              </a:ext>
            </a:extLst>
          </p:cNvPr>
          <p:cNvSpPr/>
          <p:nvPr userDrawn="1"/>
        </p:nvSpPr>
        <p:spPr>
          <a:xfrm>
            <a:off x="0" y="0"/>
            <a:ext cx="9144000" cy="903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5">
            <a:extLst>
              <a:ext uri="{FF2B5EF4-FFF2-40B4-BE49-F238E27FC236}">
                <a16:creationId xmlns:a16="http://schemas.microsoft.com/office/drawing/2014/main" id="{FEA3EDF3-9F18-411D-BEEE-5A3ECDF8A368}"/>
              </a:ext>
            </a:extLst>
          </p:cNvPr>
          <p:cNvSpPr/>
          <p:nvPr userDrawn="1"/>
        </p:nvSpPr>
        <p:spPr>
          <a:xfrm>
            <a:off x="0" y="903288"/>
            <a:ext cx="9144000" cy="74612"/>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pic>
        <p:nvPicPr>
          <p:cNvPr id="9" name="Picture 16">
            <a:extLst>
              <a:ext uri="{FF2B5EF4-FFF2-40B4-BE49-F238E27FC236}">
                <a16:creationId xmlns:a16="http://schemas.microsoft.com/office/drawing/2014/main" id="{1D08372E-0CC8-494B-9912-96097BC666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9995" y="327820"/>
            <a:ext cx="2460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a:extLst>
              <a:ext uri="{FF2B5EF4-FFF2-40B4-BE49-F238E27FC236}">
                <a16:creationId xmlns:a16="http://schemas.microsoft.com/office/drawing/2014/main" id="{34FB7707-735D-4373-B6CB-E4F42EFDEF1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52743" y="276227"/>
            <a:ext cx="12112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78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fld id="{782AACBB-17C6-4694-A0DC-510715CFA783}" type="datetimeFigureOut">
              <a:rPr lang="en-US" smtClean="0"/>
              <a:pPr>
                <a:defRPr/>
              </a:pPr>
              <a:t>5/31/2019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83B729B6-6801-48E3-96D1-B286183ED034}" type="slidenum">
              <a:rPr lang="en-US" smtClean="0"/>
              <a:pPr>
                <a:defRPr/>
              </a:pPr>
              <a:t>‹#›</a:t>
            </a:fld>
            <a:endParaRPr lang="en-US"/>
          </a:p>
        </p:txBody>
      </p:sp>
    </p:spTree>
    <p:extLst>
      <p:ext uri="{BB962C8B-B14F-4D97-AF65-F5344CB8AC3E}">
        <p14:creationId xmlns:p14="http://schemas.microsoft.com/office/powerpoint/2010/main" val="247088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fld id="{9431F523-593B-44EB-8BC7-AF4AD415024B}" type="datetimeFigureOut">
              <a:rPr lang="en-US" smtClean="0"/>
              <a:pPr>
                <a:defRPr/>
              </a:pPr>
              <a:t>5/31/2019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DEED5031-ED3F-46C8-ABAC-3EB207137F67}" type="slidenum">
              <a:rPr lang="en-US" smtClean="0"/>
              <a:pPr>
                <a:defRPr/>
              </a:pPr>
              <a:t>‹#›</a:t>
            </a:fld>
            <a:endParaRPr lang="en-US"/>
          </a:p>
        </p:txBody>
      </p:sp>
    </p:spTree>
    <p:extLst>
      <p:ext uri="{BB962C8B-B14F-4D97-AF65-F5344CB8AC3E}">
        <p14:creationId xmlns:p14="http://schemas.microsoft.com/office/powerpoint/2010/main" val="334128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fld id="{3A522595-56FB-4E51-94F2-148E9C08F6A2}" type="datetimeFigureOut">
              <a:rPr lang="en-US" smtClean="0"/>
              <a:pPr>
                <a:defRPr/>
              </a:pPr>
              <a:t>5/31/2019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B14DC649-D4B0-45A3-8147-46B6A4454FA1}" type="slidenum">
              <a:rPr lang="en-US" smtClean="0"/>
              <a:pPr>
                <a:defRPr/>
              </a:pPr>
              <a:t>‹#›</a:t>
            </a:fld>
            <a:endParaRPr lang="en-US"/>
          </a:p>
        </p:txBody>
      </p:sp>
    </p:spTree>
    <p:extLst>
      <p:ext uri="{BB962C8B-B14F-4D97-AF65-F5344CB8AC3E}">
        <p14:creationId xmlns:p14="http://schemas.microsoft.com/office/powerpoint/2010/main" val="199910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a:defRPr/>
            </a:pPr>
            <a:fld id="{4A5D50BD-A12C-4E15-87BC-2108CC4B42A5}" type="datetimeFigureOut">
              <a:rPr lang="en-US" smtClean="0"/>
              <a:pPr>
                <a:defRPr/>
              </a:pPr>
              <a:t>5/31/2019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a:defRPr/>
            </a:pPr>
            <a:fld id="{74AF35BC-EEDF-4171-B2E2-4ED130FFE7BD}" type="slidenum">
              <a:rPr lang="en-US" smtClean="0"/>
              <a:pPr>
                <a:defRPr/>
              </a:pPr>
              <a:t>‹#›</a:t>
            </a:fld>
            <a:endParaRPr lang="en-US"/>
          </a:p>
        </p:txBody>
      </p:sp>
    </p:spTree>
    <p:extLst>
      <p:ext uri="{BB962C8B-B14F-4D97-AF65-F5344CB8AC3E}">
        <p14:creationId xmlns:p14="http://schemas.microsoft.com/office/powerpoint/2010/main" val="118028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a:defRPr/>
            </a:pPr>
            <a:fld id="{DBF7D579-5F63-4D06-A499-AFCEE27D1E65}" type="datetimeFigureOut">
              <a:rPr lang="en-US" smtClean="0"/>
              <a:pPr>
                <a:defRPr/>
              </a:pPr>
              <a:t>5/31/2019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a:defRPr/>
            </a:pPr>
            <a:fld id="{99FA149B-3B61-42A8-9AE4-8B9E73225EE4}" type="slidenum">
              <a:rPr lang="en-US" smtClean="0"/>
              <a:pPr>
                <a:defRPr/>
              </a:pPr>
              <a:t>‹#›</a:t>
            </a:fld>
            <a:endParaRPr lang="en-US"/>
          </a:p>
        </p:txBody>
      </p:sp>
    </p:spTree>
    <p:extLst>
      <p:ext uri="{BB962C8B-B14F-4D97-AF65-F5344CB8AC3E}">
        <p14:creationId xmlns:p14="http://schemas.microsoft.com/office/powerpoint/2010/main" val="109533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a:defRPr/>
            </a:pPr>
            <a:fld id="{9E6D7C40-AB1F-412C-8E7D-D4BF19CF713D}" type="datetimeFigureOut">
              <a:rPr lang="en-US" smtClean="0"/>
              <a:pPr>
                <a:defRPr/>
              </a:pPr>
              <a:t>5/31/2019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a:defRPr/>
            </a:pPr>
            <a:fld id="{29FE1DD9-1000-4F99-B9AC-500D8731B8CA}" type="slidenum">
              <a:rPr lang="en-US" smtClean="0"/>
              <a:pPr>
                <a:defRPr/>
              </a:pPr>
              <a:t>‹#›</a:t>
            </a:fld>
            <a:endParaRPr lang="en-US"/>
          </a:p>
        </p:txBody>
      </p:sp>
    </p:spTree>
    <p:extLst>
      <p:ext uri="{BB962C8B-B14F-4D97-AF65-F5344CB8AC3E}">
        <p14:creationId xmlns:p14="http://schemas.microsoft.com/office/powerpoint/2010/main" val="306971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fld id="{656BD191-4A22-45DF-9EC8-51EEEA6FFE4E}" type="datetimeFigureOut">
              <a:rPr lang="en-US" smtClean="0"/>
              <a:pPr>
                <a:defRPr/>
              </a:pPr>
              <a:t>5/31/2019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D6DDE265-0646-4B9B-8E9E-86D82F48C393}" type="slidenum">
              <a:rPr lang="en-US" smtClean="0"/>
              <a:pPr>
                <a:defRPr/>
              </a:pPr>
              <a:t>‹#›</a:t>
            </a:fld>
            <a:endParaRPr lang="en-US"/>
          </a:p>
        </p:txBody>
      </p:sp>
    </p:spTree>
    <p:extLst>
      <p:ext uri="{BB962C8B-B14F-4D97-AF65-F5344CB8AC3E}">
        <p14:creationId xmlns:p14="http://schemas.microsoft.com/office/powerpoint/2010/main" val="121440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fld id="{C25A4BD0-F236-41C4-8FFA-5CBB9826D656}" type="datetimeFigureOut">
              <a:rPr lang="en-US" smtClean="0"/>
              <a:pPr>
                <a:defRPr/>
              </a:pPr>
              <a:t>5/31/2019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CF0DDDE0-3B23-4FA9-8D2B-D139FAA20753}" type="slidenum">
              <a:rPr lang="en-US" smtClean="0"/>
              <a:pPr>
                <a:defRPr/>
              </a:pPr>
              <a:t>‹#›</a:t>
            </a:fld>
            <a:endParaRPr lang="en-US"/>
          </a:p>
        </p:txBody>
      </p:sp>
    </p:spTree>
    <p:extLst>
      <p:ext uri="{BB962C8B-B14F-4D97-AF65-F5344CB8AC3E}">
        <p14:creationId xmlns:p14="http://schemas.microsoft.com/office/powerpoint/2010/main" val="277516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34" descr="blackboard-backgrounds-wallpapers">
            <a:extLst>
              <a:ext uri="{FF2B5EF4-FFF2-40B4-BE49-F238E27FC236}">
                <a16:creationId xmlns:a16="http://schemas.microsoft.com/office/drawing/2014/main" id="{4761E8FE-7702-469F-951A-4282D92C74A5}"/>
              </a:ext>
            </a:extLst>
          </p:cNvPr>
          <p:cNvPicPr>
            <a:picLocks noChangeAspect="1" noChangeArrowheads="1"/>
          </p:cNvPicPr>
          <p:nvPr userDrawn="1"/>
        </p:nvPicPr>
        <p:blipFill>
          <a:blip r:embed="rId15">
            <a:duotone>
              <a:prstClr val="black"/>
              <a:schemeClr val="accent5">
                <a:tint val="45000"/>
                <a:satMod val="400000"/>
              </a:schemeClr>
            </a:duotone>
            <a:extLst>
              <a:ext uri="{28A0092B-C50C-407E-A947-70E740481C1C}">
                <a14:useLocalDpi xmlns:a14="http://schemas.microsoft.com/office/drawing/2010/main" val="0"/>
              </a:ext>
            </a:extLst>
          </a:blip>
          <a:srcRect r="13565"/>
          <a:stretch>
            <a:fillRect/>
          </a:stretch>
        </p:blipFill>
        <p:spPr bwMode="auto">
          <a:xfrm>
            <a:off x="0" y="2"/>
            <a:ext cx="9144000" cy="70453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6">
            <a:extLst>
              <a:ext uri="{FF2B5EF4-FFF2-40B4-BE49-F238E27FC236}">
                <a16:creationId xmlns:a16="http://schemas.microsoft.com/office/drawing/2014/main" id="{02DD4622-79C1-455F-82F9-C16871DAD40E}"/>
              </a:ext>
            </a:extLst>
          </p:cNvPr>
          <p:cNvSpPr txBox="1">
            <a:spLocks noChangeArrowheads="1"/>
          </p:cNvSpPr>
          <p:nvPr userDrawn="1"/>
        </p:nvSpPr>
        <p:spPr bwMode="auto">
          <a:xfrm>
            <a:off x="6210300" y="411163"/>
            <a:ext cx="22824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spcBef>
                <a:spcPct val="50000"/>
              </a:spcBef>
            </a:pPr>
            <a:r>
              <a:rPr lang="en-US" altLang="en-US" sz="1200">
                <a:solidFill>
                  <a:schemeClr val="bg1"/>
                </a:solidFill>
                <a:latin typeface="Verdana" panose="020B0604030504040204" pitchFamily="34" charset="0"/>
              </a:rPr>
              <a:t>www.cafod.org.uk</a:t>
            </a:r>
          </a:p>
        </p:txBody>
      </p:sp>
      <p:sp>
        <p:nvSpPr>
          <p:cNvPr id="16" name="Rectangle 15">
            <a:extLst>
              <a:ext uri="{FF2B5EF4-FFF2-40B4-BE49-F238E27FC236}">
                <a16:creationId xmlns:a16="http://schemas.microsoft.com/office/drawing/2014/main" id="{7D5257B6-0188-46D2-848E-A7533DC14451}"/>
              </a:ext>
            </a:extLst>
          </p:cNvPr>
          <p:cNvSpPr/>
          <p:nvPr userDrawn="1"/>
        </p:nvSpPr>
        <p:spPr>
          <a:xfrm>
            <a:off x="0" y="0"/>
            <a:ext cx="9144000" cy="903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Rectangle 16">
            <a:extLst>
              <a:ext uri="{FF2B5EF4-FFF2-40B4-BE49-F238E27FC236}">
                <a16:creationId xmlns:a16="http://schemas.microsoft.com/office/drawing/2014/main" id="{86507F72-2DC9-4888-A2A2-8EC9C28990D6}"/>
              </a:ext>
            </a:extLst>
          </p:cNvPr>
          <p:cNvSpPr/>
          <p:nvPr userDrawn="1"/>
        </p:nvSpPr>
        <p:spPr>
          <a:xfrm>
            <a:off x="0" y="903288"/>
            <a:ext cx="9144000" cy="74612"/>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pic>
        <p:nvPicPr>
          <p:cNvPr id="18" name="Picture 16">
            <a:extLst>
              <a:ext uri="{FF2B5EF4-FFF2-40B4-BE49-F238E27FC236}">
                <a16:creationId xmlns:a16="http://schemas.microsoft.com/office/drawing/2014/main" id="{DA647777-6747-44CD-97C7-36051400A72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9995" y="327820"/>
            <a:ext cx="2460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a:extLst>
              <a:ext uri="{FF2B5EF4-FFF2-40B4-BE49-F238E27FC236}">
                <a16:creationId xmlns:a16="http://schemas.microsoft.com/office/drawing/2014/main" id="{C1679344-451F-4393-91FB-EFEA8E88A47C}"/>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652743" y="276227"/>
            <a:ext cx="12112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43194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a:extLst>
              <a:ext uri="{FF2B5EF4-FFF2-40B4-BE49-F238E27FC236}">
                <a16:creationId xmlns:a16="http://schemas.microsoft.com/office/drawing/2014/main" id="{595155BB-503E-4661-8399-C80D6F2B49B7}"/>
              </a:ext>
            </a:extLst>
          </p:cNvPr>
          <p:cNvSpPr>
            <a:spLocks noChangeArrowheads="1"/>
          </p:cNvSpPr>
          <p:nvPr/>
        </p:nvSpPr>
        <p:spPr bwMode="auto">
          <a:xfrm>
            <a:off x="1143000" y="4477941"/>
            <a:ext cx="6858000" cy="152280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750">
                <a:solidFill>
                  <a:schemeClr val="accent1"/>
                </a:solidFill>
              </a:rPr>
              <a:t/>
            </a:r>
            <a:br>
              <a:rPr lang="en-US" altLang="en-US" sz="3750">
                <a:solidFill>
                  <a:schemeClr val="accent1"/>
                </a:solidFill>
              </a:rPr>
            </a:br>
            <a:r>
              <a:rPr lang="en-US" altLang="en-US" sz="3750">
                <a:solidFill>
                  <a:schemeClr val="accent1"/>
                </a:solidFill>
              </a:rPr>
              <a:t/>
            </a:r>
            <a:br>
              <a:rPr lang="en-US" altLang="en-US" sz="3750">
                <a:solidFill>
                  <a:schemeClr val="accent1"/>
                </a:solidFill>
              </a:rPr>
            </a:br>
            <a:r>
              <a:rPr lang="en-US" altLang="en-US" sz="2250">
                <a:solidFill>
                  <a:srgbClr val="A5C508"/>
                </a:solidFill>
                <a:latin typeface="Arial" panose="020B0604020202020204" pitchFamily="34" charset="0"/>
                <a:cs typeface="Arial" panose="020B0604020202020204" pitchFamily="34" charset="0"/>
              </a:rPr>
              <a:t>www.cafod.org.uk</a:t>
            </a:r>
          </a:p>
        </p:txBody>
      </p:sp>
      <p:pic>
        <p:nvPicPr>
          <p:cNvPr id="16387" name="Picture 1">
            <a:extLst>
              <a:ext uri="{FF2B5EF4-FFF2-40B4-BE49-F238E27FC236}">
                <a16:creationId xmlns:a16="http://schemas.microsoft.com/office/drawing/2014/main" id="{E4DAB24F-CDC1-4942-8FF8-531F18298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194" y="3143250"/>
            <a:ext cx="6043613" cy="133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58D8B50C-9C30-40FB-A5DA-6356CB7AEA5E}"/>
              </a:ext>
            </a:extLst>
          </p:cNvPr>
          <p:cNvSpPr>
            <a:spLocks noGrp="1" noChangeArrowheads="1"/>
          </p:cNvSpPr>
          <p:nvPr>
            <p:ph idx="1"/>
          </p:nvPr>
        </p:nvSpPr>
        <p:spPr bwMode="auto">
          <a:xfrm>
            <a:off x="2078373" y="2305051"/>
            <a:ext cx="6112669" cy="33647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2500" lnSpcReduction="10000"/>
          </a:bodyPr>
          <a:lstStyle/>
          <a:p>
            <a:pPr marL="0" indent="0">
              <a:lnSpc>
                <a:spcPct val="125000"/>
              </a:lnSpc>
              <a:buNone/>
            </a:pPr>
            <a:r>
              <a:rPr lang="en-US" altLang="en-US" sz="3600" dirty="0">
                <a:solidFill>
                  <a:srgbClr val="2B7373"/>
                </a:solidFill>
                <a:latin typeface="Arial" panose="020B0604020202020204" pitchFamily="34" charset="0"/>
                <a:cs typeface="Arial" panose="020B0604020202020204" pitchFamily="34" charset="0"/>
              </a:rPr>
              <a:t>We</a:t>
            </a:r>
            <a:r>
              <a:rPr lang="en-US" altLang="en-US" sz="3600" dirty="0">
                <a:solidFill>
                  <a:schemeClr val="accent1"/>
                </a:solidFill>
                <a:latin typeface="Arial" panose="020B0604020202020204" pitchFamily="34" charset="0"/>
                <a:cs typeface="Arial" panose="020B0604020202020204" pitchFamily="34" charset="0"/>
              </a:rPr>
              <a:t> </a:t>
            </a:r>
            <a:r>
              <a:rPr lang="en-US" altLang="en-US" sz="3600" dirty="0">
                <a:solidFill>
                  <a:schemeClr val="bg1"/>
                </a:solidFill>
                <a:latin typeface="Arial" panose="020B0604020202020204" pitchFamily="34" charset="0"/>
                <a:cs typeface="Arial" panose="020B0604020202020204" pitchFamily="34" charset="0"/>
              </a:rPr>
              <a:t>aspire</a:t>
            </a:r>
            <a:r>
              <a:rPr lang="en-US" altLang="en-US" sz="3600" dirty="0">
                <a:solidFill>
                  <a:schemeClr val="accent1"/>
                </a:solidFill>
                <a:latin typeface="Arial" panose="020B0604020202020204" pitchFamily="34" charset="0"/>
                <a:cs typeface="Arial" panose="020B0604020202020204" pitchFamily="34" charset="0"/>
              </a:rPr>
              <a:t> </a:t>
            </a:r>
            <a:r>
              <a:rPr lang="en-US" altLang="en-US" sz="3600" dirty="0">
                <a:solidFill>
                  <a:srgbClr val="2B7373"/>
                </a:solidFill>
                <a:latin typeface="Arial" panose="020B0604020202020204" pitchFamily="34" charset="0"/>
                <a:cs typeface="Arial" panose="020B0604020202020204" pitchFamily="34" charset="0"/>
              </a:rPr>
              <a:t>to be more.</a:t>
            </a:r>
          </a:p>
          <a:p>
            <a:pPr marL="0" indent="0">
              <a:lnSpc>
                <a:spcPct val="125000"/>
              </a:lnSpc>
              <a:buNone/>
            </a:pPr>
            <a:r>
              <a:rPr lang="en-US" altLang="en-US" sz="3600" dirty="0">
                <a:solidFill>
                  <a:srgbClr val="2B7373"/>
                </a:solidFill>
                <a:latin typeface="Arial" panose="020B0604020202020204" pitchFamily="34" charset="0"/>
                <a:cs typeface="Arial" panose="020B0604020202020204" pitchFamily="34" charset="0"/>
              </a:rPr>
              <a:t>We</a:t>
            </a:r>
            <a:r>
              <a:rPr lang="en-US" altLang="en-US" sz="3600" dirty="0">
                <a:solidFill>
                  <a:schemeClr val="accent1"/>
                </a:solidFill>
                <a:latin typeface="Arial" panose="020B0604020202020204" pitchFamily="34" charset="0"/>
                <a:cs typeface="Arial" panose="020B0604020202020204" pitchFamily="34" charset="0"/>
              </a:rPr>
              <a:t> </a:t>
            </a:r>
            <a:r>
              <a:rPr lang="en-US" altLang="en-US" sz="3600" dirty="0">
                <a:solidFill>
                  <a:schemeClr val="bg1"/>
                </a:solidFill>
                <a:latin typeface="Arial" panose="020B0604020202020204" pitchFamily="34" charset="0"/>
                <a:cs typeface="Arial" panose="020B0604020202020204" pitchFamily="34" charset="0"/>
              </a:rPr>
              <a:t>aspire</a:t>
            </a:r>
            <a:r>
              <a:rPr lang="en-US" altLang="en-US" sz="3600" dirty="0">
                <a:solidFill>
                  <a:schemeClr val="accent1"/>
                </a:solidFill>
                <a:latin typeface="Arial" panose="020B0604020202020204" pitchFamily="34" charset="0"/>
                <a:cs typeface="Arial" panose="020B0604020202020204" pitchFamily="34" charset="0"/>
              </a:rPr>
              <a:t> </a:t>
            </a:r>
            <a:r>
              <a:rPr lang="en-US" altLang="en-US" sz="3600" dirty="0">
                <a:solidFill>
                  <a:srgbClr val="2B7373"/>
                </a:solidFill>
                <a:latin typeface="Arial" panose="020B0604020202020204" pitchFamily="34" charset="0"/>
                <a:cs typeface="Arial" panose="020B0604020202020204" pitchFamily="34" charset="0"/>
              </a:rPr>
              <a:t>to build </a:t>
            </a:r>
            <a:br>
              <a:rPr lang="en-US" altLang="en-US" sz="3600" dirty="0">
                <a:solidFill>
                  <a:srgbClr val="2B7373"/>
                </a:solidFill>
                <a:latin typeface="Arial" panose="020B0604020202020204" pitchFamily="34" charset="0"/>
                <a:cs typeface="Arial" panose="020B0604020202020204" pitchFamily="34" charset="0"/>
              </a:rPr>
            </a:br>
            <a:r>
              <a:rPr lang="en-US" altLang="en-US" sz="3600" dirty="0">
                <a:solidFill>
                  <a:srgbClr val="2B7373"/>
                </a:solidFill>
                <a:latin typeface="Arial" panose="020B0604020202020204" pitchFamily="34" charset="0"/>
                <a:cs typeface="Arial" panose="020B0604020202020204" pitchFamily="34" charset="0"/>
              </a:rPr>
              <a:t>a strong global community. </a:t>
            </a:r>
          </a:p>
          <a:p>
            <a:pPr marL="0" indent="0">
              <a:lnSpc>
                <a:spcPct val="125000"/>
              </a:lnSpc>
              <a:buNone/>
            </a:pPr>
            <a:r>
              <a:rPr lang="en-US" altLang="en-US" sz="3600" dirty="0">
                <a:solidFill>
                  <a:srgbClr val="2B7373"/>
                </a:solidFill>
                <a:latin typeface="Arial" panose="020B0604020202020204" pitchFamily="34" charset="0"/>
                <a:cs typeface="Arial" panose="020B0604020202020204" pitchFamily="34" charset="0"/>
              </a:rPr>
              <a:t>We</a:t>
            </a:r>
            <a:r>
              <a:rPr lang="en-US" altLang="en-US" sz="3600" dirty="0">
                <a:solidFill>
                  <a:schemeClr val="accent1"/>
                </a:solidFill>
                <a:latin typeface="Arial" panose="020B0604020202020204" pitchFamily="34" charset="0"/>
                <a:cs typeface="Arial" panose="020B0604020202020204" pitchFamily="34" charset="0"/>
              </a:rPr>
              <a:t> </a:t>
            </a:r>
            <a:r>
              <a:rPr lang="en-US" altLang="en-US" sz="3600" dirty="0">
                <a:solidFill>
                  <a:schemeClr val="bg1"/>
                </a:solidFill>
                <a:latin typeface="Arial" panose="020B0604020202020204" pitchFamily="34" charset="0"/>
                <a:cs typeface="Arial" panose="020B0604020202020204" pitchFamily="34" charset="0"/>
              </a:rPr>
              <a:t>aspire</a:t>
            </a:r>
            <a:r>
              <a:rPr lang="en-US" altLang="en-US" sz="3600" dirty="0">
                <a:solidFill>
                  <a:schemeClr val="accent1"/>
                </a:solidFill>
                <a:latin typeface="Arial" panose="020B0604020202020204" pitchFamily="34" charset="0"/>
                <a:cs typeface="Arial" panose="020B0604020202020204" pitchFamily="34" charset="0"/>
              </a:rPr>
              <a:t> </a:t>
            </a:r>
            <a:r>
              <a:rPr lang="en-US" altLang="en-US" sz="3600" dirty="0">
                <a:solidFill>
                  <a:srgbClr val="2B7373"/>
                </a:solidFill>
                <a:latin typeface="Arial" panose="020B0604020202020204" pitchFamily="34" charset="0"/>
                <a:cs typeface="Arial" panose="020B0604020202020204" pitchFamily="34" charset="0"/>
              </a:rPr>
              <a:t>to make the world </a:t>
            </a:r>
            <a:br>
              <a:rPr lang="en-US" altLang="en-US" sz="3600" dirty="0">
                <a:solidFill>
                  <a:srgbClr val="2B7373"/>
                </a:solidFill>
                <a:latin typeface="Arial" panose="020B0604020202020204" pitchFamily="34" charset="0"/>
                <a:cs typeface="Arial" panose="020B0604020202020204" pitchFamily="34" charset="0"/>
              </a:rPr>
            </a:br>
            <a:r>
              <a:rPr lang="en-US" altLang="en-US" sz="3600" dirty="0">
                <a:solidFill>
                  <a:srgbClr val="2B7373"/>
                </a:solidFill>
                <a:latin typeface="Arial" panose="020B0604020202020204" pitchFamily="34" charset="0"/>
                <a:cs typeface="Arial" panose="020B0604020202020204" pitchFamily="34" charset="0"/>
              </a:rPr>
              <a:t>a better place.</a:t>
            </a:r>
            <a:endParaRPr lang="en-US" altLang="en-US" sz="2700" dirty="0">
              <a:solidFill>
                <a:srgbClr val="2B7373"/>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4">
            <a:extLst>
              <a:ext uri="{FF2B5EF4-FFF2-40B4-BE49-F238E27FC236}">
                <a16:creationId xmlns:a16="http://schemas.microsoft.com/office/drawing/2014/main" id="{D3696F36-AF33-4843-9E54-2F1BDBDDDC06}"/>
              </a:ext>
            </a:extLst>
          </p:cNvPr>
          <p:cNvGrpSpPr>
            <a:grpSpLocks/>
          </p:cNvGrpSpPr>
          <p:nvPr/>
        </p:nvGrpSpPr>
        <p:grpSpPr bwMode="auto">
          <a:xfrm>
            <a:off x="1016794" y="2552700"/>
            <a:ext cx="7549754" cy="2538413"/>
            <a:chOff x="1524000" y="1527175"/>
            <a:chExt cx="10066338" cy="3384550"/>
          </a:xfrm>
        </p:grpSpPr>
        <p:pic>
          <p:nvPicPr>
            <p:cNvPr id="36867" name="Picture 12" descr="white paper strip">
              <a:extLst>
                <a:ext uri="{FF2B5EF4-FFF2-40B4-BE49-F238E27FC236}">
                  <a16:creationId xmlns:a16="http://schemas.microsoft.com/office/drawing/2014/main" id="{194137C3-2260-4A24-A8DE-58C134CA8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9855">
              <a:off x="4864894" y="-1813719"/>
              <a:ext cx="3384550" cy="1006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A close up of a sign&#10;&#10;Description automatically generated">
              <a:extLst>
                <a:ext uri="{FF2B5EF4-FFF2-40B4-BE49-F238E27FC236}">
                  <a16:creationId xmlns:a16="http://schemas.microsoft.com/office/drawing/2014/main" id="{1E9663D4-158C-4BF6-96C9-FAD15835C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8498" y="2578744"/>
              <a:ext cx="7432736" cy="9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32EC6D1-BA87-4D88-B757-7424859A74CA}"/>
              </a:ext>
            </a:extLst>
          </p:cNvPr>
          <p:cNvSpPr>
            <a:spLocks noGrp="1" noChangeArrowheads="1"/>
          </p:cNvSpPr>
          <p:nvPr>
            <p:ph type="title"/>
          </p:nvPr>
        </p:nvSpPr>
        <p:spPr>
          <a:xfrm>
            <a:off x="4679707" y="2203618"/>
            <a:ext cx="3940236" cy="3358753"/>
          </a:xfrm>
        </p:spPr>
        <p:txBody>
          <a:bodyPr anchor="t">
            <a:noAutofit/>
          </a:bodyPr>
          <a:lstStyle/>
          <a:p>
            <a:pPr fontAlgn="auto">
              <a:spcAft>
                <a:spcPts val="0"/>
              </a:spcAft>
              <a:defRPr/>
            </a:pPr>
            <a:r>
              <a:rPr lang="en-US" altLang="en-US" sz="3600" b="1" dirty="0">
                <a:solidFill>
                  <a:srgbClr val="2B7373"/>
                </a:solidFill>
                <a:latin typeface="Arial"/>
                <a:cs typeface="Arial"/>
              </a:rPr>
              <a:t>CAFOD</a:t>
            </a:r>
            <a:r>
              <a:rPr lang="en-US" altLang="en-US" sz="3600" dirty="0">
                <a:solidFill>
                  <a:schemeClr val="accent1"/>
                </a:solidFill>
                <a:latin typeface="Arial"/>
                <a:cs typeface="Arial"/>
              </a:rPr>
              <a:t> </a:t>
            </a:r>
            <a:r>
              <a:rPr lang="en-US" altLang="en-US" sz="3600" dirty="0">
                <a:solidFill>
                  <a:schemeClr val="bg1"/>
                </a:solidFill>
                <a:latin typeface="Arial"/>
                <a:cs typeface="Arial"/>
              </a:rPr>
              <a:t>aspires</a:t>
            </a:r>
            <a:r>
              <a:rPr lang="en-US" altLang="en-US" sz="3600" dirty="0">
                <a:solidFill>
                  <a:schemeClr val="accent1"/>
                </a:solidFill>
                <a:latin typeface="Arial"/>
                <a:cs typeface="Arial"/>
              </a:rPr>
              <a:t> </a:t>
            </a:r>
            <a:br>
              <a:rPr lang="en-US" altLang="en-US" sz="3600" dirty="0">
                <a:solidFill>
                  <a:schemeClr val="accent1"/>
                </a:solidFill>
                <a:latin typeface="Arial"/>
                <a:cs typeface="Arial"/>
              </a:rPr>
            </a:br>
            <a:r>
              <a:rPr lang="en-US" altLang="en-US" sz="3600" dirty="0">
                <a:solidFill>
                  <a:srgbClr val="2B7373"/>
                </a:solidFill>
                <a:latin typeface="Arial"/>
                <a:cs typeface="Arial"/>
              </a:rPr>
              <a:t>to build a world free from poverty and injustice… </a:t>
            </a:r>
            <a:r>
              <a:rPr lang="en-US" altLang="en-US" sz="3600" dirty="0">
                <a:latin typeface="Arial"/>
              </a:rPr>
              <a:t/>
            </a:r>
            <a:br>
              <a:rPr lang="en-US" altLang="en-US" sz="3600" dirty="0">
                <a:latin typeface="Arial"/>
              </a:rPr>
            </a:br>
            <a:r>
              <a:rPr lang="en-US" altLang="en-US" sz="3600" dirty="0">
                <a:latin typeface="Arial"/>
              </a:rPr>
              <a:t/>
            </a:r>
            <a:br>
              <a:rPr lang="en-US" altLang="en-US" sz="3600" dirty="0">
                <a:latin typeface="Arial"/>
              </a:rPr>
            </a:br>
            <a:r>
              <a:rPr lang="en-US" altLang="en-US" sz="3600" dirty="0">
                <a:solidFill>
                  <a:schemeClr val="bg1"/>
                </a:solidFill>
                <a:latin typeface="Arial"/>
                <a:cs typeface="Arial"/>
              </a:rPr>
              <a:t>…where everyone </a:t>
            </a:r>
            <a:r>
              <a:rPr lang="en-US" altLang="en-US" sz="3600" dirty="0">
                <a:latin typeface="Arial"/>
              </a:rPr>
              <a:t/>
            </a:r>
            <a:br>
              <a:rPr lang="en-US" altLang="en-US" sz="3600" dirty="0">
                <a:latin typeface="Arial"/>
              </a:rPr>
            </a:br>
            <a:r>
              <a:rPr lang="en-US" altLang="en-US" sz="3600" dirty="0">
                <a:solidFill>
                  <a:schemeClr val="bg1"/>
                </a:solidFill>
                <a:latin typeface="Arial"/>
                <a:cs typeface="Arial"/>
              </a:rPr>
              <a:t>has enough </a:t>
            </a:r>
            <a:r>
              <a:rPr lang="en-US" altLang="en-US" sz="3600" dirty="0">
                <a:latin typeface="Arial"/>
              </a:rPr>
              <a:t/>
            </a:r>
            <a:br>
              <a:rPr lang="en-US" altLang="en-US" sz="3600" dirty="0">
                <a:latin typeface="Arial"/>
              </a:rPr>
            </a:br>
            <a:r>
              <a:rPr lang="en-US" altLang="en-US" sz="3600" dirty="0">
                <a:solidFill>
                  <a:schemeClr val="bg1"/>
                </a:solidFill>
                <a:latin typeface="Arial"/>
                <a:cs typeface="Arial"/>
              </a:rPr>
              <a:t>to eat.</a:t>
            </a:r>
          </a:p>
        </p:txBody>
      </p:sp>
      <p:sp>
        <p:nvSpPr>
          <p:cNvPr id="38915" name="Rectangle 4">
            <a:extLst>
              <a:ext uri="{FF2B5EF4-FFF2-40B4-BE49-F238E27FC236}">
                <a16:creationId xmlns:a16="http://schemas.microsoft.com/office/drawing/2014/main" id="{80C1E49E-8077-4A4C-841F-52E9016F58D1}"/>
              </a:ext>
            </a:extLst>
          </p:cNvPr>
          <p:cNvSpPr>
            <a:spLocks noChangeArrowheads="1"/>
          </p:cNvSpPr>
          <p:nvPr/>
        </p:nvSpPr>
        <p:spPr bwMode="auto">
          <a:xfrm>
            <a:off x="6465094" y="36016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grpSp>
        <p:nvGrpSpPr>
          <p:cNvPr id="2" name="Group 1">
            <a:extLst>
              <a:ext uri="{FF2B5EF4-FFF2-40B4-BE49-F238E27FC236}">
                <a16:creationId xmlns:a16="http://schemas.microsoft.com/office/drawing/2014/main" id="{F6569562-C5B8-46AA-AD52-117B900A8766}"/>
              </a:ext>
            </a:extLst>
          </p:cNvPr>
          <p:cNvGrpSpPr/>
          <p:nvPr/>
        </p:nvGrpSpPr>
        <p:grpSpPr>
          <a:xfrm>
            <a:off x="909913" y="2057172"/>
            <a:ext cx="3283744" cy="3651647"/>
            <a:chOff x="1743900" y="1224757"/>
            <a:chExt cx="4378325" cy="4868863"/>
          </a:xfrm>
        </p:grpSpPr>
        <p:pic>
          <p:nvPicPr>
            <p:cNvPr id="6" name="Picture 5" descr="A picture containing person, indoor, boy, young&#10;&#10;Description generated with very high confidence">
              <a:extLst>
                <a:ext uri="{FF2B5EF4-FFF2-40B4-BE49-F238E27FC236}">
                  <a16:creationId xmlns:a16="http://schemas.microsoft.com/office/drawing/2014/main" id="{9F5FB4C3-9A16-4BF8-BD38-2E594866FC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4664"/>
            <a:stretch/>
          </p:blipFill>
          <p:spPr>
            <a:xfrm rot="21418061">
              <a:off x="1992537" y="1530873"/>
              <a:ext cx="3762574" cy="4280493"/>
            </a:xfrm>
            <a:prstGeom prst="rect">
              <a:avLst/>
            </a:prstGeom>
          </p:spPr>
        </p:pic>
        <p:pic>
          <p:nvPicPr>
            <p:cNvPr id="38917" name="Picture 7" descr="chalk outline">
              <a:extLst>
                <a:ext uri="{FF2B5EF4-FFF2-40B4-BE49-F238E27FC236}">
                  <a16:creationId xmlns:a16="http://schemas.microsoft.com/office/drawing/2014/main" id="{CDEB8805-B268-4730-8D63-33F2FA571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8773">
              <a:off x="1743900" y="1224757"/>
              <a:ext cx="4378325"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7EDBE07-2749-41F2-8F26-B254913FEEA0}"/>
              </a:ext>
            </a:extLst>
          </p:cNvPr>
          <p:cNvSpPr>
            <a:spLocks noGrp="1" noChangeArrowheads="1"/>
          </p:cNvSpPr>
          <p:nvPr>
            <p:ph type="title"/>
          </p:nvPr>
        </p:nvSpPr>
        <p:spPr>
          <a:xfrm>
            <a:off x="636620" y="1889702"/>
            <a:ext cx="3664833" cy="3358753"/>
          </a:xfrm>
        </p:spPr>
        <p:txBody>
          <a:bodyPr anchor="t">
            <a:noAutofit/>
          </a:bodyPr>
          <a:lstStyle/>
          <a:p>
            <a:pPr fontAlgn="auto">
              <a:spcAft>
                <a:spcPts val="0"/>
              </a:spcAft>
              <a:defRPr/>
            </a:pPr>
            <a:r>
              <a:rPr lang="en-US" altLang="en-US" sz="3600" b="1" dirty="0">
                <a:solidFill>
                  <a:srgbClr val="2B7373"/>
                </a:solidFill>
                <a:latin typeface="Arial"/>
                <a:cs typeface="Arial"/>
              </a:rPr>
              <a:t>CAFOD</a:t>
            </a:r>
            <a:r>
              <a:rPr lang="en-US" altLang="en-US" sz="3600" dirty="0">
                <a:solidFill>
                  <a:schemeClr val="accent1"/>
                </a:solidFill>
                <a:latin typeface="Arial"/>
                <a:cs typeface="Arial"/>
              </a:rPr>
              <a:t> </a:t>
            </a:r>
            <a:r>
              <a:rPr lang="en-US" altLang="en-US" sz="3600" dirty="0">
                <a:solidFill>
                  <a:schemeClr val="bg1"/>
                </a:solidFill>
                <a:latin typeface="Arial"/>
                <a:cs typeface="Arial"/>
              </a:rPr>
              <a:t>aspires</a:t>
            </a:r>
            <a:r>
              <a:rPr lang="en-US" altLang="en-US" sz="3600" dirty="0">
                <a:solidFill>
                  <a:schemeClr val="accent1"/>
                </a:solidFill>
                <a:latin typeface="Arial"/>
                <a:cs typeface="Arial"/>
              </a:rPr>
              <a:t> </a:t>
            </a:r>
            <a:r>
              <a:rPr lang="en-US" altLang="en-US" sz="3600" dirty="0">
                <a:solidFill>
                  <a:srgbClr val="2B7373"/>
                </a:solidFill>
                <a:latin typeface="Arial"/>
                <a:cs typeface="Arial"/>
              </a:rPr>
              <a:t>to build a world free from poverty and injustice… </a:t>
            </a:r>
            <a:r>
              <a:rPr lang="en-US" altLang="en-US" sz="3600" dirty="0">
                <a:latin typeface="Arial"/>
              </a:rPr>
              <a:t/>
            </a:r>
            <a:br>
              <a:rPr lang="en-US" altLang="en-US" sz="3600" dirty="0">
                <a:latin typeface="Arial"/>
              </a:rPr>
            </a:br>
            <a:r>
              <a:rPr lang="en-US" altLang="en-US" sz="3600" dirty="0">
                <a:latin typeface="Arial"/>
              </a:rPr>
              <a:t/>
            </a:r>
            <a:br>
              <a:rPr lang="en-US" altLang="en-US" sz="3600" dirty="0">
                <a:latin typeface="Arial"/>
              </a:rPr>
            </a:br>
            <a:r>
              <a:rPr lang="en-US" altLang="en-US" sz="3600" dirty="0">
                <a:solidFill>
                  <a:schemeClr val="bg1"/>
                </a:solidFill>
                <a:latin typeface="Arial"/>
                <a:cs typeface="Arial"/>
              </a:rPr>
              <a:t>…where children can rebuild their lives.</a:t>
            </a:r>
          </a:p>
        </p:txBody>
      </p:sp>
      <p:grpSp>
        <p:nvGrpSpPr>
          <p:cNvPr id="2" name="Group 1">
            <a:extLst>
              <a:ext uri="{FF2B5EF4-FFF2-40B4-BE49-F238E27FC236}">
                <a16:creationId xmlns:a16="http://schemas.microsoft.com/office/drawing/2014/main" id="{6C04153C-60C1-40DB-82AE-EBAD7C04EB53}"/>
              </a:ext>
            </a:extLst>
          </p:cNvPr>
          <p:cNvGrpSpPr/>
          <p:nvPr/>
        </p:nvGrpSpPr>
        <p:grpSpPr>
          <a:xfrm>
            <a:off x="4842213" y="2046004"/>
            <a:ext cx="3721533" cy="3805280"/>
            <a:chOff x="4818767" y="1902721"/>
            <a:chExt cx="3721533" cy="3805280"/>
          </a:xfrm>
        </p:grpSpPr>
        <p:sp>
          <p:nvSpPr>
            <p:cNvPr id="40963" name="Rectangle 3">
              <a:extLst>
                <a:ext uri="{FF2B5EF4-FFF2-40B4-BE49-F238E27FC236}">
                  <a16:creationId xmlns:a16="http://schemas.microsoft.com/office/drawing/2014/main" id="{205A7EBB-A82D-4996-BE4A-2DC95CBBD980}"/>
                </a:ext>
              </a:extLst>
            </p:cNvPr>
            <p:cNvSpPr>
              <a:spLocks noChangeArrowheads="1"/>
            </p:cNvSpPr>
            <p:nvPr/>
          </p:nvSpPr>
          <p:spPr bwMode="auto">
            <a:xfrm>
              <a:off x="6465094" y="36016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pic>
          <p:nvPicPr>
            <p:cNvPr id="6" name="Picture 5" descr="A person smiling at the camera&#10;&#10;Description generated with very high confidence">
              <a:extLst>
                <a:ext uri="{FF2B5EF4-FFF2-40B4-BE49-F238E27FC236}">
                  <a16:creationId xmlns:a16="http://schemas.microsoft.com/office/drawing/2014/main" id="{4B1D2B51-2A6B-4D7D-A183-C534971C55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0568"/>
            <a:stretch/>
          </p:blipFill>
          <p:spPr>
            <a:xfrm rot="227368">
              <a:off x="5040399" y="2116637"/>
              <a:ext cx="3201905" cy="3391819"/>
            </a:xfrm>
            <a:prstGeom prst="rect">
              <a:avLst/>
            </a:prstGeom>
          </p:spPr>
        </p:pic>
        <p:pic>
          <p:nvPicPr>
            <p:cNvPr id="40965" name="Picture 6" descr="chalk outline">
              <a:extLst>
                <a:ext uri="{FF2B5EF4-FFF2-40B4-BE49-F238E27FC236}">
                  <a16:creationId xmlns:a16="http://schemas.microsoft.com/office/drawing/2014/main" id="{C2B4DE04-F050-435D-BF3B-C2DA1C76B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2284">
              <a:off x="4818767" y="1902721"/>
              <a:ext cx="3721533" cy="380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D1E83AC-B278-48B8-90A3-885C0E465953}"/>
              </a:ext>
            </a:extLst>
          </p:cNvPr>
          <p:cNvSpPr>
            <a:spLocks noGrp="1" noChangeArrowheads="1"/>
          </p:cNvSpPr>
          <p:nvPr>
            <p:ph type="title"/>
          </p:nvPr>
        </p:nvSpPr>
        <p:spPr>
          <a:xfrm>
            <a:off x="4836600" y="1574718"/>
            <a:ext cx="3558948" cy="3380319"/>
          </a:xfrm>
        </p:spPr>
        <p:txBody>
          <a:bodyPr anchor="t">
            <a:noAutofit/>
          </a:bodyPr>
          <a:lstStyle/>
          <a:p>
            <a:pPr fontAlgn="auto">
              <a:spcAft>
                <a:spcPts val="0"/>
              </a:spcAft>
              <a:defRPr/>
            </a:pPr>
            <a:r>
              <a:rPr lang="en-US" altLang="en-US" sz="3600" b="1" dirty="0">
                <a:solidFill>
                  <a:srgbClr val="2B7373"/>
                </a:solidFill>
                <a:latin typeface="Arial"/>
                <a:cs typeface="Arial"/>
              </a:rPr>
              <a:t>CAFOD</a:t>
            </a:r>
            <a:r>
              <a:rPr lang="en-US" altLang="en-US" sz="3600" dirty="0">
                <a:solidFill>
                  <a:schemeClr val="accent1"/>
                </a:solidFill>
                <a:latin typeface="Arial"/>
                <a:cs typeface="Arial"/>
              </a:rPr>
              <a:t> </a:t>
            </a:r>
            <a:r>
              <a:rPr lang="en-US" altLang="en-US" sz="3600" dirty="0">
                <a:solidFill>
                  <a:schemeClr val="bg1"/>
                </a:solidFill>
                <a:latin typeface="Arial"/>
                <a:cs typeface="Arial"/>
              </a:rPr>
              <a:t>aspires</a:t>
            </a:r>
            <a:r>
              <a:rPr lang="en-US" altLang="en-US" sz="3600" dirty="0">
                <a:solidFill>
                  <a:schemeClr val="accent1"/>
                </a:solidFill>
                <a:latin typeface="Arial"/>
                <a:cs typeface="Arial"/>
              </a:rPr>
              <a:t> </a:t>
            </a:r>
            <a:r>
              <a:rPr lang="en-US" altLang="en-US" sz="3600" dirty="0">
                <a:latin typeface="Arial"/>
              </a:rPr>
              <a:t/>
            </a:r>
            <a:br>
              <a:rPr lang="en-US" altLang="en-US" sz="3600" dirty="0">
                <a:latin typeface="Arial"/>
              </a:rPr>
            </a:br>
            <a:r>
              <a:rPr lang="en-US" altLang="en-US" sz="3600" dirty="0">
                <a:solidFill>
                  <a:srgbClr val="2B7373"/>
                </a:solidFill>
                <a:latin typeface="Arial"/>
                <a:cs typeface="Arial"/>
              </a:rPr>
              <a:t>to build a world free from poverty and injustice… </a:t>
            </a:r>
            <a:r>
              <a:rPr lang="en-US" altLang="en-US" sz="3600" dirty="0">
                <a:latin typeface="Arial"/>
              </a:rPr>
              <a:t/>
            </a:r>
            <a:br>
              <a:rPr lang="en-US" altLang="en-US" sz="3600" dirty="0">
                <a:latin typeface="Arial"/>
              </a:rPr>
            </a:br>
            <a:r>
              <a:rPr lang="en-US" altLang="en-US" sz="3600" dirty="0">
                <a:latin typeface="Arial"/>
              </a:rPr>
              <a:t/>
            </a:r>
            <a:br>
              <a:rPr lang="en-US" altLang="en-US" sz="3600" dirty="0">
                <a:latin typeface="Arial"/>
              </a:rPr>
            </a:br>
            <a:r>
              <a:rPr lang="en-US" altLang="en-US" sz="3600" dirty="0">
                <a:solidFill>
                  <a:schemeClr val="bg1"/>
                </a:solidFill>
                <a:latin typeface="Arial"/>
                <a:cs typeface="Arial"/>
              </a:rPr>
              <a:t>…where everyone </a:t>
            </a:r>
            <a:r>
              <a:rPr lang="en-US" altLang="en-US" sz="3600" dirty="0">
                <a:latin typeface="Arial"/>
              </a:rPr>
              <a:t/>
            </a:r>
            <a:br>
              <a:rPr lang="en-US" altLang="en-US" sz="3600" dirty="0">
                <a:latin typeface="Arial"/>
              </a:rPr>
            </a:br>
            <a:r>
              <a:rPr lang="en-US" altLang="en-US" sz="3600" dirty="0">
                <a:solidFill>
                  <a:schemeClr val="bg1"/>
                </a:solidFill>
                <a:latin typeface="Arial"/>
                <a:cs typeface="Arial"/>
              </a:rPr>
              <a:t>can be healthy and happy.</a:t>
            </a:r>
          </a:p>
        </p:txBody>
      </p:sp>
      <p:sp>
        <p:nvSpPr>
          <p:cNvPr id="47107" name="Rectangle 3">
            <a:extLst>
              <a:ext uri="{FF2B5EF4-FFF2-40B4-BE49-F238E27FC236}">
                <a16:creationId xmlns:a16="http://schemas.microsoft.com/office/drawing/2014/main" id="{598CAEBF-2221-458E-8EBA-9043DEE0CBFA}"/>
              </a:ext>
            </a:extLst>
          </p:cNvPr>
          <p:cNvSpPr>
            <a:spLocks noChangeArrowheads="1"/>
          </p:cNvSpPr>
          <p:nvPr/>
        </p:nvSpPr>
        <p:spPr bwMode="auto">
          <a:xfrm>
            <a:off x="6465094" y="36016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grpSp>
        <p:nvGrpSpPr>
          <p:cNvPr id="2" name="Group 1">
            <a:extLst>
              <a:ext uri="{FF2B5EF4-FFF2-40B4-BE49-F238E27FC236}">
                <a16:creationId xmlns:a16="http://schemas.microsoft.com/office/drawing/2014/main" id="{0E420369-532A-4ACB-A6B4-F16534D5F696}"/>
              </a:ext>
            </a:extLst>
          </p:cNvPr>
          <p:cNvGrpSpPr/>
          <p:nvPr/>
        </p:nvGrpSpPr>
        <p:grpSpPr>
          <a:xfrm>
            <a:off x="807067" y="2035840"/>
            <a:ext cx="2985941" cy="3870265"/>
            <a:chOff x="1326313" y="1274294"/>
            <a:chExt cx="3981254" cy="5160353"/>
          </a:xfrm>
        </p:grpSpPr>
        <p:pic>
          <p:nvPicPr>
            <p:cNvPr id="6" name="Picture 5" descr="A person wearing a hat and smiling at the camera&#10;&#10;Description generated with very high confidence">
              <a:extLst>
                <a:ext uri="{FF2B5EF4-FFF2-40B4-BE49-F238E27FC236}">
                  <a16:creationId xmlns:a16="http://schemas.microsoft.com/office/drawing/2014/main" id="{4CFF9323-7872-4BB0-A1CA-34F2D70F92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10155">
              <a:off x="1574354" y="1583045"/>
              <a:ext cx="3457115" cy="4609487"/>
            </a:xfrm>
            <a:prstGeom prst="rect">
              <a:avLst/>
            </a:prstGeom>
          </p:spPr>
        </p:pic>
        <p:pic>
          <p:nvPicPr>
            <p:cNvPr id="47109" name="Picture 6" descr="chalk outline">
              <a:extLst>
                <a:ext uri="{FF2B5EF4-FFF2-40B4-BE49-F238E27FC236}">
                  <a16:creationId xmlns:a16="http://schemas.microsoft.com/office/drawing/2014/main" id="{3C270692-BCD8-4ABD-B9F7-2F1D7BEBD0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9463">
              <a:off x="1326313" y="1274294"/>
              <a:ext cx="3981254" cy="516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1A38E3C-994D-4769-BF61-1B6196801321}"/>
              </a:ext>
            </a:extLst>
          </p:cNvPr>
          <p:cNvGrpSpPr/>
          <p:nvPr/>
        </p:nvGrpSpPr>
        <p:grpSpPr>
          <a:xfrm>
            <a:off x="5086246" y="2244420"/>
            <a:ext cx="3485254" cy="2932232"/>
            <a:chOff x="7090419" y="1792421"/>
            <a:chExt cx="4647005" cy="3909642"/>
          </a:xfrm>
        </p:grpSpPr>
        <p:sp>
          <p:nvSpPr>
            <p:cNvPr id="45059" name="Rectangle 3">
              <a:extLst>
                <a:ext uri="{FF2B5EF4-FFF2-40B4-BE49-F238E27FC236}">
                  <a16:creationId xmlns:a16="http://schemas.microsoft.com/office/drawing/2014/main" id="{B0571CCC-291A-4196-B721-D5BF343226C7}"/>
                </a:ext>
              </a:extLst>
            </p:cNvPr>
            <p:cNvSpPr>
              <a:spLocks noChangeArrowheads="1"/>
            </p:cNvSpPr>
            <p:nvPr/>
          </p:nvSpPr>
          <p:spPr bwMode="auto">
            <a:xfrm>
              <a:off x="8620126" y="3659187"/>
              <a:ext cx="24630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pic>
          <p:nvPicPr>
            <p:cNvPr id="3" name="Picture 2" descr="Two people sitting on a bench posing for the camera&#10;&#10;Description automatically generated">
              <a:extLst>
                <a:ext uri="{FF2B5EF4-FFF2-40B4-BE49-F238E27FC236}">
                  <a16:creationId xmlns:a16="http://schemas.microsoft.com/office/drawing/2014/main" id="{6FFFBDB0-DCFF-4899-8A6A-B4601436D62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812" t="7896" r="15668" b="14351"/>
            <a:stretch/>
          </p:blipFill>
          <p:spPr>
            <a:xfrm rot="21437097">
              <a:off x="7374576" y="2088398"/>
              <a:ext cx="4001984" cy="3313216"/>
            </a:xfrm>
            <a:prstGeom prst="rect">
              <a:avLst/>
            </a:prstGeom>
          </p:spPr>
        </p:pic>
        <p:pic>
          <p:nvPicPr>
            <p:cNvPr id="45061" name="Picture 6" descr="chalk outline">
              <a:extLst>
                <a:ext uri="{FF2B5EF4-FFF2-40B4-BE49-F238E27FC236}">
                  <a16:creationId xmlns:a16="http://schemas.microsoft.com/office/drawing/2014/main" id="{44479F8A-01A4-4024-B8E2-74BCAA916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44076">
              <a:off x="7090419" y="1792421"/>
              <a:ext cx="4647005" cy="390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2">
            <a:extLst>
              <a:ext uri="{FF2B5EF4-FFF2-40B4-BE49-F238E27FC236}">
                <a16:creationId xmlns:a16="http://schemas.microsoft.com/office/drawing/2014/main" id="{3FE61BF6-F8E9-404E-9F63-6C20D4B766AD}"/>
              </a:ext>
            </a:extLst>
          </p:cNvPr>
          <p:cNvSpPr txBox="1">
            <a:spLocks noChangeArrowheads="1"/>
          </p:cNvSpPr>
          <p:nvPr/>
        </p:nvSpPr>
        <p:spPr>
          <a:xfrm>
            <a:off x="847636" y="2046004"/>
            <a:ext cx="3664833" cy="3358753"/>
          </a:xfrm>
          <a:prstGeom prst="rect">
            <a:avLst/>
          </a:prstGeom>
        </p:spPr>
        <p:txBody>
          <a:bodyPr anchor="t">
            <a:normAutofit fontScale="97500"/>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685800" eaLnBrk="1" fontAlgn="auto" hangingPunct="1">
              <a:spcAft>
                <a:spcPts val="0"/>
              </a:spcAft>
              <a:defRPr/>
            </a:pPr>
            <a:r>
              <a:rPr lang="en-US" altLang="en-US" sz="3300" b="1" dirty="0">
                <a:solidFill>
                  <a:srgbClr val="2B7373"/>
                </a:solidFill>
                <a:latin typeface="Arial"/>
                <a:cs typeface="Arial"/>
              </a:rPr>
              <a:t>CAFOD</a:t>
            </a:r>
            <a:r>
              <a:rPr lang="en-US" altLang="en-US" sz="3300" dirty="0">
                <a:solidFill>
                  <a:schemeClr val="accent1"/>
                </a:solidFill>
                <a:latin typeface="Arial"/>
                <a:cs typeface="Arial"/>
              </a:rPr>
              <a:t> </a:t>
            </a:r>
            <a:r>
              <a:rPr lang="en-US" altLang="en-US" sz="3300" dirty="0">
                <a:solidFill>
                  <a:schemeClr val="bg1"/>
                </a:solidFill>
                <a:latin typeface="Arial"/>
                <a:cs typeface="Arial"/>
              </a:rPr>
              <a:t>aspires</a:t>
            </a:r>
            <a:r>
              <a:rPr lang="en-US" altLang="en-US" sz="3300" dirty="0">
                <a:solidFill>
                  <a:schemeClr val="accent1"/>
                </a:solidFill>
                <a:latin typeface="Arial"/>
                <a:cs typeface="Arial"/>
              </a:rPr>
              <a:t> </a:t>
            </a:r>
            <a:r>
              <a:rPr lang="en-US" altLang="en-US" sz="3300" dirty="0">
                <a:solidFill>
                  <a:srgbClr val="2B7373"/>
                </a:solidFill>
                <a:latin typeface="Arial"/>
                <a:cs typeface="Arial"/>
              </a:rPr>
              <a:t>to build a world free from poverty and injustice… </a:t>
            </a:r>
            <a:r>
              <a:rPr lang="en-US" altLang="en-US" sz="3300" dirty="0">
                <a:latin typeface="Arial"/>
              </a:rPr>
              <a:t/>
            </a:r>
            <a:br>
              <a:rPr lang="en-US" altLang="en-US" sz="3300" dirty="0">
                <a:latin typeface="Arial"/>
              </a:rPr>
            </a:br>
            <a:r>
              <a:rPr lang="en-US" altLang="en-US" sz="3300" dirty="0">
                <a:latin typeface="Arial"/>
              </a:rPr>
              <a:t/>
            </a:r>
            <a:br>
              <a:rPr lang="en-US" altLang="en-US" sz="3300" dirty="0">
                <a:latin typeface="Arial"/>
              </a:rPr>
            </a:br>
            <a:r>
              <a:rPr lang="en-US" altLang="en-US" sz="3300" dirty="0">
                <a:solidFill>
                  <a:schemeClr val="bg1"/>
                </a:solidFill>
                <a:latin typeface="Arial"/>
                <a:cs typeface="Arial"/>
              </a:rPr>
              <a:t>…where creation is cared for.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809BD028-3146-4E3A-AB3C-0390C81D5F02}"/>
              </a:ext>
            </a:extLst>
          </p:cNvPr>
          <p:cNvSpPr>
            <a:spLocks noChangeArrowheads="1"/>
          </p:cNvSpPr>
          <p:nvPr/>
        </p:nvSpPr>
        <p:spPr bwMode="auto">
          <a:xfrm>
            <a:off x="6465094" y="36016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grpSp>
        <p:nvGrpSpPr>
          <p:cNvPr id="2" name="Group 1">
            <a:extLst>
              <a:ext uri="{FF2B5EF4-FFF2-40B4-BE49-F238E27FC236}">
                <a16:creationId xmlns:a16="http://schemas.microsoft.com/office/drawing/2014/main" id="{265952B5-D367-4A1E-9766-884D4E931687}"/>
              </a:ext>
            </a:extLst>
          </p:cNvPr>
          <p:cNvGrpSpPr/>
          <p:nvPr/>
        </p:nvGrpSpPr>
        <p:grpSpPr>
          <a:xfrm>
            <a:off x="880863" y="1973742"/>
            <a:ext cx="3066114" cy="3994462"/>
            <a:chOff x="1296381" y="1137701"/>
            <a:chExt cx="4088152" cy="5325949"/>
          </a:xfrm>
        </p:grpSpPr>
        <p:pic>
          <p:nvPicPr>
            <p:cNvPr id="6" name="Picture 5" descr="A person smiling at the camera&#10;&#10;Description generated with very high confidence">
              <a:extLst>
                <a:ext uri="{FF2B5EF4-FFF2-40B4-BE49-F238E27FC236}">
                  <a16:creationId xmlns:a16="http://schemas.microsoft.com/office/drawing/2014/main" id="{0ABD5992-01A9-42C4-8F34-C315640E15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19265">
              <a:off x="1557158" y="1412840"/>
              <a:ext cx="3525493" cy="4700657"/>
            </a:xfrm>
            <a:prstGeom prst="rect">
              <a:avLst/>
            </a:prstGeom>
          </p:spPr>
        </p:pic>
        <p:pic>
          <p:nvPicPr>
            <p:cNvPr id="43013" name="Picture 6" descr="chalk outline">
              <a:extLst>
                <a:ext uri="{FF2B5EF4-FFF2-40B4-BE49-F238E27FC236}">
                  <a16:creationId xmlns:a16="http://schemas.microsoft.com/office/drawing/2014/main" id="{7AFAE3DF-D754-4B42-8B63-C72C87DED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10813">
              <a:off x="1296381" y="1137701"/>
              <a:ext cx="4088152" cy="5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2">
            <a:extLst>
              <a:ext uri="{FF2B5EF4-FFF2-40B4-BE49-F238E27FC236}">
                <a16:creationId xmlns:a16="http://schemas.microsoft.com/office/drawing/2014/main" id="{54C4E2CD-FDFB-4B01-81CD-593036F07222}"/>
              </a:ext>
            </a:extLst>
          </p:cNvPr>
          <p:cNvSpPr txBox="1">
            <a:spLocks noChangeArrowheads="1"/>
          </p:cNvSpPr>
          <p:nvPr/>
        </p:nvSpPr>
        <p:spPr>
          <a:xfrm>
            <a:off x="4800523" y="2263465"/>
            <a:ext cx="3513871" cy="3358753"/>
          </a:xfrm>
          <a:prstGeom prst="rect">
            <a:avLst/>
          </a:prstGeom>
        </p:spPr>
        <p:txBody>
          <a:bodyPr anchor="t">
            <a:normAutofit fontScale="97500" lnSpcReduction="10000"/>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685800" eaLnBrk="1" fontAlgn="auto" hangingPunct="1">
              <a:spcAft>
                <a:spcPts val="0"/>
              </a:spcAft>
              <a:defRPr/>
            </a:pPr>
            <a:r>
              <a:rPr lang="en-US" altLang="en-US" sz="3300" b="1" dirty="0">
                <a:solidFill>
                  <a:srgbClr val="2B7373"/>
                </a:solidFill>
                <a:latin typeface="Arial"/>
                <a:cs typeface="Arial"/>
              </a:rPr>
              <a:t>CAFOD</a:t>
            </a:r>
            <a:r>
              <a:rPr lang="en-US" altLang="en-US" sz="3300" dirty="0">
                <a:solidFill>
                  <a:schemeClr val="accent1"/>
                </a:solidFill>
                <a:latin typeface="Arial"/>
                <a:cs typeface="Arial"/>
              </a:rPr>
              <a:t> </a:t>
            </a:r>
            <a:r>
              <a:rPr lang="en-US" altLang="en-US" sz="3300" dirty="0">
                <a:solidFill>
                  <a:schemeClr val="bg1"/>
                </a:solidFill>
                <a:latin typeface="Arial"/>
                <a:cs typeface="Arial"/>
              </a:rPr>
              <a:t>aspires</a:t>
            </a:r>
            <a:r>
              <a:rPr lang="en-US" altLang="en-US" sz="3300" dirty="0">
                <a:solidFill>
                  <a:schemeClr val="accent1"/>
                </a:solidFill>
                <a:latin typeface="Arial"/>
                <a:cs typeface="Arial"/>
              </a:rPr>
              <a:t> </a:t>
            </a:r>
            <a:br>
              <a:rPr lang="en-US" altLang="en-US" sz="3300" dirty="0">
                <a:solidFill>
                  <a:schemeClr val="accent1"/>
                </a:solidFill>
                <a:latin typeface="Arial"/>
                <a:cs typeface="Arial"/>
              </a:rPr>
            </a:br>
            <a:r>
              <a:rPr lang="en-US" altLang="en-US" sz="3300" dirty="0">
                <a:solidFill>
                  <a:srgbClr val="2B7373"/>
                </a:solidFill>
                <a:latin typeface="Arial"/>
                <a:cs typeface="Arial"/>
              </a:rPr>
              <a:t>to build a world free from poverty and injustice… </a:t>
            </a:r>
            <a:r>
              <a:rPr lang="en-US" altLang="en-US" sz="3300" dirty="0">
                <a:latin typeface="Arial"/>
              </a:rPr>
              <a:t/>
            </a:r>
            <a:br>
              <a:rPr lang="en-US" altLang="en-US" sz="3300" dirty="0">
                <a:latin typeface="Arial"/>
              </a:rPr>
            </a:br>
            <a:r>
              <a:rPr lang="en-US" altLang="en-US" sz="3300" dirty="0">
                <a:latin typeface="Arial"/>
              </a:rPr>
              <a:t/>
            </a:r>
            <a:br>
              <a:rPr lang="en-US" altLang="en-US" sz="3300" dirty="0">
                <a:latin typeface="Arial"/>
              </a:rPr>
            </a:br>
            <a:r>
              <a:rPr lang="en-US" altLang="en-US" sz="3300" dirty="0">
                <a:solidFill>
                  <a:schemeClr val="bg1"/>
                </a:solidFill>
                <a:latin typeface="Arial"/>
                <a:cs typeface="Arial"/>
              </a:rPr>
              <a:t>…where all children can go to school.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AF3E249-4269-473E-83BB-3C4A9E11B477}"/>
              </a:ext>
            </a:extLst>
          </p:cNvPr>
          <p:cNvGrpSpPr/>
          <p:nvPr/>
        </p:nvGrpSpPr>
        <p:grpSpPr>
          <a:xfrm>
            <a:off x="5194739" y="1923893"/>
            <a:ext cx="2913440" cy="3835393"/>
            <a:chOff x="6754381" y="1422190"/>
            <a:chExt cx="3884586" cy="5113857"/>
          </a:xfrm>
        </p:grpSpPr>
        <p:pic>
          <p:nvPicPr>
            <p:cNvPr id="6" name="Picture 5" descr="A smiling person in a green shirt&#10;&#10;Description generated with very high confidence">
              <a:extLst>
                <a:ext uri="{FF2B5EF4-FFF2-40B4-BE49-F238E27FC236}">
                  <a16:creationId xmlns:a16="http://schemas.microsoft.com/office/drawing/2014/main" id="{A26C9DAE-6308-4405-98A8-AC2EE1E2DB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229191">
              <a:off x="6970492" y="1722830"/>
              <a:ext cx="3388414" cy="4515948"/>
            </a:xfrm>
            <a:prstGeom prst="rect">
              <a:avLst/>
            </a:prstGeom>
          </p:spPr>
        </p:pic>
        <p:sp>
          <p:nvSpPr>
            <p:cNvPr id="49155" name="Rectangle 3">
              <a:extLst>
                <a:ext uri="{FF2B5EF4-FFF2-40B4-BE49-F238E27FC236}">
                  <a16:creationId xmlns:a16="http://schemas.microsoft.com/office/drawing/2014/main" id="{7CA60AC4-581D-4249-8E81-90B04B6F04C2}"/>
                </a:ext>
              </a:extLst>
            </p:cNvPr>
            <p:cNvSpPr>
              <a:spLocks noChangeArrowheads="1"/>
            </p:cNvSpPr>
            <p:nvPr/>
          </p:nvSpPr>
          <p:spPr bwMode="auto">
            <a:xfrm>
              <a:off x="8620125" y="3659189"/>
              <a:ext cx="24630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pic>
          <p:nvPicPr>
            <p:cNvPr id="49157" name="Picture 6" descr="chalk outline">
              <a:extLst>
                <a:ext uri="{FF2B5EF4-FFF2-40B4-BE49-F238E27FC236}">
                  <a16:creationId xmlns:a16="http://schemas.microsoft.com/office/drawing/2014/main" id="{899247BF-D306-4067-A0A6-E4405360C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38266">
              <a:off x="6754381" y="1422190"/>
              <a:ext cx="3884586" cy="511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2">
            <a:extLst>
              <a:ext uri="{FF2B5EF4-FFF2-40B4-BE49-F238E27FC236}">
                <a16:creationId xmlns:a16="http://schemas.microsoft.com/office/drawing/2014/main" id="{144E95EA-49A4-415C-9E29-B419F7F0ECD3}"/>
              </a:ext>
            </a:extLst>
          </p:cNvPr>
          <p:cNvSpPr txBox="1">
            <a:spLocks noChangeArrowheads="1"/>
          </p:cNvSpPr>
          <p:nvPr/>
        </p:nvSpPr>
        <p:spPr>
          <a:xfrm>
            <a:off x="682033" y="2257579"/>
            <a:ext cx="3664833" cy="3426789"/>
          </a:xfrm>
          <a:prstGeom prst="rect">
            <a:avLst/>
          </a:prstGeom>
        </p:spPr>
        <p:txBody>
          <a:bodyPr anchor="t">
            <a:normAutofit fontScale="97500" lnSpcReduction="10000"/>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685800" eaLnBrk="1" fontAlgn="auto" hangingPunct="1">
              <a:spcAft>
                <a:spcPts val="0"/>
              </a:spcAft>
              <a:defRPr/>
            </a:pPr>
            <a:r>
              <a:rPr lang="en-US" altLang="en-US" sz="3300" b="1" dirty="0">
                <a:solidFill>
                  <a:srgbClr val="2B7373"/>
                </a:solidFill>
                <a:latin typeface="Arial"/>
                <a:cs typeface="Arial"/>
              </a:rPr>
              <a:t>CAFOD</a:t>
            </a:r>
            <a:r>
              <a:rPr lang="en-US" altLang="en-US" sz="3300" dirty="0">
                <a:solidFill>
                  <a:schemeClr val="accent1"/>
                </a:solidFill>
                <a:latin typeface="Arial"/>
                <a:cs typeface="Arial"/>
              </a:rPr>
              <a:t> </a:t>
            </a:r>
            <a:r>
              <a:rPr lang="en-US" altLang="en-US" sz="3300" dirty="0">
                <a:solidFill>
                  <a:schemeClr val="bg1"/>
                </a:solidFill>
                <a:latin typeface="Arial"/>
                <a:cs typeface="Arial"/>
              </a:rPr>
              <a:t>aspires</a:t>
            </a:r>
            <a:r>
              <a:rPr lang="en-US" altLang="en-US" sz="3300" dirty="0">
                <a:solidFill>
                  <a:schemeClr val="accent1"/>
                </a:solidFill>
                <a:latin typeface="Arial"/>
                <a:cs typeface="Arial"/>
              </a:rPr>
              <a:t> </a:t>
            </a:r>
            <a:r>
              <a:rPr lang="en-US" altLang="en-US" sz="3300" dirty="0">
                <a:solidFill>
                  <a:srgbClr val="2B7373"/>
                </a:solidFill>
                <a:latin typeface="Arial"/>
                <a:cs typeface="Arial"/>
              </a:rPr>
              <a:t>to build a world free from poverty and injustice… </a:t>
            </a:r>
            <a:r>
              <a:rPr lang="en-US" altLang="en-US" sz="3300" dirty="0">
                <a:latin typeface="Arial"/>
              </a:rPr>
              <a:t/>
            </a:r>
            <a:br>
              <a:rPr lang="en-US" altLang="en-US" sz="3300" dirty="0">
                <a:latin typeface="Arial"/>
              </a:rPr>
            </a:br>
            <a:r>
              <a:rPr lang="en-US" altLang="en-US" sz="3300" dirty="0">
                <a:latin typeface="Arial"/>
              </a:rPr>
              <a:t/>
            </a:r>
            <a:br>
              <a:rPr lang="en-US" altLang="en-US" sz="3300" dirty="0">
                <a:latin typeface="Arial"/>
              </a:rPr>
            </a:br>
            <a:r>
              <a:rPr lang="en-US" altLang="en-US" sz="3300" dirty="0">
                <a:solidFill>
                  <a:schemeClr val="bg1"/>
                </a:solidFill>
                <a:latin typeface="Arial"/>
                <a:cs typeface="Arial"/>
              </a:rPr>
              <a:t>…where everyone has clean, safe drinking water.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1E8484AC-4A8E-4431-B695-23394BA28B5E}"/>
              </a:ext>
            </a:extLst>
          </p:cNvPr>
          <p:cNvSpPr>
            <a:spLocks noChangeArrowheads="1"/>
          </p:cNvSpPr>
          <p:nvPr/>
        </p:nvSpPr>
        <p:spPr bwMode="auto">
          <a:xfrm>
            <a:off x="6465094" y="36016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pic>
        <p:nvPicPr>
          <p:cNvPr id="6" name="Picture 5">
            <a:extLst>
              <a:ext uri="{FF2B5EF4-FFF2-40B4-BE49-F238E27FC236}">
                <a16:creationId xmlns:a16="http://schemas.microsoft.com/office/drawing/2014/main" id="{428B8487-78F3-422A-9388-97F0C08D19EF}"/>
              </a:ext>
            </a:extLst>
          </p:cNvPr>
          <p:cNvPicPr>
            <a:picLocks noChangeAspect="1"/>
          </p:cNvPicPr>
          <p:nvPr/>
        </p:nvPicPr>
        <p:blipFill rotWithShape="1">
          <a:blip r:embed="rId3"/>
          <a:srcRect l="8698" r="6818" b="16099"/>
          <a:stretch/>
        </p:blipFill>
        <p:spPr>
          <a:xfrm rot="21432944">
            <a:off x="1186650" y="2140274"/>
            <a:ext cx="2880886" cy="3388892"/>
          </a:xfrm>
          <a:prstGeom prst="rect">
            <a:avLst/>
          </a:prstGeom>
        </p:spPr>
      </p:pic>
      <p:pic>
        <p:nvPicPr>
          <p:cNvPr id="51205" name="Picture 6" descr="chalk outline">
            <a:extLst>
              <a:ext uri="{FF2B5EF4-FFF2-40B4-BE49-F238E27FC236}">
                <a16:creationId xmlns:a16="http://schemas.microsoft.com/office/drawing/2014/main" id="{D503E1F5-31ED-48E9-B013-BA7732688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4250">
            <a:off x="987607" y="1897812"/>
            <a:ext cx="3237074" cy="3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0EA09939-FEB0-4CB4-BB7C-CA981D287E39}"/>
              </a:ext>
            </a:extLst>
          </p:cNvPr>
          <p:cNvSpPr txBox="1">
            <a:spLocks noChangeArrowheads="1"/>
          </p:cNvSpPr>
          <p:nvPr/>
        </p:nvSpPr>
        <p:spPr>
          <a:xfrm>
            <a:off x="4846271" y="1683459"/>
            <a:ext cx="3513871" cy="4404376"/>
          </a:xfrm>
          <a:prstGeom prst="rect">
            <a:avLst/>
          </a:prstGeom>
        </p:spPr>
        <p:txBody>
          <a:bodyPr anchor="t">
            <a:normAutofit fontScale="97500"/>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685800" eaLnBrk="1" fontAlgn="auto" hangingPunct="1">
              <a:spcAft>
                <a:spcPts val="0"/>
              </a:spcAft>
              <a:defRPr/>
            </a:pPr>
            <a:r>
              <a:rPr lang="en-US" altLang="en-US" sz="3000" b="1" dirty="0">
                <a:solidFill>
                  <a:srgbClr val="2B7373"/>
                </a:solidFill>
                <a:latin typeface="Arial"/>
                <a:cs typeface="Arial"/>
              </a:rPr>
              <a:t>CAFOD</a:t>
            </a:r>
            <a:r>
              <a:rPr lang="en-US" altLang="en-US" sz="3000" dirty="0">
                <a:solidFill>
                  <a:schemeClr val="accent1"/>
                </a:solidFill>
                <a:latin typeface="Arial"/>
                <a:cs typeface="Arial"/>
              </a:rPr>
              <a:t> </a:t>
            </a:r>
            <a:r>
              <a:rPr lang="en-US" altLang="en-US" sz="3000" dirty="0">
                <a:solidFill>
                  <a:schemeClr val="bg1"/>
                </a:solidFill>
                <a:latin typeface="Arial"/>
                <a:cs typeface="Arial"/>
              </a:rPr>
              <a:t>aspires</a:t>
            </a:r>
            <a:r>
              <a:rPr lang="en-US" altLang="en-US" sz="3000" dirty="0">
                <a:solidFill>
                  <a:schemeClr val="accent1"/>
                </a:solidFill>
                <a:latin typeface="Arial"/>
                <a:cs typeface="Arial"/>
              </a:rPr>
              <a:t> </a:t>
            </a:r>
            <a:br>
              <a:rPr lang="en-US" altLang="en-US" sz="3000" dirty="0">
                <a:solidFill>
                  <a:schemeClr val="accent1"/>
                </a:solidFill>
                <a:latin typeface="Arial"/>
                <a:cs typeface="Arial"/>
              </a:rPr>
            </a:br>
            <a:r>
              <a:rPr lang="en-US" altLang="en-US" sz="3000" dirty="0">
                <a:solidFill>
                  <a:srgbClr val="2B7373"/>
                </a:solidFill>
                <a:latin typeface="Arial"/>
                <a:cs typeface="Arial"/>
              </a:rPr>
              <a:t>to build a world free from poverty and injustice… </a:t>
            </a:r>
            <a:r>
              <a:rPr lang="en-US" altLang="en-US" sz="3000" dirty="0">
                <a:latin typeface="Arial"/>
              </a:rPr>
              <a:t/>
            </a:r>
            <a:br>
              <a:rPr lang="en-US" altLang="en-US" sz="3000" dirty="0">
                <a:latin typeface="Arial"/>
              </a:rPr>
            </a:br>
            <a:r>
              <a:rPr lang="en-US" altLang="en-US" sz="3000" dirty="0">
                <a:latin typeface="Arial"/>
              </a:rPr>
              <a:t/>
            </a:r>
            <a:br>
              <a:rPr lang="en-US" altLang="en-US" sz="3000" dirty="0">
                <a:latin typeface="Arial"/>
              </a:rPr>
            </a:br>
            <a:r>
              <a:rPr lang="en-US" altLang="en-US" sz="3000" dirty="0">
                <a:solidFill>
                  <a:schemeClr val="bg1"/>
                </a:solidFill>
                <a:latin typeface="Arial"/>
                <a:cs typeface="Arial"/>
              </a:rPr>
              <a:t>…where everyone </a:t>
            </a:r>
            <a:r>
              <a:rPr lang="en-US" altLang="en-US" sz="3000" dirty="0">
                <a:latin typeface="Arial"/>
              </a:rPr>
              <a:t/>
            </a:r>
            <a:br>
              <a:rPr lang="en-US" altLang="en-US" sz="3000" dirty="0">
                <a:latin typeface="Arial"/>
              </a:rPr>
            </a:br>
            <a:r>
              <a:rPr lang="en-US" altLang="en-US" sz="3000" dirty="0">
                <a:solidFill>
                  <a:schemeClr val="bg1"/>
                </a:solidFill>
                <a:latin typeface="Arial"/>
                <a:cs typeface="Arial"/>
              </a:rPr>
              <a:t>gets a fair price for the work they do and the crops they grow.</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C2A1C0-023B-4EE6-8984-1A577EC896E7}"/>
              </a:ext>
            </a:extLst>
          </p:cNvPr>
          <p:cNvGrpSpPr/>
          <p:nvPr/>
        </p:nvGrpSpPr>
        <p:grpSpPr>
          <a:xfrm>
            <a:off x="4631533" y="2329234"/>
            <a:ext cx="4264481" cy="3042866"/>
            <a:chOff x="6284353" y="2346801"/>
            <a:chExt cx="4981575" cy="3554539"/>
          </a:xfrm>
        </p:grpSpPr>
        <p:sp>
          <p:nvSpPr>
            <p:cNvPr id="53251" name="Rectangle 3">
              <a:extLst>
                <a:ext uri="{FF2B5EF4-FFF2-40B4-BE49-F238E27FC236}">
                  <a16:creationId xmlns:a16="http://schemas.microsoft.com/office/drawing/2014/main" id="{FFFD5D0B-916A-423A-B993-ADE321655CAD}"/>
                </a:ext>
              </a:extLst>
            </p:cNvPr>
            <p:cNvSpPr>
              <a:spLocks noChangeArrowheads="1"/>
            </p:cNvSpPr>
            <p:nvPr/>
          </p:nvSpPr>
          <p:spPr bwMode="auto">
            <a:xfrm>
              <a:off x="8620125" y="3659188"/>
              <a:ext cx="215794" cy="43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pic>
          <p:nvPicPr>
            <p:cNvPr id="3" name="Picture 2" descr="A group of people sitting posing for the camera&#10;&#10;Description automatically generated">
              <a:extLst>
                <a:ext uri="{FF2B5EF4-FFF2-40B4-BE49-F238E27FC236}">
                  <a16:creationId xmlns:a16="http://schemas.microsoft.com/office/drawing/2014/main" id="{FADC351A-C7EE-41EA-BF3E-77629034962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505" r="2884" b="5338"/>
            <a:stretch/>
          </p:blipFill>
          <p:spPr>
            <a:xfrm rot="21448776">
              <a:off x="6563494" y="2589575"/>
              <a:ext cx="4481563" cy="3053626"/>
            </a:xfrm>
            <a:prstGeom prst="rect">
              <a:avLst/>
            </a:prstGeom>
          </p:spPr>
        </p:pic>
        <p:pic>
          <p:nvPicPr>
            <p:cNvPr id="53253" name="Picture 9" descr="chalk outline">
              <a:extLst>
                <a:ext uri="{FF2B5EF4-FFF2-40B4-BE49-F238E27FC236}">
                  <a16:creationId xmlns:a16="http://schemas.microsoft.com/office/drawing/2014/main" id="{572C7580-09EB-477A-869F-883D18A7A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2219">
              <a:off x="6284353" y="2346801"/>
              <a:ext cx="4981575" cy="355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
            <a:extLst>
              <a:ext uri="{FF2B5EF4-FFF2-40B4-BE49-F238E27FC236}">
                <a16:creationId xmlns:a16="http://schemas.microsoft.com/office/drawing/2014/main" id="{6D66ACDF-C218-4171-99B8-259289F3DB55}"/>
              </a:ext>
            </a:extLst>
          </p:cNvPr>
          <p:cNvSpPr txBox="1">
            <a:spLocks noChangeArrowheads="1"/>
          </p:cNvSpPr>
          <p:nvPr/>
        </p:nvSpPr>
        <p:spPr>
          <a:xfrm>
            <a:off x="689873" y="2227021"/>
            <a:ext cx="3664833" cy="3358753"/>
          </a:xfrm>
          <a:prstGeom prst="rect">
            <a:avLst/>
          </a:prstGeom>
        </p:spPr>
        <p:txBody>
          <a:bodyPr anchor="t">
            <a:normAutofit fontScale="97500"/>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685800" eaLnBrk="1" fontAlgn="auto" hangingPunct="1">
              <a:spcAft>
                <a:spcPts val="0"/>
              </a:spcAft>
              <a:defRPr/>
            </a:pPr>
            <a:r>
              <a:rPr lang="en-US" altLang="en-US" sz="3300" b="1" dirty="0">
                <a:solidFill>
                  <a:srgbClr val="2B7373"/>
                </a:solidFill>
                <a:latin typeface="Arial"/>
                <a:cs typeface="Arial"/>
              </a:rPr>
              <a:t>CAFOD</a:t>
            </a:r>
            <a:r>
              <a:rPr lang="en-US" altLang="en-US" sz="3300" dirty="0">
                <a:solidFill>
                  <a:schemeClr val="accent1"/>
                </a:solidFill>
                <a:latin typeface="Arial"/>
                <a:cs typeface="Arial"/>
              </a:rPr>
              <a:t> </a:t>
            </a:r>
            <a:r>
              <a:rPr lang="en-US" altLang="en-US" sz="3300" dirty="0">
                <a:solidFill>
                  <a:schemeClr val="bg1"/>
                </a:solidFill>
                <a:latin typeface="Arial"/>
                <a:cs typeface="Arial"/>
              </a:rPr>
              <a:t>aspires</a:t>
            </a:r>
            <a:r>
              <a:rPr lang="en-US" altLang="en-US" sz="3300" dirty="0">
                <a:solidFill>
                  <a:schemeClr val="accent1"/>
                </a:solidFill>
                <a:latin typeface="Arial"/>
                <a:cs typeface="Arial"/>
              </a:rPr>
              <a:t> </a:t>
            </a:r>
            <a:r>
              <a:rPr lang="en-US" altLang="en-US" sz="3300" dirty="0">
                <a:solidFill>
                  <a:srgbClr val="2B7373"/>
                </a:solidFill>
                <a:latin typeface="Arial"/>
                <a:cs typeface="Arial"/>
              </a:rPr>
              <a:t>to build a world free from poverty and injustice… </a:t>
            </a:r>
            <a:r>
              <a:rPr lang="en-US" altLang="en-US" sz="3300" dirty="0">
                <a:latin typeface="Arial"/>
              </a:rPr>
              <a:t/>
            </a:r>
            <a:br>
              <a:rPr lang="en-US" altLang="en-US" sz="3300" dirty="0">
                <a:latin typeface="Arial"/>
              </a:rPr>
            </a:br>
            <a:r>
              <a:rPr lang="en-US" altLang="en-US" sz="3300" dirty="0">
                <a:latin typeface="Arial"/>
              </a:rPr>
              <a:t/>
            </a:r>
            <a:br>
              <a:rPr lang="en-US" altLang="en-US" sz="3300" dirty="0">
                <a:latin typeface="Arial"/>
              </a:rPr>
            </a:br>
            <a:r>
              <a:rPr lang="en-US" altLang="en-US" sz="3300" dirty="0">
                <a:solidFill>
                  <a:schemeClr val="bg1"/>
                </a:solidFill>
                <a:latin typeface="Arial"/>
                <a:cs typeface="Arial"/>
              </a:rPr>
              <a:t>…where everyone can live in peace.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a:extLst>
              <a:ext uri="{FF2B5EF4-FFF2-40B4-BE49-F238E27FC236}">
                <a16:creationId xmlns:a16="http://schemas.microsoft.com/office/drawing/2014/main" id="{9C207F38-F181-4BEE-BE38-96411BF41447}"/>
              </a:ext>
            </a:extLst>
          </p:cNvPr>
          <p:cNvSpPr>
            <a:spLocks noGrp="1" noChangeArrowheads="1"/>
          </p:cNvSpPr>
          <p:nvPr>
            <p:ph idx="1"/>
          </p:nvPr>
        </p:nvSpPr>
        <p:spPr>
          <a:xfrm>
            <a:off x="1820465" y="1125781"/>
            <a:ext cx="5503069" cy="4371975"/>
          </a:xfrm>
        </p:spPr>
        <p:txBody>
          <a:bodyPr>
            <a:noAutofit/>
          </a:bodyPr>
          <a:lstStyle/>
          <a:p>
            <a:pPr algn="ctr" fontAlgn="auto">
              <a:lnSpc>
                <a:spcPct val="125000"/>
              </a:lnSpc>
              <a:buFont typeface="Times" panose="02020603050405020304" pitchFamily="18" charset="0"/>
              <a:buNone/>
              <a:defRPr/>
            </a:pPr>
            <a:r>
              <a:rPr lang="en-US" altLang="en-US" sz="1800" dirty="0">
                <a:solidFill>
                  <a:srgbClr val="A5C508"/>
                </a:solidFill>
                <a:latin typeface="Arial" panose="020B0604020202020204" pitchFamily="34" charset="0"/>
                <a:cs typeface="Arial" panose="020B0604020202020204" pitchFamily="34" charset="0"/>
              </a:rPr>
              <a:t>Dear Lord,</a:t>
            </a:r>
          </a:p>
          <a:p>
            <a:pPr algn="ctr" fontAlgn="auto">
              <a:lnSpc>
                <a:spcPct val="125000"/>
              </a:lnSpc>
              <a:buFont typeface="Times" panose="02020603050405020304" pitchFamily="18" charset="0"/>
              <a:buNone/>
              <a:defRPr/>
            </a:pPr>
            <a:r>
              <a:rPr lang="en-US" altLang="en-US" sz="1800" dirty="0">
                <a:solidFill>
                  <a:srgbClr val="A5C508"/>
                </a:solidFill>
                <a:latin typeface="Arial" panose="020B0604020202020204" pitchFamily="34" charset="0"/>
                <a:cs typeface="Arial" panose="020B0604020202020204" pitchFamily="34" charset="0"/>
              </a:rPr>
              <a:t>We thank you for all the great things </a:t>
            </a:r>
          </a:p>
          <a:p>
            <a:pPr algn="ctr" fontAlgn="auto">
              <a:lnSpc>
                <a:spcPct val="125000"/>
              </a:lnSpc>
              <a:buFont typeface="Times" panose="02020603050405020304" pitchFamily="18" charset="0"/>
              <a:buNone/>
              <a:defRPr/>
            </a:pPr>
            <a:r>
              <a:rPr lang="en-US" altLang="en-US" sz="1800" dirty="0">
                <a:solidFill>
                  <a:srgbClr val="A5C508"/>
                </a:solidFill>
                <a:latin typeface="Arial" panose="020B0604020202020204" pitchFamily="34" charset="0"/>
                <a:cs typeface="Arial" panose="020B0604020202020204" pitchFamily="34" charset="0"/>
              </a:rPr>
              <a:t>we have done at this school. </a:t>
            </a:r>
          </a:p>
          <a:p>
            <a:pPr algn="ctr" fontAlgn="auto">
              <a:lnSpc>
                <a:spcPct val="125000"/>
              </a:lnSpc>
              <a:buFont typeface="Times" panose="02020603050405020304" pitchFamily="18" charset="0"/>
              <a:buNone/>
              <a:defRPr/>
            </a:pPr>
            <a:r>
              <a:rPr lang="en-US" altLang="en-US" sz="1800" dirty="0">
                <a:solidFill>
                  <a:srgbClr val="A5C508"/>
                </a:solidFill>
                <a:latin typeface="Arial" panose="020B0604020202020204" pitchFamily="34" charset="0"/>
                <a:cs typeface="Arial" panose="020B0604020202020204" pitchFamily="34" charset="0"/>
              </a:rPr>
              <a:t>We have learnt so much;</a:t>
            </a:r>
          </a:p>
          <a:p>
            <a:pPr algn="ctr" fontAlgn="auto">
              <a:lnSpc>
                <a:spcPct val="125000"/>
              </a:lnSpc>
              <a:buFont typeface="Times" panose="02020603050405020304" pitchFamily="18" charset="0"/>
              <a:buNone/>
              <a:defRPr/>
            </a:pPr>
            <a:r>
              <a:rPr lang="en-US" altLang="en-US" sz="1800" dirty="0">
                <a:solidFill>
                  <a:srgbClr val="A5C508"/>
                </a:solidFill>
                <a:latin typeface="Arial" panose="020B0604020202020204" pitchFamily="34" charset="0"/>
                <a:cs typeface="Arial" panose="020B0604020202020204" pitchFamily="34" charset="0"/>
              </a:rPr>
              <a:t>we have had fun; </a:t>
            </a:r>
          </a:p>
          <a:p>
            <a:pPr algn="ctr" fontAlgn="auto">
              <a:lnSpc>
                <a:spcPct val="125000"/>
              </a:lnSpc>
              <a:buFont typeface="Times" panose="02020603050405020304" pitchFamily="18" charset="0"/>
              <a:buNone/>
              <a:defRPr/>
            </a:pPr>
            <a:r>
              <a:rPr lang="en-US" altLang="en-US" sz="1800" dirty="0">
                <a:solidFill>
                  <a:srgbClr val="A5C508"/>
                </a:solidFill>
                <a:latin typeface="Arial" panose="020B0604020202020204" pitchFamily="34" charset="0"/>
                <a:cs typeface="Arial" panose="020B0604020202020204" pitchFamily="34" charset="0"/>
              </a:rPr>
              <a:t>we have grown up. </a:t>
            </a:r>
          </a:p>
          <a:p>
            <a:pPr algn="ctr" fontAlgn="auto">
              <a:lnSpc>
                <a:spcPct val="125000"/>
              </a:lnSpc>
              <a:buFont typeface="Times" panose="02020603050405020304" pitchFamily="18" charset="0"/>
              <a:buNone/>
              <a:defRPr/>
            </a:pPr>
            <a:r>
              <a:rPr lang="en-US" altLang="en-US" sz="1800" dirty="0">
                <a:solidFill>
                  <a:srgbClr val="A5C508"/>
                </a:solidFill>
                <a:latin typeface="Arial" panose="020B0604020202020204" pitchFamily="34" charset="0"/>
                <a:cs typeface="Arial" panose="020B0604020202020204" pitchFamily="34" charset="0"/>
              </a:rPr>
              <a:t>Look after us as we prepare </a:t>
            </a:r>
          </a:p>
          <a:p>
            <a:pPr algn="ctr" fontAlgn="auto">
              <a:lnSpc>
                <a:spcPct val="125000"/>
              </a:lnSpc>
              <a:buFont typeface="Times" panose="02020603050405020304" pitchFamily="18" charset="0"/>
              <a:buNone/>
              <a:defRPr/>
            </a:pPr>
            <a:r>
              <a:rPr lang="en-US" altLang="en-US" sz="1800" dirty="0">
                <a:solidFill>
                  <a:srgbClr val="A5C508"/>
                </a:solidFill>
                <a:latin typeface="Arial" panose="020B0604020202020204" pitchFamily="34" charset="0"/>
                <a:cs typeface="Arial" panose="020B0604020202020204" pitchFamily="34" charset="0"/>
              </a:rPr>
              <a:t>for a future in a new school.</a:t>
            </a:r>
          </a:p>
          <a:p>
            <a:pPr algn="ctr" fontAlgn="auto">
              <a:lnSpc>
                <a:spcPct val="125000"/>
              </a:lnSpc>
              <a:buFont typeface="Times" panose="02020603050405020304" pitchFamily="18" charset="0"/>
              <a:buNone/>
              <a:defRPr/>
            </a:pPr>
            <a:r>
              <a:rPr lang="en-US" altLang="en-US" sz="1800" dirty="0">
                <a:solidFill>
                  <a:srgbClr val="A5C508"/>
                </a:solidFill>
                <a:latin typeface="Arial" panose="020B0604020202020204" pitchFamily="34" charset="0"/>
                <a:cs typeface="Arial" panose="020B0604020202020204" pitchFamily="34" charset="0"/>
              </a:rPr>
              <a:t>Help us stay true to the faith and values </a:t>
            </a:r>
          </a:p>
          <a:p>
            <a:pPr algn="ctr" fontAlgn="auto">
              <a:lnSpc>
                <a:spcPct val="125000"/>
              </a:lnSpc>
              <a:buFont typeface="Times" panose="02020603050405020304" pitchFamily="18" charset="0"/>
              <a:buNone/>
              <a:defRPr/>
            </a:pPr>
            <a:r>
              <a:rPr lang="en-US" altLang="en-US" sz="1800" dirty="0">
                <a:solidFill>
                  <a:srgbClr val="A5C508"/>
                </a:solidFill>
                <a:latin typeface="Arial" panose="020B0604020202020204" pitchFamily="34" charset="0"/>
                <a:cs typeface="Arial" panose="020B0604020202020204" pitchFamily="34" charset="0"/>
              </a:rPr>
              <a:t>that have been so important in this school. </a:t>
            </a:r>
          </a:p>
          <a:p>
            <a:pPr algn="ctr" fontAlgn="auto">
              <a:lnSpc>
                <a:spcPct val="125000"/>
              </a:lnSpc>
              <a:buFont typeface="Times" panose="02020603050405020304" pitchFamily="18" charset="0"/>
              <a:buNone/>
              <a:defRPr/>
            </a:pPr>
            <a:r>
              <a:rPr lang="en-US" altLang="en-US" sz="1800" dirty="0">
                <a:solidFill>
                  <a:srgbClr val="A5C508"/>
                </a:solidFill>
                <a:latin typeface="Arial" panose="020B0604020202020204" pitchFamily="34" charset="0"/>
                <a:cs typeface="Arial" panose="020B0604020202020204" pitchFamily="34" charset="0"/>
              </a:rPr>
              <a:t>Help us aspire to </a:t>
            </a:r>
            <a:r>
              <a:rPr lang="en-US" altLang="en-US" sz="1800" i="1" dirty="0">
                <a:solidFill>
                  <a:srgbClr val="A5C508"/>
                </a:solidFill>
                <a:latin typeface="Arial" panose="020B0604020202020204" pitchFamily="34" charset="0"/>
                <a:cs typeface="Arial" panose="020B0604020202020204" pitchFamily="34" charset="0"/>
              </a:rPr>
              <a:t>be</a:t>
            </a:r>
            <a:r>
              <a:rPr lang="en-US" altLang="en-US" sz="1800" dirty="0">
                <a:solidFill>
                  <a:srgbClr val="A5C508"/>
                </a:solidFill>
                <a:latin typeface="Arial" panose="020B0604020202020204" pitchFamily="34" charset="0"/>
                <a:cs typeface="Arial" panose="020B0604020202020204" pitchFamily="34" charset="0"/>
              </a:rPr>
              <a:t> more.</a:t>
            </a:r>
          </a:p>
          <a:p>
            <a:pPr algn="ctr" fontAlgn="auto">
              <a:lnSpc>
                <a:spcPct val="125000"/>
              </a:lnSpc>
              <a:buFont typeface="Times" panose="02020603050405020304" pitchFamily="18" charset="0"/>
              <a:buNone/>
              <a:defRPr/>
            </a:pPr>
            <a:r>
              <a:rPr lang="en-US" altLang="en-US" sz="1800" dirty="0">
                <a:solidFill>
                  <a:srgbClr val="A5C508"/>
                </a:solidFill>
                <a:latin typeface="Arial" panose="020B0604020202020204" pitchFamily="34" charset="0"/>
                <a:cs typeface="Arial" panose="020B0604020202020204" pitchFamily="34" charset="0"/>
              </a:rPr>
              <a:t>Amen</a:t>
            </a:r>
            <a:endParaRPr lang="en-US" altLang="en-US" sz="1050" dirty="0">
              <a:solidFill>
                <a:srgbClr val="A5C508"/>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28C0261-27A0-4E58-AF05-4933BB018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32" y="1280926"/>
            <a:ext cx="7784122" cy="56464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245E57C-D47F-496B-9F4F-2DE80F50BD21}"/>
              </a:ext>
            </a:extLst>
          </p:cNvPr>
          <p:cNvSpPr>
            <a:spLocks noGrp="1" noChangeArrowheads="1"/>
          </p:cNvSpPr>
          <p:nvPr>
            <p:ph idx="1"/>
          </p:nvPr>
        </p:nvSpPr>
        <p:spPr bwMode="auto">
          <a:xfrm>
            <a:off x="1826878" y="2340315"/>
            <a:ext cx="6684077" cy="4013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lnSpc>
                <a:spcPct val="125000"/>
              </a:lnSpc>
              <a:buNone/>
            </a:pPr>
            <a:r>
              <a:rPr lang="en-US" altLang="en-US" sz="3000" dirty="0">
                <a:solidFill>
                  <a:srgbClr val="7666AD"/>
                </a:solidFill>
                <a:latin typeface="Arial"/>
                <a:cs typeface="Arial"/>
              </a:rPr>
              <a:t>We are part of a community, </a:t>
            </a:r>
            <a:r>
              <a:rPr lang="en-US" altLang="en-US" sz="3000" dirty="0">
                <a:solidFill>
                  <a:srgbClr val="7666AD"/>
                </a:solidFill>
                <a:latin typeface="Arial"/>
              </a:rPr>
              <a:t/>
            </a:r>
            <a:br>
              <a:rPr lang="en-US" altLang="en-US" sz="3000" dirty="0">
                <a:solidFill>
                  <a:srgbClr val="7666AD"/>
                </a:solidFill>
                <a:latin typeface="Arial"/>
              </a:rPr>
            </a:br>
            <a:r>
              <a:rPr lang="en-US" altLang="en-US" sz="3000" dirty="0">
                <a:solidFill>
                  <a:srgbClr val="7666AD"/>
                </a:solidFill>
                <a:latin typeface="Arial"/>
                <a:cs typeface="Arial"/>
              </a:rPr>
              <a:t>we build it together. </a:t>
            </a:r>
          </a:p>
          <a:p>
            <a:pPr marL="0" indent="0">
              <a:lnSpc>
                <a:spcPct val="125000"/>
              </a:lnSpc>
              <a:buNone/>
            </a:pPr>
            <a:r>
              <a:rPr lang="en-US" altLang="en-US" sz="3000" dirty="0">
                <a:solidFill>
                  <a:schemeClr val="bg1"/>
                </a:solidFill>
                <a:latin typeface="Arial"/>
                <a:cs typeface="Arial"/>
              </a:rPr>
              <a:t>We aspire to be more.</a:t>
            </a:r>
          </a:p>
          <a:p>
            <a:pPr marL="0" indent="0">
              <a:lnSpc>
                <a:spcPct val="125000"/>
              </a:lnSpc>
              <a:buNone/>
            </a:pPr>
            <a:r>
              <a:rPr lang="en-US" altLang="en-US" sz="3000" dirty="0">
                <a:solidFill>
                  <a:srgbClr val="7666AD"/>
                </a:solidFill>
                <a:latin typeface="Arial"/>
                <a:cs typeface="Arial"/>
              </a:rPr>
              <a:t>We</a:t>
            </a:r>
            <a:r>
              <a:rPr lang="en-US" altLang="en-US" sz="3000" dirty="0">
                <a:solidFill>
                  <a:schemeClr val="accent1"/>
                </a:solidFill>
                <a:latin typeface="Arial"/>
                <a:cs typeface="Arial"/>
              </a:rPr>
              <a:t> </a:t>
            </a:r>
            <a:r>
              <a:rPr lang="en-US" altLang="en-US" sz="3000" dirty="0">
                <a:solidFill>
                  <a:schemeClr val="bg1"/>
                </a:solidFill>
                <a:latin typeface="Arial"/>
                <a:cs typeface="Arial"/>
              </a:rPr>
              <a:t>aspire</a:t>
            </a:r>
            <a:r>
              <a:rPr lang="en-US" altLang="en-US" sz="3000" dirty="0">
                <a:solidFill>
                  <a:schemeClr val="accent1"/>
                </a:solidFill>
                <a:latin typeface="Arial"/>
                <a:cs typeface="Arial"/>
              </a:rPr>
              <a:t> </a:t>
            </a:r>
            <a:r>
              <a:rPr lang="en-US" altLang="en-US" sz="3000" dirty="0">
                <a:solidFill>
                  <a:srgbClr val="7666AD"/>
                </a:solidFill>
                <a:latin typeface="Arial"/>
                <a:cs typeface="Arial"/>
              </a:rPr>
              <a:t>to build strong </a:t>
            </a:r>
            <a:r>
              <a:rPr lang="en-US" altLang="en-US" sz="3000" dirty="0">
                <a:solidFill>
                  <a:srgbClr val="7666AD"/>
                </a:solidFill>
                <a:latin typeface="Arial"/>
              </a:rPr>
              <a:t/>
            </a:r>
            <a:br>
              <a:rPr lang="en-US" altLang="en-US" sz="3000" dirty="0">
                <a:solidFill>
                  <a:srgbClr val="7666AD"/>
                </a:solidFill>
                <a:latin typeface="Arial"/>
              </a:rPr>
            </a:br>
            <a:r>
              <a:rPr lang="en-US" altLang="en-US" sz="3000" dirty="0">
                <a:solidFill>
                  <a:srgbClr val="7666AD"/>
                </a:solidFill>
                <a:latin typeface="Arial"/>
                <a:cs typeface="Arial"/>
              </a:rPr>
              <a:t>communities in our new schools.</a:t>
            </a:r>
            <a:endParaRPr lang="en-US" altLang="en-US" sz="1950" dirty="0">
              <a:solidFill>
                <a:srgbClr val="7666AD"/>
              </a:solidFill>
              <a:latin typeface="Arial"/>
              <a:cs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50_DMD_Cruz-salvadorena_big">
            <a:extLst>
              <a:ext uri="{FF2B5EF4-FFF2-40B4-BE49-F238E27FC236}">
                <a16:creationId xmlns:a16="http://schemas.microsoft.com/office/drawing/2014/main" id="{99FC8099-0E9B-4761-9A5D-1C90E0CFBEA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7550" y="1679464"/>
            <a:ext cx="2628900" cy="421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659D156-D797-4E50-8ED7-18BC30B7FE7A}"/>
              </a:ext>
            </a:extLst>
          </p:cNvPr>
          <p:cNvSpPr>
            <a:spLocks noChangeArrowheads="1"/>
          </p:cNvSpPr>
          <p:nvPr/>
        </p:nvSpPr>
        <p:spPr bwMode="auto">
          <a:xfrm>
            <a:off x="2749324" y="1806011"/>
            <a:ext cx="5888831" cy="336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1000" bIns="0" anchor="t"/>
          <a:lstStyle>
            <a:lvl1pPr>
              <a:defRPr>
                <a:solidFill>
                  <a:schemeClr val="tx1"/>
                </a:solidFill>
                <a:latin typeface="Calibri" panose="020F0502020204030204" pitchFamily="34" charset="0"/>
              </a:defRPr>
            </a:lvl1pPr>
            <a:lvl2pPr marL="763588" indent="-285750">
              <a:defRPr>
                <a:solidFill>
                  <a:schemeClr val="tx1"/>
                </a:solidFill>
                <a:latin typeface="Calibri" panose="020F0502020204030204" pitchFamily="34" charset="0"/>
              </a:defRPr>
            </a:lvl2pPr>
            <a:lvl3pPr marL="11826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20888" indent="-228600">
              <a:defRPr>
                <a:solidFill>
                  <a:schemeClr val="tx1"/>
                </a:solidFill>
                <a:latin typeface="Calibri" panose="020F0502020204030204" pitchFamily="34" charset="0"/>
              </a:defRPr>
            </a:lvl5pPr>
            <a:lvl6pPr marL="2478088" indent="-228600" defTabSz="457200" fontAlgn="base">
              <a:spcBef>
                <a:spcPct val="0"/>
              </a:spcBef>
              <a:spcAft>
                <a:spcPct val="0"/>
              </a:spcAft>
              <a:defRPr>
                <a:solidFill>
                  <a:schemeClr val="tx1"/>
                </a:solidFill>
                <a:latin typeface="Calibri" panose="020F0502020204030204" pitchFamily="34" charset="0"/>
              </a:defRPr>
            </a:lvl6pPr>
            <a:lvl7pPr marL="2935288" indent="-228600" defTabSz="457200" fontAlgn="base">
              <a:spcBef>
                <a:spcPct val="0"/>
              </a:spcBef>
              <a:spcAft>
                <a:spcPct val="0"/>
              </a:spcAft>
              <a:defRPr>
                <a:solidFill>
                  <a:schemeClr val="tx1"/>
                </a:solidFill>
                <a:latin typeface="Calibri" panose="020F0502020204030204" pitchFamily="34" charset="0"/>
              </a:defRPr>
            </a:lvl7pPr>
            <a:lvl8pPr marL="3392488" indent="-228600" defTabSz="457200" fontAlgn="base">
              <a:spcBef>
                <a:spcPct val="0"/>
              </a:spcBef>
              <a:spcAft>
                <a:spcPct val="0"/>
              </a:spcAft>
              <a:defRPr>
                <a:solidFill>
                  <a:schemeClr val="tx1"/>
                </a:solidFill>
                <a:latin typeface="Calibri" panose="020F0502020204030204" pitchFamily="34" charset="0"/>
              </a:defRPr>
            </a:lvl8pPr>
            <a:lvl9pPr marL="3849688"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5000"/>
              </a:lnSpc>
              <a:spcAft>
                <a:spcPct val="50000"/>
              </a:spcAft>
              <a:buClr>
                <a:srgbClr val="AACB2A"/>
              </a:buClr>
            </a:pPr>
            <a:r>
              <a:rPr lang="en-US" altLang="en-US" sz="2700" dirty="0">
                <a:solidFill>
                  <a:srgbClr val="95CB45"/>
                </a:solidFill>
                <a:latin typeface="Arial"/>
                <a:cs typeface="Arial"/>
              </a:rPr>
              <a:t>Thank you, Lord, </a:t>
            </a:r>
            <a:r>
              <a:rPr lang="en-US" altLang="en-US" sz="2700" dirty="0">
                <a:solidFill>
                  <a:srgbClr val="95CB45"/>
                </a:solidFill>
                <a:latin typeface="Arial"/>
              </a:rPr>
              <a:t/>
            </a:r>
            <a:br>
              <a:rPr lang="en-US" altLang="en-US" sz="2700" dirty="0">
                <a:solidFill>
                  <a:srgbClr val="95CB45"/>
                </a:solidFill>
                <a:latin typeface="Arial"/>
              </a:rPr>
            </a:br>
            <a:r>
              <a:rPr lang="en-US" altLang="en-US" sz="2700" dirty="0">
                <a:solidFill>
                  <a:srgbClr val="95CB45"/>
                </a:solidFill>
                <a:latin typeface="Arial"/>
                <a:cs typeface="Arial"/>
              </a:rPr>
              <a:t>for giving us St Oscar Romero, </a:t>
            </a:r>
            <a:r>
              <a:rPr lang="en-US" altLang="en-US" sz="2700" dirty="0">
                <a:solidFill>
                  <a:srgbClr val="95CB45"/>
                </a:solidFill>
                <a:latin typeface="Arial"/>
              </a:rPr>
              <a:t/>
            </a:r>
            <a:br>
              <a:rPr lang="en-US" altLang="en-US" sz="2700" dirty="0">
                <a:solidFill>
                  <a:srgbClr val="95CB45"/>
                </a:solidFill>
                <a:latin typeface="Arial"/>
              </a:rPr>
            </a:br>
            <a:r>
              <a:rPr lang="en-US" altLang="en-US" sz="2700" dirty="0">
                <a:solidFill>
                  <a:srgbClr val="95CB45"/>
                </a:solidFill>
                <a:latin typeface="Arial"/>
                <a:cs typeface="Arial"/>
              </a:rPr>
              <a:t>a prophet living in modern times. </a:t>
            </a:r>
            <a:r>
              <a:rPr lang="en-US" altLang="en-US" sz="2700" dirty="0">
                <a:solidFill>
                  <a:srgbClr val="95CB45"/>
                </a:solidFill>
                <a:latin typeface="Arial"/>
              </a:rPr>
              <a:t/>
            </a:r>
            <a:br>
              <a:rPr lang="en-US" altLang="en-US" sz="2700" dirty="0">
                <a:solidFill>
                  <a:srgbClr val="95CB45"/>
                </a:solidFill>
                <a:latin typeface="Arial"/>
              </a:rPr>
            </a:br>
            <a:r>
              <a:rPr lang="en-US" altLang="en-US" sz="2700" dirty="0">
                <a:solidFill>
                  <a:srgbClr val="95CB45"/>
                </a:solidFill>
                <a:latin typeface="Arial"/>
                <a:cs typeface="Arial"/>
              </a:rPr>
              <a:t>Thank you for his words </a:t>
            </a:r>
            <a:r>
              <a:rPr lang="en-US" altLang="en-US" sz="2700" dirty="0">
                <a:solidFill>
                  <a:srgbClr val="95CB45"/>
                </a:solidFill>
                <a:latin typeface="Arial"/>
              </a:rPr>
              <a:t/>
            </a:r>
            <a:br>
              <a:rPr lang="en-US" altLang="en-US" sz="2700" dirty="0">
                <a:solidFill>
                  <a:srgbClr val="95CB45"/>
                </a:solidFill>
                <a:latin typeface="Arial"/>
              </a:rPr>
            </a:br>
            <a:r>
              <a:rPr lang="en-US" altLang="en-US" sz="2700" dirty="0">
                <a:solidFill>
                  <a:srgbClr val="95CB45"/>
                </a:solidFill>
                <a:latin typeface="Arial"/>
                <a:cs typeface="Arial"/>
              </a:rPr>
              <a:t>that continue to inspire us. </a:t>
            </a:r>
            <a:r>
              <a:rPr lang="en-US" altLang="en-US" sz="2700" dirty="0">
                <a:solidFill>
                  <a:srgbClr val="95CB45"/>
                </a:solidFill>
                <a:latin typeface="Arial"/>
              </a:rPr>
              <a:t/>
            </a:r>
            <a:br>
              <a:rPr lang="en-US" altLang="en-US" sz="2700" dirty="0">
                <a:solidFill>
                  <a:srgbClr val="95CB45"/>
                </a:solidFill>
                <a:latin typeface="Arial"/>
              </a:rPr>
            </a:br>
            <a:r>
              <a:rPr lang="en-US" altLang="en-US" sz="2700" dirty="0">
                <a:solidFill>
                  <a:srgbClr val="95CB45"/>
                </a:solidFill>
                <a:latin typeface="Arial"/>
                <a:cs typeface="Arial"/>
              </a:rPr>
              <a:t>Give us the strength and courage </a:t>
            </a:r>
            <a:r>
              <a:rPr lang="en-US" altLang="en-US" sz="2700" dirty="0">
                <a:solidFill>
                  <a:srgbClr val="95CB45"/>
                </a:solidFill>
                <a:latin typeface="Arial"/>
              </a:rPr>
              <a:t/>
            </a:r>
            <a:br>
              <a:rPr lang="en-US" altLang="en-US" sz="2700" dirty="0">
                <a:solidFill>
                  <a:srgbClr val="95CB45"/>
                </a:solidFill>
                <a:latin typeface="Arial"/>
              </a:rPr>
            </a:br>
            <a:r>
              <a:rPr lang="en-US" altLang="en-US" sz="2700" dirty="0">
                <a:solidFill>
                  <a:srgbClr val="95CB45"/>
                </a:solidFill>
                <a:latin typeface="Arial"/>
                <a:cs typeface="Arial"/>
              </a:rPr>
              <a:t>to ‘be more’.</a:t>
            </a:r>
            <a:r>
              <a:rPr lang="en-US" altLang="en-US" sz="2250" dirty="0">
                <a:solidFill>
                  <a:schemeClr val="accent1"/>
                </a:solidFill>
                <a:latin typeface="Arial"/>
                <a:cs typeface="Arial"/>
              </a:rPr>
              <a:t> </a:t>
            </a:r>
          </a:p>
        </p:txBody>
      </p:sp>
      <p:pic>
        <p:nvPicPr>
          <p:cNvPr id="61443" name="Picture 3" descr="50_DMD_Cruz-salvadorena_big">
            <a:extLst>
              <a:ext uri="{FF2B5EF4-FFF2-40B4-BE49-F238E27FC236}">
                <a16:creationId xmlns:a16="http://schemas.microsoft.com/office/drawing/2014/main" id="{2CF223CC-B312-4B97-B780-8F4D55BE54E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60" y="2007221"/>
            <a:ext cx="11144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09FCC97-4A6A-487E-9FAE-EEB1AC54CB15}"/>
              </a:ext>
            </a:extLst>
          </p:cNvPr>
          <p:cNvSpPr>
            <a:spLocks noChangeArrowheads="1"/>
          </p:cNvSpPr>
          <p:nvPr/>
        </p:nvSpPr>
        <p:spPr bwMode="auto">
          <a:xfrm>
            <a:off x="2749321" y="1807030"/>
            <a:ext cx="5183981" cy="336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1000" bIns="0" anchor="t"/>
          <a:lstStyle>
            <a:lvl1pPr>
              <a:defRPr>
                <a:solidFill>
                  <a:schemeClr val="tx1"/>
                </a:solidFill>
                <a:latin typeface="Calibri" panose="020F0502020204030204" pitchFamily="34" charset="0"/>
              </a:defRPr>
            </a:lvl1pPr>
            <a:lvl2pPr marL="763588" indent="-285750">
              <a:defRPr>
                <a:solidFill>
                  <a:schemeClr val="tx1"/>
                </a:solidFill>
                <a:latin typeface="Calibri" panose="020F0502020204030204" pitchFamily="34" charset="0"/>
              </a:defRPr>
            </a:lvl2pPr>
            <a:lvl3pPr marL="11826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20888" indent="-228600">
              <a:defRPr>
                <a:solidFill>
                  <a:schemeClr val="tx1"/>
                </a:solidFill>
                <a:latin typeface="Calibri" panose="020F0502020204030204" pitchFamily="34" charset="0"/>
              </a:defRPr>
            </a:lvl5pPr>
            <a:lvl6pPr marL="2478088" indent="-228600" defTabSz="457200" fontAlgn="base">
              <a:spcBef>
                <a:spcPct val="0"/>
              </a:spcBef>
              <a:spcAft>
                <a:spcPct val="0"/>
              </a:spcAft>
              <a:defRPr>
                <a:solidFill>
                  <a:schemeClr val="tx1"/>
                </a:solidFill>
                <a:latin typeface="Calibri" panose="020F0502020204030204" pitchFamily="34" charset="0"/>
              </a:defRPr>
            </a:lvl6pPr>
            <a:lvl7pPr marL="2935288" indent="-228600" defTabSz="457200" fontAlgn="base">
              <a:spcBef>
                <a:spcPct val="0"/>
              </a:spcBef>
              <a:spcAft>
                <a:spcPct val="0"/>
              </a:spcAft>
              <a:defRPr>
                <a:solidFill>
                  <a:schemeClr val="tx1"/>
                </a:solidFill>
                <a:latin typeface="Calibri" panose="020F0502020204030204" pitchFamily="34" charset="0"/>
              </a:defRPr>
            </a:lvl7pPr>
            <a:lvl8pPr marL="3392488" indent="-228600" defTabSz="457200" fontAlgn="base">
              <a:spcBef>
                <a:spcPct val="0"/>
              </a:spcBef>
              <a:spcAft>
                <a:spcPct val="0"/>
              </a:spcAft>
              <a:defRPr>
                <a:solidFill>
                  <a:schemeClr val="tx1"/>
                </a:solidFill>
                <a:latin typeface="Calibri" panose="020F0502020204030204" pitchFamily="34" charset="0"/>
              </a:defRPr>
            </a:lvl8pPr>
            <a:lvl9pPr marL="3849688"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5000"/>
              </a:lnSpc>
              <a:spcAft>
                <a:spcPct val="50000"/>
              </a:spcAft>
              <a:buClr>
                <a:srgbClr val="AACB2A"/>
              </a:buClr>
              <a:buFont typeface="Times" panose="02020603050405020304" pitchFamily="18" charset="0"/>
              <a:buNone/>
            </a:pPr>
            <a:r>
              <a:rPr lang="en-US" altLang="en-US" sz="2700" dirty="0">
                <a:solidFill>
                  <a:srgbClr val="95CB45"/>
                </a:solidFill>
                <a:latin typeface="Arial"/>
                <a:cs typeface="Arial"/>
              </a:rPr>
              <a:t>Thank you for all the wonderful things we have learnt at this school and all the fantastic friends we have made.</a:t>
            </a:r>
          </a:p>
          <a:p>
            <a:pPr eaLnBrk="1" hangingPunct="1">
              <a:lnSpc>
                <a:spcPct val="125000"/>
              </a:lnSpc>
              <a:spcAft>
                <a:spcPct val="50000"/>
              </a:spcAft>
              <a:buClr>
                <a:srgbClr val="AACB2A"/>
              </a:buClr>
            </a:pPr>
            <a:r>
              <a:rPr lang="en-US" altLang="en-US" sz="2700" dirty="0">
                <a:solidFill>
                  <a:srgbClr val="95CB45"/>
                </a:solidFill>
                <a:latin typeface="Arial"/>
                <a:cs typeface="Arial"/>
              </a:rPr>
              <a:t>Thank you for all the wonderful teachers who have worked so </a:t>
            </a:r>
            <a:r>
              <a:rPr lang="en-US" altLang="en-US" sz="2700" dirty="0">
                <a:solidFill>
                  <a:srgbClr val="95CB45"/>
                </a:solidFill>
                <a:latin typeface="Arial"/>
              </a:rPr>
              <a:t/>
            </a:r>
            <a:br>
              <a:rPr lang="en-US" altLang="en-US" sz="2700" dirty="0">
                <a:solidFill>
                  <a:srgbClr val="95CB45"/>
                </a:solidFill>
                <a:latin typeface="Arial"/>
              </a:rPr>
            </a:br>
            <a:r>
              <a:rPr lang="en-US" altLang="en-US" sz="2700" dirty="0">
                <a:solidFill>
                  <a:srgbClr val="95CB45"/>
                </a:solidFill>
                <a:latin typeface="Arial"/>
                <a:cs typeface="Arial"/>
              </a:rPr>
              <a:t>hard for us.</a:t>
            </a:r>
            <a:r>
              <a:rPr lang="en-US" altLang="en-US" sz="2250" dirty="0">
                <a:solidFill>
                  <a:srgbClr val="95CB45"/>
                </a:solidFill>
                <a:latin typeface="Arial"/>
                <a:cs typeface="Arial"/>
              </a:rPr>
              <a:t> </a:t>
            </a:r>
          </a:p>
        </p:txBody>
      </p:sp>
      <p:pic>
        <p:nvPicPr>
          <p:cNvPr id="4" name="Picture 3" descr="50_DMD_Cruz-salvadorena_big">
            <a:extLst>
              <a:ext uri="{FF2B5EF4-FFF2-40B4-BE49-F238E27FC236}">
                <a16:creationId xmlns:a16="http://schemas.microsoft.com/office/drawing/2014/main" id="{56F876C2-6C4A-43C3-BF6B-5EF3895FC8B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60" y="2007223"/>
            <a:ext cx="11144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a:extLst>
              <a:ext uri="{FF2B5EF4-FFF2-40B4-BE49-F238E27FC236}">
                <a16:creationId xmlns:a16="http://schemas.microsoft.com/office/drawing/2014/main" id="{DE3A6B60-8724-45AE-83C2-966FD59FB37B}"/>
              </a:ext>
            </a:extLst>
          </p:cNvPr>
          <p:cNvSpPr>
            <a:spLocks noChangeArrowheads="1"/>
          </p:cNvSpPr>
          <p:nvPr/>
        </p:nvSpPr>
        <p:spPr bwMode="auto">
          <a:xfrm>
            <a:off x="2749318" y="1804822"/>
            <a:ext cx="5183981" cy="336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1000" bIns="0" anchor="t"/>
          <a:lstStyle>
            <a:lvl1pPr>
              <a:defRPr>
                <a:solidFill>
                  <a:schemeClr val="tx1"/>
                </a:solidFill>
                <a:latin typeface="Calibri" panose="020F0502020204030204" pitchFamily="34" charset="0"/>
              </a:defRPr>
            </a:lvl1pPr>
            <a:lvl2pPr marL="763588" indent="-285750">
              <a:defRPr>
                <a:solidFill>
                  <a:schemeClr val="tx1"/>
                </a:solidFill>
                <a:latin typeface="Calibri" panose="020F0502020204030204" pitchFamily="34" charset="0"/>
              </a:defRPr>
            </a:lvl2pPr>
            <a:lvl3pPr marL="11826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20888" indent="-228600">
              <a:defRPr>
                <a:solidFill>
                  <a:schemeClr val="tx1"/>
                </a:solidFill>
                <a:latin typeface="Calibri" panose="020F0502020204030204" pitchFamily="34" charset="0"/>
              </a:defRPr>
            </a:lvl5pPr>
            <a:lvl6pPr marL="2478088" indent="-228600" defTabSz="457200" fontAlgn="base">
              <a:spcBef>
                <a:spcPct val="0"/>
              </a:spcBef>
              <a:spcAft>
                <a:spcPct val="0"/>
              </a:spcAft>
              <a:defRPr>
                <a:solidFill>
                  <a:schemeClr val="tx1"/>
                </a:solidFill>
                <a:latin typeface="Calibri" panose="020F0502020204030204" pitchFamily="34" charset="0"/>
              </a:defRPr>
            </a:lvl6pPr>
            <a:lvl7pPr marL="2935288" indent="-228600" defTabSz="457200" fontAlgn="base">
              <a:spcBef>
                <a:spcPct val="0"/>
              </a:spcBef>
              <a:spcAft>
                <a:spcPct val="0"/>
              </a:spcAft>
              <a:defRPr>
                <a:solidFill>
                  <a:schemeClr val="tx1"/>
                </a:solidFill>
                <a:latin typeface="Calibri" panose="020F0502020204030204" pitchFamily="34" charset="0"/>
              </a:defRPr>
            </a:lvl7pPr>
            <a:lvl8pPr marL="3392488" indent="-228600" defTabSz="457200" fontAlgn="base">
              <a:spcBef>
                <a:spcPct val="0"/>
              </a:spcBef>
              <a:spcAft>
                <a:spcPct val="0"/>
              </a:spcAft>
              <a:defRPr>
                <a:solidFill>
                  <a:schemeClr val="tx1"/>
                </a:solidFill>
                <a:latin typeface="Calibri" panose="020F0502020204030204" pitchFamily="34" charset="0"/>
              </a:defRPr>
            </a:lvl8pPr>
            <a:lvl9pPr marL="3849688"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5000"/>
              </a:lnSpc>
              <a:spcAft>
                <a:spcPct val="50000"/>
              </a:spcAft>
              <a:buClr>
                <a:srgbClr val="AACB2A"/>
              </a:buClr>
              <a:buFont typeface="Times" panose="02020603050405020304" pitchFamily="18" charset="0"/>
              <a:buNone/>
            </a:pPr>
            <a:r>
              <a:rPr lang="en-US" altLang="en-US" sz="2700" dirty="0">
                <a:solidFill>
                  <a:srgbClr val="95CB45"/>
                </a:solidFill>
                <a:latin typeface="Arial"/>
                <a:cs typeface="Arial"/>
              </a:rPr>
              <a:t>Thank you for our parents </a:t>
            </a:r>
            <a:r>
              <a:rPr lang="en-US" altLang="en-US" sz="2700" dirty="0">
                <a:solidFill>
                  <a:srgbClr val="95CB45"/>
                </a:solidFill>
                <a:latin typeface="Arial"/>
              </a:rPr>
              <a:t/>
            </a:r>
            <a:br>
              <a:rPr lang="en-US" altLang="en-US" sz="2700" dirty="0">
                <a:solidFill>
                  <a:srgbClr val="95CB45"/>
                </a:solidFill>
                <a:latin typeface="Arial"/>
              </a:rPr>
            </a:br>
            <a:r>
              <a:rPr lang="en-US" altLang="en-US" sz="2700" dirty="0">
                <a:solidFill>
                  <a:srgbClr val="95CB45"/>
                </a:solidFill>
                <a:latin typeface="Arial"/>
                <a:cs typeface="Arial"/>
              </a:rPr>
              <a:t>who have helped us to grow up. Care for us as your children, </a:t>
            </a:r>
            <a:r>
              <a:rPr lang="en-US" altLang="en-US" sz="2700" dirty="0">
                <a:solidFill>
                  <a:srgbClr val="95CB45"/>
                </a:solidFill>
                <a:latin typeface="Arial"/>
              </a:rPr>
              <a:t/>
            </a:r>
            <a:br>
              <a:rPr lang="en-US" altLang="en-US" sz="2700" dirty="0">
                <a:solidFill>
                  <a:srgbClr val="95CB45"/>
                </a:solidFill>
                <a:latin typeface="Arial"/>
              </a:rPr>
            </a:br>
            <a:r>
              <a:rPr lang="en-US" altLang="en-US" sz="2700" dirty="0">
                <a:solidFill>
                  <a:srgbClr val="95CB45"/>
                </a:solidFill>
                <a:latin typeface="Arial"/>
                <a:cs typeface="Arial"/>
              </a:rPr>
              <a:t>and help us not to worry about </a:t>
            </a:r>
            <a:r>
              <a:rPr lang="en-US" altLang="en-US" sz="2700" dirty="0">
                <a:solidFill>
                  <a:srgbClr val="95CB45"/>
                </a:solidFill>
                <a:latin typeface="Arial"/>
              </a:rPr>
              <a:t/>
            </a:r>
            <a:br>
              <a:rPr lang="en-US" altLang="en-US" sz="2700" dirty="0">
                <a:solidFill>
                  <a:srgbClr val="95CB45"/>
                </a:solidFill>
                <a:latin typeface="Arial"/>
              </a:rPr>
            </a:br>
            <a:r>
              <a:rPr lang="en-US" altLang="en-US" sz="2700" dirty="0">
                <a:solidFill>
                  <a:srgbClr val="95CB45"/>
                </a:solidFill>
                <a:latin typeface="Arial"/>
                <a:cs typeface="Arial"/>
              </a:rPr>
              <a:t>the changes ahead of us. </a:t>
            </a:r>
            <a:r>
              <a:rPr lang="en-US" altLang="en-US" sz="2700" dirty="0">
                <a:solidFill>
                  <a:srgbClr val="95CB45"/>
                </a:solidFill>
                <a:latin typeface="Arial"/>
              </a:rPr>
              <a:t/>
            </a:r>
            <a:br>
              <a:rPr lang="en-US" altLang="en-US" sz="2700" dirty="0">
                <a:solidFill>
                  <a:srgbClr val="95CB45"/>
                </a:solidFill>
                <a:latin typeface="Arial"/>
              </a:rPr>
            </a:br>
            <a:r>
              <a:rPr lang="en-US" altLang="en-US" sz="2700" dirty="0">
                <a:solidFill>
                  <a:srgbClr val="95CB45"/>
                </a:solidFill>
                <a:latin typeface="Arial"/>
                <a:cs typeface="Arial"/>
              </a:rPr>
              <a:t>Help us to remember that you </a:t>
            </a:r>
            <a:r>
              <a:rPr lang="en-US" altLang="en-US" sz="2700" dirty="0">
                <a:solidFill>
                  <a:srgbClr val="95CB45"/>
                </a:solidFill>
                <a:latin typeface="Arial"/>
              </a:rPr>
              <a:t/>
            </a:r>
            <a:br>
              <a:rPr lang="en-US" altLang="en-US" sz="2700" dirty="0">
                <a:solidFill>
                  <a:srgbClr val="95CB45"/>
                </a:solidFill>
                <a:latin typeface="Arial"/>
              </a:rPr>
            </a:br>
            <a:r>
              <a:rPr lang="en-US" altLang="en-US" sz="2700" dirty="0">
                <a:solidFill>
                  <a:srgbClr val="95CB45"/>
                </a:solidFill>
                <a:latin typeface="Arial"/>
                <a:cs typeface="Arial"/>
              </a:rPr>
              <a:t>are always with us.</a:t>
            </a:r>
            <a:endParaRPr lang="en-US" altLang="en-US" sz="2250" dirty="0">
              <a:solidFill>
                <a:srgbClr val="95CB45"/>
              </a:solidFill>
              <a:latin typeface="Arial"/>
              <a:cs typeface="Arial"/>
            </a:endParaRPr>
          </a:p>
        </p:txBody>
      </p:sp>
      <p:pic>
        <p:nvPicPr>
          <p:cNvPr id="5" name="Picture 4" descr="50_DMD_Cruz-salvadorena_big">
            <a:extLst>
              <a:ext uri="{FF2B5EF4-FFF2-40B4-BE49-F238E27FC236}">
                <a16:creationId xmlns:a16="http://schemas.microsoft.com/office/drawing/2014/main" id="{4CF25248-E055-49B9-9B93-EEECB77BEBB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60" y="2007223"/>
            <a:ext cx="11144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3DA9F79-F9C1-40A5-A5B3-EAEDCD4B5CC1}"/>
              </a:ext>
            </a:extLst>
          </p:cNvPr>
          <p:cNvSpPr>
            <a:spLocks noChangeArrowheads="1"/>
          </p:cNvSpPr>
          <p:nvPr/>
        </p:nvSpPr>
        <p:spPr bwMode="auto">
          <a:xfrm>
            <a:off x="2618695" y="1854994"/>
            <a:ext cx="5183981" cy="336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1000" bIns="0" anchor="t"/>
          <a:lstStyle>
            <a:lvl1pPr>
              <a:defRPr>
                <a:solidFill>
                  <a:schemeClr val="tx1"/>
                </a:solidFill>
                <a:latin typeface="Calibri" panose="020F0502020204030204" pitchFamily="34" charset="0"/>
              </a:defRPr>
            </a:lvl1pPr>
            <a:lvl2pPr marL="763588" indent="-285750">
              <a:defRPr>
                <a:solidFill>
                  <a:schemeClr val="tx1"/>
                </a:solidFill>
                <a:latin typeface="Calibri" panose="020F0502020204030204" pitchFamily="34" charset="0"/>
              </a:defRPr>
            </a:lvl2pPr>
            <a:lvl3pPr marL="11826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20888" indent="-228600">
              <a:defRPr>
                <a:solidFill>
                  <a:schemeClr val="tx1"/>
                </a:solidFill>
                <a:latin typeface="Calibri" panose="020F0502020204030204" pitchFamily="34" charset="0"/>
              </a:defRPr>
            </a:lvl5pPr>
            <a:lvl6pPr marL="2478088" indent="-228600" defTabSz="457200" fontAlgn="base">
              <a:spcBef>
                <a:spcPct val="0"/>
              </a:spcBef>
              <a:spcAft>
                <a:spcPct val="0"/>
              </a:spcAft>
              <a:defRPr>
                <a:solidFill>
                  <a:schemeClr val="tx1"/>
                </a:solidFill>
                <a:latin typeface="Calibri" panose="020F0502020204030204" pitchFamily="34" charset="0"/>
              </a:defRPr>
            </a:lvl6pPr>
            <a:lvl7pPr marL="2935288" indent="-228600" defTabSz="457200" fontAlgn="base">
              <a:spcBef>
                <a:spcPct val="0"/>
              </a:spcBef>
              <a:spcAft>
                <a:spcPct val="0"/>
              </a:spcAft>
              <a:defRPr>
                <a:solidFill>
                  <a:schemeClr val="tx1"/>
                </a:solidFill>
                <a:latin typeface="Calibri" panose="020F0502020204030204" pitchFamily="34" charset="0"/>
              </a:defRPr>
            </a:lvl7pPr>
            <a:lvl8pPr marL="3392488" indent="-228600" defTabSz="457200" fontAlgn="base">
              <a:spcBef>
                <a:spcPct val="0"/>
              </a:spcBef>
              <a:spcAft>
                <a:spcPct val="0"/>
              </a:spcAft>
              <a:defRPr>
                <a:solidFill>
                  <a:schemeClr val="tx1"/>
                </a:solidFill>
                <a:latin typeface="Calibri" panose="020F0502020204030204" pitchFamily="34" charset="0"/>
              </a:defRPr>
            </a:lvl8pPr>
            <a:lvl9pPr marL="3849688"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5000"/>
              </a:lnSpc>
              <a:spcAft>
                <a:spcPct val="50000"/>
              </a:spcAft>
              <a:buClr>
                <a:srgbClr val="AACB2A"/>
              </a:buClr>
            </a:pPr>
            <a:r>
              <a:rPr lang="en-US" altLang="en-US" sz="2700" dirty="0">
                <a:solidFill>
                  <a:srgbClr val="95CB45"/>
                </a:solidFill>
                <a:latin typeface="Arial"/>
                <a:cs typeface="Arial"/>
              </a:rPr>
              <a:t>Help us to build a strong community in our new school. </a:t>
            </a:r>
          </a:p>
          <a:p>
            <a:pPr eaLnBrk="1" hangingPunct="1">
              <a:lnSpc>
                <a:spcPct val="125000"/>
              </a:lnSpc>
              <a:spcAft>
                <a:spcPct val="50000"/>
              </a:spcAft>
              <a:buClr>
                <a:srgbClr val="AACB2A"/>
              </a:buClr>
            </a:pPr>
            <a:r>
              <a:rPr lang="en-US" altLang="en-US" sz="2700" dirty="0">
                <a:solidFill>
                  <a:srgbClr val="95CB45"/>
                </a:solidFill>
                <a:latin typeface="Arial"/>
                <a:cs typeface="Arial"/>
              </a:rPr>
              <a:t>Assist us as we try every day to be better global citizens, thinking how our small actions can help to make the world a better place</a:t>
            </a:r>
            <a:r>
              <a:rPr lang="en-US" altLang="en-US" sz="2700" dirty="0" smtClean="0">
                <a:solidFill>
                  <a:srgbClr val="95CB45"/>
                </a:solidFill>
                <a:latin typeface="Arial"/>
                <a:cs typeface="Arial"/>
              </a:rPr>
              <a:t>.</a:t>
            </a:r>
          </a:p>
          <a:p>
            <a:pPr eaLnBrk="1" hangingPunct="1">
              <a:lnSpc>
                <a:spcPct val="125000"/>
              </a:lnSpc>
              <a:spcAft>
                <a:spcPct val="50000"/>
              </a:spcAft>
              <a:buClr>
                <a:srgbClr val="AACB2A"/>
              </a:buClr>
            </a:pPr>
            <a:r>
              <a:rPr lang="en-US" altLang="en-US" sz="2700" dirty="0" smtClean="0">
                <a:solidFill>
                  <a:srgbClr val="95CB45"/>
                </a:solidFill>
                <a:latin typeface="Arial"/>
                <a:cs typeface="Arial"/>
              </a:rPr>
              <a:t>Amen.</a:t>
            </a:r>
            <a:r>
              <a:rPr lang="en-US" altLang="en-US" sz="2250" dirty="0">
                <a:solidFill>
                  <a:srgbClr val="95CB45"/>
                </a:solidFill>
                <a:latin typeface="Arial"/>
                <a:cs typeface="Arial"/>
              </a:rPr>
              <a:t> </a:t>
            </a:r>
          </a:p>
          <a:p>
            <a:pPr eaLnBrk="1" hangingPunct="1">
              <a:spcAft>
                <a:spcPct val="50000"/>
              </a:spcAft>
              <a:buClr>
                <a:srgbClr val="AACB2A"/>
              </a:buClr>
              <a:buFont typeface="Times" panose="02020603050405020304" pitchFamily="18" charset="0"/>
              <a:buNone/>
            </a:pPr>
            <a:endParaRPr lang="en-US" altLang="en-US" sz="2250" dirty="0">
              <a:solidFill>
                <a:schemeClr val="accent1"/>
              </a:solidFill>
              <a:latin typeface="Arial"/>
              <a:cs typeface="Arial"/>
            </a:endParaRPr>
          </a:p>
        </p:txBody>
      </p:sp>
      <p:pic>
        <p:nvPicPr>
          <p:cNvPr id="5" name="Picture 4" descr="50_DMD_Cruz-salvadorena_big">
            <a:extLst>
              <a:ext uri="{FF2B5EF4-FFF2-40B4-BE49-F238E27FC236}">
                <a16:creationId xmlns:a16="http://schemas.microsoft.com/office/drawing/2014/main" id="{5B603BA1-6E4F-43D4-8D4B-1906FC2CB08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60" y="2007223"/>
            <a:ext cx="11144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A close up of a sign&#10;&#10;Description generated with very high confidence">
            <a:extLst>
              <a:ext uri="{FF2B5EF4-FFF2-40B4-BE49-F238E27FC236}">
                <a16:creationId xmlns:a16="http://schemas.microsoft.com/office/drawing/2014/main" id="{A47201E2-3083-4A70-8D5D-C8A1CD8E3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869" y="1968104"/>
            <a:ext cx="4925616" cy="358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529D631-0255-4D46-9E8C-AAB6CDFFCDA5}"/>
              </a:ext>
            </a:extLst>
          </p:cNvPr>
          <p:cNvSpPr>
            <a:spLocks noGrp="1" noChangeArrowheads="1"/>
          </p:cNvSpPr>
          <p:nvPr>
            <p:ph type="ctrTitle" idx="4294967295"/>
          </p:nvPr>
        </p:nvSpPr>
        <p:spPr bwMode="auto">
          <a:xfrm>
            <a:off x="0" y="6493242"/>
            <a:ext cx="4021015" cy="550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200" b="1" dirty="0">
                <a:solidFill>
                  <a:srgbClr val="8DCFB1"/>
                </a:solidFill>
                <a:latin typeface="Calibri" panose="020F0502020204030204" pitchFamily="34" charset="0"/>
              </a:rPr>
              <a:t>Picture credits: </a:t>
            </a:r>
            <a:r>
              <a:rPr lang="en-GB" altLang="en-US" sz="1200" dirty="0">
                <a:solidFill>
                  <a:srgbClr val="8DCFB1"/>
                </a:solidFill>
                <a:latin typeface="Calibri" panose="020F0502020204030204" pitchFamily="34" charset="0"/>
              </a:rPr>
              <a:t>Louise Norton, Thom Flint, David Mutua, Matts </a:t>
            </a:r>
            <a:r>
              <a:rPr lang="en-GB" altLang="en-US" sz="1200" dirty="0" err="1">
                <a:solidFill>
                  <a:srgbClr val="8DCFB1"/>
                </a:solidFill>
                <a:latin typeface="Calibri" panose="020F0502020204030204" pitchFamily="34" charset="0"/>
              </a:rPr>
              <a:t>Olssen</a:t>
            </a:r>
            <a:r>
              <a:rPr lang="en-GB" altLang="en-US" sz="1200" dirty="0">
                <a:solidFill>
                  <a:srgbClr val="8DCFB1"/>
                </a:solidFill>
                <a:latin typeface="Calibri" panose="020F0502020204030204" pitchFamily="34" charset="0"/>
              </a:rPr>
              <a:t>, Ben White, CAFOD</a:t>
            </a:r>
            <a:endParaRPr lang="en-US" altLang="en-US" sz="1350" dirty="0">
              <a:solidFill>
                <a:srgbClr val="8DCFB1"/>
              </a:solidFill>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6470611-812A-4F06-8200-39D343692740}"/>
              </a:ext>
            </a:extLst>
          </p:cNvPr>
          <p:cNvSpPr>
            <a:spLocks noGrp="1" noChangeArrowheads="1"/>
          </p:cNvSpPr>
          <p:nvPr>
            <p:ph idx="1"/>
          </p:nvPr>
        </p:nvSpPr>
        <p:spPr>
          <a:xfrm>
            <a:off x="58615" y="1739686"/>
            <a:ext cx="9144000" cy="4096940"/>
          </a:xfrm>
        </p:spPr>
        <p:txBody>
          <a:bodyPr>
            <a:normAutofit fontScale="92500" lnSpcReduction="20000"/>
          </a:bodyPr>
          <a:lstStyle/>
          <a:p>
            <a:pPr marL="0" indent="0" algn="ctr" fontAlgn="auto">
              <a:lnSpc>
                <a:spcPct val="150000"/>
              </a:lnSpc>
              <a:spcAft>
                <a:spcPts val="0"/>
              </a:spcAft>
              <a:buNone/>
              <a:defRPr/>
            </a:pPr>
            <a:r>
              <a:rPr lang="en-US" altLang="en-US" sz="3000" dirty="0">
                <a:solidFill>
                  <a:srgbClr val="A5C508"/>
                </a:solidFill>
                <a:latin typeface="Arial" panose="020B0604020202020204" pitchFamily="34" charset="0"/>
                <a:cs typeface="Arial" panose="020B0604020202020204" pitchFamily="34" charset="0"/>
              </a:rPr>
              <a:t>We are part of a community, </a:t>
            </a:r>
            <a:br>
              <a:rPr lang="en-US" altLang="en-US" sz="3000" dirty="0">
                <a:solidFill>
                  <a:srgbClr val="A5C508"/>
                </a:solidFill>
                <a:latin typeface="Arial" panose="020B0604020202020204" pitchFamily="34" charset="0"/>
                <a:cs typeface="Arial" panose="020B0604020202020204" pitchFamily="34" charset="0"/>
              </a:rPr>
            </a:br>
            <a:r>
              <a:rPr lang="en-US" altLang="en-US" sz="3000" dirty="0">
                <a:solidFill>
                  <a:srgbClr val="A5C508"/>
                </a:solidFill>
                <a:latin typeface="Arial" panose="020B0604020202020204" pitchFamily="34" charset="0"/>
                <a:cs typeface="Arial" panose="020B0604020202020204" pitchFamily="34" charset="0"/>
              </a:rPr>
              <a:t>we build it together.</a:t>
            </a:r>
          </a:p>
          <a:p>
            <a:pPr marL="0" indent="0" algn="ctr" fontAlgn="auto">
              <a:lnSpc>
                <a:spcPct val="150000"/>
              </a:lnSpc>
              <a:spcAft>
                <a:spcPts val="0"/>
              </a:spcAft>
              <a:buNone/>
              <a:defRPr/>
            </a:pPr>
            <a:endParaRPr lang="en-US" altLang="en-US" sz="3000" dirty="0">
              <a:solidFill>
                <a:srgbClr val="A5C508"/>
              </a:solidFill>
              <a:latin typeface="Arial" panose="020B0604020202020204" pitchFamily="34" charset="0"/>
              <a:cs typeface="Arial" panose="020B0604020202020204" pitchFamily="34" charset="0"/>
            </a:endParaRPr>
          </a:p>
          <a:p>
            <a:pPr marL="0" indent="0" algn="ctr" fontAlgn="auto">
              <a:lnSpc>
                <a:spcPct val="150000"/>
              </a:lnSpc>
              <a:spcAft>
                <a:spcPts val="0"/>
              </a:spcAft>
              <a:buNone/>
              <a:defRPr/>
            </a:pPr>
            <a:r>
              <a:rPr lang="en-US" altLang="en-US" sz="3000" dirty="0">
                <a:solidFill>
                  <a:srgbClr val="A5C508"/>
                </a:solidFill>
                <a:latin typeface="Arial" panose="020B0604020202020204" pitchFamily="34" charset="0"/>
                <a:cs typeface="Arial" panose="020B0604020202020204" pitchFamily="34" charset="0"/>
              </a:rPr>
              <a:t>We</a:t>
            </a:r>
            <a:r>
              <a:rPr lang="en-US" altLang="en-US" sz="3000" dirty="0">
                <a:solidFill>
                  <a:schemeClr val="accent1"/>
                </a:solidFill>
                <a:latin typeface="Arial" panose="020B0604020202020204" pitchFamily="34" charset="0"/>
                <a:cs typeface="Arial" panose="020B0604020202020204" pitchFamily="34" charset="0"/>
              </a:rPr>
              <a:t> </a:t>
            </a:r>
            <a:r>
              <a:rPr lang="en-US" altLang="en-US" sz="3000" b="1" dirty="0">
                <a:solidFill>
                  <a:schemeClr val="bg1"/>
                </a:solidFill>
                <a:latin typeface="Arial" panose="020B0604020202020204" pitchFamily="34" charset="0"/>
                <a:cs typeface="Arial" panose="020B0604020202020204" pitchFamily="34" charset="0"/>
              </a:rPr>
              <a:t>aspire</a:t>
            </a:r>
            <a:r>
              <a:rPr lang="en-US" altLang="en-US" sz="3000" dirty="0">
                <a:solidFill>
                  <a:schemeClr val="accent1"/>
                </a:solidFill>
                <a:latin typeface="Arial" panose="020B0604020202020204" pitchFamily="34" charset="0"/>
                <a:cs typeface="Arial" panose="020B0604020202020204" pitchFamily="34" charset="0"/>
              </a:rPr>
              <a:t> </a:t>
            </a:r>
            <a:r>
              <a:rPr lang="en-US" altLang="en-US" sz="3000" dirty="0">
                <a:solidFill>
                  <a:srgbClr val="A5C508"/>
                </a:solidFill>
                <a:latin typeface="Arial" panose="020B0604020202020204" pitchFamily="34" charset="0"/>
                <a:cs typeface="Arial" panose="020B0604020202020204" pitchFamily="34" charset="0"/>
              </a:rPr>
              <a:t>to be more. </a:t>
            </a:r>
          </a:p>
          <a:p>
            <a:pPr marL="0" indent="0" algn="ctr" fontAlgn="auto">
              <a:lnSpc>
                <a:spcPct val="150000"/>
              </a:lnSpc>
              <a:spcAft>
                <a:spcPts val="0"/>
              </a:spcAft>
              <a:buNone/>
              <a:defRPr/>
            </a:pPr>
            <a:endParaRPr lang="en-US" altLang="en-US" sz="3000" dirty="0">
              <a:solidFill>
                <a:srgbClr val="A5C508"/>
              </a:solidFill>
              <a:latin typeface="Arial" panose="020B0604020202020204" pitchFamily="34" charset="0"/>
              <a:cs typeface="Arial" panose="020B0604020202020204" pitchFamily="34" charset="0"/>
            </a:endParaRPr>
          </a:p>
          <a:p>
            <a:pPr marL="0" indent="0" algn="ctr" fontAlgn="auto">
              <a:lnSpc>
                <a:spcPct val="150000"/>
              </a:lnSpc>
              <a:spcAft>
                <a:spcPts val="0"/>
              </a:spcAft>
              <a:buNone/>
              <a:defRPr/>
            </a:pPr>
            <a:r>
              <a:rPr lang="en-US" altLang="en-US" sz="3000" dirty="0">
                <a:solidFill>
                  <a:srgbClr val="A5C508"/>
                </a:solidFill>
                <a:latin typeface="Arial" panose="020B0604020202020204" pitchFamily="34" charset="0"/>
                <a:cs typeface="Arial" panose="020B0604020202020204" pitchFamily="34" charset="0"/>
              </a:rPr>
              <a:t>We</a:t>
            </a:r>
            <a:r>
              <a:rPr lang="en-US" altLang="en-US" sz="3000" dirty="0">
                <a:solidFill>
                  <a:schemeClr val="accent1"/>
                </a:solidFill>
                <a:latin typeface="Arial" panose="020B0604020202020204" pitchFamily="34" charset="0"/>
                <a:cs typeface="Arial" panose="020B0604020202020204" pitchFamily="34" charset="0"/>
              </a:rPr>
              <a:t> </a:t>
            </a:r>
            <a:r>
              <a:rPr lang="en-US" altLang="en-US" sz="3000" b="1" dirty="0">
                <a:solidFill>
                  <a:schemeClr val="bg1"/>
                </a:solidFill>
                <a:latin typeface="Arial" panose="020B0604020202020204" pitchFamily="34" charset="0"/>
                <a:cs typeface="Arial" panose="020B0604020202020204" pitchFamily="34" charset="0"/>
              </a:rPr>
              <a:t>aspire</a:t>
            </a:r>
            <a:r>
              <a:rPr lang="en-US" altLang="en-US" sz="3000" dirty="0">
                <a:solidFill>
                  <a:schemeClr val="accent1"/>
                </a:solidFill>
                <a:latin typeface="Arial" panose="020B0604020202020204" pitchFamily="34" charset="0"/>
                <a:cs typeface="Arial" panose="020B0604020202020204" pitchFamily="34" charset="0"/>
              </a:rPr>
              <a:t> </a:t>
            </a:r>
            <a:r>
              <a:rPr lang="en-US" altLang="en-US" sz="3000" dirty="0">
                <a:solidFill>
                  <a:srgbClr val="A5C508"/>
                </a:solidFill>
                <a:latin typeface="Arial" panose="020B0604020202020204" pitchFamily="34" charset="0"/>
                <a:cs typeface="Arial" panose="020B0604020202020204" pitchFamily="34" charset="0"/>
              </a:rPr>
              <a:t>to build a strong community in our school.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a:extLst>
              <a:ext uri="{FF2B5EF4-FFF2-40B4-BE49-F238E27FC236}">
                <a16:creationId xmlns:a16="http://schemas.microsoft.com/office/drawing/2014/main" id="{867AEF0C-24C7-48F8-86E9-533A1CAEA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192" y="2038442"/>
            <a:ext cx="4925616" cy="358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121B5187-F364-40D6-B364-215F32BC3BE2}"/>
              </a:ext>
            </a:extLst>
          </p:cNvPr>
          <p:cNvSpPr>
            <a:spLocks noChangeArrowheads="1"/>
          </p:cNvSpPr>
          <p:nvPr/>
        </p:nvSpPr>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pic>
        <p:nvPicPr>
          <p:cNvPr id="3" name="Picture 2" descr="A person wearing glasses posing for the camera&#10;&#10;Description automatically generated">
            <a:extLst>
              <a:ext uri="{FF2B5EF4-FFF2-40B4-BE49-F238E27FC236}">
                <a16:creationId xmlns:a16="http://schemas.microsoft.com/office/drawing/2014/main" id="{09B4D44D-1F3F-4F22-A438-265653FD8BA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190749">
            <a:off x="647698" y="2121630"/>
            <a:ext cx="3611800" cy="3492674"/>
          </a:xfrm>
          <a:prstGeom prst="ellipse">
            <a:avLst/>
          </a:prstGeom>
          <a:ln>
            <a:noFill/>
          </a:ln>
          <a:effectLst>
            <a:softEdge rad="112500"/>
          </a:effectLst>
        </p:spPr>
      </p:pic>
      <p:sp>
        <p:nvSpPr>
          <p:cNvPr id="24580" name="TextBox 3">
            <a:extLst>
              <a:ext uri="{FF2B5EF4-FFF2-40B4-BE49-F238E27FC236}">
                <a16:creationId xmlns:a16="http://schemas.microsoft.com/office/drawing/2014/main" id="{747DD120-8808-4820-BE33-E8B922DDE6BB}"/>
              </a:ext>
            </a:extLst>
          </p:cNvPr>
          <p:cNvSpPr txBox="1">
            <a:spLocks noChangeArrowheads="1"/>
          </p:cNvSpPr>
          <p:nvPr/>
        </p:nvSpPr>
        <p:spPr bwMode="auto">
          <a:xfrm>
            <a:off x="4845844" y="2447925"/>
            <a:ext cx="36468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000">
                <a:solidFill>
                  <a:srgbClr val="95CB45"/>
                </a:solidFill>
                <a:latin typeface="Arial Black" panose="020B0A04020102020204" pitchFamily="34" charset="0"/>
              </a:rPr>
              <a:t>Saint</a:t>
            </a:r>
          </a:p>
          <a:p>
            <a:pPr algn="ctr" eaLnBrk="1" hangingPunct="1"/>
            <a:r>
              <a:rPr lang="en-US" altLang="en-US" sz="6000">
                <a:solidFill>
                  <a:schemeClr val="bg1"/>
                </a:solidFill>
                <a:latin typeface="Arial Black" panose="020B0A04020102020204" pitchFamily="34" charset="0"/>
              </a:rPr>
              <a:t>Oscar</a:t>
            </a:r>
          </a:p>
          <a:p>
            <a:pPr algn="ctr" eaLnBrk="1" hangingPunct="1"/>
            <a:r>
              <a:rPr lang="en-US" altLang="en-US" sz="6000">
                <a:solidFill>
                  <a:srgbClr val="8DCFB1"/>
                </a:solidFill>
                <a:latin typeface="Arial Black" panose="020B0A04020102020204" pitchFamily="34" charset="0"/>
              </a:rPr>
              <a:t>Romero</a:t>
            </a:r>
            <a:endParaRPr lang="en-GB" altLang="en-US" sz="6000">
              <a:solidFill>
                <a:srgbClr val="8DCFB1"/>
              </a:solidFill>
              <a:latin typeface="Arial Black" panose="020B0A040201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9A80985B-EF48-450D-9A93-D9958E76C1C1}"/>
              </a:ext>
            </a:extLst>
          </p:cNvPr>
          <p:cNvSpPr>
            <a:spLocks noGrp="1" noChangeArrowheads="1"/>
          </p:cNvSpPr>
          <p:nvPr>
            <p:ph idx="1"/>
          </p:nvPr>
        </p:nvSpPr>
        <p:spPr bwMode="auto">
          <a:xfrm>
            <a:off x="3133183" y="2206228"/>
            <a:ext cx="5854023" cy="36325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marL="0" indent="0">
              <a:lnSpc>
                <a:spcPct val="125000"/>
              </a:lnSpc>
              <a:buNone/>
            </a:pPr>
            <a:r>
              <a:rPr lang="en-US" altLang="en-US" sz="1800" dirty="0">
                <a:solidFill>
                  <a:srgbClr val="8DCFB1"/>
                </a:solidFill>
                <a:latin typeface="Arial" panose="020B0604020202020204" pitchFamily="34" charset="0"/>
                <a:cs typeface="Arial" panose="020B0604020202020204" pitchFamily="34" charset="0"/>
              </a:rPr>
              <a:t>[Jesus said] “Can you not buy two sparrows for a penny? And yet not one falls to the ground without your Father knowing. Why, every hair on your head has been counted. So there is no need to be afraid; you are worth more than hundreds of sparrows.”</a:t>
            </a:r>
            <a:r>
              <a:rPr lang="en-US" altLang="en-US" sz="1800" dirty="0">
                <a:solidFill>
                  <a:schemeClr val="accent1"/>
                </a:solidFill>
                <a:latin typeface="Arial" panose="020B0604020202020204" pitchFamily="34" charset="0"/>
                <a:cs typeface="Arial" panose="020B0604020202020204" pitchFamily="34" charset="0"/>
              </a:rPr>
              <a:t/>
            </a:r>
            <a:br>
              <a:rPr lang="en-US" altLang="en-US" sz="1800" dirty="0">
                <a:solidFill>
                  <a:schemeClr val="accent1"/>
                </a:solidFill>
                <a:latin typeface="Arial" panose="020B0604020202020204" pitchFamily="34" charset="0"/>
                <a:cs typeface="Arial" panose="020B0604020202020204" pitchFamily="34" charset="0"/>
              </a:rPr>
            </a:br>
            <a:r>
              <a:rPr lang="en-US" altLang="en-US" sz="1050" dirty="0">
                <a:solidFill>
                  <a:srgbClr val="2B7373"/>
                </a:solidFill>
                <a:latin typeface="Arial" panose="020B0604020202020204" pitchFamily="34" charset="0"/>
                <a:cs typeface="Arial" panose="020B0604020202020204" pitchFamily="34" charset="0"/>
              </a:rPr>
              <a:t>(Matthew 10:29-31)</a:t>
            </a:r>
            <a:endParaRPr lang="en-US" altLang="en-US" sz="1800" dirty="0">
              <a:solidFill>
                <a:srgbClr val="2B7373"/>
              </a:solidFill>
              <a:latin typeface="Arial" panose="020B0604020202020204" pitchFamily="34" charset="0"/>
              <a:cs typeface="Arial" panose="020B0604020202020204" pitchFamily="34" charset="0"/>
            </a:endParaRPr>
          </a:p>
          <a:p>
            <a:pPr marL="0" indent="0">
              <a:buNone/>
            </a:pPr>
            <a:endParaRPr lang="en-US" altLang="en-US" sz="1800" dirty="0">
              <a:solidFill>
                <a:schemeClr val="accent1"/>
              </a:solidFill>
              <a:latin typeface="Arial" panose="020B0604020202020204" pitchFamily="34" charset="0"/>
              <a:cs typeface="Arial" panose="020B0604020202020204" pitchFamily="34" charset="0"/>
            </a:endParaRPr>
          </a:p>
          <a:p>
            <a:pPr marL="0" indent="0">
              <a:buNone/>
            </a:pPr>
            <a:r>
              <a:rPr lang="en-US" altLang="en-US" sz="1800" dirty="0" smtClean="0">
                <a:solidFill>
                  <a:srgbClr val="8DCFB1"/>
                </a:solidFill>
                <a:latin typeface="Arial" panose="020B0604020202020204" pitchFamily="34" charset="0"/>
                <a:cs typeface="Arial" panose="020B0604020202020204" pitchFamily="34" charset="0"/>
              </a:rPr>
              <a:t>The </a:t>
            </a:r>
            <a:r>
              <a:rPr lang="en-US" altLang="en-US" sz="1800" dirty="0">
                <a:solidFill>
                  <a:srgbClr val="8DCFB1"/>
                </a:solidFill>
                <a:latin typeface="Arial" panose="020B0604020202020204" pitchFamily="34" charset="0"/>
                <a:cs typeface="Arial" panose="020B0604020202020204" pitchFamily="34" charset="0"/>
              </a:rPr>
              <a:t>Gospel of the Lord.</a:t>
            </a:r>
          </a:p>
          <a:p>
            <a:pPr marL="0" indent="0">
              <a:buNone/>
            </a:pPr>
            <a:r>
              <a:rPr lang="en-US" altLang="en-US" b="1" dirty="0">
                <a:solidFill>
                  <a:srgbClr val="95CB45"/>
                </a:solidFill>
                <a:latin typeface="Arial" panose="020B0604020202020204" pitchFamily="34" charset="0"/>
                <a:cs typeface="Arial" panose="020B0604020202020204" pitchFamily="34" charset="0"/>
              </a:rPr>
              <a:t>Praise to you, Lord Jesus Christ.</a:t>
            </a:r>
            <a:endParaRPr lang="en-US" altLang="en-US" sz="2250" b="1" dirty="0">
              <a:solidFill>
                <a:srgbClr val="95CB45"/>
              </a:solidFill>
              <a:latin typeface="Arial" panose="020B0604020202020204" pitchFamily="34" charset="0"/>
              <a:cs typeface="Arial" panose="020B0604020202020204" pitchFamily="34" charset="0"/>
            </a:endParaRPr>
          </a:p>
        </p:txBody>
      </p:sp>
      <p:pic>
        <p:nvPicPr>
          <p:cNvPr id="26627" name="Picture 3">
            <a:extLst>
              <a:ext uri="{FF2B5EF4-FFF2-40B4-BE49-F238E27FC236}">
                <a16:creationId xmlns:a16="http://schemas.microsoft.com/office/drawing/2014/main" id="{C799F858-6464-4EA8-B183-BC97A2967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94" y="3738562"/>
            <a:ext cx="2806303" cy="56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C44126D-A8C0-4798-A8D8-0BE0F9B873D3}"/>
              </a:ext>
            </a:extLst>
          </p:cNvPr>
          <p:cNvSpPr>
            <a:spLocks noGrp="1" noChangeArrowheads="1"/>
          </p:cNvSpPr>
          <p:nvPr>
            <p:ph type="title"/>
          </p:nvPr>
        </p:nvSpPr>
        <p:spPr bwMode="auto">
          <a:xfrm>
            <a:off x="533400" y="1893094"/>
            <a:ext cx="7886700" cy="9941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600">
                <a:solidFill>
                  <a:srgbClr val="95CB45"/>
                </a:solidFill>
                <a:latin typeface="Arial" panose="020B0604020202020204" pitchFamily="34" charset="0"/>
                <a:cs typeface="Arial" panose="020B0604020202020204" pitchFamily="34" charset="0"/>
              </a:rPr>
              <a:t>Our school</a:t>
            </a:r>
            <a:endParaRPr lang="en-US" altLang="en-US">
              <a:solidFill>
                <a:srgbClr val="95CB45"/>
              </a:solidFill>
              <a:latin typeface="Arial" panose="020B0604020202020204" pitchFamily="34" charset="0"/>
              <a:cs typeface="Arial" panose="020B0604020202020204" pitchFamily="34" charset="0"/>
            </a:endParaRPr>
          </a:p>
        </p:txBody>
      </p:sp>
      <p:sp>
        <p:nvSpPr>
          <p:cNvPr id="28675" name="TextBox 1">
            <a:extLst>
              <a:ext uri="{FF2B5EF4-FFF2-40B4-BE49-F238E27FC236}">
                <a16:creationId xmlns:a16="http://schemas.microsoft.com/office/drawing/2014/main" id="{67BB1BB8-B4B9-4CF1-8B06-9ECBE3395772}"/>
              </a:ext>
            </a:extLst>
          </p:cNvPr>
          <p:cNvSpPr txBox="1">
            <a:spLocks noChangeArrowheads="1"/>
          </p:cNvSpPr>
          <p:nvPr/>
        </p:nvSpPr>
        <p:spPr bwMode="auto">
          <a:xfrm>
            <a:off x="2533650" y="4257675"/>
            <a:ext cx="5105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100" i="1">
                <a:solidFill>
                  <a:schemeClr val="bg1"/>
                </a:solidFill>
              </a:rPr>
              <a:t>Insert pictures of your school here</a:t>
            </a:r>
            <a:endParaRPr lang="en-GB" altLang="en-US" sz="2100" i="1">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4755264-9D19-4061-84AE-34E6AF8ABB99}"/>
              </a:ext>
            </a:extLst>
          </p:cNvPr>
          <p:cNvSpPr>
            <a:spLocks noGrp="1" noChangeArrowheads="1"/>
          </p:cNvSpPr>
          <p:nvPr>
            <p:ph type="title"/>
          </p:nvPr>
        </p:nvSpPr>
        <p:spPr bwMode="auto">
          <a:xfrm>
            <a:off x="533400" y="1893094"/>
            <a:ext cx="7886700" cy="9941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600">
                <a:solidFill>
                  <a:srgbClr val="95CB45"/>
                </a:solidFill>
                <a:latin typeface="Arial" panose="020B0604020202020204" pitchFamily="34" charset="0"/>
                <a:cs typeface="Arial" panose="020B0604020202020204" pitchFamily="34" charset="0"/>
              </a:rPr>
              <a:t>Our school</a:t>
            </a:r>
            <a:endParaRPr lang="en-US" altLang="en-US">
              <a:solidFill>
                <a:srgbClr val="95CB45"/>
              </a:solidFill>
              <a:latin typeface="Arial" panose="020B0604020202020204" pitchFamily="34" charset="0"/>
              <a:cs typeface="Arial" panose="020B0604020202020204" pitchFamily="34" charset="0"/>
            </a:endParaRPr>
          </a:p>
        </p:txBody>
      </p:sp>
      <p:sp>
        <p:nvSpPr>
          <p:cNvPr id="30723" name="TextBox 10">
            <a:extLst>
              <a:ext uri="{FF2B5EF4-FFF2-40B4-BE49-F238E27FC236}">
                <a16:creationId xmlns:a16="http://schemas.microsoft.com/office/drawing/2014/main" id="{3454BE01-47E1-4D7D-AED1-BA44CBCF1FB1}"/>
              </a:ext>
            </a:extLst>
          </p:cNvPr>
          <p:cNvSpPr txBox="1">
            <a:spLocks noChangeArrowheads="1"/>
          </p:cNvSpPr>
          <p:nvPr/>
        </p:nvSpPr>
        <p:spPr bwMode="auto">
          <a:xfrm>
            <a:off x="2533650" y="4257675"/>
            <a:ext cx="5105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100" i="1">
                <a:solidFill>
                  <a:schemeClr val="bg1"/>
                </a:solidFill>
              </a:rPr>
              <a:t>Insert pictures of your school here</a:t>
            </a:r>
            <a:endParaRPr lang="en-GB" altLang="en-US" sz="2100" i="1">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60FCF6E9-E11B-40BE-B958-E766467C1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235" y="1682717"/>
            <a:ext cx="5498864" cy="44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1737" ma:contentTypeDescription="Create a new document." ma:contentTypeScope="" ma:versionID="0fd6304e1f04fd0d49434bfce0b76515">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targetNamespace="http://schemas.microsoft.com/office/2006/metadata/properties" ma:root="true" ma:fieldsID="7ca394ff6754f05ac37ff92f90d6aa26" ns2:_="" ns3:_="" ns4:_="" ns5:_="">
    <xsd:import namespace="04672002-f21f-4240-adfb-f0b653fb6fb5"/>
    <xsd:import namespace="236a9a4b-a03c-46ba-8ec6-624c184acbc6"/>
    <xsd:import namespace="http://schemas.microsoft.com/sharepoint/v3/fields"/>
    <xsd:import namespace="bdf04112-6931-4610-9724-cd62e91446a3"/>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9F5F22-03A1-46A4-A5A1-A1B781B9CF1A}">
  <ds:schemaRefs>
    <ds:schemaRef ds:uri="http://schemas.microsoft.com/sharepoint/events"/>
  </ds:schemaRefs>
</ds:datastoreItem>
</file>

<file path=customXml/itemProps2.xml><?xml version="1.0" encoding="utf-8"?>
<ds:datastoreItem xmlns:ds="http://schemas.openxmlformats.org/officeDocument/2006/customXml" ds:itemID="{795698A1-6F17-4F3D-B6E6-F9EC6FF012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21849A-F9F3-42BF-BEFD-C8B67471A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4089</TotalTime>
  <Words>772</Words>
  <Application>Microsoft Office PowerPoint</Application>
  <PresentationFormat>On-screen Show (4:3)</PresentationFormat>
  <Paragraphs>120</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Calibri Light</vt:lpstr>
      <vt:lpstr>Times</vt:lpstr>
      <vt:lpstr>Verdana</vt:lpstr>
      <vt:lpstr>Blank Presentation</vt:lpstr>
      <vt:lpstr>PowerPoint Presentation</vt:lpstr>
      <vt:lpstr>PowerPoint Presentation</vt:lpstr>
      <vt:lpstr>PowerPoint Presentation</vt:lpstr>
      <vt:lpstr>PowerPoint Presentation</vt:lpstr>
      <vt:lpstr>PowerPoint Presentation</vt:lpstr>
      <vt:lpstr>PowerPoint Presentation</vt:lpstr>
      <vt:lpstr>Our school</vt:lpstr>
      <vt:lpstr>Our school</vt:lpstr>
      <vt:lpstr>PowerPoint Presentation</vt:lpstr>
      <vt:lpstr>PowerPoint Presentation</vt:lpstr>
      <vt:lpstr>PowerPoint Presentation</vt:lpstr>
      <vt:lpstr>CAFOD aspires  to build a world free from poverty and injustice…   …where everyone  has enough  to eat.</vt:lpstr>
      <vt:lpstr>CAFOD aspires to build a world free from poverty and injustice…   …where children can rebuild their lives.</vt:lpstr>
      <vt:lpstr>CAFOD aspires  to build a world free from poverty and injustice…   …where everyone  can be healthy and happy.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Picture credits: Louise Norton, Thom Flint, David Mutua, Matts Olssen, Ben White, CAFOD</vt:lpstr>
    </vt:vector>
  </TitlesOfParts>
  <Manager/>
  <Company>CAFOD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CAFOD PowerPoint</dc:title>
  <dc:subject/>
  <dc:creator/>
  <cp:keywords/>
  <dc:description/>
  <cp:lastModifiedBy>Patrick Dean</cp:lastModifiedBy>
  <cp:revision>305</cp:revision>
  <cp:lastPrinted>2007-05-25T15:49:55Z</cp:lastPrinted>
  <dcterms:created xsi:type="dcterms:W3CDTF">2007-05-25T12:57:47Z</dcterms:created>
  <dcterms:modified xsi:type="dcterms:W3CDTF">2019-05-31T09:55:49Z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tivity">
    <vt:lpwstr>Advent</vt:lpwstr>
  </property>
  <property fmtid="{D5CDD505-2E9C-101B-9397-08002B2CF9AE}" pid="3" name="Audience">
    <vt:lpwstr>Primary</vt:lpwstr>
  </property>
  <property fmtid="{D5CDD505-2E9C-101B-9397-08002B2CF9AE}" pid="4" name="_Status">
    <vt:lpwstr>Not Started</vt:lpwstr>
  </property>
</Properties>
</file>