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5"/>
    <p:sldMasterId id="2147483675" r:id="rId6"/>
  </p:sldMasterIdLst>
  <p:notesMasterIdLst>
    <p:notesMasterId r:id="rId18"/>
  </p:notesMasterIdLst>
  <p:handoutMasterIdLst>
    <p:handoutMasterId r:id="rId19"/>
  </p:handoutMasterIdLst>
  <p:sldIdLst>
    <p:sldId id="272" r:id="rId7"/>
    <p:sldId id="294" r:id="rId8"/>
    <p:sldId id="280" r:id="rId9"/>
    <p:sldId id="479" r:id="rId10"/>
    <p:sldId id="469" r:id="rId11"/>
    <p:sldId id="476" r:id="rId12"/>
    <p:sldId id="484" r:id="rId13"/>
    <p:sldId id="485" r:id="rId14"/>
    <p:sldId id="486" r:id="rId15"/>
    <p:sldId id="487" r:id="rId16"/>
    <p:sldId id="285" r:id="rId17"/>
  </p:sldIdLst>
  <p:sldSz cx="9144000" cy="5143500" type="screen16x9"/>
  <p:notesSz cx="20104100" cy="11309350"/>
  <p:embeddedFontLst>
    <p:embeddedFont>
      <p:font typeface="Arial Black" panose="020B0A04020102020204" pitchFamily="34" charset="0"/>
      <p:bold r:id="rId20"/>
    </p:embeddedFont>
    <p:embeddedFont>
      <p:font typeface="Century Gothic" panose="020B0502020202020204" pitchFamily="34" charset="0"/>
      <p:regular r:id="rId21"/>
      <p:bold r:id="rId22"/>
      <p:italic r:id="rId23"/>
      <p:boldItalic r:id="rId24"/>
    </p:embeddedFont>
    <p:embeddedFont>
      <p:font typeface="Montserrat" panose="00000500000000000000" pitchFamily="2" charset="0"/>
      <p:regular r:id="rId25"/>
      <p:bold r:id="rId26"/>
      <p:italic r:id="rId27"/>
      <p:boldItalic r:id="rId28"/>
    </p:embeddedFont>
    <p:embeddedFont>
      <p:font typeface="Montserrat ExtraBold" panose="00000900000000000000" pitchFamily="2" charset="0"/>
      <p:bold r:id="rId29"/>
      <p:italic r:id="rId30"/>
      <p:boldItalic r:id="rId31"/>
    </p:embeddedFont>
    <p:embeddedFont>
      <p:font typeface="Montserrat Light" panose="00000400000000000000" pitchFamily="2" charset="0"/>
      <p:regular r:id="rId32"/>
      <p:italic r:id="rId33"/>
    </p:embeddedFont>
  </p:embeddedFontLst>
  <p:defaultTextStyle>
    <a:defPPr>
      <a:defRPr kern="0"/>
    </a:defPPr>
  </p:defaultTextStyle>
  <p:extLst>
    <p:ext uri="{EFAFB233-063F-42B5-8137-9DF3F51BA10A}">
      <p15:sldGuideLst xmlns:p15="http://schemas.microsoft.com/office/powerpoint/2012/main">
        <p15:guide id="1" orient="horz" pos="1310" userDrawn="1">
          <p15:clr>
            <a:srgbClr val="A4A3A4"/>
          </p15:clr>
        </p15:guide>
        <p15:guide id="2" pos="982"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B5F1A91-5904-4C56-9DF7-35023C5276C8}" v="24" dt="2025-06-03T10:53:04.113"/>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667" autoAdjust="0"/>
    <p:restoredTop sz="76353" autoAdjust="0"/>
  </p:normalViewPr>
  <p:slideViewPr>
    <p:cSldViewPr snapToGrid="0">
      <p:cViewPr varScale="1">
        <p:scale>
          <a:sx n="111" d="100"/>
          <a:sy n="111" d="100"/>
        </p:scale>
        <p:origin x="1554" y="108"/>
      </p:cViewPr>
      <p:guideLst>
        <p:guide orient="horz" pos="1310"/>
        <p:guide pos="982"/>
      </p:guideLst>
    </p:cSldViewPr>
  </p:slideViewPr>
  <p:notesTextViewPr>
    <p:cViewPr>
      <p:scale>
        <a:sx n="100" d="100"/>
        <a:sy n="100" d="100"/>
      </p:scale>
      <p:origin x="0" y="0"/>
    </p:cViewPr>
  </p:notesTextViewPr>
  <p:sorterViewPr>
    <p:cViewPr>
      <p:scale>
        <a:sx n="80" d="100"/>
        <a:sy n="80" d="100"/>
      </p:scale>
      <p:origin x="0" y="0"/>
    </p:cViewPr>
  </p:sorterViewPr>
  <p:notesViewPr>
    <p:cSldViewPr snapToGrid="0" showGuides="1">
      <p:cViewPr varScale="1">
        <p:scale>
          <a:sx n="39" d="100"/>
          <a:sy n="39" d="100"/>
        </p:scale>
        <p:origin x="1328" y="2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notesMaster" Target="notesMasters/notesMaster1.xml"/><Relationship Id="rId26" Type="http://schemas.openxmlformats.org/officeDocument/2006/relationships/font" Target="fonts/font7.fntdata"/><Relationship Id="rId3" Type="http://schemas.openxmlformats.org/officeDocument/2006/relationships/customXml" Target="../customXml/item3.xml"/><Relationship Id="rId21" Type="http://schemas.openxmlformats.org/officeDocument/2006/relationships/font" Target="fonts/font2.fntdata"/><Relationship Id="rId34"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font" Target="fonts/font6.fntdata"/><Relationship Id="rId33" Type="http://schemas.openxmlformats.org/officeDocument/2006/relationships/font" Target="fonts/font14.fntdata"/><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font" Target="fonts/font5.fntdata"/><Relationship Id="rId32" Type="http://schemas.openxmlformats.org/officeDocument/2006/relationships/font" Target="fonts/font13.fntdata"/><Relationship Id="rId37"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handoutMaster" Target="handoutMasters/handoutMaster1.xml"/><Relationship Id="rId31" Type="http://schemas.openxmlformats.org/officeDocument/2006/relationships/font" Target="fonts/font12.fntdata"/><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DAB83D5-C7B6-EB58-6B69-44F7674F9A17}"/>
              </a:ext>
            </a:extLst>
          </p:cNvPr>
          <p:cNvSpPr>
            <a:spLocks noGrp="1"/>
          </p:cNvSpPr>
          <p:nvPr>
            <p:ph type="hdr" sz="quarter"/>
          </p:nvPr>
        </p:nvSpPr>
        <p:spPr>
          <a:xfrm>
            <a:off x="0" y="0"/>
            <a:ext cx="8712200" cy="56673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AA49AF6-7FA0-553A-D79A-ACBF5186E556}"/>
              </a:ext>
            </a:extLst>
          </p:cNvPr>
          <p:cNvSpPr>
            <a:spLocks noGrp="1"/>
          </p:cNvSpPr>
          <p:nvPr>
            <p:ph type="dt" sz="quarter" idx="1"/>
          </p:nvPr>
        </p:nvSpPr>
        <p:spPr>
          <a:xfrm>
            <a:off x="11387138" y="0"/>
            <a:ext cx="8712200" cy="566738"/>
          </a:xfrm>
          <a:prstGeom prst="rect">
            <a:avLst/>
          </a:prstGeom>
        </p:spPr>
        <p:txBody>
          <a:bodyPr vert="horz" lIns="91440" tIns="45720" rIns="91440" bIns="45720" rtlCol="0"/>
          <a:lstStyle>
            <a:lvl1pPr algn="r">
              <a:defRPr sz="1200"/>
            </a:lvl1pPr>
          </a:lstStyle>
          <a:p>
            <a:fld id="{EE6D6BF6-9B86-514E-8633-CF682F8E160E}" type="datetimeFigureOut">
              <a:rPr lang="en-US" smtClean="0"/>
              <a:t>6/3/2025</a:t>
            </a:fld>
            <a:endParaRPr lang="en-US"/>
          </a:p>
        </p:txBody>
      </p:sp>
      <p:sp>
        <p:nvSpPr>
          <p:cNvPr id="4" name="Footer Placeholder 3">
            <a:extLst>
              <a:ext uri="{FF2B5EF4-FFF2-40B4-BE49-F238E27FC236}">
                <a16:creationId xmlns:a16="http://schemas.microsoft.com/office/drawing/2014/main" id="{1CB118F2-C113-78B4-92AF-E580FCE6CC1D}"/>
              </a:ext>
            </a:extLst>
          </p:cNvPr>
          <p:cNvSpPr>
            <a:spLocks noGrp="1"/>
          </p:cNvSpPr>
          <p:nvPr>
            <p:ph type="ftr" sz="quarter" idx="2"/>
          </p:nvPr>
        </p:nvSpPr>
        <p:spPr>
          <a:xfrm>
            <a:off x="0" y="10742613"/>
            <a:ext cx="8712200" cy="56673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15762E7-BAA9-D9D6-9568-8352AA3CC64B}"/>
              </a:ext>
            </a:extLst>
          </p:cNvPr>
          <p:cNvSpPr>
            <a:spLocks noGrp="1"/>
          </p:cNvSpPr>
          <p:nvPr>
            <p:ph type="sldNum" sz="quarter" idx="3"/>
          </p:nvPr>
        </p:nvSpPr>
        <p:spPr>
          <a:xfrm>
            <a:off x="11387138" y="10742613"/>
            <a:ext cx="8712200" cy="566737"/>
          </a:xfrm>
          <a:prstGeom prst="rect">
            <a:avLst/>
          </a:prstGeom>
        </p:spPr>
        <p:txBody>
          <a:bodyPr vert="horz" lIns="91440" tIns="45720" rIns="91440" bIns="45720" rtlCol="0" anchor="b"/>
          <a:lstStyle>
            <a:lvl1pPr algn="r">
              <a:defRPr sz="1200"/>
            </a:lvl1pPr>
          </a:lstStyle>
          <a:p>
            <a:fld id="{5AF52A2D-AE79-0B40-90C6-74B75AC45EAC}" type="slidenum">
              <a:rPr lang="en-US" smtClean="0"/>
              <a:t>‹#›</a:t>
            </a:fld>
            <a:endParaRPr lang="en-US"/>
          </a:p>
        </p:txBody>
      </p:sp>
    </p:spTree>
    <p:extLst>
      <p:ext uri="{BB962C8B-B14F-4D97-AF65-F5344CB8AC3E}">
        <p14:creationId xmlns:p14="http://schemas.microsoft.com/office/powerpoint/2010/main" val="193960490"/>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3562" userDrawn="1">
          <p15:clr>
            <a:srgbClr val="F26B43"/>
          </p15:clr>
        </p15:guide>
        <p15:guide id="2" pos="6332"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8712200" cy="5667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11387138" y="0"/>
            <a:ext cx="8712200" cy="566738"/>
          </a:xfrm>
          <a:prstGeom prst="rect">
            <a:avLst/>
          </a:prstGeom>
        </p:spPr>
        <p:txBody>
          <a:bodyPr vert="horz" lIns="91440" tIns="45720" rIns="91440" bIns="45720" rtlCol="0"/>
          <a:lstStyle>
            <a:lvl1pPr algn="r">
              <a:defRPr sz="1200"/>
            </a:lvl1pPr>
          </a:lstStyle>
          <a:p>
            <a:fld id="{2C6CD2F2-F518-874C-84B9-8918535227D1}" type="datetimeFigureOut">
              <a:rPr lang="en-US" smtClean="0"/>
              <a:t>6/3/2025</a:t>
            </a:fld>
            <a:endParaRPr lang="en-US"/>
          </a:p>
        </p:txBody>
      </p:sp>
      <p:sp>
        <p:nvSpPr>
          <p:cNvPr id="4" name="Slide Image Placeholder 3"/>
          <p:cNvSpPr>
            <a:spLocks noGrp="1" noRot="1" noChangeAspect="1"/>
          </p:cNvSpPr>
          <p:nvPr>
            <p:ph type="sldImg" idx="2"/>
          </p:nvPr>
        </p:nvSpPr>
        <p:spPr>
          <a:xfrm>
            <a:off x="6659563" y="1414463"/>
            <a:ext cx="6784975" cy="38163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2009775" y="5441950"/>
            <a:ext cx="16084550" cy="44545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10742613"/>
            <a:ext cx="8712200" cy="56673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11387138" y="10742613"/>
            <a:ext cx="8712200" cy="566737"/>
          </a:xfrm>
          <a:prstGeom prst="rect">
            <a:avLst/>
          </a:prstGeom>
        </p:spPr>
        <p:txBody>
          <a:bodyPr vert="horz" lIns="91440" tIns="45720" rIns="91440" bIns="45720" rtlCol="0" anchor="b"/>
          <a:lstStyle>
            <a:lvl1pPr algn="r">
              <a:defRPr sz="1200"/>
            </a:lvl1pPr>
          </a:lstStyle>
          <a:p>
            <a:fld id="{A3F0725B-8BBF-6349-B206-C25D6BA6A9C8}" type="slidenum">
              <a:rPr lang="en-US" smtClean="0"/>
              <a:t>‹#›</a:t>
            </a:fld>
            <a:endParaRPr lang="en-US"/>
          </a:p>
        </p:txBody>
      </p:sp>
    </p:spTree>
    <p:extLst>
      <p:ext uri="{BB962C8B-B14F-4D97-AF65-F5344CB8AC3E}">
        <p14:creationId xmlns:p14="http://schemas.microsoft.com/office/powerpoint/2010/main" val="19224130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cafod.org.uk/education/primary-teaching-resources/cst-pack-for-children"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200" b="1" dirty="0">
                <a:latin typeface="Century Gothic" panose="020B0502020202020204" pitchFamily="34" charset="0"/>
              </a:rPr>
              <a:t>Timings</a:t>
            </a:r>
          </a:p>
          <a:p>
            <a:pPr>
              <a:lnSpc>
                <a:spcPct val="107000"/>
              </a:lnSpc>
              <a:spcAft>
                <a:spcPts val="800"/>
              </a:spcAft>
            </a:pPr>
            <a:r>
              <a:rPr lang="en-GB" sz="1200" dirty="0">
                <a:latin typeface="Century Gothic" panose="020B0502020202020204" pitchFamily="34" charset="0"/>
              </a:rPr>
              <a:t>This presentation has been designed to last for 10-15 minutes. It can be used as a stand-alone lesson or incorporated into a scheme.</a:t>
            </a:r>
          </a:p>
          <a:p>
            <a:pPr>
              <a:lnSpc>
                <a:spcPct val="107000"/>
              </a:lnSpc>
              <a:spcAft>
                <a:spcPts val="800"/>
              </a:spcAft>
            </a:pPr>
            <a:endParaRPr lang="en-GB" sz="1200" b="1" dirty="0">
              <a:latin typeface="Century Gothic" panose="020B0502020202020204" pitchFamily="34" charset="0"/>
            </a:endParaRPr>
          </a:p>
          <a:p>
            <a:pPr>
              <a:lnSpc>
                <a:spcPct val="107000"/>
              </a:lnSpc>
              <a:spcAft>
                <a:spcPts val="800"/>
              </a:spcAft>
            </a:pPr>
            <a:r>
              <a:rPr lang="en-GB" sz="1200" b="1" dirty="0">
                <a:latin typeface="Century Gothic" panose="020B0502020202020204" pitchFamily="34" charset="0"/>
              </a:rPr>
              <a:t>Extension</a:t>
            </a:r>
          </a:p>
          <a:p>
            <a:pPr>
              <a:lnSpc>
                <a:spcPct val="107000"/>
              </a:lnSpc>
              <a:spcAft>
                <a:spcPts val="800"/>
              </a:spcAft>
            </a:pPr>
            <a:r>
              <a:rPr lang="en-GB" sz="1200" dirty="0">
                <a:latin typeface="Century Gothic" panose="020B0502020202020204" pitchFamily="34" charset="0"/>
              </a:rPr>
              <a:t>Although this presentation was designed to simply engage pupils in discussion about key RED themes, the sessions can be developed in many ways. Some of the examples are included below:</a:t>
            </a:r>
          </a:p>
          <a:p>
            <a:pPr marL="342900" lvl="0" indent="-342900">
              <a:lnSpc>
                <a:spcPct val="107000"/>
              </a:lnSpc>
              <a:buFont typeface="Symbol" panose="05050102010706020507" pitchFamily="18" charset="2"/>
              <a:buChar char=""/>
            </a:pPr>
            <a:r>
              <a:rPr lang="en-GB" sz="1200" dirty="0">
                <a:latin typeface="Century Gothic" panose="020B0502020202020204" pitchFamily="34" charset="0"/>
              </a:rPr>
              <a:t>Give pupils the poster (or a part of it) to discuss and annotate in groups</a:t>
            </a:r>
          </a:p>
          <a:p>
            <a:pPr marL="342900" lvl="0" indent="-342900">
              <a:lnSpc>
                <a:spcPct val="107000"/>
              </a:lnSpc>
              <a:buFont typeface="Symbol" panose="05050102010706020507" pitchFamily="18" charset="2"/>
              <a:buChar char=""/>
            </a:pPr>
            <a:r>
              <a:rPr lang="en-GB" sz="1200" dirty="0">
                <a:latin typeface="Century Gothic" panose="020B0502020202020204" pitchFamily="34" charset="0"/>
              </a:rPr>
              <a:t>Provide pupils with their own A4 version of the poster to put in their own RE books (double page spread). This can be labelled in various ways, such as with references to scripture or Laudato Si’</a:t>
            </a:r>
          </a:p>
          <a:p>
            <a:pPr marL="342900" lvl="0" indent="-342900">
              <a:lnSpc>
                <a:spcPct val="107000"/>
              </a:lnSpc>
              <a:buFont typeface="Symbol" panose="05050102010706020507" pitchFamily="18" charset="2"/>
              <a:buChar char=""/>
            </a:pPr>
            <a:r>
              <a:rPr lang="en-GB" sz="1200" dirty="0">
                <a:latin typeface="Century Gothic" panose="020B0502020202020204" pitchFamily="34" charset="0"/>
              </a:rPr>
              <a:t>Invite children to draw or list their own additions and suggestions to the poster</a:t>
            </a:r>
          </a:p>
          <a:p>
            <a:pPr marL="342900" lvl="0" indent="-342900">
              <a:lnSpc>
                <a:spcPct val="107000"/>
              </a:lnSpc>
              <a:spcAft>
                <a:spcPts val="800"/>
              </a:spcAft>
              <a:buFont typeface="Symbol" panose="05050102010706020507" pitchFamily="18" charset="2"/>
              <a:buChar char=""/>
            </a:pPr>
            <a:r>
              <a:rPr lang="en-GB" sz="1200" dirty="0">
                <a:latin typeface="Century Gothic" panose="020B0502020202020204" pitchFamily="34" charset="0"/>
              </a:rPr>
              <a:t>Offer children the opportunity to create their own poster, for example through artwork or through drama (creating freeze frames).</a:t>
            </a:r>
          </a:p>
          <a:p>
            <a:endParaRPr lang="en-GB" dirty="0"/>
          </a:p>
        </p:txBody>
      </p:sp>
      <p:sp>
        <p:nvSpPr>
          <p:cNvPr id="4" name="Slide Number Placeholder 3"/>
          <p:cNvSpPr>
            <a:spLocks noGrp="1"/>
          </p:cNvSpPr>
          <p:nvPr>
            <p:ph type="sldNum" sz="quarter" idx="5"/>
          </p:nvPr>
        </p:nvSpPr>
        <p:spPr/>
        <p:txBody>
          <a:bodyPr/>
          <a:lstStyle/>
          <a:p>
            <a:fld id="{A3F0725B-8BBF-6349-B206-C25D6BA6A9C8}" type="slidenum">
              <a:rPr lang="en-US" smtClean="0"/>
              <a:t>1</a:t>
            </a:fld>
            <a:endParaRPr lang="en-US"/>
          </a:p>
        </p:txBody>
      </p:sp>
    </p:spTree>
    <p:extLst>
      <p:ext uri="{BB962C8B-B14F-4D97-AF65-F5344CB8AC3E}">
        <p14:creationId xmlns:p14="http://schemas.microsoft.com/office/powerpoint/2010/main" val="426598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DCDAA5-4D72-87A0-669B-CB6DB70C94D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21A60D5-A31D-101F-6447-8AAE6B53DD3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74D7043-3859-B7AC-39AA-95A1E72F5085}"/>
              </a:ext>
            </a:extLst>
          </p:cNvPr>
          <p:cNvSpPr>
            <a:spLocks noGrp="1"/>
          </p:cNvSpPr>
          <p:nvPr>
            <p:ph type="body" idx="1"/>
          </p:nvPr>
        </p:nvSpPr>
        <p:spPr/>
        <p:txBody>
          <a:bodyPr/>
          <a:lstStyle/>
          <a:p>
            <a:r>
              <a:rPr lang="en-GB"/>
              <a:t>Review learning </a:t>
            </a:r>
            <a:endParaRPr lang="en-GB" dirty="0"/>
          </a:p>
        </p:txBody>
      </p:sp>
      <p:sp>
        <p:nvSpPr>
          <p:cNvPr id="4" name="Slide Number Placeholder 3">
            <a:extLst>
              <a:ext uri="{FF2B5EF4-FFF2-40B4-BE49-F238E27FC236}">
                <a16:creationId xmlns:a16="http://schemas.microsoft.com/office/drawing/2014/main" id="{D4EF1CB9-DBC5-D3C9-3764-BD309F04FF7D}"/>
              </a:ext>
            </a:extLst>
          </p:cNvPr>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A3F0725B-8BBF-6349-B206-C25D6BA6A9C8}" type="slidenum">
              <a:rPr kumimoji="0" lang="en-US" sz="12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10</a:t>
            </a:fld>
            <a:endParaRPr kumimoji="0" lang="en-US"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4763212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For teachers’ use only.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Note: The RED outcomes which are highlighted are most relevant to these CAFOD posters are highlighted in bold.</a:t>
            </a:r>
          </a:p>
          <a:p>
            <a:endParaRPr lang="en-GB" dirty="0"/>
          </a:p>
        </p:txBody>
      </p:sp>
      <p:sp>
        <p:nvSpPr>
          <p:cNvPr id="4" name="Slide Number Placeholder 3"/>
          <p:cNvSpPr>
            <a:spLocks noGrp="1"/>
          </p:cNvSpPr>
          <p:nvPr>
            <p:ph type="sldNum" sz="quarter" idx="5"/>
          </p:nvPr>
        </p:nvSpPr>
        <p:spPr/>
        <p:txBody>
          <a:bodyPr/>
          <a:lstStyle/>
          <a:p>
            <a:fld id="{A3F0725B-8BBF-6349-B206-C25D6BA6A9C8}" type="slidenum">
              <a:rPr lang="en-US" smtClean="0"/>
              <a:t>2</a:t>
            </a:fld>
            <a:endParaRPr lang="en-US"/>
          </a:p>
        </p:txBody>
      </p:sp>
    </p:spTree>
    <p:extLst>
      <p:ext uri="{BB962C8B-B14F-4D97-AF65-F5344CB8AC3E}">
        <p14:creationId xmlns:p14="http://schemas.microsoft.com/office/powerpoint/2010/main" val="37677611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latin typeface="Century Gothic" panose="020B0502020202020204" pitchFamily="34" charset="0"/>
              </a:rPr>
              <a:t>For teachers:</a:t>
            </a:r>
          </a:p>
          <a:p>
            <a:endParaRPr lang="en-GB" sz="1200" dirty="0">
              <a:latin typeface="Century Gothic" panose="020B0502020202020204" pitchFamily="34" charset="0"/>
            </a:endParaRPr>
          </a:p>
          <a:p>
            <a:r>
              <a:rPr lang="en-GB" sz="1200" dirty="0">
                <a:latin typeface="Century Gothic" panose="020B0502020202020204" pitchFamily="34" charset="0"/>
              </a:rPr>
              <a:t>This gives a brief overview of CST which includes stewardship. These posters support CST and look more closely at stewardship and how we can be better stewards.</a:t>
            </a:r>
          </a:p>
          <a:p>
            <a:endParaRPr lang="en-GB" sz="1200" dirty="0">
              <a:latin typeface="Century Gothic" panose="020B0502020202020204" pitchFamily="34" charset="0"/>
            </a:endParaRPr>
          </a:p>
          <a:p>
            <a:r>
              <a:rPr lang="en-GB" sz="1200" dirty="0">
                <a:latin typeface="Century Gothic" panose="020B0502020202020204" pitchFamily="34" charset="0"/>
              </a:rPr>
              <a:t>Catholic Social Teaching helps us to know how to treat each other and the world. One principle is ‘stewardship’. Sofia the sloth reminds us about Stewardship – it is about caring for God’s gifts. </a:t>
            </a:r>
          </a:p>
          <a:p>
            <a:endParaRPr lang="en-GB" sz="1200" dirty="0">
              <a:latin typeface="Century Gothic" panose="020B0502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Century Gothic" panose="020B0502020202020204" pitchFamily="34" charset="0"/>
                <a:ea typeface="Calibri" panose="020F0502020204030204" pitchFamily="34" charset="0"/>
                <a:cs typeface="Century Gothic" panose="020B0502020202020204" pitchFamily="34" charset="0"/>
              </a:rPr>
              <a:t>This means: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000000"/>
                </a:solidFill>
                <a:effectLst/>
                <a:uLnTx/>
                <a:uFillTx/>
                <a:latin typeface="Century Gothic" panose="020B0502020202020204" pitchFamily="34" charset="0"/>
                <a:ea typeface="Calibri" panose="020F0502020204030204" pitchFamily="34" charset="0"/>
                <a:cs typeface="Century Gothic" panose="020B0502020202020204" pitchFamily="34" charset="0"/>
              </a:rPr>
              <a:t>Caring for all people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000000"/>
                </a:solidFill>
                <a:effectLst/>
                <a:uLnTx/>
                <a:uFillTx/>
                <a:latin typeface="Century Gothic" panose="020B0502020202020204" pitchFamily="34" charset="0"/>
                <a:ea typeface="Calibri" panose="020F0502020204030204" pitchFamily="34" charset="0"/>
                <a:cs typeface="Century Gothic" panose="020B0502020202020204" pitchFamily="34" charset="0"/>
              </a:rPr>
              <a:t>Caring for the world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000000"/>
                </a:solidFill>
                <a:effectLst/>
                <a:uLnTx/>
                <a:uFillTx/>
                <a:latin typeface="Century Gothic" panose="020B0502020202020204" pitchFamily="34" charset="0"/>
                <a:ea typeface="Calibri" panose="020F0502020204030204" pitchFamily="34" charset="0"/>
                <a:cs typeface="Century Gothic" panose="020B0502020202020204" pitchFamily="34" charset="0"/>
              </a:rPr>
              <a:t>Making things fair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000000"/>
                </a:solidFill>
                <a:effectLst/>
                <a:uLnTx/>
                <a:uFillTx/>
                <a:latin typeface="Century Gothic" panose="020B0502020202020204" pitchFamily="34" charset="0"/>
                <a:ea typeface="Calibri" panose="020F0502020204030204" pitchFamily="34" charset="0"/>
                <a:cs typeface="Century Gothic" panose="020B0502020202020204" pitchFamily="34" charset="0"/>
              </a:rPr>
              <a:t>Sharing with others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000000"/>
                </a:solidFill>
                <a:effectLst/>
                <a:uLnTx/>
                <a:uFillTx/>
                <a:latin typeface="Century Gothic" panose="020B0502020202020204" pitchFamily="34" charset="0"/>
                <a:ea typeface="Calibri" panose="020F0502020204030204" pitchFamily="34" charset="0"/>
                <a:cs typeface="Century Gothic" panose="020B0502020202020204" pitchFamily="34" charset="0"/>
              </a:rPr>
              <a:t>Looking after the poor and those in need </a:t>
            </a:r>
          </a:p>
          <a:p>
            <a:endParaRPr lang="en-GB" sz="1200" dirty="0">
              <a:latin typeface="Century Gothic" panose="020B0502020202020204" pitchFamily="34" charset="0"/>
            </a:endParaRPr>
          </a:p>
          <a:p>
            <a:r>
              <a:rPr lang="en-GB" sz="1200" dirty="0">
                <a:latin typeface="Century Gothic" panose="020B0502020202020204" pitchFamily="34" charset="0"/>
              </a:rPr>
              <a:t>For teacher support for embedding CST throughout the school see:</a:t>
            </a:r>
          </a:p>
          <a:p>
            <a:r>
              <a:rPr lang="en-GB" sz="1200" dirty="0">
                <a:latin typeface="Century Gothic" panose="020B0502020202020204" pitchFamily="34" charset="0"/>
                <a:hlinkClick r:id="rId3"/>
              </a:rPr>
              <a:t>https://cafod.org.uk/education/primary-teaching-resources/cst-pack-for-children</a:t>
            </a:r>
            <a:endParaRPr lang="en-GB" sz="1200" dirty="0">
              <a:latin typeface="Century Gothic" panose="020B0502020202020204" pitchFamily="34" charset="0"/>
            </a:endParaRPr>
          </a:p>
          <a:p>
            <a:endParaRPr lang="en-GB" dirty="0"/>
          </a:p>
        </p:txBody>
      </p:sp>
      <p:sp>
        <p:nvSpPr>
          <p:cNvPr id="4" name="Slide Number Placeholder 3"/>
          <p:cNvSpPr>
            <a:spLocks noGrp="1"/>
          </p:cNvSpPr>
          <p:nvPr>
            <p:ph type="sldNum" sz="quarter" idx="5"/>
          </p:nvPr>
        </p:nvSpPr>
        <p:spPr/>
        <p:txBody>
          <a:bodyPr/>
          <a:lstStyle/>
          <a:p>
            <a:fld id="{A3F0725B-8BBF-6349-B206-C25D6BA6A9C8}" type="slidenum">
              <a:rPr lang="en-US" smtClean="0"/>
              <a:t>3</a:t>
            </a:fld>
            <a:endParaRPr lang="en-US"/>
          </a:p>
        </p:txBody>
      </p:sp>
    </p:spTree>
    <p:extLst>
      <p:ext uri="{BB962C8B-B14F-4D97-AF65-F5344CB8AC3E}">
        <p14:creationId xmlns:p14="http://schemas.microsoft.com/office/powerpoint/2010/main" val="19904744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0A0760-1B1F-2E23-B736-06A50F8CFF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E2B7C42-78FB-3CF2-BD0F-D5BC3EB1BD3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4702FC5-25CD-5D6A-0293-69076C21FCB8}"/>
              </a:ext>
            </a:extLst>
          </p:cNvPr>
          <p:cNvSpPr>
            <a:spLocks noGrp="1"/>
          </p:cNvSpPr>
          <p:nvPr>
            <p:ph type="body" idx="1"/>
          </p:nvPr>
        </p:nvSpPr>
        <p:spPr/>
        <p:txBody>
          <a:bodyPr/>
          <a:lstStyle/>
          <a:p>
            <a:pPr>
              <a:defRPr/>
            </a:pPr>
            <a:r>
              <a:rPr lang="en-GB" sz="1200" dirty="0">
                <a:latin typeface="Century Gothic" panose="020B0502020202020204" pitchFamily="34" charset="0"/>
              </a:rPr>
              <a:t>Read this piece of scripture before discussing the posters.</a:t>
            </a:r>
          </a:p>
          <a:p>
            <a:pPr>
              <a:defRPr/>
            </a:pPr>
            <a:endParaRPr lang="en-GB" sz="1200" dirty="0">
              <a:latin typeface="Century Gothic" panose="020B0502020202020204" pitchFamily="34" charset="0"/>
            </a:endParaRPr>
          </a:p>
          <a:p>
            <a:pPr>
              <a:defRPr/>
            </a:pPr>
            <a:r>
              <a:rPr lang="en-GB" sz="1200" dirty="0">
                <a:latin typeface="Century Gothic" panose="020B0502020202020204" pitchFamily="34" charset="0"/>
              </a:rPr>
              <a:t>Optional: light a candle, play some gentle music and invite pupils to reflect on these words of scripture and what they mean. Read them from the Bible to demonstrate its importance and tell pupils that these words come from Genesis, the first book of the Bible.</a:t>
            </a:r>
          </a:p>
          <a:p>
            <a:endParaRPr lang="en-GB" dirty="0"/>
          </a:p>
        </p:txBody>
      </p:sp>
      <p:sp>
        <p:nvSpPr>
          <p:cNvPr id="4" name="Slide Number Placeholder 3">
            <a:extLst>
              <a:ext uri="{FF2B5EF4-FFF2-40B4-BE49-F238E27FC236}">
                <a16:creationId xmlns:a16="http://schemas.microsoft.com/office/drawing/2014/main" id="{FF45AE23-C8AE-081F-2516-B215450CD37C}"/>
              </a:ext>
            </a:extLst>
          </p:cNvPr>
          <p:cNvSpPr>
            <a:spLocks noGrp="1"/>
          </p:cNvSpPr>
          <p:nvPr>
            <p:ph type="sldNum" sz="quarter" idx="5"/>
          </p:nvPr>
        </p:nvSpPr>
        <p:spPr/>
        <p:txBody>
          <a:bodyPr/>
          <a:lstStyle/>
          <a:p>
            <a:fld id="{A3F0725B-8BBF-6349-B206-C25D6BA6A9C8}" type="slidenum">
              <a:rPr lang="en-US" smtClean="0"/>
              <a:t>4</a:t>
            </a:fld>
            <a:endParaRPr lang="en-US"/>
          </a:p>
        </p:txBody>
      </p:sp>
    </p:spTree>
    <p:extLst>
      <p:ext uri="{BB962C8B-B14F-4D97-AF65-F5344CB8AC3E}">
        <p14:creationId xmlns:p14="http://schemas.microsoft.com/office/powerpoint/2010/main" val="30751769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Century Gothic" panose="020B0502020202020204" pitchFamily="34" charset="0"/>
              </a:rPr>
              <a:t>Explain that you will be looking at this poster. Read through the key words you will be exploring and the key question(s) you will be answering. Ask pupils if they can recognise how this poster links to the words from the Bible they have just heard</a:t>
            </a:r>
            <a:r>
              <a:rPr lang="en-GB" dirty="0">
                <a:latin typeface="Century Gothic" panose="020B0502020202020204" pitchFamily="34" charset="0"/>
              </a:rPr>
              <a:t>.</a:t>
            </a:r>
          </a:p>
          <a:p>
            <a:endParaRPr lang="en-GB" dirty="0"/>
          </a:p>
        </p:txBody>
      </p:sp>
      <p:sp>
        <p:nvSpPr>
          <p:cNvPr id="4" name="Slide Number Placeholder 3"/>
          <p:cNvSpPr>
            <a:spLocks noGrp="1"/>
          </p:cNvSpPr>
          <p:nvPr>
            <p:ph type="sldNum" sz="quarter" idx="5"/>
          </p:nvPr>
        </p:nvSpPr>
        <p:spPr/>
        <p:txBody>
          <a:bodyPr/>
          <a:lstStyle/>
          <a:p>
            <a:fld id="{A3F0725B-8BBF-6349-B206-C25D6BA6A9C8}" type="slidenum">
              <a:rPr lang="en-US" smtClean="0"/>
              <a:t>5</a:t>
            </a:fld>
            <a:endParaRPr lang="en-US"/>
          </a:p>
        </p:txBody>
      </p:sp>
    </p:spTree>
    <p:extLst>
      <p:ext uri="{BB962C8B-B14F-4D97-AF65-F5344CB8AC3E}">
        <p14:creationId xmlns:p14="http://schemas.microsoft.com/office/powerpoint/2010/main" val="26863192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481A56-1F26-6A9D-C7AE-84866CA0C3C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9E60F10-89F3-169A-B1B8-A6E32FA6F65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603822D-982D-BEE4-7ECE-8CEAB421EE5C}"/>
              </a:ext>
            </a:extLst>
          </p:cNvPr>
          <p:cNvSpPr>
            <a:spLocks noGrp="1"/>
          </p:cNvSpPr>
          <p:nvPr>
            <p:ph type="body" idx="1"/>
          </p:nvPr>
        </p:nvSpPr>
        <p:spPr/>
        <p:txBody>
          <a:bodyPr/>
          <a:lstStyle/>
          <a:p>
            <a:r>
              <a:rPr lang="en-GB" dirty="0"/>
              <a:t>Ask the pupils to close their eyes and then read this psalm aloud to the pupils. Repeat.</a:t>
            </a:r>
          </a:p>
          <a:p>
            <a:endParaRPr lang="en-GB" dirty="0"/>
          </a:p>
          <a:p>
            <a:pPr marL="0" indent="0" algn="l">
              <a:buNone/>
            </a:pPr>
            <a:r>
              <a:rPr lang="en-GB" sz="1200" b="0" i="0" dirty="0">
                <a:solidFill>
                  <a:srgbClr val="A5C400"/>
                </a:solidFill>
                <a:effectLst/>
                <a:latin typeface="system-ui"/>
              </a:rPr>
              <a:t>You are all around me on every side;</a:t>
            </a:r>
            <a:br>
              <a:rPr lang="en-GB" sz="1200" dirty="0">
                <a:solidFill>
                  <a:srgbClr val="A5C400"/>
                </a:solidFill>
              </a:rPr>
            </a:br>
            <a:r>
              <a:rPr lang="en-GB" sz="1200" b="0" i="0" dirty="0">
                <a:solidFill>
                  <a:srgbClr val="A5C400"/>
                </a:solidFill>
                <a:effectLst/>
                <a:latin typeface="Courier New" panose="02070309020205020404" pitchFamily="49" charset="0"/>
              </a:rPr>
              <a:t>    </a:t>
            </a:r>
            <a:r>
              <a:rPr lang="en-GB" sz="1200" b="0" i="0" dirty="0">
                <a:solidFill>
                  <a:srgbClr val="A5C400"/>
                </a:solidFill>
                <a:effectLst/>
                <a:latin typeface="system-ui"/>
              </a:rPr>
              <a:t>you protect me with your power.</a:t>
            </a:r>
            <a:br>
              <a:rPr lang="en-GB" sz="1200" dirty="0">
                <a:solidFill>
                  <a:srgbClr val="A5C400"/>
                </a:solidFill>
              </a:rPr>
            </a:br>
            <a:r>
              <a:rPr lang="en-GB" sz="1200" b="0" i="0" dirty="0">
                <a:solidFill>
                  <a:srgbClr val="A5C400"/>
                </a:solidFill>
                <a:effectLst/>
                <a:latin typeface="system-ui"/>
              </a:rPr>
              <a:t>Your knowledge of me is too deep;</a:t>
            </a:r>
            <a:br>
              <a:rPr lang="en-GB" sz="1200" dirty="0">
                <a:solidFill>
                  <a:srgbClr val="A5C400"/>
                </a:solidFill>
              </a:rPr>
            </a:br>
            <a:r>
              <a:rPr lang="en-GB" sz="1200" b="0" i="0" dirty="0">
                <a:solidFill>
                  <a:srgbClr val="A5C400"/>
                </a:solidFill>
                <a:effectLst/>
                <a:latin typeface="Courier New" panose="02070309020205020404" pitchFamily="49" charset="0"/>
              </a:rPr>
              <a:t>    </a:t>
            </a:r>
            <a:r>
              <a:rPr lang="en-GB" sz="1200" b="0" i="0" dirty="0">
                <a:solidFill>
                  <a:srgbClr val="A5C400"/>
                </a:solidFill>
                <a:effectLst/>
                <a:latin typeface="system-ui"/>
              </a:rPr>
              <a:t>it is beyond my understanding.</a:t>
            </a:r>
            <a:r>
              <a:rPr lang="en-GB" sz="1200" dirty="0">
                <a:solidFill>
                  <a:srgbClr val="A5C400"/>
                </a:solidFill>
              </a:rPr>
              <a:t> </a:t>
            </a:r>
          </a:p>
          <a:p>
            <a:pPr marL="0" indent="0" algn="l">
              <a:buNone/>
            </a:pPr>
            <a:r>
              <a:rPr lang="en-GB" sz="1200" dirty="0">
                <a:solidFill>
                  <a:srgbClr val="A5C400"/>
                </a:solidFill>
              </a:rPr>
              <a:t>(Psalm 137)</a:t>
            </a:r>
            <a:endParaRPr lang="en-GB" sz="1800" dirty="0"/>
          </a:p>
          <a:p>
            <a:endParaRPr lang="en-GB" dirty="0"/>
          </a:p>
          <a:p>
            <a:r>
              <a:rPr lang="en-GB" dirty="0"/>
              <a:t>Suggested questions:</a:t>
            </a:r>
          </a:p>
          <a:p>
            <a:r>
              <a:rPr lang="en-GB" dirty="0"/>
              <a:t>What did you hear?</a:t>
            </a:r>
          </a:p>
          <a:p>
            <a:r>
              <a:rPr lang="en-GB" dirty="0"/>
              <a:t>What did the psalmist praise God for?</a:t>
            </a:r>
          </a:p>
        </p:txBody>
      </p:sp>
      <p:sp>
        <p:nvSpPr>
          <p:cNvPr id="4" name="Slide Number Placeholder 3">
            <a:extLst>
              <a:ext uri="{FF2B5EF4-FFF2-40B4-BE49-F238E27FC236}">
                <a16:creationId xmlns:a16="http://schemas.microsoft.com/office/drawing/2014/main" id="{FF2E6F3A-5DA4-0DA9-86DF-0D9A111AEB4D}"/>
              </a:ext>
            </a:extLst>
          </p:cNvPr>
          <p:cNvSpPr>
            <a:spLocks noGrp="1"/>
          </p:cNvSpPr>
          <p:nvPr>
            <p:ph type="sldNum" sz="quarter" idx="5"/>
          </p:nvPr>
        </p:nvSpPr>
        <p:spPr/>
        <p:txBody>
          <a:bodyPr/>
          <a:lstStyle/>
          <a:p>
            <a:fld id="{A3F0725B-8BBF-6349-B206-C25D6BA6A9C8}" type="slidenum">
              <a:rPr lang="en-US" smtClean="0"/>
              <a:t>6</a:t>
            </a:fld>
            <a:endParaRPr lang="en-US"/>
          </a:p>
        </p:txBody>
      </p:sp>
    </p:spTree>
    <p:extLst>
      <p:ext uri="{BB962C8B-B14F-4D97-AF65-F5344CB8AC3E}">
        <p14:creationId xmlns:p14="http://schemas.microsoft.com/office/powerpoint/2010/main" val="42044579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2F1ADB-84A5-570D-6899-28749BE27FE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88255A-6C8E-08F5-3C46-74DC44F897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EAE51E8-399E-15FA-104A-E6856E384E1B}"/>
              </a:ext>
            </a:extLst>
          </p:cNvPr>
          <p:cNvSpPr>
            <a:spLocks noGrp="1"/>
          </p:cNvSpPr>
          <p:nvPr>
            <p:ph type="body" idx="1"/>
          </p:nvPr>
        </p:nvSpPr>
        <p:spPr/>
        <p:txBody>
          <a:bodyPr/>
          <a:lstStyle/>
          <a:p>
            <a:pPr>
              <a:defRPr/>
            </a:pPr>
            <a:r>
              <a:rPr lang="en-GB" sz="1200" dirty="0">
                <a:latin typeface="Century Gothic" panose="020B0502020202020204" pitchFamily="34" charset="0"/>
              </a:rPr>
              <a:t>Explain what stewardship means and ask pupils what kind of an earth they want to pass on (healthy, clean, safe, beautiful, as God made it…)</a:t>
            </a:r>
          </a:p>
          <a:p>
            <a:pPr>
              <a:defRPr/>
            </a:pPr>
            <a:endParaRPr lang="en-GB" sz="1200" dirty="0">
              <a:latin typeface="Century Gothic" panose="020B0502020202020204" pitchFamily="34" charset="0"/>
            </a:endParaRPr>
          </a:p>
          <a:p>
            <a:pPr>
              <a:defRPr/>
            </a:pPr>
            <a:r>
              <a:rPr lang="en-GB" sz="1200" dirty="0">
                <a:latin typeface="Century Gothic" panose="020B0502020202020204" pitchFamily="34" charset="0"/>
              </a:rPr>
              <a:t>Suggested questions:</a:t>
            </a:r>
          </a:p>
          <a:p>
            <a:pPr>
              <a:defRPr/>
            </a:pPr>
            <a:endParaRPr lang="en-GB" sz="1200" dirty="0">
              <a:latin typeface="Century Gothic" panose="020B0502020202020204" pitchFamily="34" charset="0"/>
            </a:endParaRPr>
          </a:p>
          <a:p>
            <a:pPr>
              <a:defRPr/>
            </a:pPr>
            <a:r>
              <a:rPr lang="en-GB" sz="1200" dirty="0">
                <a:latin typeface="Century Gothic" panose="020B0502020202020204" pitchFamily="34" charset="0"/>
              </a:rPr>
              <a:t>How does this poster show stewardship? (Recycling, taking care of plants and animals by watering and feeding them, protecting them…)</a:t>
            </a:r>
          </a:p>
          <a:p>
            <a:pPr>
              <a:defRPr/>
            </a:pPr>
            <a:endParaRPr lang="en-GB" sz="1200" dirty="0">
              <a:latin typeface="Century Gothic" panose="020B0502020202020204" pitchFamily="34" charset="0"/>
            </a:endParaRPr>
          </a:p>
          <a:p>
            <a:pPr>
              <a:defRPr/>
            </a:pPr>
            <a:r>
              <a:rPr lang="en-GB" sz="1200" dirty="0">
                <a:latin typeface="Century Gothic" panose="020B0502020202020204" pitchFamily="34" charset="0"/>
              </a:rPr>
              <a:t>What could you do to help take care of our common home and your community (or another community around the world that needs your help)? </a:t>
            </a:r>
          </a:p>
          <a:p>
            <a:endParaRPr lang="en-GB" dirty="0"/>
          </a:p>
        </p:txBody>
      </p:sp>
      <p:sp>
        <p:nvSpPr>
          <p:cNvPr id="4" name="Slide Number Placeholder 3">
            <a:extLst>
              <a:ext uri="{FF2B5EF4-FFF2-40B4-BE49-F238E27FC236}">
                <a16:creationId xmlns:a16="http://schemas.microsoft.com/office/drawing/2014/main" id="{9A711B11-6208-945D-5C5D-08101F0298A3}"/>
              </a:ext>
            </a:extLst>
          </p:cNvPr>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A3F0725B-8BBF-6349-B206-C25D6BA6A9C8}" type="slidenum">
              <a:rPr kumimoji="0" lang="en-US" sz="12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7</a:t>
            </a:fld>
            <a:endParaRPr kumimoji="0" lang="en-US"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7867388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D6FB74-587F-C4C2-B8ED-FD0CD972A8C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B9929D-E523-E0B0-B81B-E4EBC7393D8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A3B2DB3-D538-FE58-C829-A93BDA9C40D2}"/>
              </a:ext>
            </a:extLst>
          </p:cNvPr>
          <p:cNvSpPr>
            <a:spLocks noGrp="1"/>
          </p:cNvSpPr>
          <p:nvPr>
            <p:ph type="body" idx="1"/>
          </p:nvPr>
        </p:nvSpPr>
        <p:spPr/>
        <p:txBody>
          <a:bodyPr/>
          <a:lstStyle/>
          <a:p>
            <a:pPr>
              <a:defRPr/>
            </a:pPr>
            <a:r>
              <a:rPr lang="en-GB" sz="1200" dirty="0">
                <a:latin typeface="Century Gothic" panose="020B0502020202020204" pitchFamily="34" charset="0"/>
              </a:rPr>
              <a:t>Discuss the questions on the slide. Answers may include, but not be limited to:</a:t>
            </a:r>
          </a:p>
          <a:p>
            <a:pPr>
              <a:defRPr/>
            </a:pPr>
            <a:endParaRPr lang="en-GB" sz="1200" dirty="0">
              <a:latin typeface="Century Gothic" panose="020B0502020202020204" pitchFamily="34" charset="0"/>
            </a:endParaRPr>
          </a:p>
          <a:p>
            <a:pPr indent="-171450">
              <a:buFontTx/>
              <a:buChar char="-"/>
              <a:defRPr/>
            </a:pPr>
            <a:r>
              <a:rPr lang="en-GB" sz="1200" dirty="0">
                <a:latin typeface="Century Gothic" panose="020B0502020202020204" pitchFamily="34" charset="0"/>
              </a:rPr>
              <a:t>Turning off lights and not wasting energy</a:t>
            </a:r>
          </a:p>
          <a:p>
            <a:pPr indent="-171450">
              <a:buFontTx/>
              <a:buChar char="-"/>
              <a:defRPr/>
            </a:pPr>
            <a:r>
              <a:rPr lang="en-GB" sz="1200" dirty="0">
                <a:latin typeface="Century Gothic" panose="020B0502020202020204" pitchFamily="34" charset="0"/>
              </a:rPr>
              <a:t>Putting rubbish in the bin</a:t>
            </a:r>
          </a:p>
          <a:p>
            <a:pPr indent="-171450">
              <a:buFontTx/>
              <a:buChar char="-"/>
              <a:defRPr/>
            </a:pPr>
            <a:r>
              <a:rPr lang="en-GB" sz="1200" dirty="0">
                <a:latin typeface="Century Gothic" panose="020B0502020202020204" pitchFamily="34" charset="0"/>
              </a:rPr>
              <a:t>Not wasting food</a:t>
            </a:r>
          </a:p>
          <a:p>
            <a:pPr indent="-171450">
              <a:buFontTx/>
              <a:buChar char="-"/>
              <a:defRPr/>
            </a:pPr>
            <a:r>
              <a:rPr lang="en-GB" sz="1200" dirty="0">
                <a:latin typeface="Century Gothic" panose="020B0502020202020204" pitchFamily="34" charset="0"/>
              </a:rPr>
              <a:t>Only taking what we need and not being greedy…</a:t>
            </a:r>
          </a:p>
          <a:p>
            <a:endParaRPr lang="en-GB" sz="1200" dirty="0">
              <a:latin typeface="Century Gothic" panose="020B0502020202020204" pitchFamily="34" charset="0"/>
              <a:cs typeface="Times New Roman" panose="02020603050405020304" pitchFamily="18" charset="0"/>
            </a:endParaRPr>
          </a:p>
          <a:p>
            <a:r>
              <a:rPr lang="en-GB" sz="1200" dirty="0">
                <a:latin typeface="Century Gothic" panose="020B0502020202020204" pitchFamily="34" charset="0"/>
                <a:cs typeface="Times New Roman" panose="02020603050405020304" pitchFamily="18" charset="0"/>
              </a:rPr>
              <a:t>This slide and the previous two will show some of these actions.</a:t>
            </a:r>
          </a:p>
          <a:p>
            <a:endParaRPr lang="en-GB" dirty="0"/>
          </a:p>
        </p:txBody>
      </p:sp>
      <p:sp>
        <p:nvSpPr>
          <p:cNvPr id="4" name="Slide Number Placeholder 3">
            <a:extLst>
              <a:ext uri="{FF2B5EF4-FFF2-40B4-BE49-F238E27FC236}">
                <a16:creationId xmlns:a16="http://schemas.microsoft.com/office/drawing/2014/main" id="{AF430F1F-7E78-BA7F-C529-3DAEA50569DD}"/>
              </a:ext>
            </a:extLst>
          </p:cNvPr>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A3F0725B-8BBF-6349-B206-C25D6BA6A9C8}" type="slidenum">
              <a:rPr kumimoji="0" lang="en-US" sz="12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8</a:t>
            </a:fld>
            <a:endParaRPr kumimoji="0" lang="en-US"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1788804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10563D-C314-B062-3052-F1981E330CB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135F67-3897-EE61-924A-92B5CDE29BA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E1C7BD-0E81-90E1-DC25-81DF93FAA56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5A1B837B-70DA-3715-2A6F-EC0884B756C7}"/>
              </a:ext>
            </a:extLst>
          </p:cNvPr>
          <p:cNvSpPr>
            <a:spLocks noGrp="1"/>
          </p:cNvSpPr>
          <p:nvPr>
            <p:ph type="sldNum" sz="quarter" idx="5"/>
          </p:nvPr>
        </p:nvSpPr>
        <p:spPr/>
        <p:txBody>
          <a:bodyPr/>
          <a:lstStyle/>
          <a:p>
            <a:fld id="{A3F0725B-8BBF-6349-B206-C25D6BA6A9C8}" type="slidenum">
              <a:rPr lang="en-US" smtClean="0"/>
              <a:t>9</a:t>
            </a:fld>
            <a:endParaRPr lang="en-US"/>
          </a:p>
        </p:txBody>
      </p:sp>
    </p:spTree>
    <p:extLst>
      <p:ext uri="{BB962C8B-B14F-4D97-AF65-F5344CB8AC3E}">
        <p14:creationId xmlns:p14="http://schemas.microsoft.com/office/powerpoint/2010/main" val="198706292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Master - cover">
    <p:bg>
      <p:bgPr>
        <a:solidFill>
          <a:schemeClr val="bg1"/>
        </a:solidFill>
        <a:effectLst/>
      </p:bgPr>
    </p:bg>
    <p:spTree>
      <p:nvGrpSpPr>
        <p:cNvPr id="1" name=""/>
        <p:cNvGrpSpPr/>
        <p:nvPr/>
      </p:nvGrpSpPr>
      <p:grpSpPr>
        <a:xfrm>
          <a:off x="0" y="0"/>
          <a:ext cx="0" cy="0"/>
          <a:chOff x="0" y="0"/>
          <a:chExt cx="0" cy="0"/>
        </a:xfrm>
      </p:grpSpPr>
      <p:sp>
        <p:nvSpPr>
          <p:cNvPr id="17" name="Text Placeholder 7">
            <a:extLst>
              <a:ext uri="{FF2B5EF4-FFF2-40B4-BE49-F238E27FC236}">
                <a16:creationId xmlns:a16="http://schemas.microsoft.com/office/drawing/2014/main" id="{E2A7C3A6-A58D-28A4-5950-CD2526590DEC}"/>
              </a:ext>
            </a:extLst>
          </p:cNvPr>
          <p:cNvSpPr>
            <a:spLocks noGrp="1"/>
          </p:cNvSpPr>
          <p:nvPr>
            <p:ph type="body" sz="quarter" idx="12" hasCustomPrompt="1"/>
          </p:nvPr>
        </p:nvSpPr>
        <p:spPr>
          <a:xfrm>
            <a:off x="0" y="4028557"/>
            <a:ext cx="9144000" cy="1114707"/>
          </a:xfrm>
          <a:solidFill>
            <a:schemeClr val="accent1"/>
          </a:solidFill>
        </p:spPr>
        <p:txBody>
          <a:bodyPr wrap="square">
            <a:noAutofit/>
          </a:bodyPr>
          <a:lstStyle>
            <a:lvl1pPr>
              <a:defRPr sz="1100">
                <a:solidFill>
                  <a:schemeClr val="accent1">
                    <a:alpha val="0"/>
                  </a:schemeClr>
                </a:solidFill>
              </a:defRPr>
            </a:lvl1pPr>
            <a:lvl2pPr marL="0" indent="0">
              <a:buNone/>
              <a:defRPr/>
            </a:lvl2pPr>
          </a:lstStyle>
          <a:p>
            <a:pPr lvl="0"/>
            <a:r>
              <a:rPr lang="en-US" dirty="0"/>
              <a:t>Click to add any other text if needed</a:t>
            </a:r>
          </a:p>
        </p:txBody>
      </p:sp>
      <p:sp>
        <p:nvSpPr>
          <p:cNvPr id="3" name="Holder 3"/>
          <p:cNvSpPr>
            <a:spLocks noGrp="1"/>
          </p:cNvSpPr>
          <p:nvPr>
            <p:ph type="subTitle" idx="4" hasCustomPrompt="1"/>
          </p:nvPr>
        </p:nvSpPr>
        <p:spPr>
          <a:xfrm>
            <a:off x="1107806" y="2934362"/>
            <a:ext cx="3048297" cy="215444"/>
          </a:xfrm>
          <a:prstGeom prst="rect">
            <a:avLst/>
          </a:prstGeom>
        </p:spPr>
        <p:txBody>
          <a:bodyPr wrap="square" lIns="0" tIns="0" rIns="0" bIns="0">
            <a:spAutoFit/>
          </a:bodyPr>
          <a:lstStyle>
            <a:lvl1pPr marL="0" indent="0">
              <a:buNone/>
              <a:defRPr sz="1400" b="0" i="0">
                <a:solidFill>
                  <a:schemeClr val="bg2"/>
                </a:solidFill>
                <a:latin typeface="Montserrat"/>
                <a:cs typeface="Montserrat"/>
              </a:defRPr>
            </a:lvl1pPr>
          </a:lstStyle>
          <a:p>
            <a:r>
              <a:rPr lang="en-GB" dirty="0"/>
              <a:t>Click to add subtitle if needed</a:t>
            </a:r>
            <a:endParaRPr dirty="0"/>
          </a:p>
        </p:txBody>
      </p:sp>
      <p:sp>
        <p:nvSpPr>
          <p:cNvPr id="43" name="Graphic 41">
            <a:extLst>
              <a:ext uri="{FF2B5EF4-FFF2-40B4-BE49-F238E27FC236}">
                <a16:creationId xmlns:a16="http://schemas.microsoft.com/office/drawing/2014/main" id="{B462AD84-9CD1-DF54-BC25-FA094D7F49F0}"/>
              </a:ext>
            </a:extLst>
          </p:cNvPr>
          <p:cNvSpPr/>
          <p:nvPr userDrawn="1"/>
        </p:nvSpPr>
        <p:spPr>
          <a:xfrm>
            <a:off x="504825" y="905813"/>
            <a:ext cx="602981" cy="603012"/>
          </a:xfrm>
          <a:custGeom>
            <a:avLst/>
            <a:gdLst>
              <a:gd name="connsiteX0" fmla="*/ 3978378 w 3984944"/>
              <a:gd name="connsiteY0" fmla="*/ 1845912 h 3985142"/>
              <a:gd name="connsiteX1" fmla="*/ 3822958 w 3984944"/>
              <a:gd name="connsiteY1" fmla="*/ 1702960 h 3985142"/>
              <a:gd name="connsiteX2" fmla="*/ 2295507 w 3984944"/>
              <a:gd name="connsiteY2" fmla="*/ 1702960 h 3985142"/>
              <a:gd name="connsiteX3" fmla="*/ 2295507 w 3984944"/>
              <a:gd name="connsiteY3" fmla="*/ 163231 h 3985142"/>
              <a:gd name="connsiteX4" fmla="*/ 2153127 w 3984944"/>
              <a:gd name="connsiteY4" fmla="*/ 7812 h 3985142"/>
              <a:gd name="connsiteX5" fmla="*/ 1814306 w 3984944"/>
              <a:gd name="connsiteY5" fmla="*/ 9430 h 3985142"/>
              <a:gd name="connsiteX6" fmla="*/ 1672592 w 3984944"/>
              <a:gd name="connsiteY6" fmla="*/ 164754 h 3985142"/>
              <a:gd name="connsiteX7" fmla="*/ 1672592 w 3984944"/>
              <a:gd name="connsiteY7" fmla="*/ 1703055 h 3985142"/>
              <a:gd name="connsiteX8" fmla="*/ 161987 w 3984944"/>
              <a:gd name="connsiteY8" fmla="*/ 1703055 h 3985142"/>
              <a:gd name="connsiteX9" fmla="*/ 6567 w 3984944"/>
              <a:gd name="connsiteY9" fmla="*/ 1846007 h 3985142"/>
              <a:gd name="connsiteX10" fmla="*/ 0 w 3984944"/>
              <a:gd name="connsiteY10" fmla="*/ 1992670 h 3985142"/>
              <a:gd name="connsiteX11" fmla="*/ 6567 w 3984944"/>
              <a:gd name="connsiteY11" fmla="*/ 2139239 h 3985142"/>
              <a:gd name="connsiteX12" fmla="*/ 161987 w 3984944"/>
              <a:gd name="connsiteY12" fmla="*/ 2282190 h 3985142"/>
              <a:gd name="connsiteX13" fmla="*/ 1672592 w 3984944"/>
              <a:gd name="connsiteY13" fmla="*/ 2282190 h 3985142"/>
              <a:gd name="connsiteX14" fmla="*/ 1672592 w 3984944"/>
              <a:gd name="connsiteY14" fmla="*/ 3820492 h 3985142"/>
              <a:gd name="connsiteX15" fmla="*/ 1814306 w 3984944"/>
              <a:gd name="connsiteY15" fmla="*/ 3975816 h 3985142"/>
              <a:gd name="connsiteX16" fmla="*/ 1992377 w 3984944"/>
              <a:gd name="connsiteY16" fmla="*/ 3985143 h 3985142"/>
              <a:gd name="connsiteX17" fmla="*/ 2153127 w 3984944"/>
              <a:gd name="connsiteY17" fmla="*/ 3977339 h 3985142"/>
              <a:gd name="connsiteX18" fmla="*/ 2295507 w 3984944"/>
              <a:gd name="connsiteY18" fmla="*/ 3821919 h 3985142"/>
              <a:gd name="connsiteX19" fmla="*/ 2295507 w 3984944"/>
              <a:gd name="connsiteY19" fmla="*/ 2282095 h 3985142"/>
              <a:gd name="connsiteX20" fmla="*/ 3822958 w 3984944"/>
              <a:gd name="connsiteY20" fmla="*/ 2282095 h 3985142"/>
              <a:gd name="connsiteX21" fmla="*/ 3978378 w 3984944"/>
              <a:gd name="connsiteY21" fmla="*/ 2139144 h 3985142"/>
              <a:gd name="connsiteX22" fmla="*/ 3984945 w 3984944"/>
              <a:gd name="connsiteY22" fmla="*/ 1992575 h 3985142"/>
              <a:gd name="connsiteX23" fmla="*/ 3978378 w 3984944"/>
              <a:gd name="connsiteY23" fmla="*/ 1846007 h 3985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984944" h="3985142">
                <a:moveTo>
                  <a:pt x="3978378" y="1845912"/>
                </a:moveTo>
                <a:cubicBezTo>
                  <a:pt x="3971430" y="1764443"/>
                  <a:pt x="3904618" y="1702960"/>
                  <a:pt x="3822958" y="1702960"/>
                </a:cubicBezTo>
                <a:lnTo>
                  <a:pt x="2295507" y="1702960"/>
                </a:lnTo>
                <a:lnTo>
                  <a:pt x="2295507" y="163231"/>
                </a:lnTo>
                <a:cubicBezTo>
                  <a:pt x="2295507" y="82143"/>
                  <a:pt x="2234310" y="15331"/>
                  <a:pt x="2153127" y="7812"/>
                </a:cubicBezTo>
                <a:cubicBezTo>
                  <a:pt x="2034159" y="-3133"/>
                  <a:pt x="1933655" y="-2562"/>
                  <a:pt x="1814306" y="9430"/>
                </a:cubicBezTo>
                <a:cubicBezTo>
                  <a:pt x="1733503" y="17615"/>
                  <a:pt x="1672592" y="84332"/>
                  <a:pt x="1672592" y="164754"/>
                </a:cubicBezTo>
                <a:lnTo>
                  <a:pt x="1672592" y="1703055"/>
                </a:lnTo>
                <a:lnTo>
                  <a:pt x="161987" y="1703055"/>
                </a:lnTo>
                <a:cubicBezTo>
                  <a:pt x="80327" y="1703055"/>
                  <a:pt x="13515" y="1764538"/>
                  <a:pt x="6567" y="1846007"/>
                </a:cubicBezTo>
                <a:cubicBezTo>
                  <a:pt x="2189" y="1897687"/>
                  <a:pt x="0" y="1945654"/>
                  <a:pt x="0" y="1992670"/>
                </a:cubicBezTo>
                <a:cubicBezTo>
                  <a:pt x="0" y="2039687"/>
                  <a:pt x="2189" y="2087559"/>
                  <a:pt x="6567" y="2139239"/>
                </a:cubicBezTo>
                <a:cubicBezTo>
                  <a:pt x="13515" y="2220708"/>
                  <a:pt x="80422" y="2282190"/>
                  <a:pt x="161987" y="2282190"/>
                </a:cubicBezTo>
                <a:lnTo>
                  <a:pt x="1672592" y="2282190"/>
                </a:lnTo>
                <a:lnTo>
                  <a:pt x="1672592" y="3820492"/>
                </a:lnTo>
                <a:cubicBezTo>
                  <a:pt x="1672592" y="3900914"/>
                  <a:pt x="1733503" y="3967726"/>
                  <a:pt x="1814306" y="3975816"/>
                </a:cubicBezTo>
                <a:cubicBezTo>
                  <a:pt x="1876455" y="3982097"/>
                  <a:pt x="1934702" y="3985143"/>
                  <a:pt x="1992377" y="3985143"/>
                </a:cubicBezTo>
                <a:cubicBezTo>
                  <a:pt x="2043962" y="3985143"/>
                  <a:pt x="2096593" y="3982573"/>
                  <a:pt x="2153127" y="3977339"/>
                </a:cubicBezTo>
                <a:cubicBezTo>
                  <a:pt x="2234310" y="3969820"/>
                  <a:pt x="2295507" y="3903008"/>
                  <a:pt x="2295507" y="3821919"/>
                </a:cubicBezTo>
                <a:lnTo>
                  <a:pt x="2295507" y="2282095"/>
                </a:lnTo>
                <a:lnTo>
                  <a:pt x="3822958" y="2282095"/>
                </a:lnTo>
                <a:cubicBezTo>
                  <a:pt x="3904713" y="2282095"/>
                  <a:pt x="3971525" y="2220613"/>
                  <a:pt x="3978378" y="2139144"/>
                </a:cubicBezTo>
                <a:cubicBezTo>
                  <a:pt x="3982756" y="2087940"/>
                  <a:pt x="3984945" y="2040067"/>
                  <a:pt x="3984945" y="1992575"/>
                </a:cubicBezTo>
                <a:cubicBezTo>
                  <a:pt x="3984945" y="1945083"/>
                  <a:pt x="3982851" y="1897211"/>
                  <a:pt x="3978378" y="1846007"/>
                </a:cubicBezTo>
                <a:close/>
              </a:path>
            </a:pathLst>
          </a:custGeom>
          <a:solidFill>
            <a:srgbClr val="A2C617"/>
          </a:solidFill>
          <a:ln w="9502" cap="flat">
            <a:noFill/>
            <a:prstDash val="solid"/>
            <a:miter/>
          </a:ln>
        </p:spPr>
        <p:txBody>
          <a:bodyPr rtlCol="0" anchor="ctr"/>
          <a:lstStyle/>
          <a:p>
            <a:endParaRPr lang="en-US" dirty="0"/>
          </a:p>
        </p:txBody>
      </p:sp>
      <p:sp>
        <p:nvSpPr>
          <p:cNvPr id="47" name="Title 46">
            <a:extLst>
              <a:ext uri="{FF2B5EF4-FFF2-40B4-BE49-F238E27FC236}">
                <a16:creationId xmlns:a16="http://schemas.microsoft.com/office/drawing/2014/main" id="{AB5B9839-F3D5-02A0-B57C-E0661516C5AB}"/>
              </a:ext>
            </a:extLst>
          </p:cNvPr>
          <p:cNvSpPr>
            <a:spLocks noGrp="1"/>
          </p:cNvSpPr>
          <p:nvPr>
            <p:ph type="title" hasCustomPrompt="1"/>
          </p:nvPr>
        </p:nvSpPr>
        <p:spPr>
          <a:xfrm>
            <a:off x="1107806" y="1404872"/>
            <a:ext cx="3048297" cy="1523494"/>
          </a:xfrm>
        </p:spPr>
        <p:txBody>
          <a:bodyPr wrap="square" bIns="0" anchor="t" anchorCtr="0">
            <a:spAutoFit/>
          </a:bodyPr>
          <a:lstStyle>
            <a:lvl1pPr>
              <a:defRPr sz="2400">
                <a:solidFill>
                  <a:schemeClr val="bg2"/>
                </a:solidFill>
                <a:latin typeface="+mn-lt"/>
              </a:defRPr>
            </a:lvl1pPr>
          </a:lstStyle>
          <a:p>
            <a:pPr marL="0" marR="0" lvl="0" indent="0" algn="l" defTabSz="914400" eaLnBrk="1" fontAlgn="auto" latinLnBrk="0" hangingPunct="1">
              <a:lnSpc>
                <a:spcPct val="100000"/>
              </a:lnSpc>
              <a:spcBef>
                <a:spcPts val="0"/>
              </a:spcBef>
              <a:spcAft>
                <a:spcPts val="0"/>
              </a:spcAft>
              <a:buClrTx/>
              <a:buSzTx/>
              <a:buFontTx/>
              <a:buNone/>
              <a:tabLst/>
              <a:defRPr/>
            </a:pPr>
            <a:r>
              <a:rPr lang="en-US" dirty="0"/>
              <a:t>Click here to add the title of your deck. Ideally,</a:t>
            </a:r>
            <a:r>
              <a:rPr lang="en-US" b="0" i="0" u="none" strike="noStrike" dirty="0">
                <a:solidFill>
                  <a:srgbClr val="000000"/>
                </a:solidFill>
                <a:effectLst/>
              </a:rPr>
              <a:t> keep it under four lines.</a:t>
            </a:r>
            <a:endParaRPr lang="en-US" dirty="0"/>
          </a:p>
        </p:txBody>
      </p:sp>
      <p:sp>
        <p:nvSpPr>
          <p:cNvPr id="52" name="Picture Placeholder 51">
            <a:extLst>
              <a:ext uri="{FF2B5EF4-FFF2-40B4-BE49-F238E27FC236}">
                <a16:creationId xmlns:a16="http://schemas.microsoft.com/office/drawing/2014/main" id="{AA6A74A9-C5EB-6E1D-3D41-596769DA9F7E}"/>
              </a:ext>
            </a:extLst>
          </p:cNvPr>
          <p:cNvSpPr>
            <a:spLocks noGrp="1"/>
          </p:cNvSpPr>
          <p:nvPr>
            <p:ph type="pic" sz="quarter" idx="10" hasCustomPrompt="1"/>
          </p:nvPr>
        </p:nvSpPr>
        <p:spPr>
          <a:xfrm>
            <a:off x="4626329" y="1207810"/>
            <a:ext cx="4330346" cy="3935690"/>
          </a:xfrm>
          <a:custGeom>
            <a:avLst/>
            <a:gdLst>
              <a:gd name="connsiteX0" fmla="*/ 2315735 w 4631470"/>
              <a:gd name="connsiteY0" fmla="*/ 0 h 4209370"/>
              <a:gd name="connsiteX1" fmla="*/ 4631470 w 4631470"/>
              <a:gd name="connsiteY1" fmla="*/ 2315735 h 4209370"/>
              <a:gd name="connsiteX2" fmla="*/ 3788758 w 4631470"/>
              <a:gd name="connsiteY2" fmla="*/ 4102669 h 4209370"/>
              <a:gd name="connsiteX3" fmla="*/ 3646068 w 4631470"/>
              <a:gd name="connsiteY3" fmla="*/ 4209370 h 4209370"/>
              <a:gd name="connsiteX4" fmla="*/ 985403 w 4631470"/>
              <a:gd name="connsiteY4" fmla="*/ 4209370 h 4209370"/>
              <a:gd name="connsiteX5" fmla="*/ 842713 w 4631470"/>
              <a:gd name="connsiteY5" fmla="*/ 4102669 h 4209370"/>
              <a:gd name="connsiteX6" fmla="*/ 0 w 4631470"/>
              <a:gd name="connsiteY6" fmla="*/ 2315735 h 4209370"/>
              <a:gd name="connsiteX7" fmla="*/ 2315735 w 4631470"/>
              <a:gd name="connsiteY7" fmla="*/ 0 h 4209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31470" h="4209370">
                <a:moveTo>
                  <a:pt x="2315735" y="0"/>
                </a:moveTo>
                <a:cubicBezTo>
                  <a:pt x="3594680" y="0"/>
                  <a:pt x="4631470" y="1036790"/>
                  <a:pt x="4631470" y="2315735"/>
                </a:cubicBezTo>
                <a:cubicBezTo>
                  <a:pt x="4631470" y="3035142"/>
                  <a:pt x="4303423" y="3677929"/>
                  <a:pt x="3788758" y="4102669"/>
                </a:cubicBezTo>
                <a:lnTo>
                  <a:pt x="3646068" y="4209370"/>
                </a:lnTo>
                <a:lnTo>
                  <a:pt x="985403" y="4209370"/>
                </a:lnTo>
                <a:lnTo>
                  <a:pt x="842713" y="4102669"/>
                </a:lnTo>
                <a:cubicBezTo>
                  <a:pt x="328047" y="3677929"/>
                  <a:pt x="0" y="3035142"/>
                  <a:pt x="0" y="2315735"/>
                </a:cubicBezTo>
                <a:cubicBezTo>
                  <a:pt x="0" y="1036790"/>
                  <a:pt x="1036790" y="0"/>
                  <a:pt x="2315735" y="0"/>
                </a:cubicBezTo>
                <a:close/>
              </a:path>
            </a:pathLst>
          </a:custGeom>
        </p:spPr>
        <p:txBody>
          <a:bodyPr wrap="square" lIns="0" tIns="274320" rIns="548640" anchor="ctr">
            <a:noAutofit/>
          </a:bodyPr>
          <a:lstStyle>
            <a:lvl1pPr marL="0" indent="0" algn="r">
              <a:buNone/>
              <a:defRPr sz="1200" b="0">
                <a:solidFill>
                  <a:schemeClr val="tx1"/>
                </a:solidFill>
                <a:latin typeface="+mn-lt"/>
                <a:sym typeface="Wingdings" pitchFamily="2" charset="2"/>
              </a:defRPr>
            </a:lvl1pPr>
          </a:lstStyle>
          <a:p>
            <a:r>
              <a:rPr lang="en-US" dirty="0"/>
              <a:t> Click icon to</a:t>
            </a:r>
            <a:br>
              <a:rPr lang="en-US" dirty="0"/>
            </a:br>
            <a:r>
              <a:rPr lang="en-US" dirty="0"/>
              <a:t>add picture</a:t>
            </a:r>
          </a:p>
        </p:txBody>
      </p:sp>
      <p:sp>
        <p:nvSpPr>
          <p:cNvPr id="11" name="Text Placeholder 7">
            <a:extLst>
              <a:ext uri="{FF2B5EF4-FFF2-40B4-BE49-F238E27FC236}">
                <a16:creationId xmlns:a16="http://schemas.microsoft.com/office/drawing/2014/main" id="{1C2F27C8-8481-FF60-F21A-7761E3594D83}"/>
              </a:ext>
            </a:extLst>
          </p:cNvPr>
          <p:cNvSpPr>
            <a:spLocks noGrp="1"/>
          </p:cNvSpPr>
          <p:nvPr>
            <p:ph type="body" sz="quarter" idx="11" hasCustomPrompt="1"/>
          </p:nvPr>
        </p:nvSpPr>
        <p:spPr>
          <a:xfrm>
            <a:off x="1107806" y="4662492"/>
            <a:ext cx="3048297" cy="261610"/>
          </a:xfrm>
        </p:spPr>
        <p:txBody>
          <a:bodyPr wrap="square">
            <a:spAutoFit/>
          </a:bodyPr>
          <a:lstStyle>
            <a:lvl1pPr marL="0" indent="0">
              <a:buNone/>
              <a:defRPr lang="en-US" sz="1100" b="0" dirty="0">
                <a:solidFill>
                  <a:schemeClr val="bg2"/>
                </a:solidFill>
                <a:latin typeface="Montserrat Light" panose="00000400000000000000" pitchFamily="2" charset="0"/>
                <a:ea typeface="+mn-ea"/>
                <a:cs typeface="+mn-cs"/>
              </a:defRPr>
            </a:lvl1pPr>
            <a:lvl2pPr marL="0" indent="0">
              <a:buNone/>
              <a:defRPr/>
            </a:lvl2pPr>
          </a:lstStyle>
          <a:p>
            <a:pPr lvl="0"/>
            <a:r>
              <a:rPr lang="en-US" dirty="0"/>
              <a:t>Click to add any other text if needed</a:t>
            </a:r>
          </a:p>
        </p:txBody>
      </p:sp>
      <p:pic>
        <p:nvPicPr>
          <p:cNvPr id="5" name="Graphic 4">
            <a:extLst>
              <a:ext uri="{FF2B5EF4-FFF2-40B4-BE49-F238E27FC236}">
                <a16:creationId xmlns:a16="http://schemas.microsoft.com/office/drawing/2014/main" id="{093C760A-E7BA-C41F-7DE7-C82B08D73E2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983896" y="217531"/>
            <a:ext cx="1972779" cy="574625"/>
          </a:xfrm>
          <a:prstGeom prst="rect">
            <a:avLst/>
          </a:prstGeom>
        </p:spPr>
      </p:pic>
    </p:spTree>
  </p:cSld>
  <p:clrMapOvr>
    <a:masterClrMapping/>
  </p:clrMapOvr>
  <p:extLst>
    <p:ext uri="{DCECCB84-F9BA-43D5-87BE-67443E8EF086}">
      <p15:sldGuideLst xmlns:p15="http://schemas.microsoft.com/office/powerpoint/2012/main">
        <p15:guide id="1" pos="504" userDrawn="1">
          <p15:clr>
            <a:srgbClr val="FBAE40"/>
          </p15:clr>
        </p15:guide>
        <p15:guide id="2" pos="696" userDrawn="1">
          <p15:clr>
            <a:srgbClr val="FBAE40"/>
          </p15:clr>
        </p15:guide>
        <p15:guide id="3" orient="horz" pos="756" userDrawn="1">
          <p15:clr>
            <a:srgbClr val="FBAE40"/>
          </p15:clr>
        </p15:guide>
        <p15:guide id="4" pos="317"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Master - back cover">
    <p:spTree>
      <p:nvGrpSpPr>
        <p:cNvPr id="1" name=""/>
        <p:cNvGrpSpPr/>
        <p:nvPr/>
      </p:nvGrpSpPr>
      <p:grpSpPr>
        <a:xfrm>
          <a:off x="0" y="0"/>
          <a:ext cx="0" cy="0"/>
          <a:chOff x="0" y="0"/>
          <a:chExt cx="0" cy="0"/>
        </a:xfrm>
      </p:grpSpPr>
      <p:sp>
        <p:nvSpPr>
          <p:cNvPr id="6" name="object 3">
            <a:extLst>
              <a:ext uri="{FF2B5EF4-FFF2-40B4-BE49-F238E27FC236}">
                <a16:creationId xmlns:a16="http://schemas.microsoft.com/office/drawing/2014/main" id="{9D787F98-82FB-A897-4817-6EC131431DD5}"/>
              </a:ext>
            </a:extLst>
          </p:cNvPr>
          <p:cNvSpPr/>
          <p:nvPr/>
        </p:nvSpPr>
        <p:spPr>
          <a:xfrm flipV="1">
            <a:off x="321" y="507970"/>
            <a:ext cx="8635651" cy="2714128"/>
          </a:xfrm>
          <a:prstGeom prst="round1Rect">
            <a:avLst>
              <a:gd name="adj" fmla="val 11144"/>
            </a:avLst>
          </a:prstGeom>
          <a:solidFill>
            <a:srgbClr val="A1C516"/>
          </a:solidFill>
        </p:spPr>
        <p:txBody>
          <a:bodyPr wrap="square" lIns="0" tIns="0" rIns="0" bIns="0" rtlCol="0"/>
          <a:lstStyle/>
          <a:p>
            <a:endParaRPr dirty="0"/>
          </a:p>
        </p:txBody>
      </p:sp>
      <p:sp>
        <p:nvSpPr>
          <p:cNvPr id="19" name="object 17">
            <a:extLst>
              <a:ext uri="{FF2B5EF4-FFF2-40B4-BE49-F238E27FC236}">
                <a16:creationId xmlns:a16="http://schemas.microsoft.com/office/drawing/2014/main" id="{4DFEC1F8-24A8-1F33-5EE6-D4BBAE068C70}"/>
              </a:ext>
            </a:extLst>
          </p:cNvPr>
          <p:cNvSpPr txBox="1"/>
          <p:nvPr userDrawn="1"/>
        </p:nvSpPr>
        <p:spPr>
          <a:xfrm>
            <a:off x="1409700" y="3971303"/>
            <a:ext cx="3201042" cy="611138"/>
          </a:xfrm>
          <a:prstGeom prst="rect">
            <a:avLst/>
          </a:prstGeom>
        </p:spPr>
        <p:txBody>
          <a:bodyPr vert="horz" wrap="square" lIns="0" tIns="6931" rIns="0" bIns="0" rtlCol="0">
            <a:spAutoFit/>
          </a:bodyPr>
          <a:lstStyle/>
          <a:p>
            <a:pPr marL="5776">
              <a:spcBef>
                <a:spcPts val="55"/>
              </a:spcBef>
            </a:pPr>
            <a:r>
              <a:rPr sz="1114" spc="-5" dirty="0">
                <a:solidFill>
                  <a:srgbClr val="212444"/>
                </a:solidFill>
                <a:latin typeface="Montserrat"/>
                <a:cs typeface="Montserrat"/>
              </a:rPr>
              <a:t>CAFOD,</a:t>
            </a:r>
            <a:r>
              <a:rPr sz="1114" spc="-52" dirty="0">
                <a:solidFill>
                  <a:srgbClr val="212444"/>
                </a:solidFill>
                <a:latin typeface="Montserrat"/>
                <a:cs typeface="Montserrat"/>
              </a:rPr>
              <a:t> </a:t>
            </a:r>
            <a:r>
              <a:rPr sz="1114" spc="-9" dirty="0">
                <a:solidFill>
                  <a:srgbClr val="212444"/>
                </a:solidFill>
                <a:latin typeface="Montserrat"/>
                <a:cs typeface="Montserrat"/>
              </a:rPr>
              <a:t>Romero</a:t>
            </a:r>
            <a:r>
              <a:rPr sz="1114" spc="-50" dirty="0">
                <a:solidFill>
                  <a:srgbClr val="212444"/>
                </a:solidFill>
                <a:latin typeface="Montserrat"/>
                <a:cs typeface="Montserrat"/>
              </a:rPr>
              <a:t> </a:t>
            </a:r>
            <a:r>
              <a:rPr sz="1114" spc="-5" dirty="0">
                <a:solidFill>
                  <a:srgbClr val="212444"/>
                </a:solidFill>
                <a:latin typeface="Montserrat"/>
                <a:cs typeface="Montserrat"/>
              </a:rPr>
              <a:t>House,</a:t>
            </a:r>
            <a:endParaRPr sz="1114">
              <a:latin typeface="Montserrat"/>
              <a:cs typeface="Montserrat"/>
            </a:endParaRPr>
          </a:p>
          <a:p>
            <a:pPr marL="5776">
              <a:spcBef>
                <a:spcPts val="14"/>
              </a:spcBef>
            </a:pPr>
            <a:r>
              <a:rPr sz="1114" dirty="0">
                <a:solidFill>
                  <a:srgbClr val="212444"/>
                </a:solidFill>
                <a:latin typeface="Montserrat"/>
                <a:cs typeface="Montserrat"/>
              </a:rPr>
              <a:t>55</a:t>
            </a:r>
            <a:r>
              <a:rPr sz="1114" spc="-39" dirty="0">
                <a:solidFill>
                  <a:srgbClr val="212444"/>
                </a:solidFill>
                <a:latin typeface="Montserrat"/>
                <a:cs typeface="Montserrat"/>
              </a:rPr>
              <a:t> </a:t>
            </a:r>
            <a:r>
              <a:rPr sz="1114" spc="-16" dirty="0">
                <a:solidFill>
                  <a:srgbClr val="212444"/>
                </a:solidFill>
                <a:latin typeface="Montserrat"/>
                <a:cs typeface="Montserrat"/>
              </a:rPr>
              <a:t>Westminster</a:t>
            </a:r>
            <a:r>
              <a:rPr sz="1114" spc="-39" dirty="0">
                <a:solidFill>
                  <a:srgbClr val="212444"/>
                </a:solidFill>
                <a:latin typeface="Montserrat"/>
                <a:cs typeface="Montserrat"/>
              </a:rPr>
              <a:t> </a:t>
            </a:r>
            <a:r>
              <a:rPr sz="1114" spc="-5" dirty="0">
                <a:solidFill>
                  <a:srgbClr val="212444"/>
                </a:solidFill>
                <a:latin typeface="Montserrat"/>
                <a:cs typeface="Montserrat"/>
              </a:rPr>
              <a:t>Bridge</a:t>
            </a:r>
            <a:r>
              <a:rPr sz="1114" spc="-39" dirty="0">
                <a:solidFill>
                  <a:srgbClr val="212444"/>
                </a:solidFill>
                <a:latin typeface="Montserrat"/>
                <a:cs typeface="Montserrat"/>
              </a:rPr>
              <a:t> </a:t>
            </a:r>
            <a:r>
              <a:rPr sz="1114" dirty="0">
                <a:solidFill>
                  <a:srgbClr val="212444"/>
                </a:solidFill>
                <a:latin typeface="Montserrat"/>
                <a:cs typeface="Montserrat"/>
              </a:rPr>
              <a:t>Road,</a:t>
            </a:r>
            <a:r>
              <a:rPr sz="1114" spc="-39" dirty="0">
                <a:solidFill>
                  <a:srgbClr val="212444"/>
                </a:solidFill>
                <a:latin typeface="Montserrat"/>
                <a:cs typeface="Montserrat"/>
              </a:rPr>
              <a:t> </a:t>
            </a:r>
            <a:r>
              <a:rPr sz="1114" spc="-5" dirty="0">
                <a:solidFill>
                  <a:srgbClr val="212444"/>
                </a:solidFill>
                <a:latin typeface="Montserrat"/>
                <a:cs typeface="Montserrat"/>
              </a:rPr>
              <a:t>London</a:t>
            </a:r>
            <a:r>
              <a:rPr sz="1114" spc="-36" dirty="0">
                <a:solidFill>
                  <a:srgbClr val="212444"/>
                </a:solidFill>
                <a:latin typeface="Montserrat"/>
                <a:cs typeface="Montserrat"/>
              </a:rPr>
              <a:t> </a:t>
            </a:r>
            <a:r>
              <a:rPr sz="1114" dirty="0">
                <a:solidFill>
                  <a:srgbClr val="212444"/>
                </a:solidFill>
                <a:latin typeface="Montserrat"/>
                <a:cs typeface="Montserrat"/>
              </a:rPr>
              <a:t>SE1</a:t>
            </a:r>
            <a:r>
              <a:rPr sz="1114" spc="-39" dirty="0">
                <a:solidFill>
                  <a:srgbClr val="212444"/>
                </a:solidFill>
                <a:latin typeface="Montserrat"/>
                <a:cs typeface="Montserrat"/>
              </a:rPr>
              <a:t> </a:t>
            </a:r>
            <a:r>
              <a:rPr sz="1114" spc="-11" dirty="0">
                <a:solidFill>
                  <a:srgbClr val="212444"/>
                </a:solidFill>
                <a:latin typeface="Montserrat"/>
                <a:cs typeface="Montserrat"/>
              </a:rPr>
              <a:t>7JB</a:t>
            </a:r>
            <a:endParaRPr sz="1114">
              <a:latin typeface="Montserrat"/>
              <a:cs typeface="Montserrat"/>
            </a:endParaRPr>
          </a:p>
          <a:p>
            <a:pPr marL="5776">
              <a:spcBef>
                <a:spcPts val="687"/>
              </a:spcBef>
            </a:pPr>
            <a:r>
              <a:rPr sz="1114" b="1" u="sng" spc="-5" dirty="0">
                <a:solidFill>
                  <a:srgbClr val="212444"/>
                </a:solidFill>
                <a:uFill>
                  <a:solidFill>
                    <a:srgbClr val="212444"/>
                  </a:solidFill>
                </a:uFill>
                <a:latin typeface="Montserrat ExtraBold"/>
                <a:cs typeface="Montserrat ExtraBold"/>
              </a:rPr>
              <a:t>cafod.org.uk</a:t>
            </a:r>
            <a:endParaRPr sz="1114">
              <a:latin typeface="Montserrat ExtraBold"/>
              <a:cs typeface="Montserrat ExtraBold"/>
            </a:endParaRPr>
          </a:p>
        </p:txBody>
      </p:sp>
      <p:sp>
        <p:nvSpPr>
          <p:cNvPr id="20" name="object 18">
            <a:extLst>
              <a:ext uri="{FF2B5EF4-FFF2-40B4-BE49-F238E27FC236}">
                <a16:creationId xmlns:a16="http://schemas.microsoft.com/office/drawing/2014/main" id="{6038AB0D-C18D-FA53-44CE-D306AA4801EC}"/>
              </a:ext>
            </a:extLst>
          </p:cNvPr>
          <p:cNvSpPr/>
          <p:nvPr userDrawn="1"/>
        </p:nvSpPr>
        <p:spPr>
          <a:xfrm>
            <a:off x="2823919" y="4424720"/>
            <a:ext cx="160572" cy="160572"/>
          </a:xfrm>
          <a:custGeom>
            <a:avLst/>
            <a:gdLst/>
            <a:ahLst/>
            <a:cxnLst/>
            <a:rect l="l" t="t" r="r" b="b"/>
            <a:pathLst>
              <a:path w="353060" h="353059">
                <a:moveTo>
                  <a:pt x="176277" y="0"/>
                </a:moveTo>
                <a:lnTo>
                  <a:pt x="129414" y="6297"/>
                </a:lnTo>
                <a:lnTo>
                  <a:pt x="87305" y="24068"/>
                </a:lnTo>
                <a:lnTo>
                  <a:pt x="51629" y="51633"/>
                </a:lnTo>
                <a:lnTo>
                  <a:pt x="24066" y="87310"/>
                </a:lnTo>
                <a:lnTo>
                  <a:pt x="6296" y="129418"/>
                </a:lnTo>
                <a:lnTo>
                  <a:pt x="0" y="176277"/>
                </a:lnTo>
                <a:lnTo>
                  <a:pt x="6296" y="223135"/>
                </a:lnTo>
                <a:lnTo>
                  <a:pt x="24066" y="265241"/>
                </a:lnTo>
                <a:lnTo>
                  <a:pt x="51629" y="300916"/>
                </a:lnTo>
                <a:lnTo>
                  <a:pt x="87305" y="328478"/>
                </a:lnTo>
                <a:lnTo>
                  <a:pt x="129414" y="346247"/>
                </a:lnTo>
                <a:lnTo>
                  <a:pt x="176277" y="352544"/>
                </a:lnTo>
                <a:lnTo>
                  <a:pt x="223135" y="346247"/>
                </a:lnTo>
                <a:lnTo>
                  <a:pt x="265241" y="328478"/>
                </a:lnTo>
                <a:lnTo>
                  <a:pt x="300916" y="300916"/>
                </a:lnTo>
                <a:lnTo>
                  <a:pt x="319550" y="276797"/>
                </a:lnTo>
                <a:lnTo>
                  <a:pt x="71924" y="276797"/>
                </a:lnTo>
                <a:lnTo>
                  <a:pt x="149901" y="185523"/>
                </a:lnTo>
                <a:lnTo>
                  <a:pt x="72647" y="75756"/>
                </a:lnTo>
                <a:lnTo>
                  <a:pt x="319552" y="75756"/>
                </a:lnTo>
                <a:lnTo>
                  <a:pt x="300916" y="51633"/>
                </a:lnTo>
                <a:lnTo>
                  <a:pt x="265241" y="24068"/>
                </a:lnTo>
                <a:lnTo>
                  <a:pt x="223135" y="6297"/>
                </a:lnTo>
                <a:lnTo>
                  <a:pt x="176277" y="0"/>
                </a:lnTo>
                <a:close/>
              </a:path>
              <a:path w="353060" h="353059">
                <a:moveTo>
                  <a:pt x="159356" y="198957"/>
                </a:moveTo>
                <a:lnTo>
                  <a:pt x="92866" y="276797"/>
                </a:lnTo>
                <a:lnTo>
                  <a:pt x="214150" y="276797"/>
                </a:lnTo>
                <a:lnTo>
                  <a:pt x="159356" y="198957"/>
                </a:lnTo>
                <a:close/>
              </a:path>
              <a:path w="353060" h="353059">
                <a:moveTo>
                  <a:pt x="319552" y="75756"/>
                </a:moveTo>
                <a:lnTo>
                  <a:pt x="264588" y="75756"/>
                </a:lnTo>
                <a:lnTo>
                  <a:pt x="195805" y="156288"/>
                </a:lnTo>
                <a:lnTo>
                  <a:pt x="280619" y="276797"/>
                </a:lnTo>
                <a:lnTo>
                  <a:pt x="319550" y="276797"/>
                </a:lnTo>
                <a:lnTo>
                  <a:pt x="328478" y="265241"/>
                </a:lnTo>
                <a:lnTo>
                  <a:pt x="346247" y="223135"/>
                </a:lnTo>
                <a:lnTo>
                  <a:pt x="352544" y="176277"/>
                </a:lnTo>
                <a:lnTo>
                  <a:pt x="346247" y="129418"/>
                </a:lnTo>
                <a:lnTo>
                  <a:pt x="328478" y="87310"/>
                </a:lnTo>
                <a:lnTo>
                  <a:pt x="319552" y="75756"/>
                </a:lnTo>
                <a:close/>
              </a:path>
              <a:path w="353060" h="353059">
                <a:moveTo>
                  <a:pt x="130383" y="92510"/>
                </a:moveTo>
                <a:lnTo>
                  <a:pt x="104708" y="92510"/>
                </a:lnTo>
                <a:lnTo>
                  <a:pt x="222883" y="260044"/>
                </a:lnTo>
                <a:lnTo>
                  <a:pt x="248557" y="260044"/>
                </a:lnTo>
                <a:lnTo>
                  <a:pt x="130383" y="92510"/>
                </a:lnTo>
                <a:close/>
              </a:path>
              <a:path w="353060" h="353059">
                <a:moveTo>
                  <a:pt x="243647" y="75756"/>
                </a:moveTo>
                <a:lnTo>
                  <a:pt x="139137" y="75756"/>
                </a:lnTo>
                <a:lnTo>
                  <a:pt x="186350" y="142854"/>
                </a:lnTo>
                <a:lnTo>
                  <a:pt x="243647" y="75756"/>
                </a:lnTo>
                <a:close/>
              </a:path>
            </a:pathLst>
          </a:custGeom>
          <a:solidFill>
            <a:srgbClr val="212444"/>
          </a:solidFill>
        </p:spPr>
        <p:txBody>
          <a:bodyPr wrap="square" lIns="0" tIns="0" rIns="0" bIns="0" rtlCol="0"/>
          <a:lstStyle/>
          <a:p>
            <a:endParaRPr/>
          </a:p>
        </p:txBody>
      </p:sp>
      <p:sp>
        <p:nvSpPr>
          <p:cNvPr id="21" name="object 19">
            <a:extLst>
              <a:ext uri="{FF2B5EF4-FFF2-40B4-BE49-F238E27FC236}">
                <a16:creationId xmlns:a16="http://schemas.microsoft.com/office/drawing/2014/main" id="{2959AE32-8AFC-975C-4A21-763E87087CC9}"/>
              </a:ext>
            </a:extLst>
          </p:cNvPr>
          <p:cNvSpPr/>
          <p:nvPr userDrawn="1"/>
        </p:nvSpPr>
        <p:spPr>
          <a:xfrm>
            <a:off x="3124897" y="4424723"/>
            <a:ext cx="160572" cy="160572"/>
          </a:xfrm>
          <a:custGeom>
            <a:avLst/>
            <a:gdLst/>
            <a:ahLst/>
            <a:cxnLst/>
            <a:rect l="l" t="t" r="r" b="b"/>
            <a:pathLst>
              <a:path w="353060" h="353059">
                <a:moveTo>
                  <a:pt x="176266" y="0"/>
                </a:moveTo>
                <a:lnTo>
                  <a:pt x="129408" y="6296"/>
                </a:lnTo>
                <a:lnTo>
                  <a:pt x="87302" y="24065"/>
                </a:lnTo>
                <a:lnTo>
                  <a:pt x="51628" y="51628"/>
                </a:lnTo>
                <a:lnTo>
                  <a:pt x="24065" y="87302"/>
                </a:lnTo>
                <a:lnTo>
                  <a:pt x="6296" y="129408"/>
                </a:lnTo>
                <a:lnTo>
                  <a:pt x="0" y="176266"/>
                </a:lnTo>
                <a:lnTo>
                  <a:pt x="6296" y="223129"/>
                </a:lnTo>
                <a:lnTo>
                  <a:pt x="24065" y="265238"/>
                </a:lnTo>
                <a:lnTo>
                  <a:pt x="51628" y="300914"/>
                </a:lnTo>
                <a:lnTo>
                  <a:pt x="87302" y="328477"/>
                </a:lnTo>
                <a:lnTo>
                  <a:pt x="129408" y="346247"/>
                </a:lnTo>
                <a:lnTo>
                  <a:pt x="176266" y="352544"/>
                </a:lnTo>
                <a:lnTo>
                  <a:pt x="223125" y="346247"/>
                </a:lnTo>
                <a:lnTo>
                  <a:pt x="265231" y="328477"/>
                </a:lnTo>
                <a:lnTo>
                  <a:pt x="300905" y="300914"/>
                </a:lnTo>
                <a:lnTo>
                  <a:pt x="328467" y="265238"/>
                </a:lnTo>
                <a:lnTo>
                  <a:pt x="330257" y="260997"/>
                </a:lnTo>
                <a:lnTo>
                  <a:pt x="155157" y="260997"/>
                </a:lnTo>
                <a:lnTo>
                  <a:pt x="155092" y="223129"/>
                </a:lnTo>
                <a:lnTo>
                  <a:pt x="155011" y="176266"/>
                </a:lnTo>
                <a:lnTo>
                  <a:pt x="134121" y="176266"/>
                </a:lnTo>
                <a:lnTo>
                  <a:pt x="134048" y="155063"/>
                </a:lnTo>
                <a:lnTo>
                  <a:pt x="155147" y="155063"/>
                </a:lnTo>
                <a:lnTo>
                  <a:pt x="155147" y="134215"/>
                </a:lnTo>
                <a:lnTo>
                  <a:pt x="160924" y="112204"/>
                </a:lnTo>
                <a:lnTo>
                  <a:pt x="173633" y="101767"/>
                </a:lnTo>
                <a:lnTo>
                  <a:pt x="186342" y="98636"/>
                </a:lnTo>
                <a:lnTo>
                  <a:pt x="333250" y="98636"/>
                </a:lnTo>
                <a:lnTo>
                  <a:pt x="328467" y="87302"/>
                </a:lnTo>
                <a:lnTo>
                  <a:pt x="300905" y="51628"/>
                </a:lnTo>
                <a:lnTo>
                  <a:pt x="265231" y="24065"/>
                </a:lnTo>
                <a:lnTo>
                  <a:pt x="223125" y="6296"/>
                </a:lnTo>
                <a:lnTo>
                  <a:pt x="176266" y="0"/>
                </a:lnTo>
                <a:close/>
              </a:path>
              <a:path w="353060" h="353059">
                <a:moveTo>
                  <a:pt x="333250" y="98636"/>
                </a:moveTo>
                <a:lnTo>
                  <a:pt x="218830" y="98636"/>
                </a:lnTo>
                <a:lnTo>
                  <a:pt x="218715" y="112204"/>
                </a:lnTo>
                <a:lnTo>
                  <a:pt x="218590" y="127011"/>
                </a:lnTo>
                <a:lnTo>
                  <a:pt x="183125" y="127011"/>
                </a:lnTo>
                <a:lnTo>
                  <a:pt x="183317" y="134215"/>
                </a:lnTo>
                <a:lnTo>
                  <a:pt x="183397" y="155063"/>
                </a:lnTo>
                <a:lnTo>
                  <a:pt x="218998" y="155063"/>
                </a:lnTo>
                <a:lnTo>
                  <a:pt x="210935" y="176266"/>
                </a:lnTo>
                <a:lnTo>
                  <a:pt x="183261" y="176266"/>
                </a:lnTo>
                <a:lnTo>
                  <a:pt x="183261" y="260997"/>
                </a:lnTo>
                <a:lnTo>
                  <a:pt x="330257" y="260997"/>
                </a:lnTo>
                <a:lnTo>
                  <a:pt x="346237" y="223129"/>
                </a:lnTo>
                <a:lnTo>
                  <a:pt x="352533" y="176266"/>
                </a:lnTo>
                <a:lnTo>
                  <a:pt x="346237" y="129408"/>
                </a:lnTo>
                <a:lnTo>
                  <a:pt x="333250" y="98636"/>
                </a:lnTo>
                <a:close/>
              </a:path>
            </a:pathLst>
          </a:custGeom>
          <a:solidFill>
            <a:srgbClr val="212444"/>
          </a:solidFill>
        </p:spPr>
        <p:txBody>
          <a:bodyPr wrap="square" lIns="0" tIns="0" rIns="0" bIns="0" rtlCol="0"/>
          <a:lstStyle/>
          <a:p>
            <a:endParaRPr/>
          </a:p>
        </p:txBody>
      </p:sp>
      <p:sp>
        <p:nvSpPr>
          <p:cNvPr id="22" name="object 20">
            <a:extLst>
              <a:ext uri="{FF2B5EF4-FFF2-40B4-BE49-F238E27FC236}">
                <a16:creationId xmlns:a16="http://schemas.microsoft.com/office/drawing/2014/main" id="{09A59A26-CEC8-9663-5DE4-9892B8C00C95}"/>
              </a:ext>
            </a:extLst>
          </p:cNvPr>
          <p:cNvSpPr/>
          <p:nvPr userDrawn="1"/>
        </p:nvSpPr>
        <p:spPr>
          <a:xfrm>
            <a:off x="3425869" y="4424720"/>
            <a:ext cx="160572" cy="160572"/>
          </a:xfrm>
          <a:custGeom>
            <a:avLst/>
            <a:gdLst/>
            <a:ahLst/>
            <a:cxnLst/>
            <a:rect l="l" t="t" r="r" b="b"/>
            <a:pathLst>
              <a:path w="353059" h="353059">
                <a:moveTo>
                  <a:pt x="176277" y="0"/>
                </a:moveTo>
                <a:lnTo>
                  <a:pt x="129414" y="6297"/>
                </a:lnTo>
                <a:lnTo>
                  <a:pt x="87305" y="24068"/>
                </a:lnTo>
                <a:lnTo>
                  <a:pt x="51629" y="51633"/>
                </a:lnTo>
                <a:lnTo>
                  <a:pt x="24066" y="87310"/>
                </a:lnTo>
                <a:lnTo>
                  <a:pt x="6296" y="129418"/>
                </a:lnTo>
                <a:lnTo>
                  <a:pt x="0" y="176277"/>
                </a:lnTo>
                <a:lnTo>
                  <a:pt x="6296" y="223135"/>
                </a:lnTo>
                <a:lnTo>
                  <a:pt x="23954" y="264976"/>
                </a:lnTo>
                <a:lnTo>
                  <a:pt x="24066" y="265241"/>
                </a:lnTo>
                <a:lnTo>
                  <a:pt x="51629" y="300916"/>
                </a:lnTo>
                <a:lnTo>
                  <a:pt x="87305" y="328478"/>
                </a:lnTo>
                <a:lnTo>
                  <a:pt x="129414" y="346247"/>
                </a:lnTo>
                <a:lnTo>
                  <a:pt x="176277" y="352544"/>
                </a:lnTo>
                <a:lnTo>
                  <a:pt x="223135" y="346247"/>
                </a:lnTo>
                <a:lnTo>
                  <a:pt x="265241" y="328478"/>
                </a:lnTo>
                <a:lnTo>
                  <a:pt x="300916" y="300916"/>
                </a:lnTo>
                <a:lnTo>
                  <a:pt x="324964" y="269789"/>
                </a:lnTo>
                <a:lnTo>
                  <a:pt x="133690" y="269789"/>
                </a:lnTo>
                <a:lnTo>
                  <a:pt x="109973" y="269254"/>
                </a:lnTo>
                <a:lnTo>
                  <a:pt x="71756" y="257396"/>
                </a:lnTo>
                <a:lnTo>
                  <a:pt x="60019" y="205334"/>
                </a:lnTo>
                <a:lnTo>
                  <a:pt x="59362" y="147219"/>
                </a:lnTo>
                <a:lnTo>
                  <a:pt x="59897" y="130448"/>
                </a:lnTo>
                <a:lnTo>
                  <a:pt x="77766" y="90531"/>
                </a:lnTo>
                <a:lnTo>
                  <a:pt x="137412" y="83299"/>
                </a:lnTo>
                <a:lnTo>
                  <a:pt x="164559" y="82764"/>
                </a:lnTo>
                <a:lnTo>
                  <a:pt x="324966" y="82764"/>
                </a:lnTo>
                <a:lnTo>
                  <a:pt x="300916" y="51633"/>
                </a:lnTo>
                <a:lnTo>
                  <a:pt x="265241" y="24068"/>
                </a:lnTo>
                <a:lnTo>
                  <a:pt x="223135" y="6297"/>
                </a:lnTo>
                <a:lnTo>
                  <a:pt x="176277" y="0"/>
                </a:lnTo>
                <a:close/>
              </a:path>
              <a:path w="353059" h="353059">
                <a:moveTo>
                  <a:pt x="324966" y="82764"/>
                </a:moveTo>
                <a:lnTo>
                  <a:pt x="218858" y="82764"/>
                </a:lnTo>
                <a:lnTo>
                  <a:pt x="242572" y="83299"/>
                </a:lnTo>
                <a:lnTo>
                  <a:pt x="255989" y="84751"/>
                </a:lnTo>
                <a:lnTo>
                  <a:pt x="288368" y="108258"/>
                </a:lnTo>
                <a:lnTo>
                  <a:pt x="292524" y="147219"/>
                </a:lnTo>
                <a:lnTo>
                  <a:pt x="293181" y="168215"/>
                </a:lnTo>
                <a:lnTo>
                  <a:pt x="293181" y="205334"/>
                </a:lnTo>
                <a:lnTo>
                  <a:pt x="288368" y="244296"/>
                </a:lnTo>
                <a:lnTo>
                  <a:pt x="245701" y="267803"/>
                </a:lnTo>
                <a:lnTo>
                  <a:pt x="187993" y="269789"/>
                </a:lnTo>
                <a:lnTo>
                  <a:pt x="324964" y="269789"/>
                </a:lnTo>
                <a:lnTo>
                  <a:pt x="328478" y="265241"/>
                </a:lnTo>
                <a:lnTo>
                  <a:pt x="346247" y="223135"/>
                </a:lnTo>
                <a:lnTo>
                  <a:pt x="352544" y="176277"/>
                </a:lnTo>
                <a:lnTo>
                  <a:pt x="346247" y="129418"/>
                </a:lnTo>
                <a:lnTo>
                  <a:pt x="328591" y="87578"/>
                </a:lnTo>
                <a:lnTo>
                  <a:pt x="328478" y="87310"/>
                </a:lnTo>
                <a:lnTo>
                  <a:pt x="324966" y="82764"/>
                </a:lnTo>
                <a:close/>
              </a:path>
              <a:path w="353059" h="353059">
                <a:moveTo>
                  <a:pt x="157754" y="138571"/>
                </a:moveTo>
                <a:lnTo>
                  <a:pt x="152874" y="141377"/>
                </a:lnTo>
                <a:lnTo>
                  <a:pt x="152874" y="211176"/>
                </a:lnTo>
                <a:lnTo>
                  <a:pt x="157754" y="213993"/>
                </a:lnTo>
                <a:lnTo>
                  <a:pt x="218192" y="179094"/>
                </a:lnTo>
                <a:lnTo>
                  <a:pt x="218192" y="173460"/>
                </a:lnTo>
                <a:lnTo>
                  <a:pt x="157754" y="138571"/>
                </a:lnTo>
                <a:close/>
              </a:path>
            </a:pathLst>
          </a:custGeom>
          <a:solidFill>
            <a:srgbClr val="212444"/>
          </a:solidFill>
        </p:spPr>
        <p:txBody>
          <a:bodyPr wrap="square" lIns="0" tIns="0" rIns="0" bIns="0" rtlCol="0"/>
          <a:lstStyle/>
          <a:p>
            <a:endParaRPr/>
          </a:p>
        </p:txBody>
      </p:sp>
      <p:sp>
        <p:nvSpPr>
          <p:cNvPr id="23" name="object 21">
            <a:extLst>
              <a:ext uri="{FF2B5EF4-FFF2-40B4-BE49-F238E27FC236}">
                <a16:creationId xmlns:a16="http://schemas.microsoft.com/office/drawing/2014/main" id="{9EE02F45-8912-E0B3-8A8C-35BFD9DB1E0B}"/>
              </a:ext>
            </a:extLst>
          </p:cNvPr>
          <p:cNvSpPr/>
          <p:nvPr userDrawn="1"/>
        </p:nvSpPr>
        <p:spPr>
          <a:xfrm>
            <a:off x="2522942" y="4424724"/>
            <a:ext cx="160572" cy="160572"/>
          </a:xfrm>
          <a:custGeom>
            <a:avLst/>
            <a:gdLst/>
            <a:ahLst/>
            <a:cxnLst/>
            <a:rect l="l" t="t" r="r" b="b"/>
            <a:pathLst>
              <a:path w="353060" h="353059">
                <a:moveTo>
                  <a:pt x="176277" y="0"/>
                </a:moveTo>
                <a:lnTo>
                  <a:pt x="129418" y="6296"/>
                </a:lnTo>
                <a:lnTo>
                  <a:pt x="87310" y="24065"/>
                </a:lnTo>
                <a:lnTo>
                  <a:pt x="51633" y="51628"/>
                </a:lnTo>
                <a:lnTo>
                  <a:pt x="24068" y="87302"/>
                </a:lnTo>
                <a:lnTo>
                  <a:pt x="6297" y="129408"/>
                </a:lnTo>
                <a:lnTo>
                  <a:pt x="0" y="176266"/>
                </a:lnTo>
                <a:lnTo>
                  <a:pt x="6297" y="223125"/>
                </a:lnTo>
                <a:lnTo>
                  <a:pt x="24068" y="265234"/>
                </a:lnTo>
                <a:lnTo>
                  <a:pt x="51633" y="300910"/>
                </a:lnTo>
                <a:lnTo>
                  <a:pt x="87310" y="328475"/>
                </a:lnTo>
                <a:lnTo>
                  <a:pt x="129418" y="346246"/>
                </a:lnTo>
                <a:lnTo>
                  <a:pt x="176277" y="352544"/>
                </a:lnTo>
                <a:lnTo>
                  <a:pt x="223135" y="346246"/>
                </a:lnTo>
                <a:lnTo>
                  <a:pt x="265241" y="328475"/>
                </a:lnTo>
                <a:lnTo>
                  <a:pt x="300916" y="300910"/>
                </a:lnTo>
                <a:lnTo>
                  <a:pt x="314925" y="282776"/>
                </a:lnTo>
                <a:lnTo>
                  <a:pt x="123734" y="282776"/>
                </a:lnTo>
                <a:lnTo>
                  <a:pt x="102931" y="278565"/>
                </a:lnTo>
                <a:lnTo>
                  <a:pt x="85925" y="267090"/>
                </a:lnTo>
                <a:lnTo>
                  <a:pt x="74449" y="250083"/>
                </a:lnTo>
                <a:lnTo>
                  <a:pt x="70238" y="229280"/>
                </a:lnTo>
                <a:lnTo>
                  <a:pt x="70238" y="124205"/>
                </a:lnTo>
                <a:lnTo>
                  <a:pt x="74449" y="103403"/>
                </a:lnTo>
                <a:lnTo>
                  <a:pt x="85925" y="86396"/>
                </a:lnTo>
                <a:lnTo>
                  <a:pt x="102931" y="74920"/>
                </a:lnTo>
                <a:lnTo>
                  <a:pt x="123734" y="70709"/>
                </a:lnTo>
                <a:lnTo>
                  <a:pt x="315658" y="70709"/>
                </a:lnTo>
                <a:lnTo>
                  <a:pt x="300916" y="51628"/>
                </a:lnTo>
                <a:lnTo>
                  <a:pt x="265241" y="24065"/>
                </a:lnTo>
                <a:lnTo>
                  <a:pt x="223135" y="6296"/>
                </a:lnTo>
                <a:lnTo>
                  <a:pt x="176277" y="0"/>
                </a:lnTo>
                <a:close/>
              </a:path>
              <a:path w="353060" h="353059">
                <a:moveTo>
                  <a:pt x="315658" y="70709"/>
                </a:moveTo>
                <a:lnTo>
                  <a:pt x="228809" y="70709"/>
                </a:lnTo>
                <a:lnTo>
                  <a:pt x="249616" y="74920"/>
                </a:lnTo>
                <a:lnTo>
                  <a:pt x="266622" y="86396"/>
                </a:lnTo>
                <a:lnTo>
                  <a:pt x="278096" y="103403"/>
                </a:lnTo>
                <a:lnTo>
                  <a:pt x="282305" y="124205"/>
                </a:lnTo>
                <a:lnTo>
                  <a:pt x="282305" y="229280"/>
                </a:lnTo>
                <a:lnTo>
                  <a:pt x="278096" y="250083"/>
                </a:lnTo>
                <a:lnTo>
                  <a:pt x="266622" y="267090"/>
                </a:lnTo>
                <a:lnTo>
                  <a:pt x="249616" y="278565"/>
                </a:lnTo>
                <a:lnTo>
                  <a:pt x="228809" y="282776"/>
                </a:lnTo>
                <a:lnTo>
                  <a:pt x="314925" y="282776"/>
                </a:lnTo>
                <a:lnTo>
                  <a:pt x="328478" y="265234"/>
                </a:lnTo>
                <a:lnTo>
                  <a:pt x="346247" y="223125"/>
                </a:lnTo>
                <a:lnTo>
                  <a:pt x="352480" y="176738"/>
                </a:lnTo>
                <a:lnTo>
                  <a:pt x="352544" y="176266"/>
                </a:lnTo>
                <a:lnTo>
                  <a:pt x="346247" y="129408"/>
                </a:lnTo>
                <a:lnTo>
                  <a:pt x="328478" y="87302"/>
                </a:lnTo>
                <a:lnTo>
                  <a:pt x="315658" y="70709"/>
                </a:lnTo>
                <a:close/>
              </a:path>
              <a:path w="353060" h="353059">
                <a:moveTo>
                  <a:pt x="228809" y="93787"/>
                </a:moveTo>
                <a:lnTo>
                  <a:pt x="123734" y="93787"/>
                </a:lnTo>
                <a:lnTo>
                  <a:pt x="111909" y="96181"/>
                </a:lnTo>
                <a:lnTo>
                  <a:pt x="102239" y="102706"/>
                </a:lnTo>
                <a:lnTo>
                  <a:pt x="95711" y="112376"/>
                </a:lnTo>
                <a:lnTo>
                  <a:pt x="93316" y="124205"/>
                </a:lnTo>
                <a:lnTo>
                  <a:pt x="93316" y="229280"/>
                </a:lnTo>
                <a:lnTo>
                  <a:pt x="95714" y="241110"/>
                </a:lnTo>
                <a:lnTo>
                  <a:pt x="102244" y="250780"/>
                </a:lnTo>
                <a:lnTo>
                  <a:pt x="111916" y="257304"/>
                </a:lnTo>
                <a:lnTo>
                  <a:pt x="123734" y="259698"/>
                </a:lnTo>
                <a:lnTo>
                  <a:pt x="228809" y="259698"/>
                </a:lnTo>
                <a:lnTo>
                  <a:pt x="240639" y="257304"/>
                </a:lnTo>
                <a:lnTo>
                  <a:pt x="250309" y="250780"/>
                </a:lnTo>
                <a:lnTo>
                  <a:pt x="256833" y="241110"/>
                </a:lnTo>
                <a:lnTo>
                  <a:pt x="258806" y="231364"/>
                </a:lnTo>
                <a:lnTo>
                  <a:pt x="176277" y="231364"/>
                </a:lnTo>
                <a:lnTo>
                  <a:pt x="155039" y="227065"/>
                </a:lnTo>
                <a:lnTo>
                  <a:pt x="137676" y="215348"/>
                </a:lnTo>
                <a:lnTo>
                  <a:pt x="125960" y="197982"/>
                </a:lnTo>
                <a:lnTo>
                  <a:pt x="121661" y="176738"/>
                </a:lnTo>
                <a:lnTo>
                  <a:pt x="125960" y="155505"/>
                </a:lnTo>
                <a:lnTo>
                  <a:pt x="137676" y="138146"/>
                </a:lnTo>
                <a:lnTo>
                  <a:pt x="155039" y="126431"/>
                </a:lnTo>
                <a:lnTo>
                  <a:pt x="176277" y="122132"/>
                </a:lnTo>
                <a:lnTo>
                  <a:pt x="219721" y="122132"/>
                </a:lnTo>
                <a:lnTo>
                  <a:pt x="219721" y="113368"/>
                </a:lnTo>
                <a:lnTo>
                  <a:pt x="225521" y="107577"/>
                </a:lnTo>
                <a:lnTo>
                  <a:pt x="253596" y="107577"/>
                </a:lnTo>
                <a:lnTo>
                  <a:pt x="250309" y="102706"/>
                </a:lnTo>
                <a:lnTo>
                  <a:pt x="240639" y="96181"/>
                </a:lnTo>
                <a:lnTo>
                  <a:pt x="228809" y="93787"/>
                </a:lnTo>
                <a:close/>
              </a:path>
              <a:path w="353060" h="353059">
                <a:moveTo>
                  <a:pt x="219721" y="122132"/>
                </a:moveTo>
                <a:lnTo>
                  <a:pt x="176277" y="122132"/>
                </a:lnTo>
                <a:lnTo>
                  <a:pt x="197515" y="126431"/>
                </a:lnTo>
                <a:lnTo>
                  <a:pt x="214878" y="138146"/>
                </a:lnTo>
                <a:lnTo>
                  <a:pt x="226594" y="155505"/>
                </a:lnTo>
                <a:lnTo>
                  <a:pt x="230798" y="176266"/>
                </a:lnTo>
                <a:lnTo>
                  <a:pt x="230893" y="176738"/>
                </a:lnTo>
                <a:lnTo>
                  <a:pt x="226591" y="197982"/>
                </a:lnTo>
                <a:lnTo>
                  <a:pt x="214872" y="215348"/>
                </a:lnTo>
                <a:lnTo>
                  <a:pt x="197508" y="227065"/>
                </a:lnTo>
                <a:lnTo>
                  <a:pt x="176277" y="231364"/>
                </a:lnTo>
                <a:lnTo>
                  <a:pt x="258806" y="231364"/>
                </a:lnTo>
                <a:lnTo>
                  <a:pt x="259227" y="229280"/>
                </a:lnTo>
                <a:lnTo>
                  <a:pt x="259227" y="133420"/>
                </a:lnTo>
                <a:lnTo>
                  <a:pt x="225521" y="133420"/>
                </a:lnTo>
                <a:lnTo>
                  <a:pt x="219721" y="127619"/>
                </a:lnTo>
                <a:lnTo>
                  <a:pt x="219721" y="122132"/>
                </a:lnTo>
                <a:close/>
              </a:path>
              <a:path w="353060" h="353059">
                <a:moveTo>
                  <a:pt x="176277" y="145210"/>
                </a:moveTo>
                <a:lnTo>
                  <a:pt x="144824" y="176266"/>
                </a:lnTo>
                <a:lnTo>
                  <a:pt x="144728" y="176738"/>
                </a:lnTo>
                <a:lnTo>
                  <a:pt x="147212" y="189004"/>
                </a:lnTo>
                <a:lnTo>
                  <a:pt x="153980" y="199034"/>
                </a:lnTo>
                <a:lnTo>
                  <a:pt x="164010" y="205803"/>
                </a:lnTo>
                <a:lnTo>
                  <a:pt x="176277" y="208286"/>
                </a:lnTo>
                <a:lnTo>
                  <a:pt x="188540" y="205803"/>
                </a:lnTo>
                <a:lnTo>
                  <a:pt x="198563" y="199034"/>
                </a:lnTo>
                <a:lnTo>
                  <a:pt x="205324" y="189004"/>
                </a:lnTo>
                <a:lnTo>
                  <a:pt x="207805" y="176738"/>
                </a:lnTo>
                <a:lnTo>
                  <a:pt x="205323" y="164478"/>
                </a:lnTo>
                <a:lnTo>
                  <a:pt x="198559" y="154456"/>
                </a:lnTo>
                <a:lnTo>
                  <a:pt x="188536" y="147692"/>
                </a:lnTo>
                <a:lnTo>
                  <a:pt x="176277" y="145210"/>
                </a:lnTo>
                <a:close/>
              </a:path>
              <a:path w="353060" h="353059">
                <a:moveTo>
                  <a:pt x="253596" y="107577"/>
                </a:moveTo>
                <a:lnTo>
                  <a:pt x="239772" y="107577"/>
                </a:lnTo>
                <a:lnTo>
                  <a:pt x="245573" y="113368"/>
                </a:lnTo>
                <a:lnTo>
                  <a:pt x="245573" y="127619"/>
                </a:lnTo>
                <a:lnTo>
                  <a:pt x="239772" y="133420"/>
                </a:lnTo>
                <a:lnTo>
                  <a:pt x="259227" y="133420"/>
                </a:lnTo>
                <a:lnTo>
                  <a:pt x="259227" y="124205"/>
                </a:lnTo>
                <a:lnTo>
                  <a:pt x="256833" y="112376"/>
                </a:lnTo>
                <a:lnTo>
                  <a:pt x="253596" y="107577"/>
                </a:lnTo>
                <a:close/>
              </a:path>
            </a:pathLst>
          </a:custGeom>
          <a:solidFill>
            <a:srgbClr val="212444"/>
          </a:solidFill>
        </p:spPr>
        <p:txBody>
          <a:bodyPr wrap="square" lIns="0" tIns="0" rIns="0" bIns="0" rtlCol="0"/>
          <a:lstStyle/>
          <a:p>
            <a:endParaRPr/>
          </a:p>
        </p:txBody>
      </p:sp>
      <p:sp>
        <p:nvSpPr>
          <p:cNvPr id="24" name="object 22">
            <a:extLst>
              <a:ext uri="{FF2B5EF4-FFF2-40B4-BE49-F238E27FC236}">
                <a16:creationId xmlns:a16="http://schemas.microsoft.com/office/drawing/2014/main" id="{3EC63729-319A-0279-C3DF-795AF44E1E24}"/>
              </a:ext>
            </a:extLst>
          </p:cNvPr>
          <p:cNvSpPr/>
          <p:nvPr userDrawn="1"/>
        </p:nvSpPr>
        <p:spPr>
          <a:xfrm>
            <a:off x="3727663" y="4425544"/>
            <a:ext cx="158839" cy="158839"/>
          </a:xfrm>
          <a:custGeom>
            <a:avLst/>
            <a:gdLst/>
            <a:ahLst/>
            <a:cxnLst/>
            <a:rect l="l" t="t" r="r" b="b"/>
            <a:pathLst>
              <a:path w="349250" h="349250">
                <a:moveTo>
                  <a:pt x="174476" y="0"/>
                </a:moveTo>
                <a:lnTo>
                  <a:pt x="128092" y="6232"/>
                </a:lnTo>
                <a:lnTo>
                  <a:pt x="86413" y="23820"/>
                </a:lnTo>
                <a:lnTo>
                  <a:pt x="51101" y="51100"/>
                </a:lnTo>
                <a:lnTo>
                  <a:pt x="23820" y="86410"/>
                </a:lnTo>
                <a:lnTo>
                  <a:pt x="6232" y="128086"/>
                </a:lnTo>
                <a:lnTo>
                  <a:pt x="0" y="174465"/>
                </a:lnTo>
                <a:lnTo>
                  <a:pt x="6232" y="220845"/>
                </a:lnTo>
                <a:lnTo>
                  <a:pt x="23820" y="262521"/>
                </a:lnTo>
                <a:lnTo>
                  <a:pt x="51101" y="297831"/>
                </a:lnTo>
                <a:lnTo>
                  <a:pt x="86413" y="325111"/>
                </a:lnTo>
                <a:lnTo>
                  <a:pt x="128092" y="342699"/>
                </a:lnTo>
                <a:lnTo>
                  <a:pt x="174476" y="348931"/>
                </a:lnTo>
                <a:lnTo>
                  <a:pt x="220855" y="342699"/>
                </a:lnTo>
                <a:lnTo>
                  <a:pt x="262531" y="325111"/>
                </a:lnTo>
                <a:lnTo>
                  <a:pt x="297841" y="297831"/>
                </a:lnTo>
                <a:lnTo>
                  <a:pt x="325122" y="262521"/>
                </a:lnTo>
                <a:lnTo>
                  <a:pt x="326936" y="258222"/>
                </a:lnTo>
                <a:lnTo>
                  <a:pt x="92091" y="258222"/>
                </a:lnTo>
                <a:lnTo>
                  <a:pt x="92091" y="121964"/>
                </a:lnTo>
                <a:lnTo>
                  <a:pt x="228784" y="121964"/>
                </a:lnTo>
                <a:lnTo>
                  <a:pt x="231206" y="121618"/>
                </a:lnTo>
                <a:lnTo>
                  <a:pt x="339980" y="121618"/>
                </a:lnTo>
                <a:lnTo>
                  <a:pt x="333259" y="105693"/>
                </a:lnTo>
                <a:lnTo>
                  <a:pt x="110467" y="105693"/>
                </a:lnTo>
                <a:lnTo>
                  <a:pt x="101970" y="104031"/>
                </a:lnTo>
                <a:lnTo>
                  <a:pt x="95095" y="99430"/>
                </a:lnTo>
                <a:lnTo>
                  <a:pt x="90487" y="92533"/>
                </a:lnTo>
                <a:lnTo>
                  <a:pt x="88793" y="83986"/>
                </a:lnTo>
                <a:lnTo>
                  <a:pt x="90472" y="75470"/>
                </a:lnTo>
                <a:lnTo>
                  <a:pt x="95092" y="68491"/>
                </a:lnTo>
                <a:lnTo>
                  <a:pt x="101952" y="63768"/>
                </a:lnTo>
                <a:lnTo>
                  <a:pt x="110352" y="62019"/>
                </a:lnTo>
                <a:lnTo>
                  <a:pt x="306277" y="62019"/>
                </a:lnTo>
                <a:lnTo>
                  <a:pt x="297841" y="51100"/>
                </a:lnTo>
                <a:lnTo>
                  <a:pt x="262531" y="23820"/>
                </a:lnTo>
                <a:lnTo>
                  <a:pt x="220855" y="6232"/>
                </a:lnTo>
                <a:lnTo>
                  <a:pt x="174476" y="0"/>
                </a:lnTo>
                <a:close/>
              </a:path>
              <a:path w="349250" h="349250">
                <a:moveTo>
                  <a:pt x="228784" y="121964"/>
                </a:moveTo>
                <a:lnTo>
                  <a:pt x="128613" y="121964"/>
                </a:lnTo>
                <a:lnTo>
                  <a:pt x="128613" y="258222"/>
                </a:lnTo>
                <a:lnTo>
                  <a:pt x="154257" y="258222"/>
                </a:lnTo>
                <a:lnTo>
                  <a:pt x="154257" y="122111"/>
                </a:lnTo>
                <a:lnTo>
                  <a:pt x="227759" y="122111"/>
                </a:lnTo>
                <a:lnTo>
                  <a:pt x="228784" y="121964"/>
                </a:lnTo>
                <a:close/>
              </a:path>
              <a:path w="349250" h="349250">
                <a:moveTo>
                  <a:pt x="218757" y="158874"/>
                </a:moveTo>
                <a:lnTo>
                  <a:pt x="191598" y="185659"/>
                </a:lnTo>
                <a:lnTo>
                  <a:pt x="191495" y="189721"/>
                </a:lnTo>
                <a:lnTo>
                  <a:pt x="191262" y="204029"/>
                </a:lnTo>
                <a:lnTo>
                  <a:pt x="191292" y="258222"/>
                </a:lnTo>
                <a:lnTo>
                  <a:pt x="241060" y="258222"/>
                </a:lnTo>
                <a:lnTo>
                  <a:pt x="241091" y="204029"/>
                </a:lnTo>
                <a:lnTo>
                  <a:pt x="240956" y="190968"/>
                </a:lnTo>
                <a:lnTo>
                  <a:pt x="225774" y="160419"/>
                </a:lnTo>
                <a:lnTo>
                  <a:pt x="218757" y="158874"/>
                </a:lnTo>
                <a:close/>
              </a:path>
              <a:path w="349250" h="349250">
                <a:moveTo>
                  <a:pt x="339980" y="121618"/>
                </a:moveTo>
                <a:lnTo>
                  <a:pt x="231206" y="121618"/>
                </a:lnTo>
                <a:lnTo>
                  <a:pt x="246442" y="123943"/>
                </a:lnTo>
                <a:lnTo>
                  <a:pt x="260188" y="130344"/>
                </a:lnTo>
                <a:lnTo>
                  <a:pt x="277824" y="167062"/>
                </a:lnTo>
                <a:lnTo>
                  <a:pt x="278116" y="258222"/>
                </a:lnTo>
                <a:lnTo>
                  <a:pt x="326936" y="258222"/>
                </a:lnTo>
                <a:lnTo>
                  <a:pt x="342710" y="220845"/>
                </a:lnTo>
                <a:lnTo>
                  <a:pt x="348855" y="175115"/>
                </a:lnTo>
                <a:lnTo>
                  <a:pt x="348942" y="174465"/>
                </a:lnTo>
                <a:lnTo>
                  <a:pt x="342710" y="128086"/>
                </a:lnTo>
                <a:lnTo>
                  <a:pt x="339980" y="121618"/>
                </a:lnTo>
                <a:close/>
              </a:path>
              <a:path w="349250" h="349250">
                <a:moveTo>
                  <a:pt x="227759" y="122111"/>
                </a:moveTo>
                <a:lnTo>
                  <a:pt x="191020" y="122111"/>
                </a:lnTo>
                <a:lnTo>
                  <a:pt x="191020" y="141671"/>
                </a:lnTo>
                <a:lnTo>
                  <a:pt x="192077" y="141158"/>
                </a:lnTo>
                <a:lnTo>
                  <a:pt x="192611" y="141158"/>
                </a:lnTo>
                <a:lnTo>
                  <a:pt x="192988" y="140686"/>
                </a:lnTo>
                <a:lnTo>
                  <a:pt x="204366" y="129983"/>
                </a:lnTo>
                <a:lnTo>
                  <a:pt x="217143" y="123629"/>
                </a:lnTo>
                <a:lnTo>
                  <a:pt x="227759" y="122111"/>
                </a:lnTo>
                <a:close/>
              </a:path>
              <a:path w="349250" h="349250">
                <a:moveTo>
                  <a:pt x="306277" y="62019"/>
                </a:moveTo>
                <a:lnTo>
                  <a:pt x="110352" y="62019"/>
                </a:lnTo>
                <a:lnTo>
                  <a:pt x="119008" y="63768"/>
                </a:lnTo>
                <a:lnTo>
                  <a:pt x="118833" y="63768"/>
                </a:lnTo>
                <a:lnTo>
                  <a:pt x="125707" y="68491"/>
                </a:lnTo>
                <a:lnTo>
                  <a:pt x="130333" y="75470"/>
                </a:lnTo>
                <a:lnTo>
                  <a:pt x="132015" y="83986"/>
                </a:lnTo>
                <a:lnTo>
                  <a:pt x="131548" y="86410"/>
                </a:lnTo>
                <a:lnTo>
                  <a:pt x="130317" y="92533"/>
                </a:lnTo>
                <a:lnTo>
                  <a:pt x="125695" y="99430"/>
                </a:lnTo>
                <a:lnTo>
                  <a:pt x="118896" y="104031"/>
                </a:lnTo>
                <a:lnTo>
                  <a:pt x="118740" y="104031"/>
                </a:lnTo>
                <a:lnTo>
                  <a:pt x="110467" y="105693"/>
                </a:lnTo>
                <a:lnTo>
                  <a:pt x="333259" y="105693"/>
                </a:lnTo>
                <a:lnTo>
                  <a:pt x="325122" y="86410"/>
                </a:lnTo>
                <a:lnTo>
                  <a:pt x="306277" y="62019"/>
                </a:lnTo>
                <a:close/>
              </a:path>
            </a:pathLst>
          </a:custGeom>
          <a:solidFill>
            <a:srgbClr val="212444"/>
          </a:solidFill>
        </p:spPr>
        <p:txBody>
          <a:bodyPr wrap="square" lIns="0" tIns="0" rIns="0" bIns="0" rtlCol="0"/>
          <a:lstStyle/>
          <a:p>
            <a:endParaRPr/>
          </a:p>
        </p:txBody>
      </p:sp>
      <p:sp>
        <p:nvSpPr>
          <p:cNvPr id="25" name="object 23">
            <a:extLst>
              <a:ext uri="{FF2B5EF4-FFF2-40B4-BE49-F238E27FC236}">
                <a16:creationId xmlns:a16="http://schemas.microsoft.com/office/drawing/2014/main" id="{7131E26D-57FB-7952-D905-46DEF7DBE1E6}"/>
              </a:ext>
            </a:extLst>
          </p:cNvPr>
          <p:cNvSpPr txBox="1"/>
          <p:nvPr userDrawn="1"/>
        </p:nvSpPr>
        <p:spPr>
          <a:xfrm>
            <a:off x="1409701" y="4740517"/>
            <a:ext cx="4895422" cy="211993"/>
          </a:xfrm>
          <a:prstGeom prst="rect">
            <a:avLst/>
          </a:prstGeom>
        </p:spPr>
        <p:txBody>
          <a:bodyPr vert="horz" wrap="square" lIns="0" tIns="1155" rIns="0" bIns="0" rtlCol="0">
            <a:spAutoFit/>
          </a:bodyPr>
          <a:lstStyle/>
          <a:p>
            <a:pPr marL="5776" marR="2310">
              <a:lnSpc>
                <a:spcPct val="106600"/>
              </a:lnSpc>
              <a:spcBef>
                <a:spcPts val="9"/>
              </a:spcBef>
            </a:pPr>
            <a:r>
              <a:rPr sz="659" dirty="0">
                <a:latin typeface="Montserrat"/>
                <a:cs typeface="Montserrat"/>
              </a:rPr>
              <a:t>The</a:t>
            </a:r>
            <a:r>
              <a:rPr sz="659" spc="2" dirty="0">
                <a:latin typeface="Montserrat"/>
                <a:cs typeface="Montserrat"/>
              </a:rPr>
              <a:t> </a:t>
            </a:r>
            <a:r>
              <a:rPr sz="659" dirty="0">
                <a:latin typeface="Montserrat"/>
                <a:cs typeface="Montserrat"/>
              </a:rPr>
              <a:t>Catholic</a:t>
            </a:r>
            <a:r>
              <a:rPr sz="659" spc="2" dirty="0">
                <a:latin typeface="Montserrat"/>
                <a:cs typeface="Montserrat"/>
              </a:rPr>
              <a:t> </a:t>
            </a:r>
            <a:r>
              <a:rPr sz="659" dirty="0">
                <a:latin typeface="Montserrat"/>
                <a:cs typeface="Montserrat"/>
              </a:rPr>
              <a:t>Agency</a:t>
            </a:r>
            <a:r>
              <a:rPr sz="659" spc="2" dirty="0">
                <a:latin typeface="Montserrat"/>
                <a:cs typeface="Montserrat"/>
              </a:rPr>
              <a:t> </a:t>
            </a:r>
            <a:r>
              <a:rPr sz="659" dirty="0">
                <a:latin typeface="Montserrat"/>
                <a:cs typeface="Montserrat"/>
              </a:rPr>
              <a:t>for</a:t>
            </a:r>
            <a:r>
              <a:rPr sz="659" spc="2" dirty="0">
                <a:latin typeface="Montserrat"/>
                <a:cs typeface="Montserrat"/>
              </a:rPr>
              <a:t> </a:t>
            </a:r>
            <a:r>
              <a:rPr sz="659" dirty="0">
                <a:latin typeface="Montserrat"/>
                <a:cs typeface="Montserrat"/>
              </a:rPr>
              <a:t>Overseas</a:t>
            </a:r>
            <a:r>
              <a:rPr sz="659" spc="2" dirty="0">
                <a:latin typeface="Montserrat"/>
                <a:cs typeface="Montserrat"/>
              </a:rPr>
              <a:t> </a:t>
            </a:r>
            <a:r>
              <a:rPr sz="659" dirty="0">
                <a:latin typeface="Montserrat"/>
                <a:cs typeface="Montserrat"/>
              </a:rPr>
              <a:t>Development</a:t>
            </a:r>
            <a:r>
              <a:rPr sz="659" spc="2" dirty="0">
                <a:latin typeface="Montserrat"/>
                <a:cs typeface="Montserrat"/>
              </a:rPr>
              <a:t> </a:t>
            </a:r>
            <a:r>
              <a:rPr sz="659" dirty="0">
                <a:latin typeface="Montserrat"/>
                <a:cs typeface="Montserrat"/>
              </a:rPr>
              <a:t>(CAFOD)</a:t>
            </a:r>
            <a:r>
              <a:rPr sz="659" spc="2" dirty="0">
                <a:latin typeface="Montserrat"/>
                <a:cs typeface="Montserrat"/>
              </a:rPr>
              <a:t> </a:t>
            </a:r>
            <a:r>
              <a:rPr sz="659" dirty="0">
                <a:latin typeface="Montserrat"/>
                <a:cs typeface="Montserrat"/>
              </a:rPr>
              <a:t>is</a:t>
            </a:r>
            <a:r>
              <a:rPr sz="659" spc="2" dirty="0">
                <a:latin typeface="Montserrat"/>
                <a:cs typeface="Montserrat"/>
              </a:rPr>
              <a:t> </a:t>
            </a:r>
            <a:r>
              <a:rPr sz="659" dirty="0">
                <a:latin typeface="Montserrat"/>
                <a:cs typeface="Montserrat"/>
              </a:rPr>
              <a:t>the</a:t>
            </a:r>
            <a:r>
              <a:rPr sz="659" spc="2" dirty="0">
                <a:latin typeface="Montserrat"/>
                <a:cs typeface="Montserrat"/>
              </a:rPr>
              <a:t> </a:t>
            </a:r>
            <a:r>
              <a:rPr sz="659" dirty="0">
                <a:latin typeface="Montserrat"/>
                <a:cs typeface="Montserrat"/>
              </a:rPr>
              <a:t>official</a:t>
            </a:r>
            <a:r>
              <a:rPr sz="659" spc="2" dirty="0">
                <a:latin typeface="Montserrat"/>
                <a:cs typeface="Montserrat"/>
              </a:rPr>
              <a:t> </a:t>
            </a:r>
            <a:r>
              <a:rPr sz="659" dirty="0">
                <a:latin typeface="Montserrat"/>
                <a:cs typeface="Montserrat"/>
              </a:rPr>
              <a:t>aid</a:t>
            </a:r>
            <a:r>
              <a:rPr sz="659" spc="2" dirty="0">
                <a:latin typeface="Montserrat"/>
                <a:cs typeface="Montserrat"/>
              </a:rPr>
              <a:t> </a:t>
            </a:r>
            <a:r>
              <a:rPr sz="659" dirty="0">
                <a:latin typeface="Montserrat"/>
                <a:cs typeface="Montserrat"/>
              </a:rPr>
              <a:t>agency</a:t>
            </a:r>
            <a:r>
              <a:rPr sz="659" spc="2" dirty="0">
                <a:latin typeface="Montserrat"/>
                <a:cs typeface="Montserrat"/>
              </a:rPr>
              <a:t> </a:t>
            </a:r>
            <a:r>
              <a:rPr sz="659" dirty="0">
                <a:latin typeface="Montserrat"/>
                <a:cs typeface="Montserrat"/>
              </a:rPr>
              <a:t>of</a:t>
            </a:r>
            <a:r>
              <a:rPr sz="659" spc="2" dirty="0">
                <a:latin typeface="Montserrat"/>
                <a:cs typeface="Montserrat"/>
              </a:rPr>
              <a:t> </a:t>
            </a:r>
            <a:r>
              <a:rPr sz="659" dirty="0">
                <a:latin typeface="Montserrat"/>
                <a:cs typeface="Montserrat"/>
              </a:rPr>
              <a:t>the</a:t>
            </a:r>
            <a:r>
              <a:rPr sz="659" spc="2" dirty="0">
                <a:latin typeface="Montserrat"/>
                <a:cs typeface="Montserrat"/>
              </a:rPr>
              <a:t> </a:t>
            </a:r>
            <a:r>
              <a:rPr sz="659" dirty="0">
                <a:latin typeface="Montserrat"/>
                <a:cs typeface="Montserrat"/>
              </a:rPr>
              <a:t>Catholic</a:t>
            </a:r>
            <a:r>
              <a:rPr sz="659" spc="5" dirty="0">
                <a:latin typeface="Montserrat"/>
                <a:cs typeface="Montserrat"/>
              </a:rPr>
              <a:t> </a:t>
            </a:r>
            <a:r>
              <a:rPr sz="659" dirty="0">
                <a:latin typeface="Montserrat"/>
                <a:cs typeface="Montserrat"/>
              </a:rPr>
              <a:t>Church</a:t>
            </a:r>
            <a:r>
              <a:rPr sz="659" spc="2" dirty="0">
                <a:latin typeface="Montserrat"/>
                <a:cs typeface="Montserrat"/>
              </a:rPr>
              <a:t> </a:t>
            </a:r>
            <a:r>
              <a:rPr sz="659" dirty="0">
                <a:latin typeface="Montserrat"/>
                <a:cs typeface="Montserrat"/>
              </a:rPr>
              <a:t>in</a:t>
            </a:r>
            <a:r>
              <a:rPr sz="659" spc="2" dirty="0">
                <a:latin typeface="Montserrat"/>
                <a:cs typeface="Montserrat"/>
              </a:rPr>
              <a:t> </a:t>
            </a:r>
            <a:r>
              <a:rPr sz="659" spc="-5" dirty="0">
                <a:latin typeface="Montserrat"/>
                <a:cs typeface="Montserrat"/>
              </a:rPr>
              <a:t>England </a:t>
            </a:r>
            <a:r>
              <a:rPr sz="659" dirty="0">
                <a:latin typeface="Montserrat"/>
                <a:cs typeface="Montserrat"/>
              </a:rPr>
              <a:t>and</a:t>
            </a:r>
            <a:r>
              <a:rPr sz="659" spc="-5" dirty="0">
                <a:latin typeface="Montserrat"/>
                <a:cs typeface="Montserrat"/>
              </a:rPr>
              <a:t> </a:t>
            </a:r>
            <a:r>
              <a:rPr sz="659" dirty="0">
                <a:latin typeface="Montserrat"/>
                <a:cs typeface="Montserrat"/>
              </a:rPr>
              <a:t>Wales</a:t>
            </a:r>
            <a:r>
              <a:rPr sz="659" spc="-5" dirty="0">
                <a:latin typeface="Montserrat"/>
                <a:cs typeface="Montserrat"/>
              </a:rPr>
              <a:t> </a:t>
            </a:r>
            <a:r>
              <a:rPr sz="659" dirty="0">
                <a:latin typeface="Montserrat"/>
                <a:cs typeface="Montserrat"/>
              </a:rPr>
              <a:t>and</a:t>
            </a:r>
            <a:r>
              <a:rPr sz="659" spc="-2" dirty="0">
                <a:latin typeface="Montserrat"/>
                <a:cs typeface="Montserrat"/>
              </a:rPr>
              <a:t> </a:t>
            </a:r>
            <a:r>
              <a:rPr sz="659" dirty="0">
                <a:latin typeface="Montserrat"/>
                <a:cs typeface="Montserrat"/>
              </a:rPr>
              <a:t>part</a:t>
            </a:r>
            <a:r>
              <a:rPr sz="659" spc="-5" dirty="0">
                <a:latin typeface="Montserrat"/>
                <a:cs typeface="Montserrat"/>
              </a:rPr>
              <a:t> </a:t>
            </a:r>
            <a:r>
              <a:rPr sz="659" dirty="0">
                <a:latin typeface="Montserrat"/>
                <a:cs typeface="Montserrat"/>
              </a:rPr>
              <a:t>of</a:t>
            </a:r>
            <a:r>
              <a:rPr sz="659" spc="-2" dirty="0">
                <a:latin typeface="Montserrat"/>
                <a:cs typeface="Montserrat"/>
              </a:rPr>
              <a:t> </a:t>
            </a:r>
            <a:r>
              <a:rPr sz="659" dirty="0">
                <a:latin typeface="Montserrat"/>
                <a:cs typeface="Montserrat"/>
              </a:rPr>
              <a:t>Caritas</a:t>
            </a:r>
            <a:r>
              <a:rPr sz="659" spc="-5" dirty="0">
                <a:latin typeface="Montserrat"/>
                <a:cs typeface="Montserrat"/>
              </a:rPr>
              <a:t> International.</a:t>
            </a:r>
            <a:r>
              <a:rPr sz="659" spc="-2" dirty="0">
                <a:latin typeface="Montserrat"/>
                <a:cs typeface="Montserrat"/>
              </a:rPr>
              <a:t> </a:t>
            </a:r>
            <a:r>
              <a:rPr sz="659" dirty="0">
                <a:latin typeface="Montserrat"/>
                <a:cs typeface="Montserrat"/>
              </a:rPr>
              <a:t>Charity</a:t>
            </a:r>
            <a:r>
              <a:rPr sz="659" spc="-5" dirty="0">
                <a:latin typeface="Montserrat"/>
                <a:cs typeface="Montserrat"/>
              </a:rPr>
              <a:t> </a:t>
            </a:r>
            <a:r>
              <a:rPr sz="659" dirty="0">
                <a:latin typeface="Montserrat"/>
                <a:cs typeface="Montserrat"/>
              </a:rPr>
              <a:t>no</a:t>
            </a:r>
            <a:r>
              <a:rPr sz="659" spc="-2" dirty="0">
                <a:latin typeface="Montserrat"/>
                <a:cs typeface="Montserrat"/>
              </a:rPr>
              <a:t> </a:t>
            </a:r>
            <a:r>
              <a:rPr sz="659" dirty="0">
                <a:latin typeface="Montserrat"/>
                <a:cs typeface="Montserrat"/>
              </a:rPr>
              <a:t>1160384</a:t>
            </a:r>
            <a:r>
              <a:rPr sz="659" spc="-5" dirty="0">
                <a:latin typeface="Montserrat"/>
                <a:cs typeface="Montserrat"/>
              </a:rPr>
              <a:t> </a:t>
            </a:r>
            <a:r>
              <a:rPr sz="659" dirty="0">
                <a:latin typeface="Montserrat"/>
                <a:cs typeface="Montserrat"/>
              </a:rPr>
              <a:t>and</a:t>
            </a:r>
            <a:r>
              <a:rPr sz="659" spc="-5" dirty="0">
                <a:latin typeface="Montserrat"/>
                <a:cs typeface="Montserrat"/>
              </a:rPr>
              <a:t> </a:t>
            </a:r>
            <a:r>
              <a:rPr sz="659" dirty="0">
                <a:latin typeface="Montserrat"/>
                <a:cs typeface="Montserrat"/>
              </a:rPr>
              <a:t>a</a:t>
            </a:r>
            <a:r>
              <a:rPr sz="659" spc="-2" dirty="0">
                <a:latin typeface="Montserrat"/>
                <a:cs typeface="Montserrat"/>
              </a:rPr>
              <a:t> </a:t>
            </a:r>
            <a:r>
              <a:rPr sz="659" dirty="0">
                <a:latin typeface="Montserrat"/>
                <a:cs typeface="Montserrat"/>
              </a:rPr>
              <a:t>company</a:t>
            </a:r>
            <a:r>
              <a:rPr sz="659" spc="-5" dirty="0">
                <a:latin typeface="Montserrat"/>
                <a:cs typeface="Montserrat"/>
              </a:rPr>
              <a:t> </a:t>
            </a:r>
            <a:r>
              <a:rPr sz="659" dirty="0">
                <a:latin typeface="Montserrat"/>
                <a:cs typeface="Montserrat"/>
              </a:rPr>
              <a:t>limited</a:t>
            </a:r>
            <a:r>
              <a:rPr sz="659" spc="-2" dirty="0">
                <a:latin typeface="Montserrat"/>
                <a:cs typeface="Montserrat"/>
              </a:rPr>
              <a:t> </a:t>
            </a:r>
            <a:r>
              <a:rPr sz="659" dirty="0">
                <a:latin typeface="Montserrat"/>
                <a:cs typeface="Montserrat"/>
              </a:rPr>
              <a:t>by</a:t>
            </a:r>
            <a:r>
              <a:rPr sz="659" spc="-5" dirty="0">
                <a:latin typeface="Montserrat"/>
                <a:cs typeface="Montserrat"/>
              </a:rPr>
              <a:t> </a:t>
            </a:r>
            <a:r>
              <a:rPr sz="659" dirty="0">
                <a:latin typeface="Montserrat"/>
                <a:cs typeface="Montserrat"/>
              </a:rPr>
              <a:t>guarantee</a:t>
            </a:r>
            <a:r>
              <a:rPr sz="659" spc="-2" dirty="0">
                <a:latin typeface="Montserrat"/>
                <a:cs typeface="Montserrat"/>
              </a:rPr>
              <a:t> </a:t>
            </a:r>
            <a:r>
              <a:rPr sz="659" dirty="0">
                <a:latin typeface="Montserrat"/>
                <a:cs typeface="Montserrat"/>
              </a:rPr>
              <a:t>no</a:t>
            </a:r>
            <a:r>
              <a:rPr sz="659" spc="-5" dirty="0">
                <a:latin typeface="Montserrat"/>
                <a:cs typeface="Montserrat"/>
              </a:rPr>
              <a:t> 09387398.</a:t>
            </a:r>
            <a:endParaRPr sz="659" dirty="0">
              <a:latin typeface="Montserrat"/>
              <a:cs typeface="Montserrat"/>
            </a:endParaRPr>
          </a:p>
        </p:txBody>
      </p:sp>
      <p:pic>
        <p:nvPicPr>
          <p:cNvPr id="26" name="Graphic 25">
            <a:extLst>
              <a:ext uri="{FF2B5EF4-FFF2-40B4-BE49-F238E27FC236}">
                <a16:creationId xmlns:a16="http://schemas.microsoft.com/office/drawing/2014/main" id="{9CB2AADB-D75F-D63F-126A-822EDF10A08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975882" y="4453127"/>
            <a:ext cx="1644044" cy="478873"/>
          </a:xfrm>
          <a:prstGeom prst="rect">
            <a:avLst/>
          </a:prstGeom>
        </p:spPr>
      </p:pic>
      <p:sp>
        <p:nvSpPr>
          <p:cNvPr id="28" name="Title 46">
            <a:extLst>
              <a:ext uri="{FF2B5EF4-FFF2-40B4-BE49-F238E27FC236}">
                <a16:creationId xmlns:a16="http://schemas.microsoft.com/office/drawing/2014/main" id="{9DBD4F51-BAD6-9C9C-0DC0-1FCE687710E6}"/>
              </a:ext>
            </a:extLst>
          </p:cNvPr>
          <p:cNvSpPr>
            <a:spLocks noGrp="1"/>
          </p:cNvSpPr>
          <p:nvPr>
            <p:ph type="title" hasCustomPrompt="1"/>
          </p:nvPr>
        </p:nvSpPr>
        <p:spPr>
          <a:xfrm>
            <a:off x="1409700" y="1581462"/>
            <a:ext cx="6212798" cy="596508"/>
          </a:xfrm>
        </p:spPr>
        <p:txBody>
          <a:bodyPr wrap="square" anchor="t" anchorCtr="0">
            <a:noAutofit/>
          </a:bodyPr>
          <a:lstStyle>
            <a:lvl1pPr>
              <a:defRPr sz="4000">
                <a:solidFill>
                  <a:schemeClr val="bg2"/>
                </a:solidFill>
              </a:defRPr>
            </a:lvl1pPr>
          </a:lstStyle>
          <a:p>
            <a:pPr marL="0" marR="0" lvl="0" indent="0" algn="l" defTabSz="914400" eaLnBrk="1" fontAlgn="auto" latinLnBrk="0" hangingPunct="1">
              <a:lnSpc>
                <a:spcPct val="100000"/>
              </a:lnSpc>
              <a:spcBef>
                <a:spcPts val="0"/>
              </a:spcBef>
              <a:spcAft>
                <a:spcPts val="0"/>
              </a:spcAft>
              <a:buClrTx/>
              <a:buSzTx/>
              <a:buFontTx/>
              <a:buNone/>
              <a:tabLst/>
              <a:defRPr/>
            </a:pPr>
            <a:r>
              <a:rPr lang="en-US" dirty="0"/>
              <a:t>Click to add any text</a:t>
            </a:r>
          </a:p>
        </p:txBody>
      </p:sp>
      <p:sp>
        <p:nvSpPr>
          <p:cNvPr id="29" name="Graphic 41">
            <a:extLst>
              <a:ext uri="{FF2B5EF4-FFF2-40B4-BE49-F238E27FC236}">
                <a16:creationId xmlns:a16="http://schemas.microsoft.com/office/drawing/2014/main" id="{973B123F-768B-AA1B-BC87-87D4BF6AE7C4}"/>
              </a:ext>
            </a:extLst>
          </p:cNvPr>
          <p:cNvSpPr/>
          <p:nvPr userDrawn="1"/>
        </p:nvSpPr>
        <p:spPr>
          <a:xfrm>
            <a:off x="800100" y="1055216"/>
            <a:ext cx="602981" cy="603012"/>
          </a:xfrm>
          <a:custGeom>
            <a:avLst/>
            <a:gdLst>
              <a:gd name="connsiteX0" fmla="*/ 3978378 w 3984944"/>
              <a:gd name="connsiteY0" fmla="*/ 1845912 h 3985142"/>
              <a:gd name="connsiteX1" fmla="*/ 3822958 w 3984944"/>
              <a:gd name="connsiteY1" fmla="*/ 1702960 h 3985142"/>
              <a:gd name="connsiteX2" fmla="*/ 2295507 w 3984944"/>
              <a:gd name="connsiteY2" fmla="*/ 1702960 h 3985142"/>
              <a:gd name="connsiteX3" fmla="*/ 2295507 w 3984944"/>
              <a:gd name="connsiteY3" fmla="*/ 163231 h 3985142"/>
              <a:gd name="connsiteX4" fmla="*/ 2153127 w 3984944"/>
              <a:gd name="connsiteY4" fmla="*/ 7812 h 3985142"/>
              <a:gd name="connsiteX5" fmla="*/ 1814306 w 3984944"/>
              <a:gd name="connsiteY5" fmla="*/ 9430 h 3985142"/>
              <a:gd name="connsiteX6" fmla="*/ 1672592 w 3984944"/>
              <a:gd name="connsiteY6" fmla="*/ 164754 h 3985142"/>
              <a:gd name="connsiteX7" fmla="*/ 1672592 w 3984944"/>
              <a:gd name="connsiteY7" fmla="*/ 1703055 h 3985142"/>
              <a:gd name="connsiteX8" fmla="*/ 161987 w 3984944"/>
              <a:gd name="connsiteY8" fmla="*/ 1703055 h 3985142"/>
              <a:gd name="connsiteX9" fmla="*/ 6567 w 3984944"/>
              <a:gd name="connsiteY9" fmla="*/ 1846007 h 3985142"/>
              <a:gd name="connsiteX10" fmla="*/ 0 w 3984944"/>
              <a:gd name="connsiteY10" fmla="*/ 1992670 h 3985142"/>
              <a:gd name="connsiteX11" fmla="*/ 6567 w 3984944"/>
              <a:gd name="connsiteY11" fmla="*/ 2139239 h 3985142"/>
              <a:gd name="connsiteX12" fmla="*/ 161987 w 3984944"/>
              <a:gd name="connsiteY12" fmla="*/ 2282190 h 3985142"/>
              <a:gd name="connsiteX13" fmla="*/ 1672592 w 3984944"/>
              <a:gd name="connsiteY13" fmla="*/ 2282190 h 3985142"/>
              <a:gd name="connsiteX14" fmla="*/ 1672592 w 3984944"/>
              <a:gd name="connsiteY14" fmla="*/ 3820492 h 3985142"/>
              <a:gd name="connsiteX15" fmla="*/ 1814306 w 3984944"/>
              <a:gd name="connsiteY15" fmla="*/ 3975816 h 3985142"/>
              <a:gd name="connsiteX16" fmla="*/ 1992377 w 3984944"/>
              <a:gd name="connsiteY16" fmla="*/ 3985143 h 3985142"/>
              <a:gd name="connsiteX17" fmla="*/ 2153127 w 3984944"/>
              <a:gd name="connsiteY17" fmla="*/ 3977339 h 3985142"/>
              <a:gd name="connsiteX18" fmla="*/ 2295507 w 3984944"/>
              <a:gd name="connsiteY18" fmla="*/ 3821919 h 3985142"/>
              <a:gd name="connsiteX19" fmla="*/ 2295507 w 3984944"/>
              <a:gd name="connsiteY19" fmla="*/ 2282095 h 3985142"/>
              <a:gd name="connsiteX20" fmla="*/ 3822958 w 3984944"/>
              <a:gd name="connsiteY20" fmla="*/ 2282095 h 3985142"/>
              <a:gd name="connsiteX21" fmla="*/ 3978378 w 3984944"/>
              <a:gd name="connsiteY21" fmla="*/ 2139144 h 3985142"/>
              <a:gd name="connsiteX22" fmla="*/ 3984945 w 3984944"/>
              <a:gd name="connsiteY22" fmla="*/ 1992575 h 3985142"/>
              <a:gd name="connsiteX23" fmla="*/ 3978378 w 3984944"/>
              <a:gd name="connsiteY23" fmla="*/ 1846007 h 3985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984944" h="3985142">
                <a:moveTo>
                  <a:pt x="3978378" y="1845912"/>
                </a:moveTo>
                <a:cubicBezTo>
                  <a:pt x="3971430" y="1764443"/>
                  <a:pt x="3904618" y="1702960"/>
                  <a:pt x="3822958" y="1702960"/>
                </a:cubicBezTo>
                <a:lnTo>
                  <a:pt x="2295507" y="1702960"/>
                </a:lnTo>
                <a:lnTo>
                  <a:pt x="2295507" y="163231"/>
                </a:lnTo>
                <a:cubicBezTo>
                  <a:pt x="2295507" y="82143"/>
                  <a:pt x="2234310" y="15331"/>
                  <a:pt x="2153127" y="7812"/>
                </a:cubicBezTo>
                <a:cubicBezTo>
                  <a:pt x="2034159" y="-3133"/>
                  <a:pt x="1933655" y="-2562"/>
                  <a:pt x="1814306" y="9430"/>
                </a:cubicBezTo>
                <a:cubicBezTo>
                  <a:pt x="1733503" y="17615"/>
                  <a:pt x="1672592" y="84332"/>
                  <a:pt x="1672592" y="164754"/>
                </a:cubicBezTo>
                <a:lnTo>
                  <a:pt x="1672592" y="1703055"/>
                </a:lnTo>
                <a:lnTo>
                  <a:pt x="161987" y="1703055"/>
                </a:lnTo>
                <a:cubicBezTo>
                  <a:pt x="80327" y="1703055"/>
                  <a:pt x="13515" y="1764538"/>
                  <a:pt x="6567" y="1846007"/>
                </a:cubicBezTo>
                <a:cubicBezTo>
                  <a:pt x="2189" y="1897687"/>
                  <a:pt x="0" y="1945654"/>
                  <a:pt x="0" y="1992670"/>
                </a:cubicBezTo>
                <a:cubicBezTo>
                  <a:pt x="0" y="2039687"/>
                  <a:pt x="2189" y="2087559"/>
                  <a:pt x="6567" y="2139239"/>
                </a:cubicBezTo>
                <a:cubicBezTo>
                  <a:pt x="13515" y="2220708"/>
                  <a:pt x="80422" y="2282190"/>
                  <a:pt x="161987" y="2282190"/>
                </a:cubicBezTo>
                <a:lnTo>
                  <a:pt x="1672592" y="2282190"/>
                </a:lnTo>
                <a:lnTo>
                  <a:pt x="1672592" y="3820492"/>
                </a:lnTo>
                <a:cubicBezTo>
                  <a:pt x="1672592" y="3900914"/>
                  <a:pt x="1733503" y="3967726"/>
                  <a:pt x="1814306" y="3975816"/>
                </a:cubicBezTo>
                <a:cubicBezTo>
                  <a:pt x="1876455" y="3982097"/>
                  <a:pt x="1934702" y="3985143"/>
                  <a:pt x="1992377" y="3985143"/>
                </a:cubicBezTo>
                <a:cubicBezTo>
                  <a:pt x="2043962" y="3985143"/>
                  <a:pt x="2096593" y="3982573"/>
                  <a:pt x="2153127" y="3977339"/>
                </a:cubicBezTo>
                <a:cubicBezTo>
                  <a:pt x="2234310" y="3969820"/>
                  <a:pt x="2295507" y="3903008"/>
                  <a:pt x="2295507" y="3821919"/>
                </a:cubicBezTo>
                <a:lnTo>
                  <a:pt x="2295507" y="2282095"/>
                </a:lnTo>
                <a:lnTo>
                  <a:pt x="3822958" y="2282095"/>
                </a:lnTo>
                <a:cubicBezTo>
                  <a:pt x="3904713" y="2282095"/>
                  <a:pt x="3971525" y="2220613"/>
                  <a:pt x="3978378" y="2139144"/>
                </a:cubicBezTo>
                <a:cubicBezTo>
                  <a:pt x="3982756" y="2087940"/>
                  <a:pt x="3984945" y="2040067"/>
                  <a:pt x="3984945" y="1992575"/>
                </a:cubicBezTo>
                <a:cubicBezTo>
                  <a:pt x="3984945" y="1945083"/>
                  <a:pt x="3982851" y="1897211"/>
                  <a:pt x="3978378" y="1846007"/>
                </a:cubicBezTo>
                <a:close/>
              </a:path>
            </a:pathLst>
          </a:custGeom>
          <a:solidFill>
            <a:schemeClr val="bg1"/>
          </a:solidFill>
          <a:ln w="9502" cap="flat">
            <a:noFill/>
            <a:prstDash val="solid"/>
            <a:miter/>
          </a:ln>
        </p:spPr>
        <p:txBody>
          <a:bodyPr rtlCol="0" anchor="ctr"/>
          <a:lstStyle/>
          <a:p>
            <a:endParaRPr lang="en-US" dirty="0"/>
          </a:p>
        </p:txBody>
      </p:sp>
      <p:sp>
        <p:nvSpPr>
          <p:cNvPr id="32" name="Holder 3">
            <a:extLst>
              <a:ext uri="{FF2B5EF4-FFF2-40B4-BE49-F238E27FC236}">
                <a16:creationId xmlns:a16="http://schemas.microsoft.com/office/drawing/2014/main" id="{B7D02154-7A8A-A8D0-D721-E815076A1B7D}"/>
              </a:ext>
            </a:extLst>
          </p:cNvPr>
          <p:cNvSpPr>
            <a:spLocks noGrp="1"/>
          </p:cNvSpPr>
          <p:nvPr>
            <p:ph type="subTitle" idx="4" hasCustomPrompt="1"/>
          </p:nvPr>
        </p:nvSpPr>
        <p:spPr>
          <a:xfrm>
            <a:off x="1409700" y="2202418"/>
            <a:ext cx="6212798" cy="369332"/>
          </a:xfrm>
          <a:prstGeom prst="rect">
            <a:avLst/>
          </a:prstGeom>
        </p:spPr>
        <p:txBody>
          <a:bodyPr wrap="square" lIns="18288" tIns="0" rIns="0" bIns="0">
            <a:spAutoFit/>
          </a:bodyPr>
          <a:lstStyle>
            <a:lvl1pPr marL="0" indent="0">
              <a:buNone/>
              <a:defRPr sz="2400" b="0" i="0">
                <a:solidFill>
                  <a:schemeClr val="bg2"/>
                </a:solidFill>
                <a:latin typeface="+mj-lt"/>
                <a:cs typeface="Montserrat"/>
              </a:defRPr>
            </a:lvl1pPr>
          </a:lstStyle>
          <a:p>
            <a:r>
              <a:rPr lang="en-GB" dirty="0"/>
              <a:t>Click to add any further text</a:t>
            </a:r>
          </a:p>
        </p:txBody>
      </p:sp>
    </p:spTree>
    <p:extLst>
      <p:ext uri="{BB962C8B-B14F-4D97-AF65-F5344CB8AC3E}">
        <p14:creationId xmlns:p14="http://schemas.microsoft.com/office/powerpoint/2010/main" val="184458052"/>
      </p:ext>
    </p:extLst>
  </p:cSld>
  <p:clrMapOvr>
    <a:masterClrMapping/>
  </p:clrMapOvr>
  <p:extLst>
    <p:ext uri="{DCECCB84-F9BA-43D5-87BE-67443E8EF086}">
      <p15:sldGuideLst xmlns:p15="http://schemas.microsoft.com/office/powerpoint/2012/main">
        <p15:guide id="1" pos="2880" userDrawn="1">
          <p15:clr>
            <a:srgbClr val="FBAE40"/>
          </p15:clr>
        </p15:guide>
        <p15:guide id="2" pos="504" userDrawn="1">
          <p15:clr>
            <a:srgbClr val="FBAE40"/>
          </p15:clr>
        </p15:guide>
        <p15:guide id="3" pos="888"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Photo cover or section slide text lef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951046"/>
            <a:ext cx="9144000" cy="4192454"/>
          </a:xfrm>
          <a:prstGeom prst="rect">
            <a:avLst/>
          </a:prstGeom>
        </p:spPr>
      </p:pic>
      <p:sp>
        <p:nvSpPr>
          <p:cNvPr id="2" name="Title 1"/>
          <p:cNvSpPr>
            <a:spLocks noGrp="1"/>
          </p:cNvSpPr>
          <p:nvPr>
            <p:ph type="ctrTitle"/>
          </p:nvPr>
        </p:nvSpPr>
        <p:spPr>
          <a:xfrm>
            <a:off x="364500" y="1587601"/>
            <a:ext cx="4451009" cy="1021883"/>
          </a:xfrm>
        </p:spPr>
        <p:txBody>
          <a:bodyPr wrap="square" anchor="t" anchorCtr="0">
            <a:spAutoFit/>
          </a:bodyPr>
          <a:lstStyle>
            <a:lvl1pPr algn="l">
              <a:defRPr sz="3600">
                <a:solidFill>
                  <a:schemeClr val="bg1"/>
                </a:solidFill>
              </a:defRPr>
            </a:lvl1pPr>
          </a:lstStyle>
          <a:p>
            <a:r>
              <a:rPr lang="en-GB"/>
              <a:t>Click to edit Master title style</a:t>
            </a:r>
            <a:endParaRPr lang="en-US"/>
          </a:p>
        </p:txBody>
      </p:sp>
      <p:sp>
        <p:nvSpPr>
          <p:cNvPr id="3" name="Subtitle 2"/>
          <p:cNvSpPr>
            <a:spLocks noGrp="1"/>
          </p:cNvSpPr>
          <p:nvPr>
            <p:ph type="subTitle" idx="1"/>
          </p:nvPr>
        </p:nvSpPr>
        <p:spPr>
          <a:xfrm>
            <a:off x="364500" y="3701700"/>
            <a:ext cx="4206600" cy="323165"/>
          </a:xfrm>
        </p:spPr>
        <p:txBody>
          <a:bodyPr/>
          <a:lstStyle>
            <a:lvl1pPr marL="0" indent="0" algn="l">
              <a:buNone/>
              <a:defRPr sz="15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US"/>
          </a:p>
        </p:txBody>
      </p:sp>
    </p:spTree>
    <p:extLst>
      <p:ext uri="{BB962C8B-B14F-4D97-AF65-F5344CB8AC3E}">
        <p14:creationId xmlns:p14="http://schemas.microsoft.com/office/powerpoint/2010/main" val="518267342"/>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hoto cover or section slide text right">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951046"/>
            <a:ext cx="9144000" cy="4192454"/>
          </a:xfrm>
          <a:prstGeom prst="rect">
            <a:avLst/>
          </a:prstGeom>
        </p:spPr>
      </p:pic>
      <p:sp>
        <p:nvSpPr>
          <p:cNvPr id="2" name="Title 1"/>
          <p:cNvSpPr>
            <a:spLocks noGrp="1"/>
          </p:cNvSpPr>
          <p:nvPr>
            <p:ph type="title"/>
          </p:nvPr>
        </p:nvSpPr>
        <p:spPr>
          <a:xfrm>
            <a:off x="4571100" y="1587601"/>
            <a:ext cx="4206600" cy="1483548"/>
          </a:xfrm>
        </p:spPr>
        <p:txBody>
          <a:bodyPr/>
          <a:lstStyle>
            <a:lvl1pPr>
              <a:defRPr>
                <a:solidFill>
                  <a:schemeClr val="bg1"/>
                </a:solidFill>
              </a:defRPr>
            </a:lvl1pPr>
          </a:lstStyle>
          <a:p>
            <a:r>
              <a:rPr lang="en-GB"/>
              <a:t>Click to edit Master title style</a:t>
            </a:r>
            <a:endParaRPr lang="en-US"/>
          </a:p>
        </p:txBody>
      </p:sp>
      <p:sp>
        <p:nvSpPr>
          <p:cNvPr id="3" name="Subtitle 2"/>
          <p:cNvSpPr>
            <a:spLocks noGrp="1"/>
          </p:cNvSpPr>
          <p:nvPr>
            <p:ph type="subTitle" idx="1"/>
          </p:nvPr>
        </p:nvSpPr>
        <p:spPr>
          <a:xfrm>
            <a:off x="4571100" y="3701700"/>
            <a:ext cx="4206600" cy="323165"/>
          </a:xfrm>
        </p:spPr>
        <p:txBody>
          <a:bodyPr/>
          <a:lstStyle>
            <a:lvl1pPr marL="0" indent="0" algn="l">
              <a:buNone/>
              <a:defRPr sz="15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US"/>
          </a:p>
        </p:txBody>
      </p:sp>
    </p:spTree>
    <p:extLst>
      <p:ext uri="{BB962C8B-B14F-4D97-AF65-F5344CB8AC3E}">
        <p14:creationId xmlns:p14="http://schemas.microsoft.com/office/powerpoint/2010/main" val="1674808735"/>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ver or section slide plain">
    <p:spTree>
      <p:nvGrpSpPr>
        <p:cNvPr id="1" name=""/>
        <p:cNvGrpSpPr/>
        <p:nvPr/>
      </p:nvGrpSpPr>
      <p:grpSpPr>
        <a:xfrm>
          <a:off x="0" y="0"/>
          <a:ext cx="0" cy="0"/>
          <a:chOff x="0" y="0"/>
          <a:chExt cx="0" cy="0"/>
        </a:xfrm>
      </p:grpSpPr>
      <p:sp>
        <p:nvSpPr>
          <p:cNvPr id="4" name="Title 1"/>
          <p:cNvSpPr>
            <a:spLocks noGrp="1"/>
          </p:cNvSpPr>
          <p:nvPr>
            <p:ph type="ctrTitle"/>
          </p:nvPr>
        </p:nvSpPr>
        <p:spPr>
          <a:xfrm>
            <a:off x="2189700" y="1722601"/>
            <a:ext cx="4741200" cy="1021883"/>
          </a:xfrm>
        </p:spPr>
        <p:txBody>
          <a:bodyPr anchor="t" anchorCtr="0">
            <a:spAutoFit/>
          </a:bodyPr>
          <a:lstStyle>
            <a:lvl1pPr algn="l">
              <a:defRPr sz="3600">
                <a:solidFill>
                  <a:srgbClr val="112643"/>
                </a:solidFill>
              </a:defRPr>
            </a:lvl1pPr>
          </a:lstStyle>
          <a:p>
            <a:r>
              <a:rPr lang="en-GB"/>
              <a:t>Click to edit Master title style</a:t>
            </a:r>
            <a:endParaRPr lang="en-US"/>
          </a:p>
        </p:txBody>
      </p:sp>
      <p:sp>
        <p:nvSpPr>
          <p:cNvPr id="5" name="Subtitle 2"/>
          <p:cNvSpPr>
            <a:spLocks noGrp="1"/>
          </p:cNvSpPr>
          <p:nvPr>
            <p:ph type="subTitle" idx="1"/>
          </p:nvPr>
        </p:nvSpPr>
        <p:spPr>
          <a:xfrm>
            <a:off x="2189700" y="3391200"/>
            <a:ext cx="4741200" cy="323165"/>
          </a:xfrm>
        </p:spPr>
        <p:txBody>
          <a:bodyPr/>
          <a:lstStyle>
            <a:lvl1pPr marL="0" indent="0" algn="l">
              <a:buNone/>
              <a:defRPr sz="1500">
                <a:solidFill>
                  <a:srgbClr val="112643"/>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US"/>
          </a:p>
        </p:txBody>
      </p:sp>
    </p:spTree>
    <p:extLst>
      <p:ext uri="{BB962C8B-B14F-4D97-AF65-F5344CB8AC3E}">
        <p14:creationId xmlns:p14="http://schemas.microsoft.com/office/powerpoint/2010/main" val="1268991214"/>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ver or section slide green">
    <p:spTree>
      <p:nvGrpSpPr>
        <p:cNvPr id="1" name=""/>
        <p:cNvGrpSpPr/>
        <p:nvPr/>
      </p:nvGrpSpPr>
      <p:grpSpPr>
        <a:xfrm>
          <a:off x="0" y="0"/>
          <a:ext cx="0" cy="0"/>
          <a:chOff x="0" y="0"/>
          <a:chExt cx="0" cy="0"/>
        </a:xfrm>
      </p:grpSpPr>
      <p:sp>
        <p:nvSpPr>
          <p:cNvPr id="3" name="Rectangle 2"/>
          <p:cNvSpPr/>
          <p:nvPr userDrawn="1"/>
        </p:nvSpPr>
        <p:spPr>
          <a:xfrm>
            <a:off x="0" y="953691"/>
            <a:ext cx="9144000" cy="4189809"/>
          </a:xfrm>
          <a:prstGeom prst="rect">
            <a:avLst/>
          </a:prstGeom>
          <a:solidFill>
            <a:srgbClr val="A5C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a:spLocks noGrp="1"/>
          </p:cNvSpPr>
          <p:nvPr>
            <p:ph type="ctrTitle"/>
          </p:nvPr>
        </p:nvSpPr>
        <p:spPr>
          <a:xfrm>
            <a:off x="2189700" y="1722601"/>
            <a:ext cx="4741200" cy="1021883"/>
          </a:xfrm>
        </p:spPr>
        <p:txBody>
          <a:bodyPr anchor="t" anchorCtr="0">
            <a:spAutoFit/>
          </a:bodyPr>
          <a:lstStyle>
            <a:lvl1pPr algn="l">
              <a:defRPr sz="3600">
                <a:solidFill>
                  <a:srgbClr val="112643"/>
                </a:solidFill>
              </a:defRPr>
            </a:lvl1pPr>
          </a:lstStyle>
          <a:p>
            <a:r>
              <a:rPr lang="en-GB"/>
              <a:t>Click to edit Master title style</a:t>
            </a:r>
            <a:endParaRPr lang="en-US"/>
          </a:p>
        </p:txBody>
      </p:sp>
      <p:sp>
        <p:nvSpPr>
          <p:cNvPr id="5" name="Subtitle 2"/>
          <p:cNvSpPr>
            <a:spLocks noGrp="1"/>
          </p:cNvSpPr>
          <p:nvPr>
            <p:ph type="subTitle" idx="1"/>
          </p:nvPr>
        </p:nvSpPr>
        <p:spPr>
          <a:xfrm>
            <a:off x="2189700" y="3391200"/>
            <a:ext cx="4741200" cy="323165"/>
          </a:xfrm>
        </p:spPr>
        <p:txBody>
          <a:bodyPr/>
          <a:lstStyle>
            <a:lvl1pPr marL="0" indent="0" algn="l">
              <a:buNone/>
              <a:defRPr sz="1500">
                <a:solidFill>
                  <a:srgbClr val="112643"/>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US"/>
          </a:p>
        </p:txBody>
      </p:sp>
    </p:spTree>
    <p:extLst>
      <p:ext uri="{BB962C8B-B14F-4D97-AF65-F5344CB8AC3E}">
        <p14:creationId xmlns:p14="http://schemas.microsoft.com/office/powerpoint/2010/main" val="1193365302"/>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ver or section slide dark blue">
    <p:spTree>
      <p:nvGrpSpPr>
        <p:cNvPr id="1" name=""/>
        <p:cNvGrpSpPr/>
        <p:nvPr/>
      </p:nvGrpSpPr>
      <p:grpSpPr>
        <a:xfrm>
          <a:off x="0" y="0"/>
          <a:ext cx="0" cy="0"/>
          <a:chOff x="0" y="0"/>
          <a:chExt cx="0" cy="0"/>
        </a:xfrm>
      </p:grpSpPr>
      <p:sp>
        <p:nvSpPr>
          <p:cNvPr id="3" name="Rectangle 2"/>
          <p:cNvSpPr/>
          <p:nvPr userDrawn="1"/>
        </p:nvSpPr>
        <p:spPr>
          <a:xfrm>
            <a:off x="0" y="953691"/>
            <a:ext cx="9144000" cy="4189809"/>
          </a:xfrm>
          <a:prstGeom prst="rect">
            <a:avLst/>
          </a:prstGeom>
          <a:solidFill>
            <a:srgbClr val="1126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a:spLocks noGrp="1"/>
          </p:cNvSpPr>
          <p:nvPr>
            <p:ph type="ctrTitle"/>
          </p:nvPr>
        </p:nvSpPr>
        <p:spPr>
          <a:xfrm>
            <a:off x="2189700" y="1722601"/>
            <a:ext cx="4741200" cy="1021883"/>
          </a:xfrm>
        </p:spPr>
        <p:txBody>
          <a:bodyPr anchor="t" anchorCtr="0">
            <a:spAutoFit/>
          </a:bodyPr>
          <a:lstStyle>
            <a:lvl1pPr algn="l">
              <a:defRPr sz="3600">
                <a:solidFill>
                  <a:schemeClr val="bg1"/>
                </a:solidFill>
              </a:defRPr>
            </a:lvl1pPr>
          </a:lstStyle>
          <a:p>
            <a:r>
              <a:rPr lang="en-GB"/>
              <a:t>Click to edit Master title style</a:t>
            </a:r>
            <a:endParaRPr lang="en-US"/>
          </a:p>
        </p:txBody>
      </p:sp>
      <p:sp>
        <p:nvSpPr>
          <p:cNvPr id="5" name="Subtitle 2"/>
          <p:cNvSpPr>
            <a:spLocks noGrp="1"/>
          </p:cNvSpPr>
          <p:nvPr>
            <p:ph type="subTitle" idx="1"/>
          </p:nvPr>
        </p:nvSpPr>
        <p:spPr>
          <a:xfrm>
            <a:off x="2189700" y="3391200"/>
            <a:ext cx="4741200" cy="323165"/>
          </a:xfrm>
        </p:spPr>
        <p:txBody>
          <a:bodyPr/>
          <a:lstStyle>
            <a:lvl1pPr marL="0" indent="0" algn="l">
              <a:buNone/>
              <a:defRPr sz="15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US"/>
          </a:p>
        </p:txBody>
      </p:sp>
    </p:spTree>
    <p:extLst>
      <p:ext uri="{BB962C8B-B14F-4D97-AF65-F5344CB8AC3E}">
        <p14:creationId xmlns:p14="http://schemas.microsoft.com/office/powerpoint/2010/main" val="717590807"/>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Master - divider">
    <p:bg>
      <p:bgPr>
        <a:solidFill>
          <a:schemeClr val="bg1"/>
        </a:solidFill>
        <a:effectLst/>
      </p:bgPr>
    </p:bg>
    <p:spTree>
      <p:nvGrpSpPr>
        <p:cNvPr id="1" name=""/>
        <p:cNvGrpSpPr/>
        <p:nvPr/>
      </p:nvGrpSpPr>
      <p:grpSpPr>
        <a:xfrm>
          <a:off x="0" y="0"/>
          <a:ext cx="0" cy="0"/>
          <a:chOff x="0" y="0"/>
          <a:chExt cx="0" cy="0"/>
        </a:xfrm>
      </p:grpSpPr>
      <p:sp>
        <p:nvSpPr>
          <p:cNvPr id="2" name="Round Single Corner Rectangle 1">
            <a:extLst>
              <a:ext uri="{FF2B5EF4-FFF2-40B4-BE49-F238E27FC236}">
                <a16:creationId xmlns:a16="http://schemas.microsoft.com/office/drawing/2014/main" id="{59491F48-5343-D97A-77DF-12F94AA55652}"/>
              </a:ext>
            </a:extLst>
          </p:cNvPr>
          <p:cNvSpPr/>
          <p:nvPr userDrawn="1"/>
        </p:nvSpPr>
        <p:spPr>
          <a:xfrm rot="16200000" flipH="1">
            <a:off x="1125310" y="858550"/>
            <a:ext cx="3064750" cy="4305718"/>
          </a:xfrm>
          <a:prstGeom prst="round1Rect">
            <a:avLst>
              <a:gd name="adj" fmla="val 8892"/>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icture Placeholder 10">
            <a:extLst>
              <a:ext uri="{FF2B5EF4-FFF2-40B4-BE49-F238E27FC236}">
                <a16:creationId xmlns:a16="http://schemas.microsoft.com/office/drawing/2014/main" id="{EA7203CD-4E5E-4232-6439-CC5B00CD05FA}"/>
              </a:ext>
            </a:extLst>
          </p:cNvPr>
          <p:cNvSpPr>
            <a:spLocks noGrp="1"/>
          </p:cNvSpPr>
          <p:nvPr>
            <p:ph type="pic" sz="quarter" idx="10" hasCustomPrompt="1"/>
          </p:nvPr>
        </p:nvSpPr>
        <p:spPr>
          <a:xfrm>
            <a:off x="4803228" y="1479033"/>
            <a:ext cx="4153447" cy="3064751"/>
          </a:xfrm>
          <a:prstGeom prst="rect">
            <a:avLst/>
          </a:prstGeom>
        </p:spPr>
        <p:txBody>
          <a:bodyPr tIns="1417320" rIns="457200" bIns="0">
            <a:normAutofit/>
          </a:bodyPr>
          <a:lstStyle>
            <a:lvl1pPr marL="0" indent="0" algn="r">
              <a:buNone/>
              <a:defRPr sz="1200" b="0">
                <a:solidFill>
                  <a:schemeClr val="tx1"/>
                </a:solidFill>
                <a:latin typeface="+mn-lt"/>
                <a:sym typeface="Wingdings" pitchFamily="2" charset="2"/>
              </a:defRPr>
            </a:lvl1pPr>
          </a:lstStyle>
          <a:p>
            <a:r>
              <a:rPr lang="en-US" dirty="0"/>
              <a:t> Click icon to</a:t>
            </a:r>
            <a:br>
              <a:rPr lang="en-US" dirty="0"/>
            </a:br>
            <a:r>
              <a:rPr lang="en-US" dirty="0"/>
              <a:t>add picture</a:t>
            </a:r>
          </a:p>
        </p:txBody>
      </p:sp>
      <p:sp>
        <p:nvSpPr>
          <p:cNvPr id="4" name="Holder 3">
            <a:extLst>
              <a:ext uri="{FF2B5EF4-FFF2-40B4-BE49-F238E27FC236}">
                <a16:creationId xmlns:a16="http://schemas.microsoft.com/office/drawing/2014/main" id="{B691196B-CCCE-18D1-87FE-B5B13CA01105}"/>
              </a:ext>
            </a:extLst>
          </p:cNvPr>
          <p:cNvSpPr>
            <a:spLocks noGrp="1"/>
          </p:cNvSpPr>
          <p:nvPr>
            <p:ph type="subTitle" idx="4"/>
          </p:nvPr>
        </p:nvSpPr>
        <p:spPr>
          <a:xfrm>
            <a:off x="1403082" y="3375022"/>
            <a:ext cx="3101372" cy="184666"/>
          </a:xfrm>
          <a:prstGeom prst="rect">
            <a:avLst/>
          </a:prstGeom>
        </p:spPr>
        <p:txBody>
          <a:bodyPr wrap="square" lIns="0" tIns="0" rIns="0" bIns="0">
            <a:spAutoFit/>
          </a:bodyPr>
          <a:lstStyle>
            <a:lvl1pPr marL="0" indent="0">
              <a:buNone/>
              <a:defRPr sz="1200" b="0" i="0">
                <a:solidFill>
                  <a:schemeClr val="bg2"/>
                </a:solidFill>
                <a:latin typeface="Montserrat"/>
                <a:cs typeface="Montserrat"/>
              </a:defRPr>
            </a:lvl1pPr>
          </a:lstStyle>
          <a:p>
            <a:endParaRPr dirty="0"/>
          </a:p>
        </p:txBody>
      </p:sp>
      <p:sp>
        <p:nvSpPr>
          <p:cNvPr id="5" name="Title 46">
            <a:extLst>
              <a:ext uri="{FF2B5EF4-FFF2-40B4-BE49-F238E27FC236}">
                <a16:creationId xmlns:a16="http://schemas.microsoft.com/office/drawing/2014/main" id="{114966A3-3F54-823B-B358-BC420C4CB173}"/>
              </a:ext>
            </a:extLst>
          </p:cNvPr>
          <p:cNvSpPr>
            <a:spLocks noGrp="1"/>
          </p:cNvSpPr>
          <p:nvPr>
            <p:ph type="title" hasCustomPrompt="1"/>
          </p:nvPr>
        </p:nvSpPr>
        <p:spPr>
          <a:xfrm>
            <a:off x="1409700" y="2341426"/>
            <a:ext cx="3094754" cy="1015663"/>
          </a:xfrm>
        </p:spPr>
        <p:txBody>
          <a:bodyPr wrap="square" anchor="t" anchorCtr="0">
            <a:spAutoFit/>
          </a:bodyPr>
          <a:lstStyle>
            <a:lvl1pPr>
              <a:defRPr sz="2000">
                <a:solidFill>
                  <a:schemeClr val="bg2"/>
                </a:solidFill>
              </a:defRPr>
            </a:lvl1pPr>
          </a:lstStyle>
          <a:p>
            <a:pPr marL="0" marR="0" lvl="0" indent="0" algn="l" defTabSz="914400" eaLnBrk="1" fontAlgn="auto" latinLnBrk="0" hangingPunct="1">
              <a:lnSpc>
                <a:spcPct val="100000"/>
              </a:lnSpc>
              <a:spcBef>
                <a:spcPts val="0"/>
              </a:spcBef>
              <a:spcAft>
                <a:spcPts val="0"/>
              </a:spcAft>
              <a:buClrTx/>
              <a:buSzTx/>
              <a:buFontTx/>
              <a:buNone/>
              <a:tabLst/>
              <a:defRPr/>
            </a:pPr>
            <a:r>
              <a:rPr lang="en-US" dirty="0"/>
              <a:t>Click to add the deck’s divider title. Ideally, keep it under tree lines.</a:t>
            </a:r>
          </a:p>
        </p:txBody>
      </p:sp>
      <p:sp>
        <p:nvSpPr>
          <p:cNvPr id="17" name="Graphic 41">
            <a:extLst>
              <a:ext uri="{FF2B5EF4-FFF2-40B4-BE49-F238E27FC236}">
                <a16:creationId xmlns:a16="http://schemas.microsoft.com/office/drawing/2014/main" id="{932C78E9-A881-FFF6-85D5-61ACDDE55653}"/>
              </a:ext>
            </a:extLst>
          </p:cNvPr>
          <p:cNvSpPr/>
          <p:nvPr userDrawn="1"/>
        </p:nvSpPr>
        <p:spPr>
          <a:xfrm>
            <a:off x="800100" y="1840889"/>
            <a:ext cx="602981" cy="603012"/>
          </a:xfrm>
          <a:custGeom>
            <a:avLst/>
            <a:gdLst>
              <a:gd name="connsiteX0" fmla="*/ 3978378 w 3984944"/>
              <a:gd name="connsiteY0" fmla="*/ 1845912 h 3985142"/>
              <a:gd name="connsiteX1" fmla="*/ 3822958 w 3984944"/>
              <a:gd name="connsiteY1" fmla="*/ 1702960 h 3985142"/>
              <a:gd name="connsiteX2" fmla="*/ 2295507 w 3984944"/>
              <a:gd name="connsiteY2" fmla="*/ 1702960 h 3985142"/>
              <a:gd name="connsiteX3" fmla="*/ 2295507 w 3984944"/>
              <a:gd name="connsiteY3" fmla="*/ 163231 h 3985142"/>
              <a:gd name="connsiteX4" fmla="*/ 2153127 w 3984944"/>
              <a:gd name="connsiteY4" fmla="*/ 7812 h 3985142"/>
              <a:gd name="connsiteX5" fmla="*/ 1814306 w 3984944"/>
              <a:gd name="connsiteY5" fmla="*/ 9430 h 3985142"/>
              <a:gd name="connsiteX6" fmla="*/ 1672592 w 3984944"/>
              <a:gd name="connsiteY6" fmla="*/ 164754 h 3985142"/>
              <a:gd name="connsiteX7" fmla="*/ 1672592 w 3984944"/>
              <a:gd name="connsiteY7" fmla="*/ 1703055 h 3985142"/>
              <a:gd name="connsiteX8" fmla="*/ 161987 w 3984944"/>
              <a:gd name="connsiteY8" fmla="*/ 1703055 h 3985142"/>
              <a:gd name="connsiteX9" fmla="*/ 6567 w 3984944"/>
              <a:gd name="connsiteY9" fmla="*/ 1846007 h 3985142"/>
              <a:gd name="connsiteX10" fmla="*/ 0 w 3984944"/>
              <a:gd name="connsiteY10" fmla="*/ 1992670 h 3985142"/>
              <a:gd name="connsiteX11" fmla="*/ 6567 w 3984944"/>
              <a:gd name="connsiteY11" fmla="*/ 2139239 h 3985142"/>
              <a:gd name="connsiteX12" fmla="*/ 161987 w 3984944"/>
              <a:gd name="connsiteY12" fmla="*/ 2282190 h 3985142"/>
              <a:gd name="connsiteX13" fmla="*/ 1672592 w 3984944"/>
              <a:gd name="connsiteY13" fmla="*/ 2282190 h 3985142"/>
              <a:gd name="connsiteX14" fmla="*/ 1672592 w 3984944"/>
              <a:gd name="connsiteY14" fmla="*/ 3820492 h 3985142"/>
              <a:gd name="connsiteX15" fmla="*/ 1814306 w 3984944"/>
              <a:gd name="connsiteY15" fmla="*/ 3975816 h 3985142"/>
              <a:gd name="connsiteX16" fmla="*/ 1992377 w 3984944"/>
              <a:gd name="connsiteY16" fmla="*/ 3985143 h 3985142"/>
              <a:gd name="connsiteX17" fmla="*/ 2153127 w 3984944"/>
              <a:gd name="connsiteY17" fmla="*/ 3977339 h 3985142"/>
              <a:gd name="connsiteX18" fmla="*/ 2295507 w 3984944"/>
              <a:gd name="connsiteY18" fmla="*/ 3821919 h 3985142"/>
              <a:gd name="connsiteX19" fmla="*/ 2295507 w 3984944"/>
              <a:gd name="connsiteY19" fmla="*/ 2282095 h 3985142"/>
              <a:gd name="connsiteX20" fmla="*/ 3822958 w 3984944"/>
              <a:gd name="connsiteY20" fmla="*/ 2282095 h 3985142"/>
              <a:gd name="connsiteX21" fmla="*/ 3978378 w 3984944"/>
              <a:gd name="connsiteY21" fmla="*/ 2139144 h 3985142"/>
              <a:gd name="connsiteX22" fmla="*/ 3984945 w 3984944"/>
              <a:gd name="connsiteY22" fmla="*/ 1992575 h 3985142"/>
              <a:gd name="connsiteX23" fmla="*/ 3978378 w 3984944"/>
              <a:gd name="connsiteY23" fmla="*/ 1846007 h 3985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984944" h="3985142">
                <a:moveTo>
                  <a:pt x="3978378" y="1845912"/>
                </a:moveTo>
                <a:cubicBezTo>
                  <a:pt x="3971430" y="1764443"/>
                  <a:pt x="3904618" y="1702960"/>
                  <a:pt x="3822958" y="1702960"/>
                </a:cubicBezTo>
                <a:lnTo>
                  <a:pt x="2295507" y="1702960"/>
                </a:lnTo>
                <a:lnTo>
                  <a:pt x="2295507" y="163231"/>
                </a:lnTo>
                <a:cubicBezTo>
                  <a:pt x="2295507" y="82143"/>
                  <a:pt x="2234310" y="15331"/>
                  <a:pt x="2153127" y="7812"/>
                </a:cubicBezTo>
                <a:cubicBezTo>
                  <a:pt x="2034159" y="-3133"/>
                  <a:pt x="1933655" y="-2562"/>
                  <a:pt x="1814306" y="9430"/>
                </a:cubicBezTo>
                <a:cubicBezTo>
                  <a:pt x="1733503" y="17615"/>
                  <a:pt x="1672592" y="84332"/>
                  <a:pt x="1672592" y="164754"/>
                </a:cubicBezTo>
                <a:lnTo>
                  <a:pt x="1672592" y="1703055"/>
                </a:lnTo>
                <a:lnTo>
                  <a:pt x="161987" y="1703055"/>
                </a:lnTo>
                <a:cubicBezTo>
                  <a:pt x="80327" y="1703055"/>
                  <a:pt x="13515" y="1764538"/>
                  <a:pt x="6567" y="1846007"/>
                </a:cubicBezTo>
                <a:cubicBezTo>
                  <a:pt x="2189" y="1897687"/>
                  <a:pt x="0" y="1945654"/>
                  <a:pt x="0" y="1992670"/>
                </a:cubicBezTo>
                <a:cubicBezTo>
                  <a:pt x="0" y="2039687"/>
                  <a:pt x="2189" y="2087559"/>
                  <a:pt x="6567" y="2139239"/>
                </a:cubicBezTo>
                <a:cubicBezTo>
                  <a:pt x="13515" y="2220708"/>
                  <a:pt x="80422" y="2282190"/>
                  <a:pt x="161987" y="2282190"/>
                </a:cubicBezTo>
                <a:lnTo>
                  <a:pt x="1672592" y="2282190"/>
                </a:lnTo>
                <a:lnTo>
                  <a:pt x="1672592" y="3820492"/>
                </a:lnTo>
                <a:cubicBezTo>
                  <a:pt x="1672592" y="3900914"/>
                  <a:pt x="1733503" y="3967726"/>
                  <a:pt x="1814306" y="3975816"/>
                </a:cubicBezTo>
                <a:cubicBezTo>
                  <a:pt x="1876455" y="3982097"/>
                  <a:pt x="1934702" y="3985143"/>
                  <a:pt x="1992377" y="3985143"/>
                </a:cubicBezTo>
                <a:cubicBezTo>
                  <a:pt x="2043962" y="3985143"/>
                  <a:pt x="2096593" y="3982573"/>
                  <a:pt x="2153127" y="3977339"/>
                </a:cubicBezTo>
                <a:cubicBezTo>
                  <a:pt x="2234310" y="3969820"/>
                  <a:pt x="2295507" y="3903008"/>
                  <a:pt x="2295507" y="3821919"/>
                </a:cubicBezTo>
                <a:lnTo>
                  <a:pt x="2295507" y="2282095"/>
                </a:lnTo>
                <a:lnTo>
                  <a:pt x="3822958" y="2282095"/>
                </a:lnTo>
                <a:cubicBezTo>
                  <a:pt x="3904713" y="2282095"/>
                  <a:pt x="3971525" y="2220613"/>
                  <a:pt x="3978378" y="2139144"/>
                </a:cubicBezTo>
                <a:cubicBezTo>
                  <a:pt x="3982756" y="2087940"/>
                  <a:pt x="3984945" y="2040067"/>
                  <a:pt x="3984945" y="1992575"/>
                </a:cubicBezTo>
                <a:cubicBezTo>
                  <a:pt x="3984945" y="1945083"/>
                  <a:pt x="3982851" y="1897211"/>
                  <a:pt x="3978378" y="1846007"/>
                </a:cubicBezTo>
                <a:close/>
              </a:path>
            </a:pathLst>
          </a:custGeom>
          <a:solidFill>
            <a:schemeClr val="bg1"/>
          </a:solidFill>
          <a:ln w="9502" cap="flat">
            <a:noFill/>
            <a:prstDash val="solid"/>
            <a:miter/>
          </a:ln>
        </p:spPr>
        <p:txBody>
          <a:bodyPr rtlCol="0" anchor="ctr"/>
          <a:lstStyle/>
          <a:p>
            <a:endParaRPr lang="en-US" dirty="0"/>
          </a:p>
        </p:txBody>
      </p:sp>
      <p:pic>
        <p:nvPicPr>
          <p:cNvPr id="8" name="Graphic 7">
            <a:extLst>
              <a:ext uri="{FF2B5EF4-FFF2-40B4-BE49-F238E27FC236}">
                <a16:creationId xmlns:a16="http://schemas.microsoft.com/office/drawing/2014/main" id="{B78B6BF8-3C4C-7D86-33B3-FB7E1DD346F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983896" y="217531"/>
            <a:ext cx="1972779" cy="574625"/>
          </a:xfrm>
          <a:prstGeom prst="rect">
            <a:avLst/>
          </a:prstGeom>
        </p:spPr>
      </p:pic>
      <p:sp>
        <p:nvSpPr>
          <p:cNvPr id="9" name="Footer Placeholder 8">
            <a:extLst>
              <a:ext uri="{FF2B5EF4-FFF2-40B4-BE49-F238E27FC236}">
                <a16:creationId xmlns:a16="http://schemas.microsoft.com/office/drawing/2014/main" id="{99D1A39E-CF5A-9D42-5A9D-CD4FBD1B18B2}"/>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74A7B58-0714-3639-28FE-4254DAADF429}"/>
              </a:ext>
            </a:extLst>
          </p:cNvPr>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839281870"/>
      </p:ext>
    </p:extLst>
  </p:cSld>
  <p:clrMapOvr>
    <a:masterClrMapping/>
  </p:clrMapOvr>
  <p:extLst>
    <p:ext uri="{DCECCB84-F9BA-43D5-87BE-67443E8EF086}">
      <p15:sldGuideLst xmlns:p15="http://schemas.microsoft.com/office/powerpoint/2012/main">
        <p15:guide id="1" pos="504" userDrawn="1">
          <p15:clr>
            <a:srgbClr val="FBAE40"/>
          </p15:clr>
        </p15:guide>
        <p15:guide id="2" pos="696" userDrawn="1">
          <p15:clr>
            <a:srgbClr val="FBAE40"/>
          </p15:clr>
        </p15:guide>
        <p15:guide id="3" pos="888" userDrawn="1">
          <p15:clr>
            <a:srgbClr val="FBAE40"/>
          </p15:clr>
        </p15:guide>
        <p15:guide id="4" orient="horz" pos="1536" userDrawn="1">
          <p15:clr>
            <a:srgbClr val="FBAE40"/>
          </p15:clr>
        </p15:guide>
        <p15:guide id="5" pos="317"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Master - only text">
    <p:spTree>
      <p:nvGrpSpPr>
        <p:cNvPr id="1" name=""/>
        <p:cNvGrpSpPr/>
        <p:nvPr/>
      </p:nvGrpSpPr>
      <p:grpSpPr>
        <a:xfrm>
          <a:off x="0" y="0"/>
          <a:ext cx="0" cy="0"/>
          <a:chOff x="0" y="0"/>
          <a:chExt cx="0" cy="0"/>
        </a:xfrm>
      </p:grpSpPr>
      <p:sp>
        <p:nvSpPr>
          <p:cNvPr id="20" name="Text Placeholder 19">
            <a:extLst>
              <a:ext uri="{FF2B5EF4-FFF2-40B4-BE49-F238E27FC236}">
                <a16:creationId xmlns:a16="http://schemas.microsoft.com/office/drawing/2014/main" id="{E0080964-5130-6F27-DAF1-2587A399D223}"/>
              </a:ext>
            </a:extLst>
          </p:cNvPr>
          <p:cNvSpPr>
            <a:spLocks noGrp="1"/>
          </p:cNvSpPr>
          <p:nvPr>
            <p:ph type="body" sz="quarter" idx="12"/>
          </p:nvPr>
        </p:nvSpPr>
        <p:spPr>
          <a:xfrm>
            <a:off x="317500" y="860213"/>
            <a:ext cx="6938064" cy="3858091"/>
          </a:xfrm>
        </p:spPr>
        <p:txBody>
          <a:bodyPr/>
          <a:lstStyle>
            <a:lvl1pPr marL="122238" indent="-122238">
              <a:tabLst/>
              <a:defRPr/>
            </a:lvl1pPr>
            <a:lvl2pPr marL="288925" indent="-166688">
              <a:tabLst/>
              <a:defRPr/>
            </a:lvl2pPr>
            <a:lvl3pPr marL="463550" indent="-166688">
              <a:tabLst/>
              <a:defRPr/>
            </a:lvl3pPr>
          </a:lstStyle>
          <a:p>
            <a:pPr lvl="0"/>
            <a:r>
              <a:rPr lang="en-US" dirty="0"/>
              <a:t>Click to edit Master text styles</a:t>
            </a:r>
          </a:p>
          <a:p>
            <a:pPr lvl="1"/>
            <a:r>
              <a:rPr lang="en-US" dirty="0"/>
              <a:t>Second level</a:t>
            </a:r>
          </a:p>
          <a:p>
            <a:pPr lvl="2"/>
            <a:r>
              <a:rPr lang="en-US" dirty="0"/>
              <a:t>Third level</a:t>
            </a:r>
          </a:p>
        </p:txBody>
      </p:sp>
      <p:sp>
        <p:nvSpPr>
          <p:cNvPr id="22" name="Title 21">
            <a:extLst>
              <a:ext uri="{FF2B5EF4-FFF2-40B4-BE49-F238E27FC236}">
                <a16:creationId xmlns:a16="http://schemas.microsoft.com/office/drawing/2014/main" id="{8185333F-D164-149A-77ED-2A40DAED2190}"/>
              </a:ext>
            </a:extLst>
          </p:cNvPr>
          <p:cNvSpPr>
            <a:spLocks noGrp="1"/>
          </p:cNvSpPr>
          <p:nvPr>
            <p:ph type="title" hasCustomPrompt="1"/>
          </p:nvPr>
        </p:nvSpPr>
        <p:spPr/>
        <p:txBody>
          <a:bodyPr/>
          <a:lstStyle/>
          <a:p>
            <a:r>
              <a:rPr lang="en-US" dirty="0"/>
              <a:t>Click to edit title style, ideally one line</a:t>
            </a:r>
          </a:p>
        </p:txBody>
      </p:sp>
      <p:sp>
        <p:nvSpPr>
          <p:cNvPr id="11" name="Footer Placeholder 10">
            <a:extLst>
              <a:ext uri="{FF2B5EF4-FFF2-40B4-BE49-F238E27FC236}">
                <a16:creationId xmlns:a16="http://schemas.microsoft.com/office/drawing/2014/main" id="{AD51DDBE-C133-A808-8365-386DDB5334DF}"/>
              </a:ext>
            </a:extLst>
          </p:cNvPr>
          <p:cNvSpPr>
            <a:spLocks noGrp="1"/>
          </p:cNvSpPr>
          <p:nvPr>
            <p:ph type="ftr" sz="quarter" idx="13"/>
          </p:nvPr>
        </p:nvSpPr>
        <p:spPr/>
        <p:txBody>
          <a:bodyPr/>
          <a:lstStyle/>
          <a:p>
            <a:endParaRPr lang="en-US" dirty="0"/>
          </a:p>
        </p:txBody>
      </p:sp>
      <p:sp>
        <p:nvSpPr>
          <p:cNvPr id="12" name="Slide Number Placeholder 11">
            <a:extLst>
              <a:ext uri="{FF2B5EF4-FFF2-40B4-BE49-F238E27FC236}">
                <a16:creationId xmlns:a16="http://schemas.microsoft.com/office/drawing/2014/main" id="{25955DC4-43CB-8C56-6D3B-05C4DB4A2501}"/>
              </a:ext>
            </a:extLst>
          </p:cNvPr>
          <p:cNvSpPr>
            <a:spLocks noGrp="1"/>
          </p:cNvSpPr>
          <p:nvPr>
            <p:ph type="sldNum" sz="quarter" idx="14"/>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406699902"/>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Master - 1 image + 2 columns text">
    <p:spTree>
      <p:nvGrpSpPr>
        <p:cNvPr id="1" name=""/>
        <p:cNvGrpSpPr/>
        <p:nvPr/>
      </p:nvGrpSpPr>
      <p:grpSpPr>
        <a:xfrm>
          <a:off x="0" y="0"/>
          <a:ext cx="0" cy="0"/>
          <a:chOff x="0" y="0"/>
          <a:chExt cx="0" cy="0"/>
        </a:xfrm>
      </p:grpSpPr>
      <p:sp>
        <p:nvSpPr>
          <p:cNvPr id="20" name="Text Placeholder 19">
            <a:extLst>
              <a:ext uri="{FF2B5EF4-FFF2-40B4-BE49-F238E27FC236}">
                <a16:creationId xmlns:a16="http://schemas.microsoft.com/office/drawing/2014/main" id="{E0080964-5130-6F27-DAF1-2587A399D223}"/>
              </a:ext>
            </a:extLst>
          </p:cNvPr>
          <p:cNvSpPr>
            <a:spLocks noGrp="1"/>
          </p:cNvSpPr>
          <p:nvPr>
            <p:ph type="body" sz="quarter" idx="12" hasCustomPrompt="1"/>
          </p:nvPr>
        </p:nvSpPr>
        <p:spPr>
          <a:xfrm>
            <a:off x="3034748" y="1127091"/>
            <a:ext cx="6109252" cy="3285884"/>
          </a:xfrm>
          <a:solidFill>
            <a:schemeClr val="bg2"/>
          </a:solidFill>
        </p:spPr>
        <p:txBody>
          <a:bodyPr lIns="731520" tIns="365760" rIns="365760" numCol="2" spcCol="274320"/>
          <a:lstStyle>
            <a:lvl1pPr marL="122238" indent="-122238">
              <a:tabLst/>
              <a:defRPr>
                <a:solidFill>
                  <a:schemeClr val="accent1"/>
                </a:solidFill>
              </a:defRPr>
            </a:lvl1pPr>
            <a:lvl2pPr marL="288925" indent="-166688">
              <a:tabLst/>
              <a:defRPr>
                <a:solidFill>
                  <a:schemeClr val="bg1"/>
                </a:solidFill>
              </a:defRPr>
            </a:lvl2pPr>
            <a:lvl3pPr marL="463550" indent="-166688">
              <a:tabLst/>
              <a:defRPr>
                <a:solidFill>
                  <a:schemeClr val="bg1"/>
                </a:solidFill>
              </a:defRPr>
            </a:lvl3pPr>
          </a:lstStyle>
          <a:p>
            <a:pPr lvl="0"/>
            <a:r>
              <a:rPr lang="en-US" dirty="0"/>
              <a:t>Click to edit 2 columns text style</a:t>
            </a:r>
          </a:p>
          <a:p>
            <a:pPr lvl="1"/>
            <a:r>
              <a:rPr lang="en-US" dirty="0"/>
              <a:t>Second level</a:t>
            </a:r>
          </a:p>
          <a:p>
            <a:pPr lvl="2"/>
            <a:r>
              <a:rPr lang="en-US" dirty="0"/>
              <a:t>Third level</a:t>
            </a:r>
          </a:p>
        </p:txBody>
      </p:sp>
      <p:sp>
        <p:nvSpPr>
          <p:cNvPr id="22" name="Title 21">
            <a:extLst>
              <a:ext uri="{FF2B5EF4-FFF2-40B4-BE49-F238E27FC236}">
                <a16:creationId xmlns:a16="http://schemas.microsoft.com/office/drawing/2014/main" id="{8185333F-D164-149A-77ED-2A40DAED2190}"/>
              </a:ext>
            </a:extLst>
          </p:cNvPr>
          <p:cNvSpPr>
            <a:spLocks noGrp="1"/>
          </p:cNvSpPr>
          <p:nvPr>
            <p:ph type="title" hasCustomPrompt="1"/>
          </p:nvPr>
        </p:nvSpPr>
        <p:spPr/>
        <p:txBody>
          <a:bodyPr/>
          <a:lstStyle/>
          <a:p>
            <a:r>
              <a:rPr lang="en-US" dirty="0"/>
              <a:t>Click to edit title style, ideally one line</a:t>
            </a:r>
          </a:p>
        </p:txBody>
      </p:sp>
      <p:sp>
        <p:nvSpPr>
          <p:cNvPr id="2" name="Picture Placeholder 10">
            <a:extLst>
              <a:ext uri="{FF2B5EF4-FFF2-40B4-BE49-F238E27FC236}">
                <a16:creationId xmlns:a16="http://schemas.microsoft.com/office/drawing/2014/main" id="{6E12CF0C-5433-3E01-2486-C99B2024B030}"/>
              </a:ext>
            </a:extLst>
          </p:cNvPr>
          <p:cNvSpPr>
            <a:spLocks noGrp="1"/>
          </p:cNvSpPr>
          <p:nvPr>
            <p:ph type="pic" sz="quarter" idx="30" hasCustomPrompt="1"/>
          </p:nvPr>
        </p:nvSpPr>
        <p:spPr>
          <a:xfrm>
            <a:off x="304800" y="1131882"/>
            <a:ext cx="3101009" cy="3281803"/>
          </a:xfrm>
          <a:prstGeom prst="round1Rect">
            <a:avLst>
              <a:gd name="adj" fmla="val 9829"/>
            </a:avLst>
          </a:prstGeom>
          <a:solidFill>
            <a:schemeClr val="bg1"/>
          </a:solidFill>
        </p:spPr>
        <p:txBody>
          <a:bodyPr lIns="137160" tIns="182880" rIns="365760" bIns="91440" anchor="ctr" anchorCtr="0">
            <a:normAutofit/>
          </a:bodyPr>
          <a:lstStyle>
            <a:lvl1pPr marL="0" indent="0" algn="l">
              <a:buNone/>
              <a:defRPr sz="1000" b="0">
                <a:solidFill>
                  <a:schemeClr val="bg2"/>
                </a:solidFill>
                <a:latin typeface="+mn-lt"/>
                <a:sym typeface="Wingdings" pitchFamily="2" charset="2"/>
              </a:defRPr>
            </a:lvl1pPr>
          </a:lstStyle>
          <a:p>
            <a:r>
              <a:rPr lang="en-US" dirty="0"/>
              <a:t>Click to add </a:t>
            </a:r>
            <a:br>
              <a:rPr lang="en-US" dirty="0"/>
            </a:br>
            <a:r>
              <a:rPr lang="en-US" dirty="0"/>
              <a:t>picture</a:t>
            </a:r>
          </a:p>
        </p:txBody>
      </p:sp>
      <p:sp>
        <p:nvSpPr>
          <p:cNvPr id="3" name="Footer Placeholder 2">
            <a:extLst>
              <a:ext uri="{FF2B5EF4-FFF2-40B4-BE49-F238E27FC236}">
                <a16:creationId xmlns:a16="http://schemas.microsoft.com/office/drawing/2014/main" id="{29F2003D-4C64-8835-AFF6-775359E9062D}"/>
              </a:ext>
            </a:extLst>
          </p:cNvPr>
          <p:cNvSpPr>
            <a:spLocks noGrp="1"/>
          </p:cNvSpPr>
          <p:nvPr>
            <p:ph type="ftr" sz="quarter" idx="31"/>
          </p:nvPr>
        </p:nvSpPr>
        <p:spPr/>
        <p:txBody>
          <a:bodyPr/>
          <a:lstStyle/>
          <a:p>
            <a:endParaRPr lang="en-US" dirty="0"/>
          </a:p>
        </p:txBody>
      </p:sp>
      <p:sp>
        <p:nvSpPr>
          <p:cNvPr id="5" name="Slide Number Placeholder 4">
            <a:extLst>
              <a:ext uri="{FF2B5EF4-FFF2-40B4-BE49-F238E27FC236}">
                <a16:creationId xmlns:a16="http://schemas.microsoft.com/office/drawing/2014/main" id="{B78A2213-8ABC-B321-226D-078E30B6BB6E}"/>
              </a:ext>
            </a:extLst>
          </p:cNvPr>
          <p:cNvSpPr>
            <a:spLocks noGrp="1"/>
          </p:cNvSpPr>
          <p:nvPr>
            <p:ph type="sldNum" sz="quarter" idx="3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44275576"/>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Master - 3 text columns (green)">
    <p:spTree>
      <p:nvGrpSpPr>
        <p:cNvPr id="1" name=""/>
        <p:cNvGrpSpPr/>
        <p:nvPr/>
      </p:nvGrpSpPr>
      <p:grpSpPr>
        <a:xfrm>
          <a:off x="0" y="0"/>
          <a:ext cx="0" cy="0"/>
          <a:chOff x="0" y="0"/>
          <a:chExt cx="0" cy="0"/>
        </a:xfrm>
      </p:grpSpPr>
      <p:sp>
        <p:nvSpPr>
          <p:cNvPr id="10" name="Round Single Corner Rectangle 9">
            <a:extLst>
              <a:ext uri="{FF2B5EF4-FFF2-40B4-BE49-F238E27FC236}">
                <a16:creationId xmlns:a16="http://schemas.microsoft.com/office/drawing/2014/main" id="{CA78253A-23FD-507B-D579-5E322A12F6C2}"/>
              </a:ext>
            </a:extLst>
          </p:cNvPr>
          <p:cNvSpPr/>
          <p:nvPr userDrawn="1"/>
        </p:nvSpPr>
        <p:spPr>
          <a:xfrm rot="5400000">
            <a:off x="1363083" y="278876"/>
            <a:ext cx="429318" cy="2520484"/>
          </a:xfrm>
          <a:prstGeom prst="round1Rect">
            <a:avLst>
              <a:gd name="adj" fmla="val 28473"/>
            </a:avLst>
          </a:prstGeom>
          <a:ln>
            <a:noFill/>
          </a:ln>
        </p:spPr>
        <p:style>
          <a:lnRef idx="2">
            <a:schemeClr val="accent1">
              <a:shade val="15000"/>
            </a:schemeClr>
          </a:lnRef>
          <a:fillRef idx="1">
            <a:schemeClr val="accent1"/>
          </a:fillRef>
          <a:effectRef idx="0">
            <a:schemeClr val="accent1"/>
          </a:effectRef>
          <a:fontRef idx="minor">
            <a:schemeClr val="lt1"/>
          </a:fontRef>
        </p:style>
        <p:txBody>
          <a:bodyPr tIns="0" bIns="0" rtlCol="0" anchor="b" anchorCtr="0"/>
          <a:lstStyle/>
          <a:p>
            <a:pPr algn="ctr"/>
            <a:endParaRPr lang="en-US"/>
          </a:p>
        </p:txBody>
      </p:sp>
      <p:sp>
        <p:nvSpPr>
          <p:cNvPr id="14" name="Text Placeholder 3">
            <a:extLst>
              <a:ext uri="{FF2B5EF4-FFF2-40B4-BE49-F238E27FC236}">
                <a16:creationId xmlns:a16="http://schemas.microsoft.com/office/drawing/2014/main" id="{E36816B0-03C8-200E-1F78-689C9F17B832}"/>
              </a:ext>
            </a:extLst>
          </p:cNvPr>
          <p:cNvSpPr>
            <a:spLocks noGrp="1"/>
          </p:cNvSpPr>
          <p:nvPr>
            <p:ph type="body" sz="quarter" idx="14" hasCustomPrompt="1"/>
          </p:nvPr>
        </p:nvSpPr>
        <p:spPr>
          <a:xfrm>
            <a:off x="413605" y="1383290"/>
            <a:ext cx="2316982" cy="307777"/>
          </a:xfrm>
        </p:spPr>
        <p:txBody>
          <a:bodyPr wrap="square" anchor="ctr" anchorCtr="0">
            <a:spAutoFit/>
          </a:bodyPr>
          <a:lstStyle>
            <a:lvl1pPr marL="0" indent="0">
              <a:spcAft>
                <a:spcPts val="600"/>
              </a:spcAft>
              <a:buNone/>
              <a:defRPr>
                <a:solidFill>
                  <a:schemeClr val="bg2"/>
                </a:solidFill>
              </a:defRPr>
            </a:lvl1pPr>
          </a:lstStyle>
          <a:p>
            <a:pPr lvl="0"/>
            <a:r>
              <a:rPr lang="en-US" dirty="0"/>
              <a:t>Edit text, ideally 1 line</a:t>
            </a:r>
          </a:p>
        </p:txBody>
      </p:sp>
      <p:sp>
        <p:nvSpPr>
          <p:cNvPr id="27" name="Text Placeholder 3">
            <a:extLst>
              <a:ext uri="{FF2B5EF4-FFF2-40B4-BE49-F238E27FC236}">
                <a16:creationId xmlns:a16="http://schemas.microsoft.com/office/drawing/2014/main" id="{8002E121-C287-1ECB-122A-BFE11C7D121F}"/>
              </a:ext>
            </a:extLst>
          </p:cNvPr>
          <p:cNvSpPr>
            <a:spLocks noGrp="1"/>
          </p:cNvSpPr>
          <p:nvPr>
            <p:ph type="body" sz="quarter" idx="17" hasCustomPrompt="1"/>
          </p:nvPr>
        </p:nvSpPr>
        <p:spPr>
          <a:xfrm>
            <a:off x="413605" y="1849471"/>
            <a:ext cx="2316982" cy="2322227"/>
          </a:xfrm>
        </p:spPr>
        <p:txBody>
          <a:bodyPr tIns="0">
            <a:normAutofit/>
          </a:bodyPr>
          <a:lstStyle>
            <a:lvl1pPr marL="122238" indent="-122238">
              <a:spcAft>
                <a:spcPts val="600"/>
              </a:spcAft>
              <a:buFont typeface="Arial" panose="020B0604020202020204" pitchFamily="34" charset="0"/>
              <a:buChar char="•"/>
              <a:tabLst/>
              <a:defRPr sz="1200" b="0">
                <a:solidFill>
                  <a:schemeClr val="tx1"/>
                </a:solidFill>
                <a:latin typeface="+mn-lt"/>
              </a:defRPr>
            </a:lvl1pPr>
            <a:lvl2pPr marL="234950" indent="-130175">
              <a:spcAft>
                <a:spcPts val="600"/>
              </a:spcAft>
              <a:tabLst/>
              <a:defRPr sz="1100">
                <a:solidFill>
                  <a:schemeClr val="tx1"/>
                </a:solidFill>
                <a:latin typeface="+mn-lt"/>
              </a:defRPr>
            </a:lvl2pPr>
            <a:lvl3pPr marL="349250" indent="-114300">
              <a:spcAft>
                <a:spcPts val="600"/>
              </a:spcAft>
              <a:tabLst/>
              <a:defRPr sz="1050">
                <a:solidFill>
                  <a:schemeClr val="tx1"/>
                </a:solidFill>
              </a:defRPr>
            </a:lvl3pPr>
          </a:lstStyle>
          <a:p>
            <a:pPr lvl="0"/>
            <a:r>
              <a:rPr lang="en-US" dirty="0"/>
              <a:t>Click to edit Master text styles for each column</a:t>
            </a:r>
          </a:p>
          <a:p>
            <a:pPr lvl="1"/>
            <a:r>
              <a:rPr lang="en-US" dirty="0"/>
              <a:t>Second level</a:t>
            </a:r>
          </a:p>
          <a:p>
            <a:pPr lvl="2"/>
            <a:r>
              <a:rPr lang="en-US" dirty="0"/>
              <a:t>Third level</a:t>
            </a:r>
          </a:p>
        </p:txBody>
      </p:sp>
      <p:sp>
        <p:nvSpPr>
          <p:cNvPr id="38" name="Round Single Corner Rectangle 37">
            <a:extLst>
              <a:ext uri="{FF2B5EF4-FFF2-40B4-BE49-F238E27FC236}">
                <a16:creationId xmlns:a16="http://schemas.microsoft.com/office/drawing/2014/main" id="{D13CEAF3-08BF-A8EF-A4CB-C336142F6AA1}"/>
              </a:ext>
            </a:extLst>
          </p:cNvPr>
          <p:cNvSpPr/>
          <p:nvPr userDrawn="1"/>
        </p:nvSpPr>
        <p:spPr>
          <a:xfrm rot="5400000">
            <a:off x="7351599" y="278876"/>
            <a:ext cx="429318" cy="2520484"/>
          </a:xfrm>
          <a:prstGeom prst="round1Rect">
            <a:avLst>
              <a:gd name="adj" fmla="val 28473"/>
            </a:avLst>
          </a:prstGeom>
          <a:ln>
            <a:noFill/>
          </a:ln>
        </p:spPr>
        <p:style>
          <a:lnRef idx="2">
            <a:schemeClr val="accent1">
              <a:shade val="15000"/>
            </a:schemeClr>
          </a:lnRef>
          <a:fillRef idx="1">
            <a:schemeClr val="accent1"/>
          </a:fillRef>
          <a:effectRef idx="0">
            <a:schemeClr val="accent1"/>
          </a:effectRef>
          <a:fontRef idx="minor">
            <a:schemeClr val="lt1"/>
          </a:fontRef>
        </p:style>
        <p:txBody>
          <a:bodyPr tIns="0" bIns="0" rtlCol="0" anchor="b" anchorCtr="0"/>
          <a:lstStyle/>
          <a:p>
            <a:pPr algn="ctr"/>
            <a:endParaRPr lang="en-US"/>
          </a:p>
        </p:txBody>
      </p:sp>
      <p:sp>
        <p:nvSpPr>
          <p:cNvPr id="39" name="Text Placeholder 3">
            <a:extLst>
              <a:ext uri="{FF2B5EF4-FFF2-40B4-BE49-F238E27FC236}">
                <a16:creationId xmlns:a16="http://schemas.microsoft.com/office/drawing/2014/main" id="{FC410503-DE71-0A9A-A400-3545B572B2CE}"/>
              </a:ext>
            </a:extLst>
          </p:cNvPr>
          <p:cNvSpPr>
            <a:spLocks noGrp="1"/>
          </p:cNvSpPr>
          <p:nvPr>
            <p:ph type="body" sz="quarter" idx="22" hasCustomPrompt="1"/>
          </p:nvPr>
        </p:nvSpPr>
        <p:spPr>
          <a:xfrm>
            <a:off x="6402121" y="1383290"/>
            <a:ext cx="2316982" cy="307777"/>
          </a:xfrm>
        </p:spPr>
        <p:txBody>
          <a:bodyPr wrap="square" anchor="ctr" anchorCtr="0">
            <a:spAutoFit/>
          </a:bodyPr>
          <a:lstStyle>
            <a:lvl1pPr marL="0" indent="0">
              <a:spcAft>
                <a:spcPts val="600"/>
              </a:spcAft>
              <a:buNone/>
              <a:defRPr>
                <a:solidFill>
                  <a:schemeClr val="bg2"/>
                </a:solidFill>
              </a:defRPr>
            </a:lvl1pPr>
          </a:lstStyle>
          <a:p>
            <a:pPr lvl="0"/>
            <a:r>
              <a:rPr lang="en-US" dirty="0"/>
              <a:t>Edit text, ideally 1 line</a:t>
            </a:r>
          </a:p>
        </p:txBody>
      </p:sp>
      <p:sp>
        <p:nvSpPr>
          <p:cNvPr id="41" name="Round Single Corner Rectangle 40">
            <a:extLst>
              <a:ext uri="{FF2B5EF4-FFF2-40B4-BE49-F238E27FC236}">
                <a16:creationId xmlns:a16="http://schemas.microsoft.com/office/drawing/2014/main" id="{5D79155F-F92B-F4DD-4E8F-EAB629307D31}"/>
              </a:ext>
            </a:extLst>
          </p:cNvPr>
          <p:cNvSpPr/>
          <p:nvPr userDrawn="1"/>
        </p:nvSpPr>
        <p:spPr>
          <a:xfrm rot="5400000">
            <a:off x="4360893" y="278876"/>
            <a:ext cx="429318" cy="2520484"/>
          </a:xfrm>
          <a:prstGeom prst="round1Rect">
            <a:avLst>
              <a:gd name="adj" fmla="val 28473"/>
            </a:avLst>
          </a:prstGeom>
          <a:ln>
            <a:noFill/>
          </a:ln>
        </p:spPr>
        <p:style>
          <a:lnRef idx="2">
            <a:schemeClr val="accent1">
              <a:shade val="15000"/>
            </a:schemeClr>
          </a:lnRef>
          <a:fillRef idx="1">
            <a:schemeClr val="accent1"/>
          </a:fillRef>
          <a:effectRef idx="0">
            <a:schemeClr val="accent1"/>
          </a:effectRef>
          <a:fontRef idx="minor">
            <a:schemeClr val="lt1"/>
          </a:fontRef>
        </p:style>
        <p:txBody>
          <a:bodyPr tIns="0" bIns="0" rtlCol="0" anchor="b" anchorCtr="0"/>
          <a:lstStyle/>
          <a:p>
            <a:pPr algn="ctr"/>
            <a:endParaRPr lang="en-US"/>
          </a:p>
        </p:txBody>
      </p:sp>
      <p:sp>
        <p:nvSpPr>
          <p:cNvPr id="42" name="Text Placeholder 3">
            <a:extLst>
              <a:ext uri="{FF2B5EF4-FFF2-40B4-BE49-F238E27FC236}">
                <a16:creationId xmlns:a16="http://schemas.microsoft.com/office/drawing/2014/main" id="{3C275B36-CFCE-7114-4F7A-82F9B4238B7D}"/>
              </a:ext>
            </a:extLst>
          </p:cNvPr>
          <p:cNvSpPr>
            <a:spLocks noGrp="1"/>
          </p:cNvSpPr>
          <p:nvPr>
            <p:ph type="body" sz="quarter" idx="24" hasCustomPrompt="1"/>
          </p:nvPr>
        </p:nvSpPr>
        <p:spPr>
          <a:xfrm>
            <a:off x="3411415" y="1383290"/>
            <a:ext cx="2316982" cy="307777"/>
          </a:xfrm>
        </p:spPr>
        <p:txBody>
          <a:bodyPr wrap="square" anchor="ctr" anchorCtr="0">
            <a:spAutoFit/>
          </a:bodyPr>
          <a:lstStyle>
            <a:lvl1pPr marL="0" indent="0">
              <a:spcAft>
                <a:spcPts val="600"/>
              </a:spcAft>
              <a:buNone/>
              <a:defRPr>
                <a:solidFill>
                  <a:schemeClr val="bg2"/>
                </a:solidFill>
              </a:defRPr>
            </a:lvl1pPr>
          </a:lstStyle>
          <a:p>
            <a:pPr lvl="0"/>
            <a:r>
              <a:rPr lang="en-US" dirty="0"/>
              <a:t>Edit text, ideally 1 line</a:t>
            </a:r>
          </a:p>
        </p:txBody>
      </p:sp>
      <p:sp>
        <p:nvSpPr>
          <p:cNvPr id="44" name="Text Placeholder 3">
            <a:extLst>
              <a:ext uri="{FF2B5EF4-FFF2-40B4-BE49-F238E27FC236}">
                <a16:creationId xmlns:a16="http://schemas.microsoft.com/office/drawing/2014/main" id="{79788BE4-DC6E-A2B0-1DED-45AEB760D58A}"/>
              </a:ext>
            </a:extLst>
          </p:cNvPr>
          <p:cNvSpPr>
            <a:spLocks noGrp="1"/>
          </p:cNvSpPr>
          <p:nvPr>
            <p:ph type="body" sz="quarter" idx="25" hasCustomPrompt="1"/>
          </p:nvPr>
        </p:nvSpPr>
        <p:spPr>
          <a:xfrm>
            <a:off x="3411415" y="1849471"/>
            <a:ext cx="2316982" cy="2322227"/>
          </a:xfrm>
        </p:spPr>
        <p:txBody>
          <a:bodyPr tIns="0">
            <a:normAutofit/>
          </a:bodyPr>
          <a:lstStyle>
            <a:lvl1pPr marL="122238" indent="-122238">
              <a:spcAft>
                <a:spcPts val="600"/>
              </a:spcAft>
              <a:buFont typeface="Arial" panose="020B0604020202020204" pitchFamily="34" charset="0"/>
              <a:buChar char="•"/>
              <a:tabLst/>
              <a:defRPr sz="1200" b="0">
                <a:solidFill>
                  <a:schemeClr val="tx1"/>
                </a:solidFill>
                <a:latin typeface="+mn-lt"/>
              </a:defRPr>
            </a:lvl1pPr>
            <a:lvl2pPr marL="234950" indent="-130175">
              <a:spcAft>
                <a:spcPts val="600"/>
              </a:spcAft>
              <a:tabLst/>
              <a:defRPr sz="1100">
                <a:solidFill>
                  <a:schemeClr val="tx1"/>
                </a:solidFill>
                <a:latin typeface="+mn-lt"/>
              </a:defRPr>
            </a:lvl2pPr>
            <a:lvl3pPr marL="349250" indent="-114300">
              <a:spcAft>
                <a:spcPts val="600"/>
              </a:spcAft>
              <a:tabLst/>
              <a:defRPr sz="1050">
                <a:solidFill>
                  <a:schemeClr val="tx1"/>
                </a:solidFill>
              </a:defRPr>
            </a:lvl3pPr>
          </a:lstStyle>
          <a:p>
            <a:pPr lvl="0"/>
            <a:r>
              <a:rPr lang="en-US" dirty="0"/>
              <a:t>Click to edit Master text styles for each column</a:t>
            </a:r>
          </a:p>
          <a:p>
            <a:pPr lvl="1"/>
            <a:r>
              <a:rPr lang="en-US" dirty="0"/>
              <a:t>Second level</a:t>
            </a:r>
          </a:p>
          <a:p>
            <a:pPr lvl="2"/>
            <a:r>
              <a:rPr lang="en-US" dirty="0"/>
              <a:t>Third level</a:t>
            </a:r>
          </a:p>
        </p:txBody>
      </p:sp>
      <p:sp>
        <p:nvSpPr>
          <p:cNvPr id="45" name="Text Placeholder 3">
            <a:extLst>
              <a:ext uri="{FF2B5EF4-FFF2-40B4-BE49-F238E27FC236}">
                <a16:creationId xmlns:a16="http://schemas.microsoft.com/office/drawing/2014/main" id="{0BED2C74-48F5-110C-DA78-9A7105D9EFBB}"/>
              </a:ext>
            </a:extLst>
          </p:cNvPr>
          <p:cNvSpPr>
            <a:spLocks noGrp="1"/>
          </p:cNvSpPr>
          <p:nvPr>
            <p:ph type="body" sz="quarter" idx="26" hasCustomPrompt="1"/>
          </p:nvPr>
        </p:nvSpPr>
        <p:spPr>
          <a:xfrm>
            <a:off x="6402121" y="1849471"/>
            <a:ext cx="2316982" cy="2322227"/>
          </a:xfrm>
        </p:spPr>
        <p:txBody>
          <a:bodyPr tIns="0">
            <a:normAutofit/>
          </a:bodyPr>
          <a:lstStyle>
            <a:lvl1pPr marL="122238" indent="-122238">
              <a:spcAft>
                <a:spcPts val="600"/>
              </a:spcAft>
              <a:buFont typeface="Arial" panose="020B0604020202020204" pitchFamily="34" charset="0"/>
              <a:buChar char="•"/>
              <a:tabLst/>
              <a:defRPr sz="1200" b="0">
                <a:solidFill>
                  <a:schemeClr val="tx1"/>
                </a:solidFill>
                <a:latin typeface="+mn-lt"/>
              </a:defRPr>
            </a:lvl1pPr>
            <a:lvl2pPr marL="234950" indent="-130175">
              <a:spcAft>
                <a:spcPts val="600"/>
              </a:spcAft>
              <a:tabLst/>
              <a:defRPr sz="1100">
                <a:solidFill>
                  <a:schemeClr val="tx1"/>
                </a:solidFill>
                <a:latin typeface="+mn-lt"/>
              </a:defRPr>
            </a:lvl2pPr>
            <a:lvl3pPr marL="349250" indent="-114300">
              <a:spcAft>
                <a:spcPts val="600"/>
              </a:spcAft>
              <a:tabLst/>
              <a:defRPr sz="1050">
                <a:solidFill>
                  <a:schemeClr val="tx1"/>
                </a:solidFill>
              </a:defRPr>
            </a:lvl3pPr>
          </a:lstStyle>
          <a:p>
            <a:pPr lvl="0"/>
            <a:r>
              <a:rPr lang="en-US" dirty="0"/>
              <a:t>Click to edit Master text styles for each column</a:t>
            </a:r>
          </a:p>
          <a:p>
            <a:pPr lvl="1"/>
            <a:r>
              <a:rPr lang="en-US" dirty="0"/>
              <a:t>Second level</a:t>
            </a:r>
          </a:p>
          <a:p>
            <a:pPr lvl="2"/>
            <a:r>
              <a:rPr lang="en-US" dirty="0"/>
              <a:t>Third level</a:t>
            </a:r>
          </a:p>
        </p:txBody>
      </p:sp>
      <p:sp>
        <p:nvSpPr>
          <p:cNvPr id="2" name="Title 1">
            <a:extLst>
              <a:ext uri="{FF2B5EF4-FFF2-40B4-BE49-F238E27FC236}">
                <a16:creationId xmlns:a16="http://schemas.microsoft.com/office/drawing/2014/main" id="{458B8A9F-0CD8-B68B-FA64-F7083B97E6FD}"/>
              </a:ext>
            </a:extLst>
          </p:cNvPr>
          <p:cNvSpPr>
            <a:spLocks noGrp="1"/>
          </p:cNvSpPr>
          <p:nvPr>
            <p:ph type="title" hasCustomPrompt="1"/>
          </p:nvPr>
        </p:nvSpPr>
        <p:spPr/>
        <p:txBody>
          <a:bodyPr/>
          <a:lstStyle/>
          <a:p>
            <a:r>
              <a:rPr lang="en-US" dirty="0"/>
              <a:t>Click to edit title style, ideally one line</a:t>
            </a:r>
          </a:p>
        </p:txBody>
      </p:sp>
      <p:sp>
        <p:nvSpPr>
          <p:cNvPr id="11" name="Footer Placeholder 10">
            <a:extLst>
              <a:ext uri="{FF2B5EF4-FFF2-40B4-BE49-F238E27FC236}">
                <a16:creationId xmlns:a16="http://schemas.microsoft.com/office/drawing/2014/main" id="{CC087B38-9D16-4F9D-5044-B83D7E01981F}"/>
              </a:ext>
            </a:extLst>
          </p:cNvPr>
          <p:cNvSpPr>
            <a:spLocks noGrp="1"/>
          </p:cNvSpPr>
          <p:nvPr>
            <p:ph type="ftr" sz="quarter" idx="27"/>
          </p:nvPr>
        </p:nvSpPr>
        <p:spPr/>
        <p:txBody>
          <a:bodyPr/>
          <a:lstStyle/>
          <a:p>
            <a:endParaRPr lang="en-US" dirty="0"/>
          </a:p>
        </p:txBody>
      </p:sp>
      <p:sp>
        <p:nvSpPr>
          <p:cNvPr id="12" name="Slide Number Placeholder 11">
            <a:extLst>
              <a:ext uri="{FF2B5EF4-FFF2-40B4-BE49-F238E27FC236}">
                <a16:creationId xmlns:a16="http://schemas.microsoft.com/office/drawing/2014/main" id="{C48AEEBD-B06B-BB9B-443A-F5ED451AA1E1}"/>
              </a:ext>
            </a:extLst>
          </p:cNvPr>
          <p:cNvSpPr>
            <a:spLocks noGrp="1"/>
          </p:cNvSpPr>
          <p:nvPr>
            <p:ph type="sldNum" sz="quarter" idx="28"/>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Master - 3 text columns (colored)">
    <p:spTree>
      <p:nvGrpSpPr>
        <p:cNvPr id="1" name=""/>
        <p:cNvGrpSpPr/>
        <p:nvPr/>
      </p:nvGrpSpPr>
      <p:grpSpPr>
        <a:xfrm>
          <a:off x="0" y="0"/>
          <a:ext cx="0" cy="0"/>
          <a:chOff x="0" y="0"/>
          <a:chExt cx="0" cy="0"/>
        </a:xfrm>
      </p:grpSpPr>
      <p:sp>
        <p:nvSpPr>
          <p:cNvPr id="10" name="Round Single Corner Rectangle 9">
            <a:extLst>
              <a:ext uri="{FF2B5EF4-FFF2-40B4-BE49-F238E27FC236}">
                <a16:creationId xmlns:a16="http://schemas.microsoft.com/office/drawing/2014/main" id="{CA78253A-23FD-507B-D579-5E322A12F6C2}"/>
              </a:ext>
            </a:extLst>
          </p:cNvPr>
          <p:cNvSpPr/>
          <p:nvPr userDrawn="1"/>
        </p:nvSpPr>
        <p:spPr>
          <a:xfrm rot="5400000">
            <a:off x="1363083" y="278876"/>
            <a:ext cx="429318" cy="2520484"/>
          </a:xfrm>
          <a:prstGeom prst="round1Rect">
            <a:avLst>
              <a:gd name="adj" fmla="val 28473"/>
            </a:avLst>
          </a:prstGeom>
          <a:ln>
            <a:noFill/>
          </a:ln>
        </p:spPr>
        <p:style>
          <a:lnRef idx="2">
            <a:schemeClr val="accent1">
              <a:shade val="15000"/>
            </a:schemeClr>
          </a:lnRef>
          <a:fillRef idx="1">
            <a:schemeClr val="accent1"/>
          </a:fillRef>
          <a:effectRef idx="0">
            <a:schemeClr val="accent1"/>
          </a:effectRef>
          <a:fontRef idx="minor">
            <a:schemeClr val="lt1"/>
          </a:fontRef>
        </p:style>
        <p:txBody>
          <a:bodyPr tIns="0" bIns="0" rtlCol="0" anchor="b" anchorCtr="0"/>
          <a:lstStyle/>
          <a:p>
            <a:pPr algn="ctr"/>
            <a:endParaRPr lang="en-US"/>
          </a:p>
        </p:txBody>
      </p:sp>
      <p:sp>
        <p:nvSpPr>
          <p:cNvPr id="14" name="Text Placeholder 3">
            <a:extLst>
              <a:ext uri="{FF2B5EF4-FFF2-40B4-BE49-F238E27FC236}">
                <a16:creationId xmlns:a16="http://schemas.microsoft.com/office/drawing/2014/main" id="{E36816B0-03C8-200E-1F78-689C9F17B832}"/>
              </a:ext>
            </a:extLst>
          </p:cNvPr>
          <p:cNvSpPr>
            <a:spLocks noGrp="1"/>
          </p:cNvSpPr>
          <p:nvPr>
            <p:ph type="body" sz="quarter" idx="14" hasCustomPrompt="1"/>
          </p:nvPr>
        </p:nvSpPr>
        <p:spPr>
          <a:xfrm>
            <a:off x="413605" y="1383290"/>
            <a:ext cx="2316982" cy="307777"/>
          </a:xfrm>
        </p:spPr>
        <p:txBody>
          <a:bodyPr wrap="square" anchor="ctr" anchorCtr="0">
            <a:spAutoFit/>
          </a:bodyPr>
          <a:lstStyle>
            <a:lvl1pPr marL="0" indent="0">
              <a:spcAft>
                <a:spcPts val="600"/>
              </a:spcAft>
              <a:buNone/>
              <a:defRPr>
                <a:solidFill>
                  <a:schemeClr val="bg2"/>
                </a:solidFill>
              </a:defRPr>
            </a:lvl1pPr>
          </a:lstStyle>
          <a:p>
            <a:pPr lvl="0"/>
            <a:r>
              <a:rPr lang="en-US" dirty="0"/>
              <a:t>Edit text, ideally 1 line</a:t>
            </a:r>
          </a:p>
        </p:txBody>
      </p:sp>
      <p:sp>
        <p:nvSpPr>
          <p:cNvPr id="27" name="Text Placeholder 3">
            <a:extLst>
              <a:ext uri="{FF2B5EF4-FFF2-40B4-BE49-F238E27FC236}">
                <a16:creationId xmlns:a16="http://schemas.microsoft.com/office/drawing/2014/main" id="{8002E121-C287-1ECB-122A-BFE11C7D121F}"/>
              </a:ext>
            </a:extLst>
          </p:cNvPr>
          <p:cNvSpPr>
            <a:spLocks noGrp="1"/>
          </p:cNvSpPr>
          <p:nvPr>
            <p:ph type="body" sz="quarter" idx="17" hasCustomPrompt="1"/>
          </p:nvPr>
        </p:nvSpPr>
        <p:spPr>
          <a:xfrm>
            <a:off x="413605" y="1849471"/>
            <a:ext cx="2316982" cy="2322227"/>
          </a:xfrm>
        </p:spPr>
        <p:txBody>
          <a:bodyPr tIns="0">
            <a:normAutofit/>
          </a:bodyPr>
          <a:lstStyle>
            <a:lvl1pPr marL="122238" indent="-122238">
              <a:spcAft>
                <a:spcPts val="600"/>
              </a:spcAft>
              <a:buFont typeface="Arial" panose="020B0604020202020204" pitchFamily="34" charset="0"/>
              <a:buChar char="•"/>
              <a:tabLst/>
              <a:defRPr sz="1200" b="0">
                <a:solidFill>
                  <a:schemeClr val="tx1"/>
                </a:solidFill>
                <a:latin typeface="+mn-lt"/>
              </a:defRPr>
            </a:lvl1pPr>
            <a:lvl2pPr marL="234950" indent="-130175">
              <a:spcAft>
                <a:spcPts val="600"/>
              </a:spcAft>
              <a:tabLst/>
              <a:defRPr sz="1100">
                <a:solidFill>
                  <a:schemeClr val="tx1"/>
                </a:solidFill>
                <a:latin typeface="+mn-lt"/>
              </a:defRPr>
            </a:lvl2pPr>
            <a:lvl3pPr marL="349250" indent="-114300">
              <a:spcAft>
                <a:spcPts val="600"/>
              </a:spcAft>
              <a:tabLst/>
              <a:defRPr sz="1050">
                <a:solidFill>
                  <a:schemeClr val="tx1"/>
                </a:solidFill>
              </a:defRPr>
            </a:lvl3pPr>
          </a:lstStyle>
          <a:p>
            <a:pPr lvl="0"/>
            <a:r>
              <a:rPr lang="en-US" dirty="0"/>
              <a:t>Click to edit Master text styles for each column</a:t>
            </a:r>
          </a:p>
          <a:p>
            <a:pPr lvl="1"/>
            <a:r>
              <a:rPr lang="en-US" dirty="0"/>
              <a:t>Second level</a:t>
            </a:r>
          </a:p>
          <a:p>
            <a:pPr lvl="2"/>
            <a:r>
              <a:rPr lang="en-US" dirty="0"/>
              <a:t>Third level</a:t>
            </a:r>
          </a:p>
        </p:txBody>
      </p:sp>
      <p:sp>
        <p:nvSpPr>
          <p:cNvPr id="38" name="Round Single Corner Rectangle 37">
            <a:extLst>
              <a:ext uri="{FF2B5EF4-FFF2-40B4-BE49-F238E27FC236}">
                <a16:creationId xmlns:a16="http://schemas.microsoft.com/office/drawing/2014/main" id="{D13CEAF3-08BF-A8EF-A4CB-C336142F6AA1}"/>
              </a:ext>
            </a:extLst>
          </p:cNvPr>
          <p:cNvSpPr/>
          <p:nvPr userDrawn="1"/>
        </p:nvSpPr>
        <p:spPr>
          <a:xfrm rot="5400000">
            <a:off x="7351599" y="278876"/>
            <a:ext cx="429318" cy="2520484"/>
          </a:xfrm>
          <a:prstGeom prst="round1Rect">
            <a:avLst>
              <a:gd name="adj" fmla="val 28473"/>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tIns="0" bIns="0" rtlCol="0" anchor="b" anchorCtr="0"/>
          <a:lstStyle/>
          <a:p>
            <a:pPr algn="ctr"/>
            <a:endParaRPr lang="en-US">
              <a:solidFill>
                <a:schemeClr val="bg1"/>
              </a:solidFill>
            </a:endParaRPr>
          </a:p>
        </p:txBody>
      </p:sp>
      <p:sp>
        <p:nvSpPr>
          <p:cNvPr id="39" name="Text Placeholder 3">
            <a:extLst>
              <a:ext uri="{FF2B5EF4-FFF2-40B4-BE49-F238E27FC236}">
                <a16:creationId xmlns:a16="http://schemas.microsoft.com/office/drawing/2014/main" id="{FC410503-DE71-0A9A-A400-3545B572B2CE}"/>
              </a:ext>
            </a:extLst>
          </p:cNvPr>
          <p:cNvSpPr>
            <a:spLocks noGrp="1"/>
          </p:cNvSpPr>
          <p:nvPr>
            <p:ph type="body" sz="quarter" idx="22" hasCustomPrompt="1"/>
          </p:nvPr>
        </p:nvSpPr>
        <p:spPr>
          <a:xfrm>
            <a:off x="6402121" y="1383290"/>
            <a:ext cx="2316982" cy="307777"/>
          </a:xfrm>
        </p:spPr>
        <p:txBody>
          <a:bodyPr wrap="square" anchor="ctr" anchorCtr="0">
            <a:spAutoFit/>
          </a:bodyPr>
          <a:lstStyle>
            <a:lvl1pPr marL="0" indent="0">
              <a:spcAft>
                <a:spcPts val="600"/>
              </a:spcAft>
              <a:buNone/>
              <a:defRPr>
                <a:solidFill>
                  <a:schemeClr val="bg1"/>
                </a:solidFill>
              </a:defRPr>
            </a:lvl1pPr>
          </a:lstStyle>
          <a:p>
            <a:pPr lvl="0"/>
            <a:r>
              <a:rPr lang="en-US" dirty="0"/>
              <a:t>Edit text, ideally 1 line</a:t>
            </a:r>
          </a:p>
        </p:txBody>
      </p:sp>
      <p:sp>
        <p:nvSpPr>
          <p:cNvPr id="41" name="Round Single Corner Rectangle 40">
            <a:extLst>
              <a:ext uri="{FF2B5EF4-FFF2-40B4-BE49-F238E27FC236}">
                <a16:creationId xmlns:a16="http://schemas.microsoft.com/office/drawing/2014/main" id="{5D79155F-F92B-F4DD-4E8F-EAB629307D31}"/>
              </a:ext>
            </a:extLst>
          </p:cNvPr>
          <p:cNvSpPr/>
          <p:nvPr userDrawn="1"/>
        </p:nvSpPr>
        <p:spPr>
          <a:xfrm rot="5400000">
            <a:off x="4360893" y="278876"/>
            <a:ext cx="429318" cy="2520484"/>
          </a:xfrm>
          <a:prstGeom prst="round1Rect">
            <a:avLst>
              <a:gd name="adj" fmla="val 28473"/>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tIns="0" bIns="0" rtlCol="0" anchor="b" anchorCtr="0"/>
          <a:lstStyle/>
          <a:p>
            <a:pPr algn="ctr"/>
            <a:endParaRPr lang="en-US">
              <a:solidFill>
                <a:schemeClr val="bg1"/>
              </a:solidFill>
            </a:endParaRPr>
          </a:p>
        </p:txBody>
      </p:sp>
      <p:sp>
        <p:nvSpPr>
          <p:cNvPr id="42" name="Text Placeholder 3">
            <a:extLst>
              <a:ext uri="{FF2B5EF4-FFF2-40B4-BE49-F238E27FC236}">
                <a16:creationId xmlns:a16="http://schemas.microsoft.com/office/drawing/2014/main" id="{3C275B36-CFCE-7114-4F7A-82F9B4238B7D}"/>
              </a:ext>
            </a:extLst>
          </p:cNvPr>
          <p:cNvSpPr>
            <a:spLocks noGrp="1"/>
          </p:cNvSpPr>
          <p:nvPr>
            <p:ph type="body" sz="quarter" idx="24" hasCustomPrompt="1"/>
          </p:nvPr>
        </p:nvSpPr>
        <p:spPr>
          <a:xfrm>
            <a:off x="3411415" y="1383290"/>
            <a:ext cx="2316982" cy="307777"/>
          </a:xfrm>
        </p:spPr>
        <p:txBody>
          <a:bodyPr wrap="square" anchor="ctr" anchorCtr="0">
            <a:spAutoFit/>
          </a:bodyPr>
          <a:lstStyle>
            <a:lvl1pPr marL="0" indent="0">
              <a:spcAft>
                <a:spcPts val="600"/>
              </a:spcAft>
              <a:buNone/>
              <a:defRPr>
                <a:solidFill>
                  <a:schemeClr val="bg1"/>
                </a:solidFill>
              </a:defRPr>
            </a:lvl1pPr>
          </a:lstStyle>
          <a:p>
            <a:pPr lvl="0"/>
            <a:r>
              <a:rPr lang="en-US" dirty="0"/>
              <a:t>Edit text, ideally 1 line</a:t>
            </a:r>
          </a:p>
        </p:txBody>
      </p:sp>
      <p:sp>
        <p:nvSpPr>
          <p:cNvPr id="44" name="Text Placeholder 3">
            <a:extLst>
              <a:ext uri="{FF2B5EF4-FFF2-40B4-BE49-F238E27FC236}">
                <a16:creationId xmlns:a16="http://schemas.microsoft.com/office/drawing/2014/main" id="{79788BE4-DC6E-A2B0-1DED-45AEB760D58A}"/>
              </a:ext>
            </a:extLst>
          </p:cNvPr>
          <p:cNvSpPr>
            <a:spLocks noGrp="1"/>
          </p:cNvSpPr>
          <p:nvPr>
            <p:ph type="body" sz="quarter" idx="25" hasCustomPrompt="1"/>
          </p:nvPr>
        </p:nvSpPr>
        <p:spPr>
          <a:xfrm>
            <a:off x="3411415" y="1849471"/>
            <a:ext cx="2316982" cy="2322227"/>
          </a:xfrm>
        </p:spPr>
        <p:txBody>
          <a:bodyPr tIns="0">
            <a:normAutofit/>
          </a:bodyPr>
          <a:lstStyle>
            <a:lvl1pPr marL="122238" indent="-122238">
              <a:spcAft>
                <a:spcPts val="600"/>
              </a:spcAft>
              <a:buFont typeface="Arial" panose="020B0604020202020204" pitchFamily="34" charset="0"/>
              <a:buChar char="•"/>
              <a:tabLst/>
              <a:defRPr sz="1200" b="0">
                <a:solidFill>
                  <a:schemeClr val="tx1"/>
                </a:solidFill>
                <a:latin typeface="+mn-lt"/>
              </a:defRPr>
            </a:lvl1pPr>
            <a:lvl2pPr marL="234950" indent="-130175">
              <a:spcAft>
                <a:spcPts val="600"/>
              </a:spcAft>
              <a:tabLst/>
              <a:defRPr sz="1100">
                <a:solidFill>
                  <a:schemeClr val="tx1"/>
                </a:solidFill>
                <a:latin typeface="+mn-lt"/>
              </a:defRPr>
            </a:lvl2pPr>
            <a:lvl3pPr marL="349250" indent="-114300">
              <a:spcAft>
                <a:spcPts val="600"/>
              </a:spcAft>
              <a:tabLst/>
              <a:defRPr sz="1050">
                <a:solidFill>
                  <a:schemeClr val="tx1"/>
                </a:solidFill>
              </a:defRPr>
            </a:lvl3pPr>
          </a:lstStyle>
          <a:p>
            <a:pPr lvl="0"/>
            <a:r>
              <a:rPr lang="en-US" dirty="0"/>
              <a:t>Click to edit Master text styles for each column</a:t>
            </a:r>
          </a:p>
          <a:p>
            <a:pPr lvl="1"/>
            <a:r>
              <a:rPr lang="en-US" dirty="0"/>
              <a:t>Second level</a:t>
            </a:r>
          </a:p>
          <a:p>
            <a:pPr lvl="2"/>
            <a:r>
              <a:rPr lang="en-US" dirty="0"/>
              <a:t>Third level</a:t>
            </a:r>
          </a:p>
        </p:txBody>
      </p:sp>
      <p:sp>
        <p:nvSpPr>
          <p:cNvPr id="45" name="Text Placeholder 3">
            <a:extLst>
              <a:ext uri="{FF2B5EF4-FFF2-40B4-BE49-F238E27FC236}">
                <a16:creationId xmlns:a16="http://schemas.microsoft.com/office/drawing/2014/main" id="{0BED2C74-48F5-110C-DA78-9A7105D9EFBB}"/>
              </a:ext>
            </a:extLst>
          </p:cNvPr>
          <p:cNvSpPr>
            <a:spLocks noGrp="1"/>
          </p:cNvSpPr>
          <p:nvPr>
            <p:ph type="body" sz="quarter" idx="26" hasCustomPrompt="1"/>
          </p:nvPr>
        </p:nvSpPr>
        <p:spPr>
          <a:xfrm>
            <a:off x="6402121" y="1849471"/>
            <a:ext cx="2316982" cy="2322227"/>
          </a:xfrm>
        </p:spPr>
        <p:txBody>
          <a:bodyPr tIns="0">
            <a:normAutofit/>
          </a:bodyPr>
          <a:lstStyle>
            <a:lvl1pPr marL="122238" indent="-122238">
              <a:spcAft>
                <a:spcPts val="600"/>
              </a:spcAft>
              <a:buFont typeface="Arial" panose="020B0604020202020204" pitchFamily="34" charset="0"/>
              <a:buChar char="•"/>
              <a:tabLst/>
              <a:defRPr sz="1200" b="0">
                <a:solidFill>
                  <a:schemeClr val="tx1"/>
                </a:solidFill>
                <a:latin typeface="+mn-lt"/>
              </a:defRPr>
            </a:lvl1pPr>
            <a:lvl2pPr marL="234950" indent="-130175">
              <a:spcAft>
                <a:spcPts val="600"/>
              </a:spcAft>
              <a:tabLst/>
              <a:defRPr sz="1100">
                <a:solidFill>
                  <a:schemeClr val="tx1"/>
                </a:solidFill>
                <a:latin typeface="+mn-lt"/>
              </a:defRPr>
            </a:lvl2pPr>
            <a:lvl3pPr marL="349250" indent="-114300">
              <a:spcAft>
                <a:spcPts val="600"/>
              </a:spcAft>
              <a:tabLst/>
              <a:defRPr sz="1050">
                <a:solidFill>
                  <a:schemeClr val="tx1"/>
                </a:solidFill>
              </a:defRPr>
            </a:lvl3pPr>
          </a:lstStyle>
          <a:p>
            <a:pPr lvl="0"/>
            <a:r>
              <a:rPr lang="en-US" dirty="0"/>
              <a:t>Click to edit Master text styles for each column</a:t>
            </a:r>
          </a:p>
          <a:p>
            <a:pPr lvl="1"/>
            <a:r>
              <a:rPr lang="en-US" dirty="0"/>
              <a:t>Second level</a:t>
            </a:r>
          </a:p>
          <a:p>
            <a:pPr lvl="2"/>
            <a:r>
              <a:rPr lang="en-US" dirty="0"/>
              <a:t>Third level</a:t>
            </a:r>
          </a:p>
        </p:txBody>
      </p:sp>
      <p:sp>
        <p:nvSpPr>
          <p:cNvPr id="2" name="Title 1">
            <a:extLst>
              <a:ext uri="{FF2B5EF4-FFF2-40B4-BE49-F238E27FC236}">
                <a16:creationId xmlns:a16="http://schemas.microsoft.com/office/drawing/2014/main" id="{458B8A9F-0CD8-B68B-FA64-F7083B97E6FD}"/>
              </a:ext>
            </a:extLst>
          </p:cNvPr>
          <p:cNvSpPr>
            <a:spLocks noGrp="1"/>
          </p:cNvSpPr>
          <p:nvPr>
            <p:ph type="title" hasCustomPrompt="1"/>
          </p:nvPr>
        </p:nvSpPr>
        <p:spPr/>
        <p:txBody>
          <a:bodyPr/>
          <a:lstStyle/>
          <a:p>
            <a:r>
              <a:rPr lang="en-US" dirty="0"/>
              <a:t>Click to edit title style, ideally one line</a:t>
            </a:r>
          </a:p>
        </p:txBody>
      </p:sp>
      <p:sp>
        <p:nvSpPr>
          <p:cNvPr id="3" name="Footer Placeholder 2">
            <a:extLst>
              <a:ext uri="{FF2B5EF4-FFF2-40B4-BE49-F238E27FC236}">
                <a16:creationId xmlns:a16="http://schemas.microsoft.com/office/drawing/2014/main" id="{CC4EA4DB-0C3E-EA42-8945-72BFB6AB26C4}"/>
              </a:ext>
            </a:extLst>
          </p:cNvPr>
          <p:cNvSpPr>
            <a:spLocks noGrp="1"/>
          </p:cNvSpPr>
          <p:nvPr>
            <p:ph type="ftr" sz="quarter" idx="27"/>
          </p:nvPr>
        </p:nvSpPr>
        <p:spPr/>
        <p:txBody>
          <a:bodyPr/>
          <a:lstStyle/>
          <a:p>
            <a:endParaRPr lang="en-US" dirty="0"/>
          </a:p>
        </p:txBody>
      </p:sp>
      <p:sp>
        <p:nvSpPr>
          <p:cNvPr id="4" name="Slide Number Placeholder 3">
            <a:extLst>
              <a:ext uri="{FF2B5EF4-FFF2-40B4-BE49-F238E27FC236}">
                <a16:creationId xmlns:a16="http://schemas.microsoft.com/office/drawing/2014/main" id="{2FC289D5-4CB0-B96F-74BB-A9249E120B51}"/>
              </a:ext>
            </a:extLst>
          </p:cNvPr>
          <p:cNvSpPr>
            <a:spLocks noGrp="1"/>
          </p:cNvSpPr>
          <p:nvPr>
            <p:ph type="sldNum" sz="quarter" idx="28"/>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9004608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REEN - 3 text columns + 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5E6B15-41B2-549F-3DBE-9ABBF58FF24C}"/>
              </a:ext>
            </a:extLst>
          </p:cNvPr>
          <p:cNvSpPr>
            <a:spLocks noGrp="1"/>
          </p:cNvSpPr>
          <p:nvPr>
            <p:ph type="title" hasCustomPrompt="1"/>
          </p:nvPr>
        </p:nvSpPr>
        <p:spPr/>
        <p:txBody>
          <a:bodyPr/>
          <a:lstStyle/>
          <a:p>
            <a:r>
              <a:rPr lang="en-US" dirty="0"/>
              <a:t>Click to edit title style, ideally one line</a:t>
            </a:r>
          </a:p>
        </p:txBody>
      </p:sp>
      <p:sp>
        <p:nvSpPr>
          <p:cNvPr id="13" name="Picture Placeholder 10">
            <a:extLst>
              <a:ext uri="{FF2B5EF4-FFF2-40B4-BE49-F238E27FC236}">
                <a16:creationId xmlns:a16="http://schemas.microsoft.com/office/drawing/2014/main" id="{789B7D82-868D-931E-1D9B-4DAE6A2AE691}"/>
              </a:ext>
            </a:extLst>
          </p:cNvPr>
          <p:cNvSpPr>
            <a:spLocks noGrp="1"/>
          </p:cNvSpPr>
          <p:nvPr>
            <p:ph type="pic" sz="quarter" idx="16" hasCustomPrompt="1"/>
          </p:nvPr>
        </p:nvSpPr>
        <p:spPr>
          <a:xfrm>
            <a:off x="316710" y="1260390"/>
            <a:ext cx="2660904" cy="1353312"/>
          </a:xfrm>
          <a:prstGeom prst="rect">
            <a:avLst/>
          </a:prstGeom>
        </p:spPr>
        <p:txBody>
          <a:bodyPr lIns="137160" tIns="182880" rIns="365760" bIns="91440" anchor="ctr" anchorCtr="0">
            <a:normAutofit/>
          </a:bodyPr>
          <a:lstStyle>
            <a:lvl1pPr marL="0" indent="0" algn="l">
              <a:buNone/>
              <a:defRPr sz="1000" b="0">
                <a:solidFill>
                  <a:schemeClr val="bg2"/>
                </a:solidFill>
                <a:latin typeface="+mn-lt"/>
                <a:sym typeface="Wingdings" pitchFamily="2" charset="2"/>
              </a:defRPr>
            </a:lvl1pPr>
          </a:lstStyle>
          <a:p>
            <a:r>
              <a:rPr lang="en-US" dirty="0"/>
              <a:t>Click to add </a:t>
            </a:r>
            <a:br>
              <a:rPr lang="en-US" dirty="0"/>
            </a:br>
            <a:r>
              <a:rPr lang="en-US" dirty="0"/>
              <a:t>picture</a:t>
            </a:r>
          </a:p>
        </p:txBody>
      </p:sp>
      <p:sp>
        <p:nvSpPr>
          <p:cNvPr id="19" name="Round Single Corner Rectangle 18">
            <a:extLst>
              <a:ext uri="{FF2B5EF4-FFF2-40B4-BE49-F238E27FC236}">
                <a16:creationId xmlns:a16="http://schemas.microsoft.com/office/drawing/2014/main" id="{714D7010-5809-43C3-B273-B5FABCED1777}"/>
              </a:ext>
            </a:extLst>
          </p:cNvPr>
          <p:cNvSpPr/>
          <p:nvPr userDrawn="1"/>
        </p:nvSpPr>
        <p:spPr>
          <a:xfrm rot="5400000">
            <a:off x="1432278" y="1485790"/>
            <a:ext cx="429768" cy="2660904"/>
          </a:xfrm>
          <a:prstGeom prst="round1Rect">
            <a:avLst>
              <a:gd name="adj" fmla="val 28473"/>
            </a:avLst>
          </a:prstGeom>
          <a:ln>
            <a:noFill/>
          </a:ln>
        </p:spPr>
        <p:style>
          <a:lnRef idx="2">
            <a:schemeClr val="accent1">
              <a:shade val="15000"/>
            </a:schemeClr>
          </a:lnRef>
          <a:fillRef idx="1">
            <a:schemeClr val="accent1"/>
          </a:fillRef>
          <a:effectRef idx="0">
            <a:schemeClr val="accent1"/>
          </a:effectRef>
          <a:fontRef idx="minor">
            <a:schemeClr val="lt1"/>
          </a:fontRef>
        </p:style>
        <p:txBody>
          <a:bodyPr tIns="0" bIns="0" rtlCol="0" anchor="b" anchorCtr="0"/>
          <a:lstStyle/>
          <a:p>
            <a:pPr algn="ctr"/>
            <a:endParaRPr lang="en-US"/>
          </a:p>
        </p:txBody>
      </p:sp>
      <p:sp>
        <p:nvSpPr>
          <p:cNvPr id="21" name="Text Placeholder 3">
            <a:extLst>
              <a:ext uri="{FF2B5EF4-FFF2-40B4-BE49-F238E27FC236}">
                <a16:creationId xmlns:a16="http://schemas.microsoft.com/office/drawing/2014/main" id="{B385C6F1-A0D7-51C9-D64C-F3FC46E84610}"/>
              </a:ext>
            </a:extLst>
          </p:cNvPr>
          <p:cNvSpPr>
            <a:spLocks noGrp="1"/>
          </p:cNvSpPr>
          <p:nvPr>
            <p:ph type="body" sz="quarter" idx="14" hasCustomPrompt="1"/>
          </p:nvPr>
        </p:nvSpPr>
        <p:spPr>
          <a:xfrm>
            <a:off x="451404" y="2660190"/>
            <a:ext cx="2387693" cy="307777"/>
          </a:xfrm>
        </p:spPr>
        <p:txBody>
          <a:bodyPr wrap="square" anchor="ctr" anchorCtr="0">
            <a:spAutoFit/>
          </a:bodyPr>
          <a:lstStyle>
            <a:lvl1pPr marL="0" indent="0">
              <a:spcAft>
                <a:spcPts val="600"/>
              </a:spcAft>
              <a:buNone/>
              <a:defRPr>
                <a:solidFill>
                  <a:schemeClr val="bg2"/>
                </a:solidFill>
              </a:defRPr>
            </a:lvl1pPr>
          </a:lstStyle>
          <a:p>
            <a:pPr lvl="0"/>
            <a:r>
              <a:rPr lang="en-US" dirty="0"/>
              <a:t>Edit text, ideally 1 line</a:t>
            </a:r>
          </a:p>
        </p:txBody>
      </p:sp>
      <p:sp>
        <p:nvSpPr>
          <p:cNvPr id="22" name="Round Single Corner Rectangle 21">
            <a:extLst>
              <a:ext uri="{FF2B5EF4-FFF2-40B4-BE49-F238E27FC236}">
                <a16:creationId xmlns:a16="http://schemas.microsoft.com/office/drawing/2014/main" id="{AFC504D0-E7A6-994F-4CCD-2D599A4A0560}"/>
              </a:ext>
            </a:extLst>
          </p:cNvPr>
          <p:cNvSpPr/>
          <p:nvPr userDrawn="1"/>
        </p:nvSpPr>
        <p:spPr>
          <a:xfrm rot="5400000">
            <a:off x="7281230" y="1486517"/>
            <a:ext cx="429318" cy="2659001"/>
          </a:xfrm>
          <a:prstGeom prst="round1Rect">
            <a:avLst>
              <a:gd name="adj" fmla="val 28473"/>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tIns="0" bIns="0" rtlCol="0" anchor="b" anchorCtr="0"/>
          <a:lstStyle/>
          <a:p>
            <a:pPr algn="ctr"/>
            <a:endParaRPr lang="en-US"/>
          </a:p>
        </p:txBody>
      </p:sp>
      <p:sp>
        <p:nvSpPr>
          <p:cNvPr id="23" name="Text Placeholder 3">
            <a:extLst>
              <a:ext uri="{FF2B5EF4-FFF2-40B4-BE49-F238E27FC236}">
                <a16:creationId xmlns:a16="http://schemas.microsoft.com/office/drawing/2014/main" id="{51188877-955C-99D0-7571-A4C12502BAA3}"/>
              </a:ext>
            </a:extLst>
          </p:cNvPr>
          <p:cNvSpPr>
            <a:spLocks noGrp="1"/>
          </p:cNvSpPr>
          <p:nvPr>
            <p:ph type="body" sz="quarter" idx="22" hasCustomPrompt="1"/>
          </p:nvPr>
        </p:nvSpPr>
        <p:spPr>
          <a:xfrm>
            <a:off x="6299180" y="2660190"/>
            <a:ext cx="2387693" cy="307777"/>
          </a:xfrm>
        </p:spPr>
        <p:txBody>
          <a:bodyPr wrap="square" anchor="ctr" anchorCtr="0">
            <a:spAutoFit/>
          </a:bodyPr>
          <a:lstStyle>
            <a:lvl1pPr marL="0" indent="0">
              <a:spcAft>
                <a:spcPts val="600"/>
              </a:spcAft>
              <a:buNone/>
              <a:defRPr>
                <a:solidFill>
                  <a:schemeClr val="bg2"/>
                </a:solidFill>
              </a:defRPr>
            </a:lvl1pPr>
          </a:lstStyle>
          <a:p>
            <a:pPr lvl="0"/>
            <a:r>
              <a:rPr lang="en-US" dirty="0"/>
              <a:t>Edit text, ideally 1 line</a:t>
            </a:r>
          </a:p>
        </p:txBody>
      </p:sp>
      <p:sp>
        <p:nvSpPr>
          <p:cNvPr id="24" name="Round Single Corner Rectangle 23">
            <a:extLst>
              <a:ext uri="{FF2B5EF4-FFF2-40B4-BE49-F238E27FC236}">
                <a16:creationId xmlns:a16="http://schemas.microsoft.com/office/drawing/2014/main" id="{38424A49-2388-A577-EAD2-198C5C2405B8}"/>
              </a:ext>
            </a:extLst>
          </p:cNvPr>
          <p:cNvSpPr/>
          <p:nvPr userDrawn="1"/>
        </p:nvSpPr>
        <p:spPr>
          <a:xfrm rot="5400000">
            <a:off x="4356390" y="1486517"/>
            <a:ext cx="429318" cy="2659001"/>
          </a:xfrm>
          <a:prstGeom prst="round1Rect">
            <a:avLst>
              <a:gd name="adj" fmla="val 28473"/>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tIns="0" bIns="0" rtlCol="0" anchor="b" anchorCtr="0"/>
          <a:lstStyle/>
          <a:p>
            <a:pPr algn="ctr"/>
            <a:endParaRPr lang="en-US"/>
          </a:p>
        </p:txBody>
      </p:sp>
      <p:sp>
        <p:nvSpPr>
          <p:cNvPr id="25" name="Text Placeholder 3">
            <a:extLst>
              <a:ext uri="{FF2B5EF4-FFF2-40B4-BE49-F238E27FC236}">
                <a16:creationId xmlns:a16="http://schemas.microsoft.com/office/drawing/2014/main" id="{09E107EB-A18D-94AC-D709-EC1370DD52AB}"/>
              </a:ext>
            </a:extLst>
          </p:cNvPr>
          <p:cNvSpPr>
            <a:spLocks noGrp="1"/>
          </p:cNvSpPr>
          <p:nvPr>
            <p:ph type="body" sz="quarter" idx="24" hasCustomPrompt="1"/>
          </p:nvPr>
        </p:nvSpPr>
        <p:spPr>
          <a:xfrm>
            <a:off x="3374340" y="2660190"/>
            <a:ext cx="2387693" cy="307777"/>
          </a:xfrm>
        </p:spPr>
        <p:txBody>
          <a:bodyPr wrap="square" anchor="ctr" anchorCtr="0">
            <a:spAutoFit/>
          </a:bodyPr>
          <a:lstStyle>
            <a:lvl1pPr marL="0" indent="0">
              <a:spcAft>
                <a:spcPts val="600"/>
              </a:spcAft>
              <a:buNone/>
              <a:defRPr>
                <a:solidFill>
                  <a:schemeClr val="bg2"/>
                </a:solidFill>
              </a:defRPr>
            </a:lvl1pPr>
          </a:lstStyle>
          <a:p>
            <a:pPr lvl="0"/>
            <a:r>
              <a:rPr lang="en-US" dirty="0"/>
              <a:t>Edit text, ideally 1 line</a:t>
            </a:r>
          </a:p>
        </p:txBody>
      </p:sp>
      <p:sp>
        <p:nvSpPr>
          <p:cNvPr id="32" name="Text Placeholder 3">
            <a:extLst>
              <a:ext uri="{FF2B5EF4-FFF2-40B4-BE49-F238E27FC236}">
                <a16:creationId xmlns:a16="http://schemas.microsoft.com/office/drawing/2014/main" id="{28D1B62D-FCDA-2FBF-FCAD-D4C0122781C0}"/>
              </a:ext>
            </a:extLst>
          </p:cNvPr>
          <p:cNvSpPr>
            <a:spLocks noGrp="1"/>
          </p:cNvSpPr>
          <p:nvPr>
            <p:ph type="body" sz="quarter" idx="27" hasCustomPrompt="1"/>
          </p:nvPr>
        </p:nvSpPr>
        <p:spPr>
          <a:xfrm>
            <a:off x="451404" y="3112180"/>
            <a:ext cx="2396903" cy="1353312"/>
          </a:xfrm>
        </p:spPr>
        <p:txBody>
          <a:bodyPr tIns="0">
            <a:normAutofit/>
          </a:bodyPr>
          <a:lstStyle>
            <a:lvl1pPr marL="122238" indent="-122238">
              <a:spcAft>
                <a:spcPts val="600"/>
              </a:spcAft>
              <a:buFont typeface="Arial" panose="020B0604020202020204" pitchFamily="34" charset="0"/>
              <a:buChar char="•"/>
              <a:tabLst/>
              <a:defRPr sz="1200" b="0">
                <a:solidFill>
                  <a:schemeClr val="tx1"/>
                </a:solidFill>
                <a:latin typeface="+mn-lt"/>
              </a:defRPr>
            </a:lvl1pPr>
            <a:lvl2pPr marL="234950" indent="-130175">
              <a:spcAft>
                <a:spcPts val="600"/>
              </a:spcAft>
              <a:tabLst/>
              <a:defRPr sz="1100">
                <a:solidFill>
                  <a:schemeClr val="tx1"/>
                </a:solidFill>
                <a:latin typeface="+mn-lt"/>
              </a:defRPr>
            </a:lvl2pPr>
            <a:lvl3pPr marL="349250" indent="-114300">
              <a:spcAft>
                <a:spcPts val="600"/>
              </a:spcAft>
              <a:tabLst/>
              <a:defRPr sz="1050">
                <a:solidFill>
                  <a:schemeClr val="tx1"/>
                </a:solidFill>
              </a:defRPr>
            </a:lvl3pPr>
          </a:lstStyle>
          <a:p>
            <a:pPr lvl="0"/>
            <a:r>
              <a:rPr lang="en-US" dirty="0"/>
              <a:t>Click to edit Master text styles for each column</a:t>
            </a:r>
          </a:p>
          <a:p>
            <a:pPr lvl="1"/>
            <a:r>
              <a:rPr lang="en-US" dirty="0"/>
              <a:t>Second level</a:t>
            </a:r>
          </a:p>
          <a:p>
            <a:pPr lvl="2"/>
            <a:r>
              <a:rPr lang="en-US" dirty="0"/>
              <a:t>Third level</a:t>
            </a:r>
          </a:p>
        </p:txBody>
      </p:sp>
      <p:sp>
        <p:nvSpPr>
          <p:cNvPr id="33" name="Text Placeholder 3">
            <a:extLst>
              <a:ext uri="{FF2B5EF4-FFF2-40B4-BE49-F238E27FC236}">
                <a16:creationId xmlns:a16="http://schemas.microsoft.com/office/drawing/2014/main" id="{F19F0B8C-34BA-291F-99A8-347FECE3ED47}"/>
              </a:ext>
            </a:extLst>
          </p:cNvPr>
          <p:cNvSpPr>
            <a:spLocks noGrp="1"/>
          </p:cNvSpPr>
          <p:nvPr>
            <p:ph type="body" sz="quarter" idx="28" hasCustomPrompt="1"/>
          </p:nvPr>
        </p:nvSpPr>
        <p:spPr>
          <a:xfrm>
            <a:off x="3365130" y="3112180"/>
            <a:ext cx="2396903" cy="1353312"/>
          </a:xfrm>
        </p:spPr>
        <p:txBody>
          <a:bodyPr tIns="0">
            <a:normAutofit/>
          </a:bodyPr>
          <a:lstStyle>
            <a:lvl1pPr marL="122238" indent="-122238">
              <a:spcAft>
                <a:spcPts val="600"/>
              </a:spcAft>
              <a:buFont typeface="Arial" panose="020B0604020202020204" pitchFamily="34" charset="0"/>
              <a:buChar char="•"/>
              <a:tabLst/>
              <a:defRPr sz="1200" b="0">
                <a:solidFill>
                  <a:schemeClr val="tx1"/>
                </a:solidFill>
                <a:latin typeface="+mn-lt"/>
              </a:defRPr>
            </a:lvl1pPr>
            <a:lvl2pPr marL="234950" indent="-130175">
              <a:spcAft>
                <a:spcPts val="600"/>
              </a:spcAft>
              <a:tabLst/>
              <a:defRPr sz="1100">
                <a:solidFill>
                  <a:schemeClr val="tx1"/>
                </a:solidFill>
                <a:latin typeface="+mn-lt"/>
              </a:defRPr>
            </a:lvl2pPr>
            <a:lvl3pPr marL="349250" indent="-114300">
              <a:spcAft>
                <a:spcPts val="600"/>
              </a:spcAft>
              <a:tabLst/>
              <a:defRPr sz="1050">
                <a:solidFill>
                  <a:schemeClr val="tx1"/>
                </a:solidFill>
              </a:defRPr>
            </a:lvl3pPr>
          </a:lstStyle>
          <a:p>
            <a:pPr lvl="0"/>
            <a:r>
              <a:rPr lang="en-US" dirty="0"/>
              <a:t>Click to edit Master text styles for each column</a:t>
            </a:r>
          </a:p>
          <a:p>
            <a:pPr lvl="1"/>
            <a:r>
              <a:rPr lang="en-US" dirty="0"/>
              <a:t>Second level</a:t>
            </a:r>
          </a:p>
          <a:p>
            <a:pPr lvl="2"/>
            <a:r>
              <a:rPr lang="en-US" dirty="0"/>
              <a:t>Third level</a:t>
            </a:r>
          </a:p>
        </p:txBody>
      </p:sp>
      <p:sp>
        <p:nvSpPr>
          <p:cNvPr id="34" name="Text Placeholder 3">
            <a:extLst>
              <a:ext uri="{FF2B5EF4-FFF2-40B4-BE49-F238E27FC236}">
                <a16:creationId xmlns:a16="http://schemas.microsoft.com/office/drawing/2014/main" id="{3EA2C2C8-56ED-788E-BE10-6160A8714D15}"/>
              </a:ext>
            </a:extLst>
          </p:cNvPr>
          <p:cNvSpPr>
            <a:spLocks noGrp="1"/>
          </p:cNvSpPr>
          <p:nvPr>
            <p:ph type="body" sz="quarter" idx="29" hasCustomPrompt="1"/>
          </p:nvPr>
        </p:nvSpPr>
        <p:spPr>
          <a:xfrm>
            <a:off x="6289970" y="3112180"/>
            <a:ext cx="2396903" cy="1353312"/>
          </a:xfrm>
        </p:spPr>
        <p:txBody>
          <a:bodyPr tIns="0">
            <a:normAutofit/>
          </a:bodyPr>
          <a:lstStyle>
            <a:lvl1pPr marL="122238" indent="-122238">
              <a:spcAft>
                <a:spcPts val="600"/>
              </a:spcAft>
              <a:buFont typeface="Arial" panose="020B0604020202020204" pitchFamily="34" charset="0"/>
              <a:buChar char="•"/>
              <a:tabLst/>
              <a:defRPr sz="1200" b="0">
                <a:solidFill>
                  <a:schemeClr val="tx1"/>
                </a:solidFill>
                <a:latin typeface="+mn-lt"/>
              </a:defRPr>
            </a:lvl1pPr>
            <a:lvl2pPr marL="234950" indent="-130175">
              <a:spcAft>
                <a:spcPts val="600"/>
              </a:spcAft>
              <a:tabLst/>
              <a:defRPr sz="1100">
                <a:solidFill>
                  <a:schemeClr val="tx1"/>
                </a:solidFill>
                <a:latin typeface="+mn-lt"/>
              </a:defRPr>
            </a:lvl2pPr>
            <a:lvl3pPr marL="349250" indent="-114300">
              <a:spcAft>
                <a:spcPts val="600"/>
              </a:spcAft>
              <a:tabLst/>
              <a:defRPr sz="1050">
                <a:solidFill>
                  <a:schemeClr val="tx1"/>
                </a:solidFill>
              </a:defRPr>
            </a:lvl3pPr>
          </a:lstStyle>
          <a:p>
            <a:pPr lvl="0"/>
            <a:r>
              <a:rPr lang="en-US" dirty="0"/>
              <a:t>Click to edit Master text styles for each column</a:t>
            </a:r>
          </a:p>
          <a:p>
            <a:pPr lvl="1"/>
            <a:r>
              <a:rPr lang="en-US" dirty="0"/>
              <a:t>Second level</a:t>
            </a:r>
          </a:p>
          <a:p>
            <a:pPr lvl="2"/>
            <a:r>
              <a:rPr lang="en-US" dirty="0"/>
              <a:t>Third level</a:t>
            </a:r>
          </a:p>
        </p:txBody>
      </p:sp>
      <p:sp>
        <p:nvSpPr>
          <p:cNvPr id="35" name="Picture Placeholder 10">
            <a:extLst>
              <a:ext uri="{FF2B5EF4-FFF2-40B4-BE49-F238E27FC236}">
                <a16:creationId xmlns:a16="http://schemas.microsoft.com/office/drawing/2014/main" id="{06433B54-D69A-83F1-B501-895452CC8997}"/>
              </a:ext>
            </a:extLst>
          </p:cNvPr>
          <p:cNvSpPr>
            <a:spLocks noGrp="1"/>
          </p:cNvSpPr>
          <p:nvPr>
            <p:ph type="pic" sz="quarter" idx="30" hasCustomPrompt="1"/>
          </p:nvPr>
        </p:nvSpPr>
        <p:spPr>
          <a:xfrm>
            <a:off x="3241548" y="1260390"/>
            <a:ext cx="2660904" cy="1353312"/>
          </a:xfrm>
          <a:prstGeom prst="rect">
            <a:avLst/>
          </a:prstGeom>
        </p:spPr>
        <p:txBody>
          <a:bodyPr lIns="137160" tIns="182880" rIns="365760" bIns="91440" anchor="ctr" anchorCtr="0">
            <a:normAutofit/>
          </a:bodyPr>
          <a:lstStyle>
            <a:lvl1pPr marL="0" indent="0" algn="l">
              <a:buNone/>
              <a:defRPr sz="1000" b="0">
                <a:solidFill>
                  <a:schemeClr val="bg2"/>
                </a:solidFill>
                <a:latin typeface="+mn-lt"/>
                <a:sym typeface="Wingdings" pitchFamily="2" charset="2"/>
              </a:defRPr>
            </a:lvl1pPr>
          </a:lstStyle>
          <a:p>
            <a:r>
              <a:rPr lang="en-US" dirty="0"/>
              <a:t>Click to add </a:t>
            </a:r>
            <a:br>
              <a:rPr lang="en-US" dirty="0"/>
            </a:br>
            <a:r>
              <a:rPr lang="en-US" dirty="0"/>
              <a:t>picture</a:t>
            </a:r>
          </a:p>
        </p:txBody>
      </p:sp>
      <p:sp>
        <p:nvSpPr>
          <p:cNvPr id="36" name="Picture Placeholder 10">
            <a:extLst>
              <a:ext uri="{FF2B5EF4-FFF2-40B4-BE49-F238E27FC236}">
                <a16:creationId xmlns:a16="http://schemas.microsoft.com/office/drawing/2014/main" id="{B4A355BB-016A-BCB1-95CC-6D9C3570D754}"/>
              </a:ext>
            </a:extLst>
          </p:cNvPr>
          <p:cNvSpPr>
            <a:spLocks noGrp="1"/>
          </p:cNvSpPr>
          <p:nvPr>
            <p:ph type="pic" sz="quarter" idx="31" hasCustomPrompt="1"/>
          </p:nvPr>
        </p:nvSpPr>
        <p:spPr>
          <a:xfrm>
            <a:off x="6166386" y="1260390"/>
            <a:ext cx="2660904" cy="1353312"/>
          </a:xfrm>
          <a:prstGeom prst="rect">
            <a:avLst/>
          </a:prstGeom>
        </p:spPr>
        <p:txBody>
          <a:bodyPr lIns="137160" tIns="182880" rIns="365760" bIns="91440" anchor="ctr" anchorCtr="0">
            <a:normAutofit/>
          </a:bodyPr>
          <a:lstStyle>
            <a:lvl1pPr marL="0" indent="0" algn="l">
              <a:buNone/>
              <a:defRPr sz="1000" b="0">
                <a:solidFill>
                  <a:schemeClr val="bg2"/>
                </a:solidFill>
                <a:latin typeface="+mn-lt"/>
                <a:sym typeface="Wingdings" pitchFamily="2" charset="2"/>
              </a:defRPr>
            </a:lvl1pPr>
          </a:lstStyle>
          <a:p>
            <a:r>
              <a:rPr lang="en-US" dirty="0"/>
              <a:t>Click to add </a:t>
            </a:r>
            <a:br>
              <a:rPr lang="en-US" dirty="0"/>
            </a:br>
            <a:r>
              <a:rPr lang="en-US" dirty="0"/>
              <a:t>picture</a:t>
            </a:r>
          </a:p>
        </p:txBody>
      </p:sp>
      <p:sp>
        <p:nvSpPr>
          <p:cNvPr id="9" name="Footer Placeholder 8">
            <a:extLst>
              <a:ext uri="{FF2B5EF4-FFF2-40B4-BE49-F238E27FC236}">
                <a16:creationId xmlns:a16="http://schemas.microsoft.com/office/drawing/2014/main" id="{E359564D-7DFA-1962-ECF4-3DEAE02EDD5A}"/>
              </a:ext>
            </a:extLst>
          </p:cNvPr>
          <p:cNvSpPr>
            <a:spLocks noGrp="1"/>
          </p:cNvSpPr>
          <p:nvPr>
            <p:ph type="ftr" sz="quarter" idx="32"/>
          </p:nvPr>
        </p:nvSpPr>
        <p:spPr/>
        <p:txBody>
          <a:bodyPr/>
          <a:lstStyle/>
          <a:p>
            <a:endParaRPr lang="en-US" dirty="0"/>
          </a:p>
        </p:txBody>
      </p:sp>
      <p:sp>
        <p:nvSpPr>
          <p:cNvPr id="10" name="Slide Number Placeholder 9">
            <a:extLst>
              <a:ext uri="{FF2B5EF4-FFF2-40B4-BE49-F238E27FC236}">
                <a16:creationId xmlns:a16="http://schemas.microsoft.com/office/drawing/2014/main" id="{F02AB65F-C817-D1F6-A0AD-9802D103FDCC}"/>
              </a:ext>
            </a:extLst>
          </p:cNvPr>
          <p:cNvSpPr>
            <a:spLocks noGrp="1"/>
          </p:cNvSpPr>
          <p:nvPr>
            <p:ph type="sldNum" sz="quarter" idx="33"/>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7131078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LORED - 3 text columns + 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5E6B15-41B2-549F-3DBE-9ABBF58FF24C}"/>
              </a:ext>
            </a:extLst>
          </p:cNvPr>
          <p:cNvSpPr>
            <a:spLocks noGrp="1"/>
          </p:cNvSpPr>
          <p:nvPr>
            <p:ph type="title" hasCustomPrompt="1"/>
          </p:nvPr>
        </p:nvSpPr>
        <p:spPr/>
        <p:txBody>
          <a:bodyPr/>
          <a:lstStyle/>
          <a:p>
            <a:r>
              <a:rPr lang="en-US" dirty="0"/>
              <a:t>Click to edit title style, ideally one line</a:t>
            </a:r>
          </a:p>
        </p:txBody>
      </p:sp>
      <p:sp>
        <p:nvSpPr>
          <p:cNvPr id="13" name="Picture Placeholder 10">
            <a:extLst>
              <a:ext uri="{FF2B5EF4-FFF2-40B4-BE49-F238E27FC236}">
                <a16:creationId xmlns:a16="http://schemas.microsoft.com/office/drawing/2014/main" id="{789B7D82-868D-931E-1D9B-4DAE6A2AE691}"/>
              </a:ext>
            </a:extLst>
          </p:cNvPr>
          <p:cNvSpPr>
            <a:spLocks noGrp="1"/>
          </p:cNvSpPr>
          <p:nvPr>
            <p:ph type="pic" sz="quarter" idx="16" hasCustomPrompt="1"/>
          </p:nvPr>
        </p:nvSpPr>
        <p:spPr>
          <a:xfrm>
            <a:off x="316710" y="1260390"/>
            <a:ext cx="2660904" cy="1353312"/>
          </a:xfrm>
          <a:prstGeom prst="rect">
            <a:avLst/>
          </a:prstGeom>
        </p:spPr>
        <p:txBody>
          <a:bodyPr lIns="137160" tIns="182880" rIns="365760" bIns="91440" anchor="ctr" anchorCtr="0">
            <a:normAutofit/>
          </a:bodyPr>
          <a:lstStyle>
            <a:lvl1pPr marL="0" indent="0" algn="l">
              <a:buNone/>
              <a:defRPr sz="1000" b="0">
                <a:solidFill>
                  <a:schemeClr val="bg2"/>
                </a:solidFill>
                <a:latin typeface="+mn-lt"/>
                <a:sym typeface="Wingdings" pitchFamily="2" charset="2"/>
              </a:defRPr>
            </a:lvl1pPr>
          </a:lstStyle>
          <a:p>
            <a:r>
              <a:rPr lang="en-US" dirty="0"/>
              <a:t>Click to add </a:t>
            </a:r>
            <a:br>
              <a:rPr lang="en-US" dirty="0"/>
            </a:br>
            <a:r>
              <a:rPr lang="en-US" dirty="0"/>
              <a:t>picture</a:t>
            </a:r>
          </a:p>
        </p:txBody>
      </p:sp>
      <p:sp>
        <p:nvSpPr>
          <p:cNvPr id="19" name="Round Single Corner Rectangle 18">
            <a:extLst>
              <a:ext uri="{FF2B5EF4-FFF2-40B4-BE49-F238E27FC236}">
                <a16:creationId xmlns:a16="http://schemas.microsoft.com/office/drawing/2014/main" id="{714D7010-5809-43C3-B273-B5FABCED1777}"/>
              </a:ext>
            </a:extLst>
          </p:cNvPr>
          <p:cNvSpPr/>
          <p:nvPr userDrawn="1"/>
        </p:nvSpPr>
        <p:spPr>
          <a:xfrm rot="5400000">
            <a:off x="1432278" y="1485790"/>
            <a:ext cx="429768" cy="2660904"/>
          </a:xfrm>
          <a:prstGeom prst="round1Rect">
            <a:avLst>
              <a:gd name="adj" fmla="val 28473"/>
            </a:avLst>
          </a:prstGeom>
          <a:ln>
            <a:noFill/>
          </a:ln>
        </p:spPr>
        <p:style>
          <a:lnRef idx="2">
            <a:schemeClr val="accent1">
              <a:shade val="15000"/>
            </a:schemeClr>
          </a:lnRef>
          <a:fillRef idx="1">
            <a:schemeClr val="accent1"/>
          </a:fillRef>
          <a:effectRef idx="0">
            <a:schemeClr val="accent1"/>
          </a:effectRef>
          <a:fontRef idx="minor">
            <a:schemeClr val="lt1"/>
          </a:fontRef>
        </p:style>
        <p:txBody>
          <a:bodyPr tIns="0" bIns="0" rtlCol="0" anchor="b" anchorCtr="0"/>
          <a:lstStyle/>
          <a:p>
            <a:pPr algn="ctr"/>
            <a:endParaRPr lang="en-US"/>
          </a:p>
        </p:txBody>
      </p:sp>
      <p:sp>
        <p:nvSpPr>
          <p:cNvPr id="21" name="Text Placeholder 3">
            <a:extLst>
              <a:ext uri="{FF2B5EF4-FFF2-40B4-BE49-F238E27FC236}">
                <a16:creationId xmlns:a16="http://schemas.microsoft.com/office/drawing/2014/main" id="{B385C6F1-A0D7-51C9-D64C-F3FC46E84610}"/>
              </a:ext>
            </a:extLst>
          </p:cNvPr>
          <p:cNvSpPr>
            <a:spLocks noGrp="1"/>
          </p:cNvSpPr>
          <p:nvPr>
            <p:ph type="body" sz="quarter" idx="14" hasCustomPrompt="1"/>
          </p:nvPr>
        </p:nvSpPr>
        <p:spPr>
          <a:xfrm>
            <a:off x="451404" y="2660190"/>
            <a:ext cx="2387693" cy="307777"/>
          </a:xfrm>
        </p:spPr>
        <p:txBody>
          <a:bodyPr wrap="square" anchor="ctr" anchorCtr="0">
            <a:spAutoFit/>
          </a:bodyPr>
          <a:lstStyle>
            <a:lvl1pPr marL="0" indent="0">
              <a:spcAft>
                <a:spcPts val="600"/>
              </a:spcAft>
              <a:buNone/>
              <a:defRPr>
                <a:solidFill>
                  <a:schemeClr val="bg2"/>
                </a:solidFill>
              </a:defRPr>
            </a:lvl1pPr>
          </a:lstStyle>
          <a:p>
            <a:pPr lvl="0"/>
            <a:r>
              <a:rPr lang="en-US" dirty="0"/>
              <a:t>Edit text, ideally 1 line</a:t>
            </a:r>
          </a:p>
        </p:txBody>
      </p:sp>
      <p:sp>
        <p:nvSpPr>
          <p:cNvPr id="22" name="Round Single Corner Rectangle 21">
            <a:extLst>
              <a:ext uri="{FF2B5EF4-FFF2-40B4-BE49-F238E27FC236}">
                <a16:creationId xmlns:a16="http://schemas.microsoft.com/office/drawing/2014/main" id="{AFC504D0-E7A6-994F-4CCD-2D599A4A0560}"/>
              </a:ext>
            </a:extLst>
          </p:cNvPr>
          <p:cNvSpPr/>
          <p:nvPr userDrawn="1"/>
        </p:nvSpPr>
        <p:spPr>
          <a:xfrm rot="5400000">
            <a:off x="7281230" y="1486517"/>
            <a:ext cx="429318" cy="2659001"/>
          </a:xfrm>
          <a:prstGeom prst="round1Rect">
            <a:avLst>
              <a:gd name="adj" fmla="val 28473"/>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tIns="0" bIns="0" rtlCol="0" anchor="b" anchorCtr="0"/>
          <a:lstStyle/>
          <a:p>
            <a:pPr algn="ctr"/>
            <a:endParaRPr lang="en-US"/>
          </a:p>
        </p:txBody>
      </p:sp>
      <p:sp>
        <p:nvSpPr>
          <p:cNvPr id="23" name="Text Placeholder 3">
            <a:extLst>
              <a:ext uri="{FF2B5EF4-FFF2-40B4-BE49-F238E27FC236}">
                <a16:creationId xmlns:a16="http://schemas.microsoft.com/office/drawing/2014/main" id="{51188877-955C-99D0-7571-A4C12502BAA3}"/>
              </a:ext>
            </a:extLst>
          </p:cNvPr>
          <p:cNvSpPr>
            <a:spLocks noGrp="1"/>
          </p:cNvSpPr>
          <p:nvPr>
            <p:ph type="body" sz="quarter" idx="22" hasCustomPrompt="1"/>
          </p:nvPr>
        </p:nvSpPr>
        <p:spPr>
          <a:xfrm>
            <a:off x="6299180" y="2660190"/>
            <a:ext cx="2387693" cy="307777"/>
          </a:xfrm>
        </p:spPr>
        <p:txBody>
          <a:bodyPr wrap="square" anchor="ctr" anchorCtr="0">
            <a:spAutoFit/>
          </a:bodyPr>
          <a:lstStyle>
            <a:lvl1pPr marL="0" indent="0">
              <a:spcAft>
                <a:spcPts val="600"/>
              </a:spcAft>
              <a:buNone/>
              <a:defRPr>
                <a:solidFill>
                  <a:schemeClr val="bg1"/>
                </a:solidFill>
              </a:defRPr>
            </a:lvl1pPr>
          </a:lstStyle>
          <a:p>
            <a:pPr lvl="0"/>
            <a:r>
              <a:rPr lang="en-US" dirty="0"/>
              <a:t>Edit text, ideally 1 line</a:t>
            </a:r>
          </a:p>
        </p:txBody>
      </p:sp>
      <p:sp>
        <p:nvSpPr>
          <p:cNvPr id="24" name="Round Single Corner Rectangle 23">
            <a:extLst>
              <a:ext uri="{FF2B5EF4-FFF2-40B4-BE49-F238E27FC236}">
                <a16:creationId xmlns:a16="http://schemas.microsoft.com/office/drawing/2014/main" id="{38424A49-2388-A577-EAD2-198C5C2405B8}"/>
              </a:ext>
            </a:extLst>
          </p:cNvPr>
          <p:cNvSpPr/>
          <p:nvPr userDrawn="1"/>
        </p:nvSpPr>
        <p:spPr>
          <a:xfrm rot="5400000">
            <a:off x="4356390" y="1486517"/>
            <a:ext cx="429318" cy="2659001"/>
          </a:xfrm>
          <a:prstGeom prst="round1Rect">
            <a:avLst>
              <a:gd name="adj" fmla="val 28473"/>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tIns="0" bIns="0" rtlCol="0" anchor="b" anchorCtr="0"/>
          <a:lstStyle/>
          <a:p>
            <a:pPr algn="ctr"/>
            <a:endParaRPr lang="en-US"/>
          </a:p>
        </p:txBody>
      </p:sp>
      <p:sp>
        <p:nvSpPr>
          <p:cNvPr id="25" name="Text Placeholder 3">
            <a:extLst>
              <a:ext uri="{FF2B5EF4-FFF2-40B4-BE49-F238E27FC236}">
                <a16:creationId xmlns:a16="http://schemas.microsoft.com/office/drawing/2014/main" id="{09E107EB-A18D-94AC-D709-EC1370DD52AB}"/>
              </a:ext>
            </a:extLst>
          </p:cNvPr>
          <p:cNvSpPr>
            <a:spLocks noGrp="1"/>
          </p:cNvSpPr>
          <p:nvPr>
            <p:ph type="body" sz="quarter" idx="24" hasCustomPrompt="1"/>
          </p:nvPr>
        </p:nvSpPr>
        <p:spPr>
          <a:xfrm>
            <a:off x="3374340" y="2660190"/>
            <a:ext cx="2387693" cy="307777"/>
          </a:xfrm>
        </p:spPr>
        <p:txBody>
          <a:bodyPr wrap="square" anchor="ctr" anchorCtr="0">
            <a:spAutoFit/>
          </a:bodyPr>
          <a:lstStyle>
            <a:lvl1pPr marL="0" indent="0">
              <a:spcAft>
                <a:spcPts val="600"/>
              </a:spcAft>
              <a:buNone/>
              <a:defRPr>
                <a:solidFill>
                  <a:schemeClr val="bg1"/>
                </a:solidFill>
              </a:defRPr>
            </a:lvl1pPr>
          </a:lstStyle>
          <a:p>
            <a:pPr lvl="0"/>
            <a:r>
              <a:rPr lang="en-US" dirty="0"/>
              <a:t>Edit text, ideally 1 line</a:t>
            </a:r>
          </a:p>
        </p:txBody>
      </p:sp>
      <p:sp>
        <p:nvSpPr>
          <p:cNvPr id="32" name="Text Placeholder 3">
            <a:extLst>
              <a:ext uri="{FF2B5EF4-FFF2-40B4-BE49-F238E27FC236}">
                <a16:creationId xmlns:a16="http://schemas.microsoft.com/office/drawing/2014/main" id="{28D1B62D-FCDA-2FBF-FCAD-D4C0122781C0}"/>
              </a:ext>
            </a:extLst>
          </p:cNvPr>
          <p:cNvSpPr>
            <a:spLocks noGrp="1"/>
          </p:cNvSpPr>
          <p:nvPr>
            <p:ph type="body" sz="quarter" idx="27" hasCustomPrompt="1"/>
          </p:nvPr>
        </p:nvSpPr>
        <p:spPr>
          <a:xfrm>
            <a:off x="451404" y="3112180"/>
            <a:ext cx="2396903" cy="1353312"/>
          </a:xfrm>
        </p:spPr>
        <p:txBody>
          <a:bodyPr tIns="0">
            <a:normAutofit/>
          </a:bodyPr>
          <a:lstStyle>
            <a:lvl1pPr marL="122238" indent="-122238">
              <a:spcAft>
                <a:spcPts val="600"/>
              </a:spcAft>
              <a:buFont typeface="Arial" panose="020B0604020202020204" pitchFamily="34" charset="0"/>
              <a:buChar char="•"/>
              <a:tabLst/>
              <a:defRPr sz="1200" b="0">
                <a:solidFill>
                  <a:schemeClr val="tx1"/>
                </a:solidFill>
                <a:latin typeface="+mn-lt"/>
              </a:defRPr>
            </a:lvl1pPr>
            <a:lvl2pPr marL="234950" indent="-130175">
              <a:spcAft>
                <a:spcPts val="600"/>
              </a:spcAft>
              <a:tabLst/>
              <a:defRPr sz="1100">
                <a:solidFill>
                  <a:schemeClr val="tx1"/>
                </a:solidFill>
                <a:latin typeface="+mn-lt"/>
              </a:defRPr>
            </a:lvl2pPr>
            <a:lvl3pPr marL="349250" indent="-114300">
              <a:spcAft>
                <a:spcPts val="600"/>
              </a:spcAft>
              <a:tabLst/>
              <a:defRPr sz="1050">
                <a:solidFill>
                  <a:schemeClr val="tx1"/>
                </a:solidFill>
              </a:defRPr>
            </a:lvl3pPr>
          </a:lstStyle>
          <a:p>
            <a:pPr lvl="0"/>
            <a:r>
              <a:rPr lang="en-US" dirty="0"/>
              <a:t>Click to edit Master text styles for each column</a:t>
            </a:r>
          </a:p>
          <a:p>
            <a:pPr lvl="1"/>
            <a:r>
              <a:rPr lang="en-US" dirty="0"/>
              <a:t>Second level</a:t>
            </a:r>
          </a:p>
          <a:p>
            <a:pPr lvl="2"/>
            <a:r>
              <a:rPr lang="en-US" dirty="0"/>
              <a:t>Third level</a:t>
            </a:r>
          </a:p>
        </p:txBody>
      </p:sp>
      <p:sp>
        <p:nvSpPr>
          <p:cNvPr id="33" name="Text Placeholder 3">
            <a:extLst>
              <a:ext uri="{FF2B5EF4-FFF2-40B4-BE49-F238E27FC236}">
                <a16:creationId xmlns:a16="http://schemas.microsoft.com/office/drawing/2014/main" id="{F19F0B8C-34BA-291F-99A8-347FECE3ED47}"/>
              </a:ext>
            </a:extLst>
          </p:cNvPr>
          <p:cNvSpPr>
            <a:spLocks noGrp="1"/>
          </p:cNvSpPr>
          <p:nvPr>
            <p:ph type="body" sz="quarter" idx="28" hasCustomPrompt="1"/>
          </p:nvPr>
        </p:nvSpPr>
        <p:spPr>
          <a:xfrm>
            <a:off x="3365130" y="3112180"/>
            <a:ext cx="2396903" cy="1353312"/>
          </a:xfrm>
        </p:spPr>
        <p:txBody>
          <a:bodyPr tIns="0">
            <a:normAutofit/>
          </a:bodyPr>
          <a:lstStyle>
            <a:lvl1pPr marL="122238" indent="-122238">
              <a:spcAft>
                <a:spcPts val="600"/>
              </a:spcAft>
              <a:buFont typeface="Arial" panose="020B0604020202020204" pitchFamily="34" charset="0"/>
              <a:buChar char="•"/>
              <a:tabLst/>
              <a:defRPr sz="1200" b="0">
                <a:solidFill>
                  <a:schemeClr val="tx1"/>
                </a:solidFill>
                <a:latin typeface="+mn-lt"/>
              </a:defRPr>
            </a:lvl1pPr>
            <a:lvl2pPr marL="234950" indent="-130175">
              <a:spcAft>
                <a:spcPts val="600"/>
              </a:spcAft>
              <a:tabLst/>
              <a:defRPr sz="1100">
                <a:solidFill>
                  <a:schemeClr val="tx1"/>
                </a:solidFill>
                <a:latin typeface="+mn-lt"/>
              </a:defRPr>
            </a:lvl2pPr>
            <a:lvl3pPr marL="349250" indent="-114300">
              <a:spcAft>
                <a:spcPts val="600"/>
              </a:spcAft>
              <a:tabLst/>
              <a:defRPr sz="1050">
                <a:solidFill>
                  <a:schemeClr val="tx1"/>
                </a:solidFill>
              </a:defRPr>
            </a:lvl3pPr>
          </a:lstStyle>
          <a:p>
            <a:pPr lvl="0"/>
            <a:r>
              <a:rPr lang="en-US" dirty="0"/>
              <a:t>Click to edit Master text styles for each column</a:t>
            </a:r>
          </a:p>
          <a:p>
            <a:pPr lvl="1"/>
            <a:r>
              <a:rPr lang="en-US" dirty="0"/>
              <a:t>Second level</a:t>
            </a:r>
          </a:p>
          <a:p>
            <a:pPr lvl="2"/>
            <a:r>
              <a:rPr lang="en-US" dirty="0"/>
              <a:t>Third level</a:t>
            </a:r>
          </a:p>
        </p:txBody>
      </p:sp>
      <p:sp>
        <p:nvSpPr>
          <p:cNvPr id="34" name="Text Placeholder 3">
            <a:extLst>
              <a:ext uri="{FF2B5EF4-FFF2-40B4-BE49-F238E27FC236}">
                <a16:creationId xmlns:a16="http://schemas.microsoft.com/office/drawing/2014/main" id="{3EA2C2C8-56ED-788E-BE10-6160A8714D15}"/>
              </a:ext>
            </a:extLst>
          </p:cNvPr>
          <p:cNvSpPr>
            <a:spLocks noGrp="1"/>
          </p:cNvSpPr>
          <p:nvPr>
            <p:ph type="body" sz="quarter" idx="29" hasCustomPrompt="1"/>
          </p:nvPr>
        </p:nvSpPr>
        <p:spPr>
          <a:xfrm>
            <a:off x="6289970" y="3112180"/>
            <a:ext cx="2396903" cy="1353312"/>
          </a:xfrm>
        </p:spPr>
        <p:txBody>
          <a:bodyPr tIns="0">
            <a:normAutofit/>
          </a:bodyPr>
          <a:lstStyle>
            <a:lvl1pPr marL="122238" indent="-122238">
              <a:spcAft>
                <a:spcPts val="600"/>
              </a:spcAft>
              <a:buFont typeface="Arial" panose="020B0604020202020204" pitchFamily="34" charset="0"/>
              <a:buChar char="•"/>
              <a:tabLst/>
              <a:defRPr sz="1200" b="0">
                <a:solidFill>
                  <a:schemeClr val="tx1"/>
                </a:solidFill>
                <a:latin typeface="+mn-lt"/>
              </a:defRPr>
            </a:lvl1pPr>
            <a:lvl2pPr marL="234950" indent="-130175">
              <a:spcAft>
                <a:spcPts val="600"/>
              </a:spcAft>
              <a:tabLst/>
              <a:defRPr sz="1100">
                <a:solidFill>
                  <a:schemeClr val="tx1"/>
                </a:solidFill>
                <a:latin typeface="+mn-lt"/>
              </a:defRPr>
            </a:lvl2pPr>
            <a:lvl3pPr marL="349250" indent="-114300">
              <a:spcAft>
                <a:spcPts val="600"/>
              </a:spcAft>
              <a:tabLst/>
              <a:defRPr sz="1050">
                <a:solidFill>
                  <a:schemeClr val="tx1"/>
                </a:solidFill>
              </a:defRPr>
            </a:lvl3pPr>
          </a:lstStyle>
          <a:p>
            <a:pPr lvl="0"/>
            <a:r>
              <a:rPr lang="en-US" dirty="0"/>
              <a:t>Click to edit Master text styles for each column</a:t>
            </a:r>
          </a:p>
          <a:p>
            <a:pPr lvl="1"/>
            <a:r>
              <a:rPr lang="en-US" dirty="0"/>
              <a:t>Second level</a:t>
            </a:r>
          </a:p>
          <a:p>
            <a:pPr lvl="2"/>
            <a:r>
              <a:rPr lang="en-US" dirty="0"/>
              <a:t>Third level</a:t>
            </a:r>
          </a:p>
        </p:txBody>
      </p:sp>
      <p:sp>
        <p:nvSpPr>
          <p:cNvPr id="35" name="Picture Placeholder 10">
            <a:extLst>
              <a:ext uri="{FF2B5EF4-FFF2-40B4-BE49-F238E27FC236}">
                <a16:creationId xmlns:a16="http://schemas.microsoft.com/office/drawing/2014/main" id="{06433B54-D69A-83F1-B501-895452CC8997}"/>
              </a:ext>
            </a:extLst>
          </p:cNvPr>
          <p:cNvSpPr>
            <a:spLocks noGrp="1"/>
          </p:cNvSpPr>
          <p:nvPr>
            <p:ph type="pic" sz="quarter" idx="30" hasCustomPrompt="1"/>
          </p:nvPr>
        </p:nvSpPr>
        <p:spPr>
          <a:xfrm>
            <a:off x="3241548" y="1260390"/>
            <a:ext cx="2660904" cy="1353312"/>
          </a:xfrm>
          <a:prstGeom prst="rect">
            <a:avLst/>
          </a:prstGeom>
        </p:spPr>
        <p:txBody>
          <a:bodyPr lIns="137160" tIns="182880" rIns="365760" bIns="91440" anchor="ctr" anchorCtr="0">
            <a:normAutofit/>
          </a:bodyPr>
          <a:lstStyle>
            <a:lvl1pPr marL="0" indent="0" algn="l">
              <a:buNone/>
              <a:defRPr sz="1000" b="0">
                <a:solidFill>
                  <a:schemeClr val="bg2"/>
                </a:solidFill>
                <a:latin typeface="+mn-lt"/>
                <a:sym typeface="Wingdings" pitchFamily="2" charset="2"/>
              </a:defRPr>
            </a:lvl1pPr>
          </a:lstStyle>
          <a:p>
            <a:r>
              <a:rPr lang="en-US" dirty="0"/>
              <a:t>Click to add </a:t>
            </a:r>
            <a:br>
              <a:rPr lang="en-US" dirty="0"/>
            </a:br>
            <a:r>
              <a:rPr lang="en-US" dirty="0"/>
              <a:t>picture</a:t>
            </a:r>
          </a:p>
        </p:txBody>
      </p:sp>
      <p:sp>
        <p:nvSpPr>
          <p:cNvPr id="36" name="Picture Placeholder 10">
            <a:extLst>
              <a:ext uri="{FF2B5EF4-FFF2-40B4-BE49-F238E27FC236}">
                <a16:creationId xmlns:a16="http://schemas.microsoft.com/office/drawing/2014/main" id="{B4A355BB-016A-BCB1-95CC-6D9C3570D754}"/>
              </a:ext>
            </a:extLst>
          </p:cNvPr>
          <p:cNvSpPr>
            <a:spLocks noGrp="1"/>
          </p:cNvSpPr>
          <p:nvPr>
            <p:ph type="pic" sz="quarter" idx="31" hasCustomPrompt="1"/>
          </p:nvPr>
        </p:nvSpPr>
        <p:spPr>
          <a:xfrm>
            <a:off x="6166386" y="1260390"/>
            <a:ext cx="2660904" cy="1353312"/>
          </a:xfrm>
          <a:prstGeom prst="rect">
            <a:avLst/>
          </a:prstGeom>
        </p:spPr>
        <p:txBody>
          <a:bodyPr lIns="137160" tIns="182880" rIns="365760" bIns="91440" anchor="ctr" anchorCtr="0">
            <a:normAutofit/>
          </a:bodyPr>
          <a:lstStyle>
            <a:lvl1pPr marL="0" indent="0" algn="l">
              <a:buNone/>
              <a:defRPr sz="1000" b="0">
                <a:solidFill>
                  <a:schemeClr val="bg2"/>
                </a:solidFill>
                <a:latin typeface="+mn-lt"/>
                <a:sym typeface="Wingdings" pitchFamily="2" charset="2"/>
              </a:defRPr>
            </a:lvl1pPr>
          </a:lstStyle>
          <a:p>
            <a:r>
              <a:rPr lang="en-US" dirty="0"/>
              <a:t>Click to add </a:t>
            </a:r>
            <a:br>
              <a:rPr lang="en-US" dirty="0"/>
            </a:br>
            <a:r>
              <a:rPr lang="en-US" dirty="0"/>
              <a:t>picture</a:t>
            </a:r>
          </a:p>
        </p:txBody>
      </p:sp>
      <p:sp>
        <p:nvSpPr>
          <p:cNvPr id="11" name="Footer Placeholder 10">
            <a:extLst>
              <a:ext uri="{FF2B5EF4-FFF2-40B4-BE49-F238E27FC236}">
                <a16:creationId xmlns:a16="http://schemas.microsoft.com/office/drawing/2014/main" id="{5CAA5C39-3B49-F48F-998B-99F3F6A9B27C}"/>
              </a:ext>
            </a:extLst>
          </p:cNvPr>
          <p:cNvSpPr>
            <a:spLocks noGrp="1"/>
          </p:cNvSpPr>
          <p:nvPr>
            <p:ph type="ftr" sz="quarter" idx="32"/>
          </p:nvPr>
        </p:nvSpPr>
        <p:spPr/>
        <p:txBody>
          <a:bodyPr/>
          <a:lstStyle/>
          <a:p>
            <a:endParaRPr lang="en-US" dirty="0"/>
          </a:p>
        </p:txBody>
      </p:sp>
      <p:sp>
        <p:nvSpPr>
          <p:cNvPr id="12" name="Slide Number Placeholder 11">
            <a:extLst>
              <a:ext uri="{FF2B5EF4-FFF2-40B4-BE49-F238E27FC236}">
                <a16:creationId xmlns:a16="http://schemas.microsoft.com/office/drawing/2014/main" id="{68F56D8A-6646-C79A-3E43-E1CFD674DDB9}"/>
              </a:ext>
            </a:extLst>
          </p:cNvPr>
          <p:cNvSpPr>
            <a:spLocks noGrp="1"/>
          </p:cNvSpPr>
          <p:nvPr>
            <p:ph type="sldNum" sz="quarter" idx="33"/>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4560686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Master - blank">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8EA7047E-EAE2-4512-87FB-EEA6AEC12441}"/>
              </a:ext>
            </a:extLst>
          </p:cNvPr>
          <p:cNvSpPr>
            <a:spLocks noGrp="1"/>
          </p:cNvSpPr>
          <p:nvPr>
            <p:ph type="sldNum" sz="quarter" idx="11"/>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8969574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sv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3.xml"/><Relationship Id="rId7" Type="http://schemas.openxmlformats.org/officeDocument/2006/relationships/image" Target="../media/image3.jp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theme" Target="../theme/theme2.xml"/><Relationship Id="rId5" Type="http://schemas.openxmlformats.org/officeDocument/2006/relationships/slideLayout" Target="../slideLayouts/slideLayout15.xml"/><Relationship Id="rId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AA23B746-0B64-7AC9-1C04-369DE792B027}"/>
              </a:ext>
            </a:extLst>
          </p:cNvPr>
          <p:cNvSpPr/>
          <p:nvPr userDrawn="1"/>
        </p:nvSpPr>
        <p:spPr>
          <a:xfrm>
            <a:off x="-1" y="5022556"/>
            <a:ext cx="9143999" cy="120944"/>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Placeholder 7">
            <a:extLst>
              <a:ext uri="{FF2B5EF4-FFF2-40B4-BE49-F238E27FC236}">
                <a16:creationId xmlns:a16="http://schemas.microsoft.com/office/drawing/2014/main" id="{4567C233-C27F-29E9-4121-E431C70061FD}"/>
              </a:ext>
            </a:extLst>
          </p:cNvPr>
          <p:cNvSpPr>
            <a:spLocks noGrp="1"/>
          </p:cNvSpPr>
          <p:nvPr>
            <p:ph type="title"/>
          </p:nvPr>
        </p:nvSpPr>
        <p:spPr>
          <a:xfrm>
            <a:off x="317499" y="218414"/>
            <a:ext cx="6938065" cy="442425"/>
          </a:xfrm>
          <a:prstGeom prst="rect">
            <a:avLst/>
          </a:prstGeom>
        </p:spPr>
        <p:txBody>
          <a:bodyPr vert="horz" lIns="0" tIns="45720" rIns="91440" bIns="45720" rtlCol="0" anchor="ctr">
            <a:noAutofit/>
          </a:bodyPr>
          <a:lstStyle/>
          <a:p>
            <a:r>
              <a:rPr lang="en-US" dirty="0"/>
              <a:t>Click to edit title style, ideally one line</a:t>
            </a:r>
          </a:p>
        </p:txBody>
      </p:sp>
      <p:sp>
        <p:nvSpPr>
          <p:cNvPr id="21" name="Text Placeholder 20">
            <a:extLst>
              <a:ext uri="{FF2B5EF4-FFF2-40B4-BE49-F238E27FC236}">
                <a16:creationId xmlns:a16="http://schemas.microsoft.com/office/drawing/2014/main" id="{48BE3AC7-2CF4-36A6-D5BE-EA980A428027}"/>
              </a:ext>
            </a:extLst>
          </p:cNvPr>
          <p:cNvSpPr>
            <a:spLocks noGrp="1"/>
          </p:cNvSpPr>
          <p:nvPr>
            <p:ph type="body" idx="1"/>
          </p:nvPr>
        </p:nvSpPr>
        <p:spPr>
          <a:xfrm>
            <a:off x="317500" y="860212"/>
            <a:ext cx="6938064" cy="3858091"/>
          </a:xfrm>
          <a:prstGeom prst="rect">
            <a:avLst/>
          </a:prstGeom>
        </p:spPr>
        <p:txBody>
          <a:bodyPr vert="horz" lIns="0" tIns="45720" rIns="91440" bIns="45720" rtlCol="0">
            <a:normAutofit/>
          </a:bodyPr>
          <a:lstStyle/>
          <a:p>
            <a:pPr lvl="0"/>
            <a:r>
              <a:rPr lang="en-US" dirty="0"/>
              <a:t>Click to edit Master text styles</a:t>
            </a:r>
          </a:p>
          <a:p>
            <a:pPr marL="288925" lvl="1" indent="-166688">
              <a:buFont typeface="Arial" panose="020B0604020202020204" pitchFamily="34" charset="0"/>
              <a:buChar char="•"/>
              <a:tabLst/>
            </a:pPr>
            <a:r>
              <a:rPr lang="en-US" dirty="0"/>
              <a:t>Second level</a:t>
            </a:r>
          </a:p>
          <a:p>
            <a:pPr marL="463550" lvl="2" indent="-166688">
              <a:buFont typeface="Arial" panose="020B0604020202020204" pitchFamily="34" charset="0"/>
              <a:buChar char="•"/>
              <a:tabLst/>
            </a:pPr>
            <a:r>
              <a:rPr lang="en-US" dirty="0"/>
              <a:t>Third level</a:t>
            </a:r>
          </a:p>
        </p:txBody>
      </p:sp>
      <p:sp>
        <p:nvSpPr>
          <p:cNvPr id="4" name="Holder 4"/>
          <p:cNvSpPr>
            <a:spLocks noGrp="1"/>
          </p:cNvSpPr>
          <p:nvPr>
            <p:ph type="ftr" sz="quarter" idx="5"/>
          </p:nvPr>
        </p:nvSpPr>
        <p:spPr>
          <a:xfrm>
            <a:off x="317499" y="4862112"/>
            <a:ext cx="7801765" cy="123111"/>
          </a:xfrm>
          <a:prstGeom prst="rect">
            <a:avLst/>
          </a:prstGeom>
        </p:spPr>
        <p:txBody>
          <a:bodyPr wrap="square" lIns="0" tIns="0" rIns="0" bIns="0" anchor="b" anchorCtr="0">
            <a:spAutoFit/>
          </a:bodyPr>
          <a:lstStyle>
            <a:lvl1pPr algn="l">
              <a:defRPr sz="800">
                <a:solidFill>
                  <a:schemeClr val="bg2"/>
                </a:solidFill>
                <a:latin typeface="Montserrat" pitchFamily="2" charset="77"/>
              </a:defRPr>
            </a:lvl1pPr>
          </a:lstStyle>
          <a:p>
            <a:endParaRPr lang="en-US" dirty="0"/>
          </a:p>
        </p:txBody>
      </p:sp>
      <p:sp>
        <p:nvSpPr>
          <p:cNvPr id="6" name="Holder 6"/>
          <p:cNvSpPr>
            <a:spLocks noGrp="1"/>
          </p:cNvSpPr>
          <p:nvPr>
            <p:ph type="sldNum" sz="quarter" idx="7"/>
          </p:nvPr>
        </p:nvSpPr>
        <p:spPr>
          <a:xfrm>
            <a:off x="8866537" y="4872327"/>
            <a:ext cx="173925" cy="160388"/>
          </a:xfrm>
          <a:prstGeom prst="rect">
            <a:avLst/>
          </a:prstGeom>
        </p:spPr>
        <p:txBody>
          <a:bodyPr wrap="square" lIns="0" tIns="0" rIns="0" bIns="0" anchor="ctr" anchorCtr="0">
            <a:noAutofit/>
          </a:bodyPr>
          <a:lstStyle>
            <a:lvl1pPr algn="ctr">
              <a:defRPr sz="700">
                <a:solidFill>
                  <a:schemeClr val="bg2"/>
                </a:solidFill>
                <a:latin typeface="Montserrat Light" panose="020F0502020204030204" pitchFamily="2" charset="0"/>
              </a:defRPr>
            </a:lvl1pPr>
          </a:lstStyle>
          <a:p>
            <a:fld id="{B6F15528-21DE-4FAA-801E-634DDDAF4B2B}" type="slidenum">
              <a:rPr lang="en-US" smtClean="0"/>
              <a:pPr/>
              <a:t>‹#›</a:t>
            </a:fld>
            <a:endParaRPr lang="en-US" dirty="0"/>
          </a:p>
        </p:txBody>
      </p:sp>
      <p:pic>
        <p:nvPicPr>
          <p:cNvPr id="27" name="Graphic 26">
            <a:extLst>
              <a:ext uri="{FF2B5EF4-FFF2-40B4-BE49-F238E27FC236}">
                <a16:creationId xmlns:a16="http://schemas.microsoft.com/office/drawing/2014/main" id="{D4E354C9-092A-0BF2-FD23-9DAF2BF000B5}"/>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a:off x="7750031" y="310296"/>
            <a:ext cx="1203469" cy="350543"/>
          </a:xfrm>
          <a:prstGeom prst="rect">
            <a:avLst/>
          </a:prstGeom>
        </p:spPr>
      </p:pic>
      <p:cxnSp>
        <p:nvCxnSpPr>
          <p:cNvPr id="5" name="Straight Connector 4">
            <a:extLst>
              <a:ext uri="{FF2B5EF4-FFF2-40B4-BE49-F238E27FC236}">
                <a16:creationId xmlns:a16="http://schemas.microsoft.com/office/drawing/2014/main" id="{A5A0E356-F344-179B-8539-AFB56DDDB1B5}"/>
              </a:ext>
            </a:extLst>
          </p:cNvPr>
          <p:cNvCxnSpPr>
            <a:cxnSpLocks/>
          </p:cNvCxnSpPr>
          <p:nvPr userDrawn="1"/>
        </p:nvCxnSpPr>
        <p:spPr>
          <a:xfrm flipH="1">
            <a:off x="317500" y="660839"/>
            <a:ext cx="6938064" cy="0"/>
          </a:xfrm>
          <a:prstGeom prst="line">
            <a:avLst/>
          </a:prstGeom>
          <a:ln w="9525" cap="rnd">
            <a:solidFill>
              <a:schemeClr val="accent1">
                <a:alpha val="4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75343616-324A-08FF-0D52-444659D3FC64}"/>
              </a:ext>
            </a:extLst>
          </p:cNvPr>
          <p:cNvCxnSpPr>
            <a:cxnSpLocks/>
          </p:cNvCxnSpPr>
          <p:nvPr userDrawn="1"/>
        </p:nvCxnSpPr>
        <p:spPr>
          <a:xfrm flipV="1">
            <a:off x="8953500" y="4981916"/>
            <a:ext cx="0" cy="109173"/>
          </a:xfrm>
          <a:prstGeom prst="line">
            <a:avLst/>
          </a:prstGeom>
          <a:ln w="9525" cap="rnd">
            <a:solidFill>
              <a:schemeClr val="bg1"/>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61" r:id="rId1"/>
    <p:sldLayoutId id="2147483666" r:id="rId2"/>
    <p:sldLayoutId id="2147483667" r:id="rId3"/>
    <p:sldLayoutId id="2147483673" r:id="rId4"/>
    <p:sldLayoutId id="2147483662" r:id="rId5"/>
    <p:sldLayoutId id="2147483674" r:id="rId6"/>
    <p:sldLayoutId id="2147483672" r:id="rId7"/>
    <p:sldLayoutId id="2147483669" r:id="rId8"/>
    <p:sldLayoutId id="2147483670" r:id="rId9"/>
    <p:sldLayoutId id="2147483671" r:id="rId10"/>
  </p:sldLayoutIdLst>
  <p:hf hdr="0" dt="0"/>
  <p:txStyles>
    <p:titleStyle>
      <a:lvl1pPr>
        <a:defRPr sz="2400" b="0">
          <a:latin typeface="+mn-lt"/>
          <a:ea typeface="+mj-ea"/>
          <a:cs typeface="+mj-cs"/>
        </a:defRPr>
      </a:lvl1pPr>
    </p:titleStyle>
    <p:bodyStyle>
      <a:lvl1pPr marL="122238" indent="-122238">
        <a:buFont typeface="Arial" panose="020B0604020202020204" pitchFamily="34" charset="0"/>
        <a:buChar char="•"/>
        <a:tabLst/>
        <a:defRPr lang="en-US" sz="1400" b="1" dirty="0">
          <a:solidFill>
            <a:schemeClr val="tx2"/>
          </a:solidFill>
          <a:latin typeface="+mj-lt"/>
          <a:ea typeface="+mn-ea"/>
          <a:cs typeface="+mn-cs"/>
        </a:defRPr>
      </a:lvl1pPr>
      <a:lvl2pPr marL="293687" indent="-171450">
        <a:buFont typeface="Arial" panose="020B0604020202020204" pitchFamily="34" charset="0"/>
        <a:buChar char="•"/>
        <a:tabLst/>
        <a:defRPr lang="en-US" sz="1200" dirty="0">
          <a:latin typeface="+mn-lt"/>
          <a:ea typeface="+mn-ea"/>
          <a:cs typeface="+mn-cs"/>
        </a:defRPr>
      </a:lvl2pPr>
      <a:lvl3pPr marL="468312" indent="-171450">
        <a:buFont typeface="Arial" panose="020B0604020202020204" pitchFamily="34" charset="0"/>
        <a:buChar char="•"/>
        <a:tabLst/>
        <a:defRPr lang="en-US" sz="1100" dirty="0">
          <a:latin typeface="Montserrat Light" panose="00000400000000000000" pitchFamily="2" charset="0"/>
          <a:ea typeface="+mn-ea"/>
          <a:cs typeface="+mn-cs"/>
        </a:defRPr>
      </a:lvl3pPr>
      <a:lvl4pPr marL="520700" indent="-176213">
        <a:buFont typeface="Arial" panose="020B0604020202020204" pitchFamily="34" charset="0"/>
        <a:buChar char="•"/>
        <a:tabLst/>
        <a:defRPr sz="1100">
          <a:latin typeface="Montserrat Light" panose="00000400000000000000" pitchFamily="2" charset="0"/>
          <a:ea typeface="+mn-ea"/>
          <a:cs typeface="+mn-cs"/>
        </a:defRPr>
      </a:lvl4pPr>
      <a:lvl5pPr marL="1117488" indent="-285750">
        <a:buFont typeface="Arial" panose="020B0604020202020204" pitchFamily="34" charset="0"/>
        <a:buChar char="•"/>
        <a:defRPr sz="1600">
          <a:latin typeface="Montserrat" pitchFamily="2" charset="77"/>
          <a:ea typeface="+mn-ea"/>
          <a:cs typeface="+mn-cs"/>
        </a:defRPr>
      </a:lvl5pPr>
      <a:lvl6pPr marL="1039673">
        <a:defRPr>
          <a:latin typeface="+mn-lt"/>
          <a:ea typeface="+mn-ea"/>
          <a:cs typeface="+mn-cs"/>
        </a:defRPr>
      </a:lvl6pPr>
      <a:lvl7pPr marL="1247607">
        <a:defRPr>
          <a:latin typeface="+mn-lt"/>
          <a:ea typeface="+mn-ea"/>
          <a:cs typeface="+mn-cs"/>
        </a:defRPr>
      </a:lvl7pPr>
      <a:lvl8pPr marL="1455542">
        <a:defRPr>
          <a:latin typeface="+mn-lt"/>
          <a:ea typeface="+mn-ea"/>
          <a:cs typeface="+mn-cs"/>
        </a:defRPr>
      </a:lvl8pPr>
      <a:lvl9pPr marL="1663476">
        <a:defRPr>
          <a:latin typeface="+mn-lt"/>
          <a:ea typeface="+mn-ea"/>
          <a:cs typeface="+mn-cs"/>
        </a:defRPr>
      </a:lvl9pPr>
    </p:bodyStyle>
    <p:otherStyle>
      <a:lvl1pPr marL="0">
        <a:defRPr>
          <a:latin typeface="+mn-lt"/>
          <a:ea typeface="+mn-ea"/>
          <a:cs typeface="+mn-cs"/>
        </a:defRPr>
      </a:lvl1pPr>
      <a:lvl2pPr marL="207935">
        <a:defRPr>
          <a:latin typeface="+mn-lt"/>
          <a:ea typeface="+mn-ea"/>
          <a:cs typeface="+mn-cs"/>
        </a:defRPr>
      </a:lvl2pPr>
      <a:lvl3pPr marL="415869">
        <a:defRPr>
          <a:latin typeface="+mn-lt"/>
          <a:ea typeface="+mn-ea"/>
          <a:cs typeface="+mn-cs"/>
        </a:defRPr>
      </a:lvl3pPr>
      <a:lvl4pPr marL="623804">
        <a:defRPr>
          <a:latin typeface="+mn-lt"/>
          <a:ea typeface="+mn-ea"/>
          <a:cs typeface="+mn-cs"/>
        </a:defRPr>
      </a:lvl4pPr>
      <a:lvl5pPr marL="831738">
        <a:defRPr>
          <a:latin typeface="+mn-lt"/>
          <a:ea typeface="+mn-ea"/>
          <a:cs typeface="+mn-cs"/>
        </a:defRPr>
      </a:lvl5pPr>
      <a:lvl6pPr marL="1039673">
        <a:defRPr>
          <a:latin typeface="+mn-lt"/>
          <a:ea typeface="+mn-ea"/>
          <a:cs typeface="+mn-cs"/>
        </a:defRPr>
      </a:lvl6pPr>
      <a:lvl7pPr marL="1247607">
        <a:defRPr>
          <a:latin typeface="+mn-lt"/>
          <a:ea typeface="+mn-ea"/>
          <a:cs typeface="+mn-cs"/>
        </a:defRPr>
      </a:lvl7pPr>
      <a:lvl8pPr marL="1455542">
        <a:defRPr>
          <a:latin typeface="+mn-lt"/>
          <a:ea typeface="+mn-ea"/>
          <a:cs typeface="+mn-cs"/>
        </a:defRPr>
      </a:lvl8pPr>
      <a:lvl9pPr marL="1663476">
        <a:defRPr>
          <a:latin typeface="+mn-lt"/>
          <a:ea typeface="+mn-ea"/>
          <a:cs typeface="+mn-cs"/>
        </a:defRPr>
      </a:lvl9pPr>
    </p:otherStyle>
  </p:txStyles>
  <p:extLst>
    <p:ext uri="{27BBF7A9-308A-43DC-89C8-2F10F3537804}">
      <p15:sldGuideLst xmlns:p15="http://schemas.microsoft.com/office/powerpoint/2012/main">
        <p15:guide id="4" orient="horz" pos="124" userDrawn="1">
          <p15:clr>
            <a:srgbClr val="F26B43"/>
          </p15:clr>
        </p15:guide>
        <p15:guide id="5" pos="5640" userDrawn="1">
          <p15:clr>
            <a:srgbClr val="F26B43"/>
          </p15:clr>
        </p15:guide>
        <p15:guide id="6" orient="horz" pos="3108" userDrawn="1">
          <p15:clr>
            <a:srgbClr val="F26B43"/>
          </p15:clr>
        </p15:guide>
        <p15:guide id="7" pos="192"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262214" y="265000"/>
            <a:ext cx="4347178" cy="438848"/>
          </a:xfrm>
          <a:prstGeom prst="rect">
            <a:avLst/>
          </a:prstGeom>
        </p:spPr>
      </p:pic>
      <p:sp>
        <p:nvSpPr>
          <p:cNvPr id="2" name="Title Placeholder 1"/>
          <p:cNvSpPr>
            <a:spLocks noGrp="1"/>
          </p:cNvSpPr>
          <p:nvPr>
            <p:ph type="title"/>
          </p:nvPr>
        </p:nvSpPr>
        <p:spPr>
          <a:xfrm>
            <a:off x="364500" y="1587601"/>
            <a:ext cx="4421192" cy="1483548"/>
          </a:xfrm>
          <a:prstGeom prst="rect">
            <a:avLst/>
          </a:prstGeom>
        </p:spPr>
        <p:txBody>
          <a:bodyPr vert="horz" wrap="square" lIns="91440" tIns="45720" rIns="91440" bIns="45720" rtlCol="0" anchor="t" anchorCtr="0">
            <a:spAutoFit/>
          </a:bodyPr>
          <a:lstStyle/>
          <a:p>
            <a:r>
              <a:rPr lang="en-GB"/>
              <a:t>Click to edit Master title style</a:t>
            </a:r>
            <a:endParaRPr lang="en-US"/>
          </a:p>
        </p:txBody>
      </p:sp>
      <p:sp>
        <p:nvSpPr>
          <p:cNvPr id="3" name="Text Placeholder 2"/>
          <p:cNvSpPr>
            <a:spLocks noGrp="1"/>
          </p:cNvSpPr>
          <p:nvPr>
            <p:ph type="body" idx="1"/>
          </p:nvPr>
        </p:nvSpPr>
        <p:spPr>
          <a:xfrm>
            <a:off x="364500" y="3701700"/>
            <a:ext cx="4206600" cy="323165"/>
          </a:xfrm>
          <a:prstGeom prst="rect">
            <a:avLst/>
          </a:prstGeom>
        </p:spPr>
        <p:txBody>
          <a:bodyPr vert="horz" lIns="91440" tIns="45720" rIns="91440" bIns="45720" rtlCol="0">
            <a:spAutoFit/>
          </a:bodyPr>
          <a:lstStyle/>
          <a:p>
            <a:pPr lvl="0"/>
            <a:r>
              <a:rPr lang="en-GB"/>
              <a:t>Click to edit Master text styles</a:t>
            </a:r>
          </a:p>
        </p:txBody>
      </p:sp>
      <p:sp>
        <p:nvSpPr>
          <p:cNvPr id="20" name="Rectangle 19"/>
          <p:cNvSpPr/>
          <p:nvPr userDrawn="1"/>
        </p:nvSpPr>
        <p:spPr>
          <a:xfrm>
            <a:off x="0" y="956046"/>
            <a:ext cx="9144000" cy="34289"/>
          </a:xfrm>
          <a:prstGeom prst="rect">
            <a:avLst/>
          </a:prstGeom>
          <a:solidFill>
            <a:srgbClr val="A5C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91072396"/>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Lst>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xStyles>
    <p:titleStyle>
      <a:lvl1pPr algn="l" defTabSz="685800" rtl="0" eaLnBrk="1" latinLnBrk="0" hangingPunct="1">
        <a:lnSpc>
          <a:spcPts val="3600"/>
        </a:lnSpc>
        <a:spcBef>
          <a:spcPct val="0"/>
        </a:spcBef>
        <a:buNone/>
        <a:defRPr sz="3600" b="1" i="0" kern="1200">
          <a:solidFill>
            <a:srgbClr val="112643"/>
          </a:solidFill>
          <a:latin typeface="Arial Black" charset="0"/>
          <a:ea typeface="Arial Black" charset="0"/>
          <a:cs typeface="Arial Black" charset="0"/>
        </a:defRPr>
      </a:lvl1pPr>
    </p:titleStyle>
    <p:bodyStyle>
      <a:lvl1pPr marL="0" indent="0" algn="l" defTabSz="685800" rtl="0" eaLnBrk="1" latinLnBrk="0" hangingPunct="1">
        <a:lnSpc>
          <a:spcPct val="100000"/>
        </a:lnSpc>
        <a:spcBef>
          <a:spcPts val="0"/>
        </a:spcBef>
        <a:buFont typeface="Arial"/>
        <a:buNone/>
        <a:defRPr sz="1500" b="1" i="0" kern="1200">
          <a:solidFill>
            <a:srgbClr val="112643"/>
          </a:solidFill>
          <a:latin typeface="Arial" charset="0"/>
          <a:ea typeface="Arial" charset="0"/>
          <a:cs typeface="Arial" charset="0"/>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shop.cafod.org.uk/collections/frontpage/products/primary-re-poster-set"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hyperlink" Target="https://shop.cafod.org.uk/collections/frontpage/products/primary-re-poster-set" TargetMode="Externa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1732416D-D3C8-5295-008A-D2FE03F9AD38}"/>
              </a:ext>
            </a:extLst>
          </p:cNvPr>
          <p:cNvSpPr>
            <a:spLocks noGrp="1"/>
          </p:cNvSpPr>
          <p:nvPr>
            <p:ph type="body" sz="quarter" idx="12"/>
          </p:nvPr>
        </p:nvSpPr>
        <p:spPr/>
        <p:txBody>
          <a:bodyPr/>
          <a:lstStyle/>
          <a:p>
            <a:endParaRPr lang="en-US" dirty="0"/>
          </a:p>
        </p:txBody>
      </p:sp>
      <p:sp>
        <p:nvSpPr>
          <p:cNvPr id="16" name="Subtitle 15">
            <a:extLst>
              <a:ext uri="{FF2B5EF4-FFF2-40B4-BE49-F238E27FC236}">
                <a16:creationId xmlns:a16="http://schemas.microsoft.com/office/drawing/2014/main" id="{D1CA67B0-E7BE-DF3F-E9CF-0ED91FE7C46A}"/>
              </a:ext>
            </a:extLst>
          </p:cNvPr>
          <p:cNvSpPr>
            <a:spLocks noGrp="1"/>
          </p:cNvSpPr>
          <p:nvPr>
            <p:ph type="subTitle" idx="4"/>
          </p:nvPr>
        </p:nvSpPr>
        <p:spPr>
          <a:xfrm>
            <a:off x="1107806" y="2934362"/>
            <a:ext cx="3048297" cy="615553"/>
          </a:xfrm>
        </p:spPr>
        <p:txBody>
          <a:bodyPr>
            <a:spAutoFit/>
          </a:bodyPr>
          <a:lstStyle/>
          <a:p>
            <a:r>
              <a:rPr lang="en-US" sz="2000" dirty="0">
                <a:latin typeface="+mn-lt"/>
              </a:rPr>
              <a:t>Branch 1: Creation </a:t>
            </a:r>
            <a:br>
              <a:rPr lang="en-US" sz="2000" dirty="0">
                <a:latin typeface="+mn-lt"/>
              </a:rPr>
            </a:br>
            <a:r>
              <a:rPr lang="en-US" sz="2000" dirty="0">
                <a:latin typeface="+mn-lt"/>
              </a:rPr>
              <a:t>and Covenant</a:t>
            </a:r>
          </a:p>
        </p:txBody>
      </p:sp>
      <p:sp>
        <p:nvSpPr>
          <p:cNvPr id="6" name="Title 5">
            <a:extLst>
              <a:ext uri="{FF2B5EF4-FFF2-40B4-BE49-F238E27FC236}">
                <a16:creationId xmlns:a16="http://schemas.microsoft.com/office/drawing/2014/main" id="{B1CFE4D3-A9DF-8B9E-98A8-4CCC519FB5FC}"/>
              </a:ext>
            </a:extLst>
          </p:cNvPr>
          <p:cNvSpPr>
            <a:spLocks noGrp="1"/>
          </p:cNvSpPr>
          <p:nvPr>
            <p:ph type="title"/>
          </p:nvPr>
        </p:nvSpPr>
        <p:spPr>
          <a:xfrm>
            <a:off x="1107806" y="1404872"/>
            <a:ext cx="3048297" cy="1338828"/>
          </a:xfrm>
        </p:spPr>
        <p:txBody>
          <a:bodyPr/>
          <a:lstStyle/>
          <a:p>
            <a:r>
              <a:rPr lang="en-US" sz="2800" dirty="0"/>
              <a:t>Year 2</a:t>
            </a:r>
            <a:br>
              <a:rPr lang="en-US" sz="2800" dirty="0"/>
            </a:br>
            <a:r>
              <a:rPr lang="en-US" sz="2800" dirty="0"/>
              <a:t>RED poster activities </a:t>
            </a:r>
          </a:p>
        </p:txBody>
      </p:sp>
      <p:pic>
        <p:nvPicPr>
          <p:cNvPr id="53" name="Picture Placeholder 52">
            <a:extLst>
              <a:ext uri="{FF2B5EF4-FFF2-40B4-BE49-F238E27FC236}">
                <a16:creationId xmlns:a16="http://schemas.microsoft.com/office/drawing/2014/main" id="{9674CDB9-2F2C-54AC-D2DF-EB8249C8B4AB}"/>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3703" t="16322" r="3303" b="10835"/>
          <a:stretch/>
        </p:blipFill>
        <p:spPr>
          <a:xfrm>
            <a:off x="4332775" y="1404872"/>
            <a:ext cx="4436864" cy="3738628"/>
          </a:xfrm>
        </p:spPr>
      </p:pic>
      <p:sp>
        <p:nvSpPr>
          <p:cNvPr id="4" name="Title 3">
            <a:extLst>
              <a:ext uri="{FF2B5EF4-FFF2-40B4-BE49-F238E27FC236}">
                <a16:creationId xmlns:a16="http://schemas.microsoft.com/office/drawing/2014/main" id="{37697AF1-9DE8-3E7F-1260-C3FB085B22A4}"/>
              </a:ext>
            </a:extLst>
          </p:cNvPr>
          <p:cNvSpPr txBox="1">
            <a:spLocks/>
          </p:cNvSpPr>
          <p:nvPr/>
        </p:nvSpPr>
        <p:spPr>
          <a:xfrm>
            <a:off x="282649" y="4582555"/>
            <a:ext cx="5274635" cy="784830"/>
          </a:xfrm>
          <a:prstGeom prst="rect">
            <a:avLst/>
          </a:prstGeom>
        </p:spPr>
        <p:txBody>
          <a:bodyPr vert="horz" wrap="square" lIns="0" tIns="45720" rIns="91440" bIns="0" rtlCol="0" anchor="t" anchorCtr="0">
            <a:spAutoFit/>
          </a:bodyPr>
          <a:lstStyle>
            <a:lvl1pPr>
              <a:defRPr sz="2400" b="0">
                <a:solidFill>
                  <a:schemeClr val="bg2"/>
                </a:solidFill>
                <a:latin typeface="+mn-lt"/>
                <a:ea typeface="+mj-ea"/>
                <a:cs typeface="+mj-cs"/>
              </a:defRPr>
            </a:lvl1pPr>
          </a:lstStyle>
          <a:p>
            <a:r>
              <a:rPr lang="en-US" sz="2000" b="1" dirty="0">
                <a:hlinkClick r:id="rId4"/>
              </a:rPr>
              <a:t>Order the RE CAFOD poster set</a:t>
            </a:r>
            <a:br>
              <a:rPr lang="en-US" sz="2800" dirty="0"/>
            </a:br>
            <a:endParaRPr lang="en-US" sz="2800" dirty="0">
              <a:highlight>
                <a:srgbClr val="FF00FF"/>
              </a:highlight>
            </a:endParaRPr>
          </a:p>
        </p:txBody>
      </p:sp>
    </p:spTree>
    <p:extLst>
      <p:ext uri="{BB962C8B-B14F-4D97-AF65-F5344CB8AC3E}">
        <p14:creationId xmlns:p14="http://schemas.microsoft.com/office/powerpoint/2010/main" val="4107407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D8284F-CE2C-6218-FF03-1CDCD46AC524}"/>
            </a:ext>
          </a:extLst>
        </p:cNvPr>
        <p:cNvGrpSpPr/>
        <p:nvPr/>
      </p:nvGrpSpPr>
      <p:grpSpPr>
        <a:xfrm>
          <a:off x="0" y="0"/>
          <a:ext cx="0" cy="0"/>
          <a:chOff x="0" y="0"/>
          <a:chExt cx="0" cy="0"/>
        </a:xfrm>
      </p:grpSpPr>
      <p:sp>
        <p:nvSpPr>
          <p:cNvPr id="7" name="Text Placeholder 6">
            <a:extLst>
              <a:ext uri="{FF2B5EF4-FFF2-40B4-BE49-F238E27FC236}">
                <a16:creationId xmlns:a16="http://schemas.microsoft.com/office/drawing/2014/main" id="{61534102-438F-57F1-C4F0-052A087F202E}"/>
              </a:ext>
            </a:extLst>
          </p:cNvPr>
          <p:cNvSpPr>
            <a:spLocks noGrp="1"/>
          </p:cNvSpPr>
          <p:nvPr>
            <p:ph type="body" sz="quarter" idx="12"/>
          </p:nvPr>
        </p:nvSpPr>
        <p:spPr>
          <a:xfrm>
            <a:off x="317500" y="860213"/>
            <a:ext cx="6938064" cy="3858091"/>
          </a:xfrm>
        </p:spPr>
        <p:txBody>
          <a:bodyPr/>
          <a:lstStyle/>
          <a:p>
            <a:pPr marL="0" indent="0">
              <a:buNone/>
            </a:pPr>
            <a:endParaRPr lang="en-US" dirty="0"/>
          </a:p>
          <a:p>
            <a:endParaRPr lang="en-US" dirty="0"/>
          </a:p>
        </p:txBody>
      </p:sp>
      <p:sp>
        <p:nvSpPr>
          <p:cNvPr id="6" name="Title 5">
            <a:extLst>
              <a:ext uri="{FF2B5EF4-FFF2-40B4-BE49-F238E27FC236}">
                <a16:creationId xmlns:a16="http://schemas.microsoft.com/office/drawing/2014/main" id="{5BD4C2E2-F736-93AF-D55A-11C6C38FE544}"/>
              </a:ext>
            </a:extLst>
          </p:cNvPr>
          <p:cNvSpPr>
            <a:spLocks noGrp="1"/>
          </p:cNvSpPr>
          <p:nvPr>
            <p:ph type="title"/>
          </p:nvPr>
        </p:nvSpPr>
        <p:spPr>
          <a:xfrm>
            <a:off x="317499" y="124672"/>
            <a:ext cx="6938065" cy="442425"/>
          </a:xfrm>
        </p:spPr>
        <p:txBody>
          <a:bodyPr/>
          <a:lstStyle/>
          <a:p>
            <a:r>
              <a:rPr lang="en-US" sz="3600" dirty="0">
                <a:latin typeface="+mj-lt"/>
              </a:rPr>
              <a:t>God’s world</a:t>
            </a:r>
          </a:p>
        </p:txBody>
      </p:sp>
      <p:sp>
        <p:nvSpPr>
          <p:cNvPr id="2" name="Slide Number Placeholder 1">
            <a:extLst>
              <a:ext uri="{FF2B5EF4-FFF2-40B4-BE49-F238E27FC236}">
                <a16:creationId xmlns:a16="http://schemas.microsoft.com/office/drawing/2014/main" id="{34708894-E7D5-DDE4-D422-F0E24A94DFEB}"/>
              </a:ext>
            </a:extLst>
          </p:cNvPr>
          <p:cNvSpPr>
            <a:spLocks noGrp="1"/>
          </p:cNvSpPr>
          <p:nvPr>
            <p:ph type="sldNum" sz="quarter" idx="14"/>
          </p:nvPr>
        </p:nvSpPr>
        <p:spPr>
          <a:xfrm>
            <a:off x="8866537" y="4872327"/>
            <a:ext cx="173925" cy="160388"/>
          </a:xfrm>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fld id="{B6F15528-21DE-4FAA-801E-634DDDAF4B2B}" type="slidenum">
              <a:rPr kumimoji="0" lang="en-US" sz="700" b="0" i="0" u="none" strike="noStrike" kern="0" cap="none" spc="0" normalizeH="0" baseline="0" noProof="0" smtClean="0">
                <a:ln>
                  <a:noFill/>
                </a:ln>
                <a:solidFill>
                  <a:srgbClr val="222444"/>
                </a:solidFill>
                <a:effectLst/>
                <a:uLnTx/>
                <a:uFillTx/>
                <a:latin typeface="Montserrat Light" panose="020F0502020204030204" pitchFamily="2" charset="0"/>
              </a:rPr>
              <a:pPr marL="0" marR="0" lvl="0" indent="0" algn="ctr" defTabSz="914400" eaLnBrk="1" fontAlgn="auto" latinLnBrk="0" hangingPunct="1">
                <a:lnSpc>
                  <a:spcPct val="100000"/>
                </a:lnSpc>
                <a:spcBef>
                  <a:spcPts val="0"/>
                </a:spcBef>
                <a:spcAft>
                  <a:spcPts val="0"/>
                </a:spcAft>
                <a:buClrTx/>
                <a:buSzTx/>
                <a:buFontTx/>
                <a:buNone/>
                <a:tabLst/>
                <a:defRPr/>
              </a:pPr>
              <a:t>10</a:t>
            </a:fld>
            <a:endParaRPr kumimoji="0" lang="en-US" sz="700" b="0" i="0" u="none" strike="noStrike" kern="0" cap="none" spc="0" normalizeH="0" baseline="0" noProof="0" dirty="0">
              <a:ln>
                <a:noFill/>
              </a:ln>
              <a:solidFill>
                <a:srgbClr val="222444"/>
              </a:solidFill>
              <a:effectLst/>
              <a:uLnTx/>
              <a:uFillTx/>
              <a:latin typeface="Montserrat Light" panose="020F0502020204030204" pitchFamily="2" charset="0"/>
            </a:endParaRPr>
          </a:p>
        </p:txBody>
      </p:sp>
      <p:sp>
        <p:nvSpPr>
          <p:cNvPr id="4" name="TextBox 3">
            <a:extLst>
              <a:ext uri="{FF2B5EF4-FFF2-40B4-BE49-F238E27FC236}">
                <a16:creationId xmlns:a16="http://schemas.microsoft.com/office/drawing/2014/main" id="{1FFD8F97-DA95-CCC3-D0C1-44D3848E85E4}"/>
              </a:ext>
            </a:extLst>
          </p:cNvPr>
          <p:cNvSpPr txBox="1"/>
          <p:nvPr/>
        </p:nvSpPr>
        <p:spPr>
          <a:xfrm>
            <a:off x="3320716" y="711517"/>
            <a:ext cx="5719746" cy="421653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600" b="1" i="0" u="none" strike="noStrike" kern="100" cap="none" spc="0" normalizeH="0" baseline="0" noProof="0" dirty="0">
                <a:ln>
                  <a:noFill/>
                </a:ln>
                <a:solidFill>
                  <a:srgbClr val="A5C400"/>
                </a:solidFill>
                <a:effectLst/>
                <a:uLnTx/>
                <a:uFillTx/>
                <a:latin typeface="+mn-lt"/>
                <a:ea typeface="Aptos" panose="020B0004020202020204" pitchFamily="34" charset="0"/>
                <a:cs typeface="Times New Roman" panose="02020603050405020304" pitchFamily="18" charset="0"/>
              </a:rPr>
              <a:t>Key words:</a:t>
            </a:r>
            <a:br>
              <a:rPr kumimoji="0" lang="en-GB" sz="2200" b="0" i="0" u="none" strike="noStrike" kern="100" cap="none" spc="0" normalizeH="0" baseline="0" noProof="0" dirty="0">
                <a:ln>
                  <a:noFill/>
                </a:ln>
                <a:solidFill>
                  <a:sysClr val="windowText" lastClr="000000"/>
                </a:solidFill>
                <a:effectLst/>
                <a:uLnTx/>
                <a:uFillTx/>
                <a:latin typeface="+mn-lt"/>
                <a:ea typeface="Aptos" panose="020B0004020202020204" pitchFamily="34" charset="0"/>
                <a:cs typeface="Times New Roman" panose="02020603050405020304" pitchFamily="18" charset="0"/>
              </a:rPr>
            </a:br>
            <a:r>
              <a:rPr kumimoji="0" lang="en-GB" sz="2200" b="0" i="0" u="none" strike="noStrike" kern="100" cap="none" spc="0" normalizeH="0" baseline="0" noProof="0" dirty="0">
                <a:ln>
                  <a:noFill/>
                </a:ln>
                <a:solidFill>
                  <a:sysClr val="windowText" lastClr="000000"/>
                </a:solidFill>
                <a:effectLst/>
                <a:uLnTx/>
                <a:uFillTx/>
                <a:latin typeface="+mn-lt"/>
                <a:ea typeface="Aptos" panose="020B0004020202020204" pitchFamily="34" charset="0"/>
                <a:cs typeface="Times New Roman" panose="02020603050405020304" pitchFamily="18" charset="0"/>
              </a:rPr>
              <a:t> </a:t>
            </a:r>
            <a:r>
              <a:rPr lang="en-GB" sz="2200" kern="100" dirty="0">
                <a:latin typeface="+mn-lt"/>
                <a:ea typeface="Aptos" panose="020B0004020202020204" pitchFamily="34" charset="0"/>
                <a:cs typeface="Times New Roman" panose="02020603050405020304" pitchFamily="18" charset="0"/>
              </a:rPr>
              <a:t>P</a:t>
            </a:r>
            <a:r>
              <a:rPr kumimoji="0" lang="en-GB" sz="2200" b="0" i="0" u="none" strike="noStrike" kern="100" cap="none" spc="0" normalizeH="0" baseline="0" noProof="0" dirty="0" err="1">
                <a:ln>
                  <a:noFill/>
                </a:ln>
                <a:solidFill>
                  <a:sysClr val="windowText" lastClr="000000"/>
                </a:solidFill>
                <a:effectLst/>
                <a:uLnTx/>
                <a:uFillTx/>
                <a:latin typeface="+mn-lt"/>
                <a:ea typeface="Aptos" panose="020B0004020202020204" pitchFamily="34" charset="0"/>
                <a:cs typeface="Times New Roman" panose="02020603050405020304" pitchFamily="18" charset="0"/>
              </a:rPr>
              <a:t>salms</a:t>
            </a:r>
            <a:br>
              <a:rPr kumimoji="0" lang="en-GB" sz="2200" b="0" i="0" u="none" strike="noStrike" kern="100" cap="none" spc="0" normalizeH="0" baseline="0" noProof="0" dirty="0">
                <a:ln>
                  <a:noFill/>
                </a:ln>
                <a:solidFill>
                  <a:sysClr val="windowText" lastClr="000000"/>
                </a:solidFill>
                <a:effectLst/>
                <a:uLnTx/>
                <a:uFillTx/>
                <a:latin typeface="+mn-lt"/>
                <a:ea typeface="Aptos" panose="020B0004020202020204" pitchFamily="34" charset="0"/>
                <a:cs typeface="Times New Roman" panose="02020603050405020304" pitchFamily="18" charset="0"/>
              </a:rPr>
            </a:br>
            <a:r>
              <a:rPr lang="en-GB" sz="2200" kern="100" dirty="0">
                <a:latin typeface="+mn-lt"/>
                <a:ea typeface="Aptos" panose="020B0004020202020204" pitchFamily="34" charset="0"/>
                <a:cs typeface="Times New Roman" panose="02020603050405020304" pitchFamily="18" charset="0"/>
              </a:rPr>
              <a:t>S</a:t>
            </a:r>
            <a:r>
              <a:rPr kumimoji="0" lang="en-GB" sz="2200" b="0" i="0" u="none" strike="noStrike" kern="100" cap="none" spc="0" normalizeH="0" baseline="0" noProof="0" dirty="0" err="1">
                <a:ln>
                  <a:noFill/>
                </a:ln>
                <a:solidFill>
                  <a:sysClr val="windowText" lastClr="000000"/>
                </a:solidFill>
                <a:effectLst/>
                <a:uLnTx/>
                <a:uFillTx/>
                <a:latin typeface="+mn-lt"/>
                <a:ea typeface="Aptos" panose="020B0004020202020204" pitchFamily="34" charset="0"/>
                <a:cs typeface="Times New Roman" panose="02020603050405020304" pitchFamily="18" charset="0"/>
              </a:rPr>
              <a:t>tewardship</a:t>
            </a:r>
            <a:br>
              <a:rPr kumimoji="0" lang="en-GB" sz="2200" b="0" i="0" u="none" strike="noStrike" kern="100" cap="none" spc="0" normalizeH="0" baseline="0" noProof="0" dirty="0">
                <a:ln>
                  <a:noFill/>
                </a:ln>
                <a:solidFill>
                  <a:sysClr val="windowText" lastClr="000000"/>
                </a:solidFill>
                <a:effectLst/>
                <a:uLnTx/>
                <a:uFillTx/>
                <a:latin typeface="+mn-lt"/>
                <a:ea typeface="Aptos" panose="020B0004020202020204" pitchFamily="34" charset="0"/>
                <a:cs typeface="Times New Roman" panose="02020603050405020304" pitchFamily="18" charset="0"/>
              </a:rPr>
            </a:br>
            <a:r>
              <a:rPr kumimoji="0" lang="en-GB" sz="2200" b="0" i="0" u="none" strike="noStrike" kern="100" cap="none" spc="0" normalizeH="0" baseline="0" noProof="0" dirty="0">
                <a:ln>
                  <a:noFill/>
                </a:ln>
                <a:solidFill>
                  <a:sysClr val="windowText" lastClr="000000"/>
                </a:solidFill>
                <a:effectLst/>
                <a:uLnTx/>
                <a:uFillTx/>
                <a:latin typeface="+mn-lt"/>
                <a:ea typeface="Aptos" panose="020B0004020202020204" pitchFamily="34" charset="0"/>
                <a:cs typeface="Times New Roman" panose="02020603050405020304" pitchFamily="18" charset="0"/>
              </a:rPr>
              <a:t>Caring for God’s world</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200" b="0" i="0" u="none" strike="noStrike" kern="100" cap="none" spc="0" normalizeH="0" baseline="0" noProof="0" dirty="0">
              <a:ln>
                <a:noFill/>
              </a:ln>
              <a:solidFill>
                <a:sysClr val="windowText" lastClr="000000"/>
              </a:solidFill>
              <a:effectLst/>
              <a:uLnTx/>
              <a:uFillTx/>
              <a:latin typeface="+mn-lt"/>
              <a:ea typeface="Aptos" panose="020B0004020202020204" pitchFamily="34" charset="0"/>
              <a:cs typeface="Times New Roman" panose="02020603050405020304" pitchFamily="18"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600" b="1" i="0" u="none" strike="noStrike" kern="100" cap="none" spc="0" normalizeH="0" baseline="0" noProof="0" dirty="0">
                <a:ln>
                  <a:noFill/>
                </a:ln>
                <a:solidFill>
                  <a:srgbClr val="A5C400"/>
                </a:solidFill>
                <a:effectLst/>
                <a:uLnTx/>
                <a:uFillTx/>
                <a:latin typeface="+mn-lt"/>
                <a:cs typeface="Times New Roman" panose="02020603050405020304" pitchFamily="18" charset="0"/>
              </a:rPr>
              <a:t>Key questions: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200" b="0" i="0" u="none" strike="noStrike" kern="0" cap="none" spc="0" normalizeH="0" baseline="0" noProof="0" dirty="0">
                <a:ln>
                  <a:noFill/>
                </a:ln>
                <a:solidFill>
                  <a:sysClr val="windowText" lastClr="000000"/>
                </a:solidFill>
                <a:effectLst/>
                <a:uLnTx/>
                <a:uFillTx/>
                <a:latin typeface="+mn-lt"/>
              </a:rPr>
              <a:t>How can we take care of the earth, God’s gift to us?</a:t>
            </a:r>
          </a:p>
          <a:p>
            <a:pPr marL="0" marR="0" lvl="0" indent="0" algn="ctr" defTabSz="914400" eaLnBrk="1" fontAlgn="auto" latinLnBrk="0" hangingPunct="1">
              <a:lnSpc>
                <a:spcPct val="100000"/>
              </a:lnSpc>
              <a:spcBef>
                <a:spcPts val="0"/>
              </a:spcBef>
              <a:spcAft>
                <a:spcPts val="0"/>
              </a:spcAft>
              <a:buClrTx/>
              <a:buSzTx/>
              <a:buFontTx/>
              <a:buNone/>
              <a:tabLst/>
              <a:defRPr/>
            </a:pPr>
            <a:br>
              <a:rPr kumimoji="0" lang="en-GB" sz="2200" b="0" i="0" u="none" strike="noStrike" kern="0" cap="none" spc="0" normalizeH="0" baseline="0" noProof="0" dirty="0">
                <a:ln>
                  <a:noFill/>
                </a:ln>
                <a:solidFill>
                  <a:sysClr val="windowText" lastClr="000000"/>
                </a:solidFill>
                <a:effectLst/>
                <a:uLnTx/>
                <a:uFillTx/>
                <a:latin typeface="+mn-lt"/>
              </a:rPr>
            </a:br>
            <a:r>
              <a:rPr kumimoji="0" lang="en-GB" sz="2200" b="0" i="0" u="none" strike="noStrike" kern="0" cap="none" spc="0" normalizeH="0" baseline="0" noProof="0" dirty="0">
                <a:ln>
                  <a:noFill/>
                </a:ln>
                <a:solidFill>
                  <a:sysClr val="windowText" lastClr="000000"/>
                </a:solidFill>
                <a:effectLst/>
                <a:uLnTx/>
                <a:uFillTx/>
                <a:latin typeface="+mn-lt"/>
              </a:rPr>
              <a:t>How can we work together to protect our common home?</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FFFF"/>
              </a:solidFill>
              <a:effectLst/>
              <a:uLnTx/>
              <a:uFillTx/>
              <a:latin typeface="Montserrat" panose="00000500000000000000" pitchFamily="2" charset="0"/>
            </a:endParaRPr>
          </a:p>
        </p:txBody>
      </p:sp>
      <p:pic>
        <p:nvPicPr>
          <p:cNvPr id="5" name="Picture 4">
            <a:extLst>
              <a:ext uri="{FF2B5EF4-FFF2-40B4-BE49-F238E27FC236}">
                <a16:creationId xmlns:a16="http://schemas.microsoft.com/office/drawing/2014/main" id="{B9F67B2A-5C80-DD88-C8E6-4F3D7E125CD0}"/>
              </a:ext>
            </a:extLst>
          </p:cNvPr>
          <p:cNvPicPr>
            <a:picLocks noChangeAspect="1"/>
          </p:cNvPicPr>
          <p:nvPr/>
        </p:nvPicPr>
        <p:blipFill>
          <a:blip r:embed="rId3"/>
          <a:stretch>
            <a:fillRect/>
          </a:stretch>
        </p:blipFill>
        <p:spPr>
          <a:xfrm>
            <a:off x="317499" y="738955"/>
            <a:ext cx="2810964" cy="3978737"/>
          </a:xfrm>
          <a:prstGeom prst="rect">
            <a:avLst/>
          </a:prstGeom>
          <a:ln>
            <a:solidFill>
              <a:srgbClr val="112643"/>
            </a:solidFill>
          </a:ln>
        </p:spPr>
      </p:pic>
    </p:spTree>
    <p:extLst>
      <p:ext uri="{BB962C8B-B14F-4D97-AF65-F5344CB8AC3E}">
        <p14:creationId xmlns:p14="http://schemas.microsoft.com/office/powerpoint/2010/main" val="4257208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E3C945C8-3DCE-88B2-99F3-760F68DD1828}"/>
              </a:ext>
            </a:extLst>
          </p:cNvPr>
          <p:cNvSpPr txBox="1">
            <a:spLocks/>
          </p:cNvSpPr>
          <p:nvPr/>
        </p:nvSpPr>
        <p:spPr>
          <a:xfrm>
            <a:off x="1559359" y="1459793"/>
            <a:ext cx="5274635" cy="784830"/>
          </a:xfrm>
          <a:prstGeom prst="rect">
            <a:avLst/>
          </a:prstGeom>
        </p:spPr>
        <p:txBody>
          <a:bodyPr vert="horz" wrap="square" lIns="0" tIns="45720" rIns="91440" bIns="0" rtlCol="0" anchor="t" anchorCtr="0">
            <a:spAutoFit/>
          </a:bodyPr>
          <a:lstStyle>
            <a:lvl1pPr>
              <a:defRPr sz="2400" b="0">
                <a:solidFill>
                  <a:schemeClr val="bg2"/>
                </a:solidFill>
                <a:latin typeface="+mn-lt"/>
                <a:ea typeface="+mj-ea"/>
                <a:cs typeface="+mj-cs"/>
              </a:defRPr>
            </a:lvl1pPr>
          </a:lstStyle>
          <a:p>
            <a:r>
              <a:rPr lang="en-US" sz="2000" b="1" dirty="0">
                <a:hlinkClick r:id="rId2"/>
              </a:rPr>
              <a:t>Order the RE CAFOD poster set</a:t>
            </a:r>
            <a:br>
              <a:rPr lang="en-US" sz="2800" dirty="0"/>
            </a:br>
            <a:endParaRPr lang="en-US" sz="2800" dirty="0">
              <a:highlight>
                <a:srgbClr val="FF00FF"/>
              </a:highlight>
            </a:endParaRPr>
          </a:p>
        </p:txBody>
      </p:sp>
    </p:spTree>
    <p:extLst>
      <p:ext uri="{BB962C8B-B14F-4D97-AF65-F5344CB8AC3E}">
        <p14:creationId xmlns:p14="http://schemas.microsoft.com/office/powerpoint/2010/main" val="20190092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CD505D0-288C-8D96-F268-0AD1889D895A}"/>
              </a:ext>
            </a:extLst>
          </p:cNvPr>
          <p:cNvSpPr>
            <a:spLocks noGrp="1"/>
          </p:cNvSpPr>
          <p:nvPr>
            <p:ph type="title"/>
          </p:nvPr>
        </p:nvSpPr>
        <p:spPr/>
        <p:txBody>
          <a:bodyPr/>
          <a:lstStyle/>
          <a:p>
            <a:r>
              <a:rPr lang="en-US" dirty="0"/>
              <a:t>	EYFS		     Year 1		Year 2</a:t>
            </a:r>
          </a:p>
        </p:txBody>
      </p:sp>
      <p:sp>
        <p:nvSpPr>
          <p:cNvPr id="6" name="Slide Number Placeholder 5">
            <a:extLst>
              <a:ext uri="{FF2B5EF4-FFF2-40B4-BE49-F238E27FC236}">
                <a16:creationId xmlns:a16="http://schemas.microsoft.com/office/drawing/2014/main" id="{C8910E87-96D3-6D91-CDFD-68456377CCF5}"/>
              </a:ext>
            </a:extLst>
          </p:cNvPr>
          <p:cNvSpPr>
            <a:spLocks noGrp="1"/>
          </p:cNvSpPr>
          <p:nvPr>
            <p:ph type="sldNum" sz="quarter" idx="14"/>
          </p:nvPr>
        </p:nvSpPr>
        <p:spPr>
          <a:xfrm>
            <a:off x="8866537" y="4872327"/>
            <a:ext cx="173925" cy="160388"/>
          </a:xfrm>
        </p:spPr>
        <p:txBody>
          <a:bodyPr/>
          <a:lstStyle/>
          <a:p>
            <a:fld id="{B6F15528-21DE-4FAA-801E-634DDDAF4B2B}" type="slidenum">
              <a:rPr lang="en-US" smtClean="0"/>
              <a:pPr/>
              <a:t>2</a:t>
            </a:fld>
            <a:endParaRPr lang="en-US" dirty="0"/>
          </a:p>
        </p:txBody>
      </p:sp>
      <p:graphicFrame>
        <p:nvGraphicFramePr>
          <p:cNvPr id="2" name="Content Placeholder 6">
            <a:extLst>
              <a:ext uri="{FF2B5EF4-FFF2-40B4-BE49-F238E27FC236}">
                <a16:creationId xmlns:a16="http://schemas.microsoft.com/office/drawing/2014/main" id="{9865A48F-F284-C9C8-7C87-72D8DBFD95A9}"/>
              </a:ext>
            </a:extLst>
          </p:cNvPr>
          <p:cNvGraphicFramePr>
            <a:graphicFrameLocks/>
          </p:cNvGraphicFramePr>
          <p:nvPr>
            <p:extLst>
              <p:ext uri="{D42A27DB-BD31-4B8C-83A1-F6EECF244321}">
                <p14:modId xmlns:p14="http://schemas.microsoft.com/office/powerpoint/2010/main" val="680906913"/>
              </p:ext>
            </p:extLst>
          </p:nvPr>
        </p:nvGraphicFramePr>
        <p:xfrm>
          <a:off x="317499" y="715269"/>
          <a:ext cx="7459852" cy="4124158"/>
        </p:xfrm>
        <a:graphic>
          <a:graphicData uri="http://schemas.openxmlformats.org/drawingml/2006/table">
            <a:tbl>
              <a:tblPr>
                <a:tableStyleId>{775DCB02-9BB8-47FD-8907-85C794F793BA}</a:tableStyleId>
              </a:tblPr>
              <a:tblGrid>
                <a:gridCol w="2485849">
                  <a:extLst>
                    <a:ext uri="{9D8B030D-6E8A-4147-A177-3AD203B41FA5}">
                      <a16:colId xmlns:a16="http://schemas.microsoft.com/office/drawing/2014/main" val="303670009"/>
                    </a:ext>
                  </a:extLst>
                </a:gridCol>
                <a:gridCol w="2485849">
                  <a:extLst>
                    <a:ext uri="{9D8B030D-6E8A-4147-A177-3AD203B41FA5}">
                      <a16:colId xmlns:a16="http://schemas.microsoft.com/office/drawing/2014/main" val="3625085430"/>
                    </a:ext>
                  </a:extLst>
                </a:gridCol>
                <a:gridCol w="2488154">
                  <a:extLst>
                    <a:ext uri="{9D8B030D-6E8A-4147-A177-3AD203B41FA5}">
                      <a16:colId xmlns:a16="http://schemas.microsoft.com/office/drawing/2014/main" val="3476923899"/>
                    </a:ext>
                  </a:extLst>
                </a:gridCol>
              </a:tblGrid>
              <a:tr h="197912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u="none" strike="noStrike" kern="1200" cap="none" spc="0" normalizeH="0" baseline="0" noProof="0" dirty="0">
                          <a:ln>
                            <a:noFill/>
                          </a:ln>
                          <a:solidFill>
                            <a:srgbClr val="A5C400"/>
                          </a:solidFill>
                          <a:effectLst/>
                          <a:uLnTx/>
                          <a:uFillTx/>
                          <a:latin typeface="+mn-lt"/>
                        </a:rPr>
                        <a:t>“God saw everything that he had made and, indeed, it was very good.” </a:t>
                      </a:r>
                      <a:br>
                        <a:rPr kumimoji="0" lang="en-US" sz="1400" u="none" strike="noStrike" kern="1200" cap="none" spc="0" normalizeH="0" baseline="0" noProof="0" dirty="0">
                          <a:ln>
                            <a:noFill/>
                          </a:ln>
                          <a:solidFill>
                            <a:srgbClr val="A5C400"/>
                          </a:solidFill>
                          <a:effectLst/>
                          <a:uLnTx/>
                          <a:uFillTx/>
                          <a:latin typeface="+mn-lt"/>
                        </a:rPr>
                      </a:br>
                      <a:r>
                        <a:rPr kumimoji="0" lang="en-US" sz="1400" u="none" strike="noStrike" kern="1200" cap="none" spc="0" normalizeH="0" baseline="0" noProof="0" dirty="0">
                          <a:ln>
                            <a:noFill/>
                          </a:ln>
                          <a:solidFill>
                            <a:srgbClr val="A5C400"/>
                          </a:solidFill>
                          <a:effectLst/>
                          <a:uLnTx/>
                          <a:uFillTx/>
                          <a:latin typeface="+mn-lt"/>
                        </a:rPr>
                        <a:t>(Gen 1: 31)</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u="none" strike="noStrike" kern="1200" cap="none" spc="0" normalizeH="0" baseline="0" noProof="0" dirty="0">
                        <a:ln>
                          <a:noFill/>
                        </a:ln>
                        <a:solidFill>
                          <a:srgbClr val="A5C400"/>
                        </a:solidFill>
                        <a:effectLst/>
                        <a:uLnTx/>
                        <a:uFillTx/>
                        <a:latin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u="none" strike="noStrike" kern="1200" cap="none" spc="0" normalizeH="0" baseline="0" dirty="0">
                          <a:ln>
                            <a:noFill/>
                          </a:ln>
                          <a:solidFill>
                            <a:schemeClr val="bg1"/>
                          </a:solidFill>
                          <a:effectLst/>
                          <a:uLnTx/>
                          <a:uFillTx/>
                          <a:latin typeface="+mn-lt"/>
                          <a:ea typeface="+mn-ea"/>
                          <a:cs typeface="+mn-cs"/>
                        </a:rPr>
                        <a:t>What do you love most about God’s world?</a:t>
                      </a:r>
                    </a:p>
                    <a:p>
                      <a:pPr marL="0" marR="0" lvl="0" indent="0" algn="ctr" rtl="0">
                        <a:lnSpc>
                          <a:spcPct val="100000"/>
                        </a:lnSpc>
                        <a:spcBef>
                          <a:spcPts val="0"/>
                        </a:spcBef>
                        <a:spcAft>
                          <a:spcPts val="0"/>
                        </a:spcAft>
                        <a:buFontTx/>
                        <a:buNone/>
                      </a:pPr>
                      <a:endParaRPr kumimoji="0" lang="en-US" sz="1400" b="0" i="0" u="none" strike="noStrike" kern="1200" cap="none" spc="0" normalizeH="0" baseline="0" noProof="0" dirty="0">
                        <a:ln>
                          <a:noFill/>
                        </a:ln>
                        <a:solidFill>
                          <a:srgbClr val="A5C400"/>
                        </a:solidFill>
                        <a:effectLst/>
                        <a:uLnTx/>
                        <a:uFillTx/>
                        <a:latin typeface="+mn-lt"/>
                        <a:ea typeface="+mn-ea"/>
                        <a:cs typeface="Arial"/>
                      </a:endParaRPr>
                    </a:p>
                  </a:txBody>
                  <a:tcPr marL="68580" marR="68580" marT="81000" marB="8100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11264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A5C400"/>
                          </a:solidFill>
                          <a:effectLst/>
                          <a:uLnTx/>
                          <a:uFillTx/>
                          <a:latin typeface="+mn-lt"/>
                          <a:ea typeface="+mn-ea"/>
                          <a:cs typeface="Arial" panose="020B0604020202020204" pitchFamily="34" charset="0"/>
                        </a:rPr>
                        <a:t>“We can all work together to protect the earth, our common home” (Based on Laudato Si’ 13)</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A5C400"/>
                        </a:solidFill>
                        <a:effectLst/>
                        <a:uLnTx/>
                        <a:uFillTx/>
                        <a:latin typeface="+mn-lt"/>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bg1"/>
                          </a:solidFill>
                          <a:effectLst/>
                          <a:uLnTx/>
                          <a:uFillTx/>
                          <a:latin typeface="+mn-lt"/>
                          <a:ea typeface="+mn-ea"/>
                          <a:cs typeface="Arial" panose="020B0604020202020204" pitchFamily="34" charset="0"/>
                        </a:rPr>
                        <a:t>The world is God’s gift to us. How can we take care of it?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A5C400"/>
                        </a:solidFill>
                        <a:effectLst/>
                        <a:uLnTx/>
                        <a:uFillTx/>
                        <a:latin typeface="+mn-lt"/>
                        <a:ea typeface="+mn-ea"/>
                        <a:cs typeface="Arial" panose="020B0604020202020204" pitchFamily="34" charset="0"/>
                      </a:endParaRPr>
                    </a:p>
                  </a:txBody>
                  <a:tcPr marL="68580" marR="68580" marT="81000" marB="8100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11264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A5C400"/>
                          </a:solidFill>
                          <a:effectLst/>
                          <a:uLnTx/>
                          <a:uFillTx/>
                          <a:latin typeface="+mn-lt"/>
                          <a:ea typeface="+mn-ea"/>
                          <a:cs typeface="Arial" panose="020B0604020202020204" pitchFamily="34" charset="0"/>
                        </a:rPr>
                        <a:t>“We can all work together to protect the earth, our common home” (Based on Laudato Si’ 13)</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A5C400"/>
                        </a:solidFill>
                        <a:effectLst/>
                        <a:uLnTx/>
                        <a:uFillTx/>
                        <a:latin typeface="+mn-lt"/>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bg1"/>
                          </a:solidFill>
                          <a:effectLst/>
                          <a:uLnTx/>
                          <a:uFillTx/>
                          <a:latin typeface="+mn-lt"/>
                          <a:ea typeface="+mn-ea"/>
                          <a:cs typeface="Arial" panose="020B0604020202020204" pitchFamily="34" charset="0"/>
                        </a:rPr>
                        <a:t>The world is God’s gift to us. How can we take care of it?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A5C400"/>
                        </a:solidFill>
                        <a:effectLst/>
                        <a:uLnTx/>
                        <a:uFillTx/>
                        <a:latin typeface="+mn-lt"/>
                        <a:ea typeface="+mn-ea"/>
                        <a:cs typeface="Arial" panose="020B0604020202020204" pitchFamily="34" charset="0"/>
                      </a:endParaRPr>
                    </a:p>
                  </a:txBody>
                  <a:tcPr marL="68580" marR="68580" marT="81000" marB="8100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112643"/>
                    </a:solidFill>
                  </a:tcPr>
                </a:tc>
                <a:extLst>
                  <a:ext uri="{0D108BD9-81ED-4DB2-BD59-A6C34878D82A}">
                    <a16:rowId xmlns:a16="http://schemas.microsoft.com/office/drawing/2014/main" val="2345855278"/>
                  </a:ext>
                </a:extLst>
              </a:tr>
              <a:tr h="1116623">
                <a:tc>
                  <a:txBody>
                    <a:bodyPr/>
                    <a:lstStyle/>
                    <a:p>
                      <a:pPr algn="ctr"/>
                      <a:r>
                        <a:rPr lang="en-GB" sz="1400" kern="1200" dirty="0">
                          <a:solidFill>
                            <a:schemeClr val="dk1"/>
                          </a:solidFill>
                          <a:effectLst/>
                          <a:latin typeface="+mn-lt"/>
                          <a:ea typeface="+mn-ea"/>
                          <a:cs typeface="+mn-cs"/>
                        </a:rPr>
                        <a:t>Creation </a:t>
                      </a:r>
                      <a:br>
                        <a:rPr lang="en-GB" sz="1400" kern="1200" dirty="0">
                          <a:solidFill>
                            <a:schemeClr val="dk1"/>
                          </a:solidFill>
                          <a:effectLst/>
                          <a:latin typeface="+mn-lt"/>
                          <a:ea typeface="+mn-ea"/>
                          <a:cs typeface="+mn-cs"/>
                        </a:rPr>
                      </a:br>
                      <a:r>
                        <a:rPr lang="en-GB" sz="1400" kern="1200" dirty="0">
                          <a:solidFill>
                            <a:schemeClr val="dk1"/>
                          </a:solidFill>
                          <a:effectLst/>
                          <a:latin typeface="+mn-lt"/>
                          <a:ea typeface="+mn-ea"/>
                          <a:cs typeface="+mn-cs"/>
                        </a:rPr>
                        <a:t>(God, me, family)</a:t>
                      </a:r>
                    </a:p>
                    <a:p>
                      <a:pPr algn="ctr"/>
                      <a:r>
                        <a:rPr lang="en-GB" sz="1400" kern="1200" dirty="0">
                          <a:solidFill>
                            <a:schemeClr val="dk1"/>
                          </a:solidFill>
                          <a:effectLst/>
                          <a:latin typeface="+mn-lt"/>
                          <a:ea typeface="+mn-ea"/>
                          <a:cs typeface="+mn-cs"/>
                        </a:rPr>
                        <a:t>Stewardship</a:t>
                      </a:r>
                    </a:p>
                    <a:p>
                      <a:pPr algn="ctr"/>
                      <a:r>
                        <a:rPr lang="en-GB" sz="1400" kern="1200" dirty="0">
                          <a:solidFill>
                            <a:schemeClr val="dk1"/>
                          </a:solidFill>
                          <a:effectLst/>
                          <a:latin typeface="+mn-lt"/>
                          <a:ea typeface="+mn-ea"/>
                          <a:cs typeface="+mn-cs"/>
                        </a:rPr>
                        <a:t>Dignity </a:t>
                      </a:r>
                      <a:br>
                        <a:rPr lang="en-GB" sz="1400" kern="1200" dirty="0">
                          <a:solidFill>
                            <a:schemeClr val="dk1"/>
                          </a:solidFill>
                          <a:effectLst/>
                          <a:latin typeface="+mn-lt"/>
                          <a:ea typeface="+mn-ea"/>
                          <a:cs typeface="+mn-cs"/>
                        </a:rPr>
                      </a:br>
                      <a:r>
                        <a:rPr lang="en-GB" sz="1400" kern="1200" dirty="0">
                          <a:solidFill>
                            <a:schemeClr val="dk1"/>
                          </a:solidFill>
                          <a:effectLst/>
                          <a:latin typeface="+mn-lt"/>
                          <a:ea typeface="+mn-ea"/>
                          <a:cs typeface="+mn-cs"/>
                        </a:rPr>
                        <a:t>(special, loved)</a:t>
                      </a:r>
                      <a:endParaRPr kumimoji="0" lang="en-US" sz="1400" b="0" i="0" u="none" strike="noStrike" kern="1200" cap="none" spc="0" normalizeH="0" baseline="0" noProof="0" dirty="0">
                        <a:ln>
                          <a:noFill/>
                        </a:ln>
                        <a:solidFill>
                          <a:schemeClr val="tx1"/>
                        </a:solidFill>
                        <a:effectLst/>
                        <a:uLnTx/>
                        <a:uFillTx/>
                        <a:latin typeface="+mn-lt"/>
                        <a:ea typeface="+mn-ea"/>
                        <a:cs typeface="Arial" panose="020B0604020202020204" pitchFamily="34" charset="0"/>
                      </a:endParaRPr>
                    </a:p>
                  </a:txBody>
                  <a:tcPr marL="68580" marR="68580" marT="54000" marB="5400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A5C400"/>
                    </a:solidFill>
                  </a:tcPr>
                </a:tc>
                <a:tc>
                  <a:txBody>
                    <a:bodyPr/>
                    <a:lstStyle/>
                    <a:p>
                      <a:pPr algn="ctr"/>
                      <a:r>
                        <a:rPr lang="en-GB" sz="1400" kern="1200" dirty="0">
                          <a:solidFill>
                            <a:schemeClr val="dk1"/>
                          </a:solidFill>
                          <a:effectLst/>
                          <a:latin typeface="+mn-lt"/>
                          <a:ea typeface="+mn-ea"/>
                          <a:cs typeface="+mn-cs"/>
                        </a:rPr>
                        <a:t>Creation</a:t>
                      </a:r>
                    </a:p>
                    <a:p>
                      <a:pPr algn="ctr"/>
                      <a:r>
                        <a:rPr lang="en-GB" sz="1400" kern="1200" dirty="0">
                          <a:solidFill>
                            <a:schemeClr val="dk1"/>
                          </a:solidFill>
                          <a:effectLst/>
                          <a:latin typeface="+mn-lt"/>
                          <a:ea typeface="+mn-ea"/>
                          <a:cs typeface="+mn-cs"/>
                        </a:rPr>
                        <a:t>Taking care of God’s world</a:t>
                      </a:r>
                    </a:p>
                    <a:p>
                      <a:pPr algn="ctr"/>
                      <a:r>
                        <a:rPr lang="en-GB" sz="1400" kern="1200" dirty="0">
                          <a:solidFill>
                            <a:schemeClr val="dk1"/>
                          </a:solidFill>
                          <a:effectLst/>
                          <a:latin typeface="+mn-lt"/>
                          <a:ea typeface="+mn-ea"/>
                          <a:cs typeface="+mn-cs"/>
                        </a:rPr>
                        <a:t>Laudato Si’</a:t>
                      </a:r>
                    </a:p>
                    <a:p>
                      <a:pPr algn="ctr"/>
                      <a:r>
                        <a:rPr lang="en-GB" sz="1400" kern="1200" dirty="0">
                          <a:solidFill>
                            <a:schemeClr val="dk1"/>
                          </a:solidFill>
                          <a:effectLst/>
                          <a:latin typeface="+mn-lt"/>
                          <a:ea typeface="+mn-ea"/>
                          <a:cs typeface="+mn-cs"/>
                        </a:rPr>
                        <a:t>Pope Francis</a:t>
                      </a:r>
                      <a:endParaRPr kumimoji="0" lang="en-US" sz="1400" b="0" i="0" u="none" strike="noStrike" kern="1200" cap="none" spc="0" normalizeH="0" baseline="0" noProof="0" dirty="0">
                        <a:ln>
                          <a:noFill/>
                        </a:ln>
                        <a:solidFill>
                          <a:schemeClr val="tx1"/>
                        </a:solidFill>
                        <a:effectLst/>
                        <a:uLnTx/>
                        <a:uFillTx/>
                        <a:latin typeface="+mn-lt"/>
                        <a:ea typeface="+mn-ea"/>
                        <a:cs typeface="Arial" panose="020B0604020202020204" pitchFamily="34" charset="0"/>
                      </a:endParaRPr>
                    </a:p>
                  </a:txBody>
                  <a:tcPr marL="68580" marR="68580" marT="54000" marB="5400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A5C400"/>
                    </a:solidFill>
                  </a:tcPr>
                </a:tc>
                <a:tc>
                  <a:txBody>
                    <a:bodyPr/>
                    <a:lstStyle/>
                    <a:p>
                      <a:pPr algn="ctr"/>
                      <a:r>
                        <a:rPr lang="en-GB" sz="1400" kern="1200" dirty="0">
                          <a:solidFill>
                            <a:schemeClr val="dk1"/>
                          </a:solidFill>
                          <a:effectLst/>
                          <a:latin typeface="+mn-lt"/>
                          <a:ea typeface="+mn-ea"/>
                          <a:cs typeface="+mn-cs"/>
                        </a:rPr>
                        <a:t>Psalms</a:t>
                      </a:r>
                    </a:p>
                    <a:p>
                      <a:pPr algn="ctr"/>
                      <a:r>
                        <a:rPr lang="en-GB" sz="1400" kern="1200" dirty="0">
                          <a:solidFill>
                            <a:schemeClr val="dk1"/>
                          </a:solidFill>
                          <a:effectLst/>
                          <a:latin typeface="+mn-lt"/>
                          <a:ea typeface="+mn-ea"/>
                          <a:cs typeface="+mn-cs"/>
                        </a:rPr>
                        <a:t>Stewardship</a:t>
                      </a:r>
                    </a:p>
                    <a:p>
                      <a:pPr algn="ctr"/>
                      <a:r>
                        <a:rPr lang="en-GB" sz="1400" kern="1200" dirty="0">
                          <a:solidFill>
                            <a:schemeClr val="dk1"/>
                          </a:solidFill>
                          <a:effectLst/>
                          <a:latin typeface="+mn-lt"/>
                          <a:ea typeface="+mn-ea"/>
                          <a:cs typeface="+mn-cs"/>
                        </a:rPr>
                        <a:t>Caring for God’s world</a:t>
                      </a:r>
                      <a:endParaRPr kumimoji="0" lang="en-US" sz="1400" b="0" i="0" u="none" strike="noStrike" kern="1200" cap="none" spc="0" normalizeH="0" baseline="0" noProof="0" dirty="0">
                        <a:ln>
                          <a:noFill/>
                        </a:ln>
                        <a:solidFill>
                          <a:schemeClr val="tx1"/>
                        </a:solidFill>
                        <a:effectLst/>
                        <a:uLnTx/>
                        <a:uFillTx/>
                        <a:latin typeface="+mn-lt"/>
                        <a:ea typeface="+mn-ea"/>
                        <a:cs typeface="Arial" panose="020B0604020202020204" pitchFamily="34" charset="0"/>
                      </a:endParaRPr>
                    </a:p>
                  </a:txBody>
                  <a:tcPr marL="68580" marR="68580" marT="54000" marB="5400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A5C400"/>
                    </a:solidFill>
                  </a:tcPr>
                </a:tc>
                <a:extLst>
                  <a:ext uri="{0D108BD9-81ED-4DB2-BD59-A6C34878D82A}">
                    <a16:rowId xmlns:a16="http://schemas.microsoft.com/office/drawing/2014/main" val="1847587826"/>
                  </a:ext>
                </a:extLst>
              </a:tr>
              <a:tr h="86711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tx1"/>
                          </a:solidFill>
                          <a:effectLst/>
                          <a:uLnTx/>
                          <a:uFillTx/>
                          <a:latin typeface="+mn-lt"/>
                          <a:ea typeface="+mn-ea"/>
                          <a:cs typeface="Arial" panose="020B0604020202020204" pitchFamily="34" charset="0"/>
                        </a:rPr>
                        <a:t>EYFS</a:t>
                      </a:r>
                    </a:p>
                  </a:txBody>
                  <a:tcPr marL="68580" marR="68580" marT="54000" marB="5400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A5C400"/>
                    </a:solidFill>
                  </a:tcPr>
                </a:tc>
                <a:tc>
                  <a:txBody>
                    <a:bodyPr/>
                    <a:lstStyle/>
                    <a:p>
                      <a:pPr marL="0" algn="ctr" defTabSz="914400" rtl="0" eaLnBrk="1" latinLnBrk="0" hangingPunct="1"/>
                      <a:r>
                        <a:rPr lang="en-US" sz="1400" kern="1200" noProof="0" dirty="0">
                          <a:solidFill>
                            <a:schemeClr val="dk1"/>
                          </a:solidFill>
                          <a:effectLst/>
                          <a:latin typeface="+mn-lt"/>
                          <a:ea typeface="+mn-ea"/>
                          <a:cs typeface="+mn-cs"/>
                        </a:rPr>
                        <a:t>U1.1.2, U1.1.3, </a:t>
                      </a:r>
                      <a:r>
                        <a:rPr lang="en-US" sz="1400" b="1" kern="1200" noProof="0" dirty="0">
                          <a:solidFill>
                            <a:schemeClr val="dk1"/>
                          </a:solidFill>
                          <a:effectLst/>
                          <a:latin typeface="+mn-lt"/>
                          <a:ea typeface="+mn-ea"/>
                          <a:cs typeface="+mn-cs"/>
                        </a:rPr>
                        <a:t>U1.1.4</a:t>
                      </a:r>
                      <a:r>
                        <a:rPr lang="en-US" sz="1400" kern="1200" noProof="0" dirty="0">
                          <a:solidFill>
                            <a:schemeClr val="dk1"/>
                          </a:solidFill>
                          <a:effectLst/>
                          <a:latin typeface="+mn-lt"/>
                          <a:ea typeface="+mn-ea"/>
                          <a:cs typeface="+mn-cs"/>
                        </a:rPr>
                        <a:t>, </a:t>
                      </a:r>
                      <a:r>
                        <a:rPr lang="en-US" sz="1400" b="1" kern="1200" noProof="0" dirty="0">
                          <a:solidFill>
                            <a:schemeClr val="dk1"/>
                          </a:solidFill>
                          <a:effectLst/>
                          <a:latin typeface="+mn-lt"/>
                          <a:ea typeface="+mn-ea"/>
                          <a:cs typeface="+mn-cs"/>
                        </a:rPr>
                        <a:t>U1.1.5</a:t>
                      </a:r>
                      <a:r>
                        <a:rPr lang="en-US" sz="1400" kern="1200" noProof="0" dirty="0">
                          <a:solidFill>
                            <a:schemeClr val="dk1"/>
                          </a:solidFill>
                          <a:effectLst/>
                          <a:latin typeface="+mn-lt"/>
                          <a:ea typeface="+mn-ea"/>
                          <a:cs typeface="+mn-cs"/>
                        </a:rPr>
                        <a:t>, D1.1.1, </a:t>
                      </a:r>
                      <a:r>
                        <a:rPr lang="en-US" sz="1400" b="1" kern="1200" noProof="0" dirty="0">
                          <a:solidFill>
                            <a:schemeClr val="dk1"/>
                          </a:solidFill>
                          <a:effectLst/>
                          <a:latin typeface="+mn-lt"/>
                          <a:ea typeface="+mn-ea"/>
                          <a:cs typeface="+mn-cs"/>
                        </a:rPr>
                        <a:t>D1.1.2</a:t>
                      </a:r>
                      <a:r>
                        <a:rPr lang="en-US" sz="1400" kern="1200" noProof="0" dirty="0">
                          <a:solidFill>
                            <a:schemeClr val="dk1"/>
                          </a:solidFill>
                          <a:effectLst/>
                          <a:latin typeface="+mn-lt"/>
                          <a:ea typeface="+mn-ea"/>
                          <a:cs typeface="+mn-cs"/>
                        </a:rPr>
                        <a:t>, </a:t>
                      </a:r>
                    </a:p>
                    <a:p>
                      <a:pPr marL="0" algn="ctr" defTabSz="914400" rtl="0" eaLnBrk="1" latinLnBrk="0" hangingPunct="1"/>
                      <a:r>
                        <a:rPr lang="en-US" sz="1400" b="1" kern="1200" noProof="0" dirty="0">
                          <a:solidFill>
                            <a:schemeClr val="dk1"/>
                          </a:solidFill>
                          <a:effectLst/>
                          <a:latin typeface="+mn-lt"/>
                          <a:ea typeface="+mn-ea"/>
                          <a:cs typeface="+mn-cs"/>
                        </a:rPr>
                        <a:t>R1.1.3</a:t>
                      </a:r>
                      <a:r>
                        <a:rPr lang="en-US" sz="1400" kern="1200" noProof="0" dirty="0">
                          <a:solidFill>
                            <a:schemeClr val="dk1"/>
                          </a:solidFill>
                          <a:effectLst/>
                          <a:latin typeface="+mn-lt"/>
                          <a:ea typeface="+mn-ea"/>
                          <a:cs typeface="+mn-cs"/>
                        </a:rPr>
                        <a:t>, </a:t>
                      </a:r>
                      <a:r>
                        <a:rPr lang="en-US" sz="1400" b="1" kern="1200" noProof="0" dirty="0">
                          <a:solidFill>
                            <a:schemeClr val="dk1"/>
                          </a:solidFill>
                          <a:effectLst/>
                          <a:latin typeface="+mn-lt"/>
                          <a:ea typeface="+mn-ea"/>
                          <a:cs typeface="+mn-cs"/>
                        </a:rPr>
                        <a:t>R1.1.4</a:t>
                      </a:r>
                    </a:p>
                  </a:txBody>
                  <a:tcPr marL="68580" marR="68580" marT="54000" marB="5400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A5C400"/>
                    </a:solidFill>
                  </a:tcPr>
                </a:tc>
                <a:tc>
                  <a:txBody>
                    <a:bodyPr/>
                    <a:lstStyle/>
                    <a:p>
                      <a:pPr marL="0" algn="ctr" defTabSz="914400" rtl="0" eaLnBrk="1" latinLnBrk="0" hangingPunct="1"/>
                      <a:r>
                        <a:rPr lang="en-US" sz="1400" kern="1200" noProof="0" dirty="0">
                          <a:solidFill>
                            <a:schemeClr val="dk1"/>
                          </a:solidFill>
                          <a:effectLst/>
                          <a:latin typeface="+mn-lt"/>
                          <a:ea typeface="+mn-ea"/>
                          <a:cs typeface="+mn-cs"/>
                        </a:rPr>
                        <a:t>U2.1.2, </a:t>
                      </a:r>
                      <a:r>
                        <a:rPr lang="en-US" sz="1400" b="1" kern="1200" noProof="0" dirty="0">
                          <a:solidFill>
                            <a:schemeClr val="dk1"/>
                          </a:solidFill>
                          <a:effectLst/>
                          <a:latin typeface="+mn-lt"/>
                          <a:ea typeface="+mn-ea"/>
                          <a:cs typeface="+mn-cs"/>
                        </a:rPr>
                        <a:t>U2.1.3</a:t>
                      </a:r>
                      <a:r>
                        <a:rPr lang="en-US" sz="1400" kern="1200" noProof="0" dirty="0">
                          <a:solidFill>
                            <a:schemeClr val="dk1"/>
                          </a:solidFill>
                          <a:effectLst/>
                          <a:latin typeface="+mn-lt"/>
                          <a:ea typeface="+mn-ea"/>
                          <a:cs typeface="+mn-cs"/>
                        </a:rPr>
                        <a:t>, </a:t>
                      </a:r>
                    </a:p>
                    <a:p>
                      <a:pPr marL="0" algn="ctr" defTabSz="914400" rtl="0" eaLnBrk="1" latinLnBrk="0" hangingPunct="1"/>
                      <a:r>
                        <a:rPr lang="en-US" sz="1400" b="1" kern="1200" noProof="0" dirty="0">
                          <a:solidFill>
                            <a:schemeClr val="dk1"/>
                          </a:solidFill>
                          <a:effectLst/>
                          <a:latin typeface="+mn-lt"/>
                          <a:ea typeface="+mn-ea"/>
                          <a:cs typeface="+mn-cs"/>
                        </a:rPr>
                        <a:t>D2.1.2</a:t>
                      </a:r>
                      <a:r>
                        <a:rPr lang="en-US" sz="1400" kern="1200" noProof="0" dirty="0">
                          <a:solidFill>
                            <a:schemeClr val="dk1"/>
                          </a:solidFill>
                          <a:effectLst/>
                          <a:latin typeface="+mn-lt"/>
                          <a:ea typeface="+mn-ea"/>
                          <a:cs typeface="+mn-cs"/>
                        </a:rPr>
                        <a:t>, </a:t>
                      </a:r>
                    </a:p>
                    <a:p>
                      <a:pPr marL="0" algn="ctr" defTabSz="914400" rtl="0" eaLnBrk="1" latinLnBrk="0" hangingPunct="1"/>
                      <a:r>
                        <a:rPr lang="en-US" sz="1400" b="1" kern="1200" noProof="0" dirty="0">
                          <a:solidFill>
                            <a:schemeClr val="dk1"/>
                          </a:solidFill>
                          <a:effectLst/>
                          <a:latin typeface="+mn-lt"/>
                          <a:ea typeface="+mn-ea"/>
                          <a:cs typeface="+mn-cs"/>
                        </a:rPr>
                        <a:t>R2.1.2</a:t>
                      </a:r>
                      <a:r>
                        <a:rPr lang="en-US" sz="1400" kern="1200" noProof="0" dirty="0">
                          <a:solidFill>
                            <a:schemeClr val="dk1"/>
                          </a:solidFill>
                          <a:effectLst/>
                          <a:latin typeface="+mn-lt"/>
                          <a:ea typeface="+mn-ea"/>
                          <a:cs typeface="+mn-cs"/>
                        </a:rPr>
                        <a:t>, </a:t>
                      </a:r>
                      <a:r>
                        <a:rPr lang="en-US" sz="1400" b="1" kern="1200" noProof="0" dirty="0">
                          <a:solidFill>
                            <a:schemeClr val="dk1"/>
                          </a:solidFill>
                          <a:effectLst/>
                          <a:latin typeface="+mn-lt"/>
                          <a:ea typeface="+mn-ea"/>
                          <a:cs typeface="+mn-cs"/>
                        </a:rPr>
                        <a:t>R2.1.2</a:t>
                      </a:r>
                    </a:p>
                  </a:txBody>
                  <a:tcPr marL="68580" marR="68580" marT="54000" marB="5400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A5C400"/>
                    </a:solidFill>
                  </a:tcPr>
                </a:tc>
                <a:extLst>
                  <a:ext uri="{0D108BD9-81ED-4DB2-BD59-A6C34878D82A}">
                    <a16:rowId xmlns:a16="http://schemas.microsoft.com/office/drawing/2014/main" val="798923077"/>
                  </a:ext>
                </a:extLst>
              </a:tr>
            </a:tbl>
          </a:graphicData>
        </a:graphic>
      </p:graphicFrame>
      <p:sp>
        <p:nvSpPr>
          <p:cNvPr id="3" name="TextBox 2">
            <a:extLst>
              <a:ext uri="{FF2B5EF4-FFF2-40B4-BE49-F238E27FC236}">
                <a16:creationId xmlns:a16="http://schemas.microsoft.com/office/drawing/2014/main" id="{81DED8D1-4EC6-0552-742D-1B8C76778973}"/>
              </a:ext>
            </a:extLst>
          </p:cNvPr>
          <p:cNvSpPr txBox="1"/>
          <p:nvPr/>
        </p:nvSpPr>
        <p:spPr>
          <a:xfrm>
            <a:off x="7862207" y="1183822"/>
            <a:ext cx="1178255" cy="615553"/>
          </a:xfrm>
          <a:prstGeom prst="rect">
            <a:avLst/>
          </a:prstGeom>
          <a:noFill/>
        </p:spPr>
        <p:txBody>
          <a:bodyPr wrap="square" rtlCol="0">
            <a:spAutoFit/>
          </a:bodyPr>
          <a:lstStyle/>
          <a:p>
            <a:r>
              <a:rPr lang="en-GB" sz="1700" dirty="0">
                <a:latin typeface="+mn-lt"/>
              </a:rPr>
              <a:t>CAFOD poster</a:t>
            </a:r>
          </a:p>
        </p:txBody>
      </p:sp>
      <p:sp>
        <p:nvSpPr>
          <p:cNvPr id="5" name="TextBox 4">
            <a:extLst>
              <a:ext uri="{FF2B5EF4-FFF2-40B4-BE49-F238E27FC236}">
                <a16:creationId xmlns:a16="http://schemas.microsoft.com/office/drawing/2014/main" id="{C7B6B014-AF41-1329-BBF4-C886AA1446CA}"/>
              </a:ext>
            </a:extLst>
          </p:cNvPr>
          <p:cNvSpPr txBox="1"/>
          <p:nvPr/>
        </p:nvSpPr>
        <p:spPr>
          <a:xfrm>
            <a:off x="7862206" y="2990182"/>
            <a:ext cx="1178255" cy="369332"/>
          </a:xfrm>
          <a:prstGeom prst="rect">
            <a:avLst/>
          </a:prstGeom>
          <a:noFill/>
        </p:spPr>
        <p:txBody>
          <a:bodyPr wrap="square" rtlCol="0">
            <a:spAutoFit/>
          </a:bodyPr>
          <a:lstStyle/>
          <a:p>
            <a:r>
              <a:rPr lang="en-GB" sz="1700" dirty="0">
                <a:latin typeface="+mn-lt"/>
              </a:rPr>
              <a:t>Themes</a:t>
            </a:r>
            <a:r>
              <a:rPr lang="en-GB" dirty="0"/>
              <a:t> </a:t>
            </a:r>
          </a:p>
        </p:txBody>
      </p:sp>
      <p:sp>
        <p:nvSpPr>
          <p:cNvPr id="7" name="TextBox 6">
            <a:extLst>
              <a:ext uri="{FF2B5EF4-FFF2-40B4-BE49-F238E27FC236}">
                <a16:creationId xmlns:a16="http://schemas.microsoft.com/office/drawing/2014/main" id="{4D79532F-9945-9089-B8B0-0A36DB26A079}"/>
              </a:ext>
            </a:extLst>
          </p:cNvPr>
          <p:cNvSpPr txBox="1"/>
          <p:nvPr/>
        </p:nvSpPr>
        <p:spPr>
          <a:xfrm>
            <a:off x="7862205" y="4150211"/>
            <a:ext cx="1281795" cy="615553"/>
          </a:xfrm>
          <a:prstGeom prst="rect">
            <a:avLst/>
          </a:prstGeom>
          <a:noFill/>
        </p:spPr>
        <p:txBody>
          <a:bodyPr wrap="square" rtlCol="0">
            <a:spAutoFit/>
          </a:bodyPr>
          <a:lstStyle/>
          <a:p>
            <a:r>
              <a:rPr lang="en-GB" sz="1700" dirty="0">
                <a:latin typeface="+mn-lt"/>
              </a:rPr>
              <a:t>RED outcomes   </a:t>
            </a:r>
          </a:p>
        </p:txBody>
      </p:sp>
    </p:spTree>
    <p:extLst>
      <p:ext uri="{BB962C8B-B14F-4D97-AF65-F5344CB8AC3E}">
        <p14:creationId xmlns:p14="http://schemas.microsoft.com/office/powerpoint/2010/main" val="727303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7B4118F3-F75A-D96F-20BD-078BFCEC85C9}"/>
              </a:ext>
            </a:extLst>
          </p:cNvPr>
          <p:cNvSpPr>
            <a:spLocks noGrp="1"/>
          </p:cNvSpPr>
          <p:nvPr>
            <p:ph type="body" sz="quarter" idx="12"/>
          </p:nvPr>
        </p:nvSpPr>
        <p:spPr>
          <a:xfrm>
            <a:off x="317500" y="860213"/>
            <a:ext cx="6938064" cy="3858091"/>
          </a:xfrm>
        </p:spPr>
        <p:txBody>
          <a:bodyPr/>
          <a:lstStyle/>
          <a:p>
            <a:pPr marL="0" indent="0">
              <a:buNone/>
            </a:pPr>
            <a:endParaRPr lang="en-US" dirty="0"/>
          </a:p>
          <a:p>
            <a:endParaRPr lang="en-US" dirty="0"/>
          </a:p>
        </p:txBody>
      </p:sp>
      <p:sp>
        <p:nvSpPr>
          <p:cNvPr id="6" name="Title 5">
            <a:extLst>
              <a:ext uri="{FF2B5EF4-FFF2-40B4-BE49-F238E27FC236}">
                <a16:creationId xmlns:a16="http://schemas.microsoft.com/office/drawing/2014/main" id="{DA0A5B37-3D2F-F9F6-447B-0F5AB78097D2}"/>
              </a:ext>
            </a:extLst>
          </p:cNvPr>
          <p:cNvSpPr>
            <a:spLocks noGrp="1"/>
          </p:cNvSpPr>
          <p:nvPr>
            <p:ph type="title"/>
          </p:nvPr>
        </p:nvSpPr>
        <p:spPr>
          <a:xfrm>
            <a:off x="317499" y="218414"/>
            <a:ext cx="6938065" cy="442425"/>
          </a:xfrm>
        </p:spPr>
        <p:txBody>
          <a:bodyPr/>
          <a:lstStyle/>
          <a:p>
            <a:r>
              <a:rPr lang="en-US" b="1" dirty="0">
                <a:latin typeface="+mj-lt"/>
              </a:rPr>
              <a:t>God’s gifts</a:t>
            </a:r>
          </a:p>
        </p:txBody>
      </p:sp>
      <p:sp>
        <p:nvSpPr>
          <p:cNvPr id="2" name="Slide Number Placeholder 1">
            <a:extLst>
              <a:ext uri="{FF2B5EF4-FFF2-40B4-BE49-F238E27FC236}">
                <a16:creationId xmlns:a16="http://schemas.microsoft.com/office/drawing/2014/main" id="{30C9E0D2-AC5C-39E2-506E-3529D09E8603}"/>
              </a:ext>
            </a:extLst>
          </p:cNvPr>
          <p:cNvSpPr>
            <a:spLocks noGrp="1"/>
          </p:cNvSpPr>
          <p:nvPr>
            <p:ph type="sldNum" sz="quarter" idx="14"/>
          </p:nvPr>
        </p:nvSpPr>
        <p:spPr>
          <a:xfrm>
            <a:off x="8866537" y="4872327"/>
            <a:ext cx="173925" cy="160388"/>
          </a:xfrm>
        </p:spPr>
        <p:txBody>
          <a:bodyPr/>
          <a:lstStyle/>
          <a:p>
            <a:fld id="{B6F15528-21DE-4FAA-801E-634DDDAF4B2B}" type="slidenum">
              <a:rPr lang="en-US" smtClean="0"/>
              <a:pPr/>
              <a:t>3</a:t>
            </a:fld>
            <a:endParaRPr lang="en-US" dirty="0"/>
          </a:p>
        </p:txBody>
      </p:sp>
      <p:pic>
        <p:nvPicPr>
          <p:cNvPr id="3" name="Content Placeholder 8">
            <a:extLst>
              <a:ext uri="{FF2B5EF4-FFF2-40B4-BE49-F238E27FC236}">
                <a16:creationId xmlns:a16="http://schemas.microsoft.com/office/drawing/2014/main" id="{9797F139-BCF0-ECCB-B896-8E88459C59BD}"/>
              </a:ext>
            </a:extLst>
          </p:cNvPr>
          <p:cNvPicPr>
            <a:picLocks noChangeAspect="1"/>
          </p:cNvPicPr>
          <p:nvPr/>
        </p:nvPicPr>
        <p:blipFill>
          <a:blip r:embed="rId3"/>
          <a:stretch>
            <a:fillRect/>
          </a:stretch>
        </p:blipFill>
        <p:spPr>
          <a:xfrm rot="20461231">
            <a:off x="730842" y="1035707"/>
            <a:ext cx="2406662" cy="3383204"/>
          </a:xfrm>
          <a:prstGeom prst="rect">
            <a:avLst/>
          </a:prstGeom>
          <a:ln>
            <a:solidFill>
              <a:srgbClr val="112643"/>
            </a:solidFill>
          </a:ln>
        </p:spPr>
      </p:pic>
      <p:pic>
        <p:nvPicPr>
          <p:cNvPr id="4" name="Picture 3">
            <a:extLst>
              <a:ext uri="{FF2B5EF4-FFF2-40B4-BE49-F238E27FC236}">
                <a16:creationId xmlns:a16="http://schemas.microsoft.com/office/drawing/2014/main" id="{D56A9996-9F72-C9F6-5C87-DE06A6270669}"/>
              </a:ext>
            </a:extLst>
          </p:cNvPr>
          <p:cNvPicPr>
            <a:picLocks noChangeAspect="1"/>
          </p:cNvPicPr>
          <p:nvPr/>
        </p:nvPicPr>
        <p:blipFill>
          <a:blip r:embed="rId4"/>
          <a:stretch>
            <a:fillRect/>
          </a:stretch>
        </p:blipFill>
        <p:spPr>
          <a:xfrm rot="723061">
            <a:off x="2683742" y="1183104"/>
            <a:ext cx="2205577" cy="3088409"/>
          </a:xfrm>
          <a:prstGeom prst="rect">
            <a:avLst/>
          </a:prstGeom>
        </p:spPr>
      </p:pic>
      <p:sp>
        <p:nvSpPr>
          <p:cNvPr id="5" name="Text Box 6">
            <a:extLst>
              <a:ext uri="{FF2B5EF4-FFF2-40B4-BE49-F238E27FC236}">
                <a16:creationId xmlns:a16="http://schemas.microsoft.com/office/drawing/2014/main" id="{F728DC73-7C4B-104B-45D0-8861BEC80F1B}"/>
              </a:ext>
            </a:extLst>
          </p:cNvPr>
          <p:cNvSpPr txBox="1"/>
          <p:nvPr/>
        </p:nvSpPr>
        <p:spPr>
          <a:xfrm>
            <a:off x="5317435" y="1147071"/>
            <a:ext cx="3509065" cy="3320654"/>
          </a:xfrm>
          <a:prstGeom prst="rect">
            <a:avLst/>
          </a:prstGeom>
          <a:solidFill>
            <a:srgbClr val="84BE41">
              <a:alpha val="7059"/>
            </a:srgbClr>
          </a:solidFill>
          <a:ln w="57150">
            <a:solidFill>
              <a:schemeClr val="accent1"/>
            </a:solidFill>
          </a:ln>
        </p:spPr>
        <p:txBody>
          <a:bodyPr rot="0" spcFirstLastPara="0" vert="horz" wrap="square" lIns="68580" tIns="34290" rIns="68580" bIns="34290" numCol="1" spcCol="0" rtlCol="0" fromWordArt="0" anchor="t" anchorCtr="0" forceAA="0" compatLnSpc="1">
            <a:prstTxWarp prst="textNoShape">
              <a:avLst/>
            </a:prstTxWarp>
            <a:noAutofit/>
          </a:bodyPr>
          <a:lstStyle/>
          <a:p>
            <a:pPr algn="ctr" defTabSz="685800" rtl="0">
              <a:defRPr/>
            </a:pPr>
            <a:r>
              <a:rPr lang="en-GB" sz="1050" kern="1200" dirty="0">
                <a:solidFill>
                  <a:srgbClr val="000000"/>
                </a:solidFill>
                <a:latin typeface="+mn-lt"/>
                <a:ea typeface="Calibri" panose="020F0502020204030204" pitchFamily="34" charset="0"/>
                <a:cs typeface="Century Gothic" panose="020B0502020202020204" pitchFamily="34" charset="0"/>
              </a:rPr>
              <a:t> </a:t>
            </a:r>
            <a:r>
              <a:rPr kumimoji="0" lang="en-GB" sz="2200" b="1" i="0" u="none" strike="noStrike" kern="1200" cap="none" spc="0" normalizeH="0" baseline="0" noProof="0" dirty="0">
                <a:ln>
                  <a:noFill/>
                </a:ln>
                <a:solidFill>
                  <a:srgbClr val="000000"/>
                </a:solidFill>
                <a:effectLst/>
                <a:uLnTx/>
                <a:uFillTx/>
                <a:latin typeface="+mn-lt"/>
                <a:ea typeface="Calibri" panose="020F0502020204030204" pitchFamily="34" charset="0"/>
                <a:cs typeface="Century Gothic" panose="020B0502020202020204" pitchFamily="34" charset="0"/>
              </a:rPr>
              <a:t>Stewardship</a:t>
            </a:r>
            <a:endParaRPr kumimoji="0" lang="en-GB" sz="2200" b="0" i="0" u="none" strike="noStrike" kern="1200" cap="none" spc="0" normalizeH="0" baseline="0" noProof="0" dirty="0">
              <a:ln>
                <a:noFill/>
              </a:ln>
              <a:solidFill>
                <a:srgbClr val="000000"/>
              </a:solidFill>
              <a:effectLst/>
              <a:uLnTx/>
              <a:uFillTx/>
              <a:latin typeface="+mn-lt"/>
              <a:ea typeface="Calibri" panose="020F0502020204030204" pitchFamily="34" charset="0"/>
              <a:cs typeface="Century Gothic" panose="020B0502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000000"/>
                </a:solidFill>
                <a:effectLst/>
                <a:uLnTx/>
                <a:uFillTx/>
                <a:latin typeface="+mn-lt"/>
                <a:ea typeface="Calibri" panose="020F0502020204030204" pitchFamily="34" charset="0"/>
                <a:cs typeface="Century Gothic" panose="020B0502020202020204" pitchFamily="34" charset="0"/>
              </a:rPr>
              <a:t> </a:t>
            </a:r>
            <a:endParaRPr kumimoji="0" lang="en-GB" sz="2200" b="0" i="0" u="none" strike="noStrike" kern="1200" cap="none" spc="0" normalizeH="0" baseline="0" noProof="0" dirty="0">
              <a:ln>
                <a:noFill/>
              </a:ln>
              <a:solidFill>
                <a:srgbClr val="000000"/>
              </a:solidFill>
              <a:effectLst/>
              <a:uLnTx/>
              <a:uFillTx/>
              <a:latin typeface="+mn-lt"/>
              <a:ea typeface="Calibri" panose="020F0502020204030204" pitchFamily="34" charset="0"/>
              <a:cs typeface="Century Gothic" panose="020B0502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a:ln>
                  <a:noFill/>
                </a:ln>
                <a:solidFill>
                  <a:srgbClr val="000000"/>
                </a:solidFill>
                <a:effectLst/>
                <a:uLnTx/>
                <a:uFillTx/>
                <a:latin typeface="+mn-lt"/>
                <a:ea typeface="Calibri" panose="020F0502020204030204" pitchFamily="34" charset="0"/>
                <a:cs typeface="Century Gothic" panose="020B0502020202020204" pitchFamily="34" charset="0"/>
              </a:rPr>
              <a:t>This means: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200" b="0" i="0" u="none" strike="noStrike" kern="1200" cap="none" spc="0" normalizeH="0" baseline="0" noProof="0" dirty="0">
                <a:ln>
                  <a:noFill/>
                </a:ln>
                <a:solidFill>
                  <a:srgbClr val="000000"/>
                </a:solidFill>
                <a:effectLst/>
                <a:uLnTx/>
                <a:uFillTx/>
                <a:latin typeface="+mn-lt"/>
                <a:ea typeface="Calibri" panose="020F0502020204030204" pitchFamily="34" charset="0"/>
                <a:cs typeface="Century Gothic" panose="020B0502020202020204" pitchFamily="34" charset="0"/>
              </a:rPr>
              <a:t>Caring for all people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200" b="0" i="0" u="none" strike="noStrike" kern="1200" cap="none" spc="0" normalizeH="0" baseline="0" noProof="0" dirty="0">
                <a:ln>
                  <a:noFill/>
                </a:ln>
                <a:solidFill>
                  <a:srgbClr val="000000"/>
                </a:solidFill>
                <a:effectLst/>
                <a:uLnTx/>
                <a:uFillTx/>
                <a:latin typeface="+mn-lt"/>
                <a:ea typeface="Calibri" panose="020F0502020204030204" pitchFamily="34" charset="0"/>
                <a:cs typeface="Century Gothic" panose="020B0502020202020204" pitchFamily="34" charset="0"/>
              </a:rPr>
              <a:t>Caring for the world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200" b="0" i="0" u="none" strike="noStrike" kern="1200" cap="none" spc="0" normalizeH="0" baseline="0" noProof="0" dirty="0">
                <a:ln>
                  <a:noFill/>
                </a:ln>
                <a:solidFill>
                  <a:srgbClr val="000000"/>
                </a:solidFill>
                <a:effectLst/>
                <a:uLnTx/>
                <a:uFillTx/>
                <a:latin typeface="+mn-lt"/>
                <a:ea typeface="Calibri" panose="020F0502020204030204" pitchFamily="34" charset="0"/>
                <a:cs typeface="Century Gothic" panose="020B0502020202020204" pitchFamily="34" charset="0"/>
              </a:rPr>
              <a:t>Making things fair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200" b="0" i="0" u="none" strike="noStrike" kern="1200" cap="none" spc="0" normalizeH="0" baseline="0" noProof="0" dirty="0">
                <a:ln>
                  <a:noFill/>
                </a:ln>
                <a:solidFill>
                  <a:srgbClr val="000000"/>
                </a:solidFill>
                <a:effectLst/>
                <a:uLnTx/>
                <a:uFillTx/>
                <a:latin typeface="+mn-lt"/>
                <a:ea typeface="Calibri" panose="020F0502020204030204" pitchFamily="34" charset="0"/>
                <a:cs typeface="Century Gothic" panose="020B0502020202020204" pitchFamily="34" charset="0"/>
              </a:rPr>
              <a:t>Sharing with others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200" b="0" i="0" u="none" strike="noStrike" kern="1200" cap="none" spc="0" normalizeH="0" baseline="0" noProof="0" dirty="0">
                <a:ln>
                  <a:noFill/>
                </a:ln>
                <a:solidFill>
                  <a:srgbClr val="000000"/>
                </a:solidFill>
                <a:effectLst/>
                <a:uLnTx/>
                <a:uFillTx/>
                <a:latin typeface="+mn-lt"/>
                <a:ea typeface="Calibri" panose="020F0502020204030204" pitchFamily="34" charset="0"/>
                <a:cs typeface="Century Gothic" panose="020B0502020202020204" pitchFamily="34" charset="0"/>
              </a:rPr>
              <a:t>Looking after the poor and those in need </a:t>
            </a:r>
          </a:p>
          <a:p>
            <a:pPr algn="l" defTabSz="685800" rtl="0">
              <a:defRPr/>
            </a:pPr>
            <a:endParaRPr lang="en-GB" sz="900" kern="1200" dirty="0">
              <a:solidFill>
                <a:srgbClr val="000000"/>
              </a:solidFill>
              <a:latin typeface="Century Gothic" panose="020B0502020202020204" pitchFamily="34" charset="0"/>
              <a:ea typeface="Calibri" panose="020F0502020204030204" pitchFamily="34" charset="0"/>
              <a:cs typeface="Century Gothic" panose="020B0502020202020204" pitchFamily="34" charset="0"/>
            </a:endParaRPr>
          </a:p>
          <a:p>
            <a:pPr algn="l" defTabSz="685800" rtl="0">
              <a:defRPr/>
            </a:pPr>
            <a:endParaRPr lang="en-GB" sz="863" dirty="0">
              <a:solidFill>
                <a:prstClr val="black"/>
              </a:solidFill>
              <a:latin typeface="Montserrat" panose="00000500000000000000" pitchFamily="2" charset="0"/>
              <a:ea typeface="Calibri" panose="020F0502020204030204" pitchFamily="34" charset="0"/>
              <a:cs typeface="AppleSystemUIFont"/>
            </a:endParaRPr>
          </a:p>
          <a:p>
            <a:pPr algn="l" defTabSz="685800" rtl="0">
              <a:defRPr/>
            </a:pPr>
            <a:r>
              <a:rPr lang="en-GB" sz="863" dirty="0">
                <a:solidFill>
                  <a:prstClr val="black"/>
                </a:solidFill>
                <a:latin typeface="Montserrat" panose="00000500000000000000" pitchFamily="2" charset="0"/>
                <a:ea typeface="Calibri" panose="020F0502020204030204" pitchFamily="34" charset="0"/>
                <a:cs typeface="AppleSystemUIFont"/>
              </a:rPr>
              <a:t>.</a:t>
            </a:r>
            <a:endParaRPr lang="en-GB" sz="900" kern="1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244535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3DD05E-E2B2-2700-9030-56AE4177974C}"/>
            </a:ext>
          </a:extLst>
        </p:cNvPr>
        <p:cNvGrpSpPr/>
        <p:nvPr/>
      </p:nvGrpSpPr>
      <p:grpSpPr>
        <a:xfrm>
          <a:off x="0" y="0"/>
          <a:ext cx="0" cy="0"/>
          <a:chOff x="0" y="0"/>
          <a:chExt cx="0" cy="0"/>
        </a:xfrm>
      </p:grpSpPr>
      <p:sp>
        <p:nvSpPr>
          <p:cNvPr id="7" name="Text Placeholder 6">
            <a:extLst>
              <a:ext uri="{FF2B5EF4-FFF2-40B4-BE49-F238E27FC236}">
                <a16:creationId xmlns:a16="http://schemas.microsoft.com/office/drawing/2014/main" id="{846E6801-92E9-5637-BD53-38FA415F4EBF}"/>
              </a:ext>
            </a:extLst>
          </p:cNvPr>
          <p:cNvSpPr>
            <a:spLocks noGrp="1"/>
          </p:cNvSpPr>
          <p:nvPr>
            <p:ph type="body" sz="quarter" idx="12"/>
          </p:nvPr>
        </p:nvSpPr>
        <p:spPr>
          <a:xfrm>
            <a:off x="317500" y="860213"/>
            <a:ext cx="6938064" cy="3858091"/>
          </a:xfrm>
        </p:spPr>
        <p:txBody>
          <a:bodyPr/>
          <a:lstStyle/>
          <a:p>
            <a:pPr marL="0" indent="0">
              <a:buNone/>
            </a:pPr>
            <a:endParaRPr lang="en-US" dirty="0"/>
          </a:p>
          <a:p>
            <a:endParaRPr lang="en-US" dirty="0"/>
          </a:p>
        </p:txBody>
      </p:sp>
      <p:sp>
        <p:nvSpPr>
          <p:cNvPr id="2" name="Slide Number Placeholder 1">
            <a:extLst>
              <a:ext uri="{FF2B5EF4-FFF2-40B4-BE49-F238E27FC236}">
                <a16:creationId xmlns:a16="http://schemas.microsoft.com/office/drawing/2014/main" id="{62739575-94D6-2A95-C68A-2876B770448E}"/>
              </a:ext>
            </a:extLst>
          </p:cNvPr>
          <p:cNvSpPr>
            <a:spLocks noGrp="1"/>
          </p:cNvSpPr>
          <p:nvPr>
            <p:ph type="sldNum" sz="quarter" idx="14"/>
          </p:nvPr>
        </p:nvSpPr>
        <p:spPr>
          <a:xfrm>
            <a:off x="8866537" y="4872327"/>
            <a:ext cx="173925" cy="160388"/>
          </a:xfrm>
        </p:spPr>
        <p:txBody>
          <a:bodyPr/>
          <a:lstStyle/>
          <a:p>
            <a:fld id="{B6F15528-21DE-4FAA-801E-634DDDAF4B2B}" type="slidenum">
              <a:rPr lang="en-US" smtClean="0"/>
              <a:pPr/>
              <a:t>4</a:t>
            </a:fld>
            <a:endParaRPr lang="en-US" dirty="0"/>
          </a:p>
        </p:txBody>
      </p:sp>
      <p:sp>
        <p:nvSpPr>
          <p:cNvPr id="11" name="Title 20">
            <a:extLst>
              <a:ext uri="{FF2B5EF4-FFF2-40B4-BE49-F238E27FC236}">
                <a16:creationId xmlns:a16="http://schemas.microsoft.com/office/drawing/2014/main" id="{303C2637-ED99-ACDE-72B4-5CD3D85A5302}"/>
              </a:ext>
            </a:extLst>
          </p:cNvPr>
          <p:cNvSpPr>
            <a:spLocks noGrp="1"/>
          </p:cNvSpPr>
          <p:nvPr>
            <p:ph type="title"/>
          </p:nvPr>
        </p:nvSpPr>
        <p:spPr>
          <a:xfrm>
            <a:off x="317499" y="1548205"/>
            <a:ext cx="5294029" cy="3170099"/>
          </a:xfrm>
        </p:spPr>
        <p:txBody>
          <a:bodyPr/>
          <a:lstStyle/>
          <a:p>
            <a:r>
              <a:rPr lang="en-US" sz="2200" dirty="0">
                <a:solidFill>
                  <a:srgbClr val="112643"/>
                </a:solidFill>
              </a:rPr>
              <a:t>“In the beginning God “In the beginning God made the heavens and the earth…. </a:t>
            </a:r>
            <a:br>
              <a:rPr lang="en-US" sz="2200" dirty="0">
                <a:solidFill>
                  <a:srgbClr val="112643"/>
                </a:solidFill>
              </a:rPr>
            </a:br>
            <a:r>
              <a:rPr lang="en-GB" sz="2200" dirty="0">
                <a:solidFill>
                  <a:srgbClr val="112643"/>
                </a:solidFill>
              </a:rPr>
              <a:t>God created man in his own image, in the image of God he created him; male and female he created them… </a:t>
            </a:r>
            <a:br>
              <a:rPr lang="en-GB" sz="2200" dirty="0">
                <a:solidFill>
                  <a:srgbClr val="112643"/>
                </a:solidFill>
              </a:rPr>
            </a:br>
            <a:r>
              <a:rPr lang="en-US" sz="2200" dirty="0">
                <a:solidFill>
                  <a:srgbClr val="112643"/>
                </a:solidFill>
              </a:rPr>
              <a:t>God saw everything that he had made and, indeed, it was very good.” </a:t>
            </a:r>
            <a:br>
              <a:rPr lang="en-US" sz="2200" dirty="0">
                <a:solidFill>
                  <a:srgbClr val="112643"/>
                </a:solidFill>
              </a:rPr>
            </a:br>
            <a:br>
              <a:rPr lang="en-US" sz="2200" dirty="0">
                <a:solidFill>
                  <a:srgbClr val="112643"/>
                </a:solidFill>
              </a:rPr>
            </a:br>
            <a:r>
              <a:rPr lang="en-US" sz="2200" dirty="0">
                <a:solidFill>
                  <a:srgbClr val="112643"/>
                </a:solidFill>
              </a:rPr>
              <a:t>Genesis 1: 1-31</a:t>
            </a:r>
            <a:br>
              <a:rPr lang="en-US" sz="2000" dirty="0">
                <a:solidFill>
                  <a:srgbClr val="112643"/>
                </a:solidFill>
              </a:rPr>
            </a:br>
            <a:br>
              <a:rPr lang="en-US" sz="2000" dirty="0">
                <a:solidFill>
                  <a:srgbClr val="112643"/>
                </a:solidFill>
              </a:rPr>
            </a:br>
            <a:br>
              <a:rPr lang="en-US" sz="2000" b="1" dirty="0">
                <a:solidFill>
                  <a:srgbClr val="112643"/>
                </a:solidFill>
                <a:latin typeface="Century Gothic" panose="020B0502020202020204" pitchFamily="34" charset="0"/>
              </a:rPr>
            </a:br>
            <a:endParaRPr lang="en-US" sz="2000" dirty="0"/>
          </a:p>
        </p:txBody>
      </p:sp>
      <p:pic>
        <p:nvPicPr>
          <p:cNvPr id="12" name="Picture 11">
            <a:extLst>
              <a:ext uri="{FF2B5EF4-FFF2-40B4-BE49-F238E27FC236}">
                <a16:creationId xmlns:a16="http://schemas.microsoft.com/office/drawing/2014/main" id="{5C493C9A-8C93-E779-F92F-8D388485480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7210" t="52996" r="18823"/>
          <a:stretch/>
        </p:blipFill>
        <p:spPr>
          <a:xfrm rot="418835">
            <a:off x="5769671" y="662854"/>
            <a:ext cx="2936283" cy="4252808"/>
          </a:xfrm>
          <a:prstGeom prst="rect">
            <a:avLst/>
          </a:prstGeom>
        </p:spPr>
      </p:pic>
      <p:sp>
        <p:nvSpPr>
          <p:cNvPr id="13" name="Title 5">
            <a:extLst>
              <a:ext uri="{FF2B5EF4-FFF2-40B4-BE49-F238E27FC236}">
                <a16:creationId xmlns:a16="http://schemas.microsoft.com/office/drawing/2014/main" id="{618BB6A7-3988-E0A1-ED06-0DB7FC95E176}"/>
              </a:ext>
            </a:extLst>
          </p:cNvPr>
          <p:cNvSpPr txBox="1">
            <a:spLocks/>
          </p:cNvSpPr>
          <p:nvPr/>
        </p:nvSpPr>
        <p:spPr>
          <a:xfrm>
            <a:off x="317499" y="124672"/>
            <a:ext cx="6938065" cy="442425"/>
          </a:xfrm>
          <a:prstGeom prst="rect">
            <a:avLst/>
          </a:prstGeom>
        </p:spPr>
        <p:txBody>
          <a:bodyPr vert="horz" lIns="0" tIns="45720" rIns="91440" bIns="45720" rtlCol="0" anchor="ctr">
            <a:noAutofit/>
          </a:bodyPr>
          <a:lstStyle>
            <a:lvl1pPr>
              <a:defRPr sz="2400" b="0">
                <a:latin typeface="+mn-lt"/>
                <a:ea typeface="+mj-ea"/>
                <a:cs typeface="+mj-cs"/>
              </a:defRPr>
            </a:lvl1pPr>
          </a:lstStyle>
          <a:p>
            <a:r>
              <a:rPr lang="en-US" sz="3600" dirty="0">
                <a:latin typeface="+mj-lt"/>
              </a:rPr>
              <a:t>Scripture</a:t>
            </a:r>
          </a:p>
        </p:txBody>
      </p:sp>
    </p:spTree>
    <p:extLst>
      <p:ext uri="{BB962C8B-B14F-4D97-AF65-F5344CB8AC3E}">
        <p14:creationId xmlns:p14="http://schemas.microsoft.com/office/powerpoint/2010/main" val="17441853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16F921-06A1-30A0-EE55-0C6DED02D512}"/>
            </a:ext>
          </a:extLst>
        </p:cNvPr>
        <p:cNvGrpSpPr/>
        <p:nvPr/>
      </p:nvGrpSpPr>
      <p:grpSpPr>
        <a:xfrm>
          <a:off x="0" y="0"/>
          <a:ext cx="0" cy="0"/>
          <a:chOff x="0" y="0"/>
          <a:chExt cx="0" cy="0"/>
        </a:xfrm>
      </p:grpSpPr>
      <p:sp>
        <p:nvSpPr>
          <p:cNvPr id="7" name="Text Placeholder 6">
            <a:extLst>
              <a:ext uri="{FF2B5EF4-FFF2-40B4-BE49-F238E27FC236}">
                <a16:creationId xmlns:a16="http://schemas.microsoft.com/office/drawing/2014/main" id="{A5ACBD62-4B48-10DA-2588-39733B7FED0D}"/>
              </a:ext>
            </a:extLst>
          </p:cNvPr>
          <p:cNvSpPr>
            <a:spLocks noGrp="1"/>
          </p:cNvSpPr>
          <p:nvPr>
            <p:ph type="body" sz="quarter" idx="12"/>
          </p:nvPr>
        </p:nvSpPr>
        <p:spPr>
          <a:xfrm>
            <a:off x="317500" y="860213"/>
            <a:ext cx="6938064" cy="3858091"/>
          </a:xfrm>
        </p:spPr>
        <p:txBody>
          <a:bodyPr/>
          <a:lstStyle/>
          <a:p>
            <a:pPr marL="0" indent="0">
              <a:buNone/>
            </a:pPr>
            <a:endParaRPr lang="en-US" dirty="0"/>
          </a:p>
          <a:p>
            <a:endParaRPr lang="en-US" dirty="0"/>
          </a:p>
        </p:txBody>
      </p:sp>
      <p:sp>
        <p:nvSpPr>
          <p:cNvPr id="6" name="Title 5">
            <a:extLst>
              <a:ext uri="{FF2B5EF4-FFF2-40B4-BE49-F238E27FC236}">
                <a16:creationId xmlns:a16="http://schemas.microsoft.com/office/drawing/2014/main" id="{79FFF627-21F6-9513-9E9B-CDBA7B097912}"/>
              </a:ext>
            </a:extLst>
          </p:cNvPr>
          <p:cNvSpPr>
            <a:spLocks noGrp="1"/>
          </p:cNvSpPr>
          <p:nvPr>
            <p:ph type="title"/>
          </p:nvPr>
        </p:nvSpPr>
        <p:spPr>
          <a:xfrm>
            <a:off x="317499" y="124672"/>
            <a:ext cx="6938065" cy="442425"/>
          </a:xfrm>
        </p:spPr>
        <p:txBody>
          <a:bodyPr/>
          <a:lstStyle/>
          <a:p>
            <a:r>
              <a:rPr lang="en-US" sz="3600" dirty="0">
                <a:latin typeface="+mj-lt"/>
              </a:rPr>
              <a:t>God’s world</a:t>
            </a:r>
          </a:p>
        </p:txBody>
      </p:sp>
      <p:sp>
        <p:nvSpPr>
          <p:cNvPr id="2" name="Slide Number Placeholder 1">
            <a:extLst>
              <a:ext uri="{FF2B5EF4-FFF2-40B4-BE49-F238E27FC236}">
                <a16:creationId xmlns:a16="http://schemas.microsoft.com/office/drawing/2014/main" id="{13B97153-62A9-5203-A8D2-B4E84454D9E7}"/>
              </a:ext>
            </a:extLst>
          </p:cNvPr>
          <p:cNvSpPr>
            <a:spLocks noGrp="1"/>
          </p:cNvSpPr>
          <p:nvPr>
            <p:ph type="sldNum" sz="quarter" idx="14"/>
          </p:nvPr>
        </p:nvSpPr>
        <p:spPr>
          <a:xfrm>
            <a:off x="8866537" y="4872327"/>
            <a:ext cx="173925" cy="160388"/>
          </a:xfrm>
        </p:spPr>
        <p:txBody>
          <a:bodyPr/>
          <a:lstStyle/>
          <a:p>
            <a:fld id="{B6F15528-21DE-4FAA-801E-634DDDAF4B2B}" type="slidenum">
              <a:rPr lang="en-US" smtClean="0"/>
              <a:pPr/>
              <a:t>5</a:t>
            </a:fld>
            <a:endParaRPr lang="en-US" dirty="0"/>
          </a:p>
        </p:txBody>
      </p:sp>
      <p:sp>
        <p:nvSpPr>
          <p:cNvPr id="4" name="TextBox 3">
            <a:extLst>
              <a:ext uri="{FF2B5EF4-FFF2-40B4-BE49-F238E27FC236}">
                <a16:creationId xmlns:a16="http://schemas.microsoft.com/office/drawing/2014/main" id="{D146C579-0D5E-4F47-14C2-43272D114F99}"/>
              </a:ext>
            </a:extLst>
          </p:cNvPr>
          <p:cNvSpPr txBox="1"/>
          <p:nvPr/>
        </p:nvSpPr>
        <p:spPr>
          <a:xfrm>
            <a:off x="3320716" y="711517"/>
            <a:ext cx="5719746" cy="4216539"/>
          </a:xfrm>
          <a:prstGeom prst="rect">
            <a:avLst/>
          </a:prstGeom>
          <a:noFill/>
        </p:spPr>
        <p:txBody>
          <a:bodyPr wrap="square" rtlCol="0">
            <a:spAutoFit/>
          </a:bodyPr>
          <a:lstStyle/>
          <a:p>
            <a:pPr algn="ctr"/>
            <a:r>
              <a:rPr lang="en-GB" sz="2600" b="1" kern="100" dirty="0">
                <a:solidFill>
                  <a:srgbClr val="A5C400"/>
                </a:solidFill>
                <a:effectLst/>
                <a:latin typeface="+mn-lt"/>
                <a:ea typeface="Aptos" panose="020B0004020202020204" pitchFamily="34" charset="0"/>
                <a:cs typeface="Times New Roman" panose="02020603050405020304" pitchFamily="18" charset="0"/>
              </a:rPr>
              <a:t>Key words:</a:t>
            </a:r>
            <a:br>
              <a:rPr lang="en-GB" sz="2200" kern="100" dirty="0">
                <a:effectLst/>
                <a:latin typeface="+mn-lt"/>
                <a:ea typeface="Aptos" panose="020B0004020202020204" pitchFamily="34" charset="0"/>
                <a:cs typeface="Times New Roman" panose="02020603050405020304" pitchFamily="18" charset="0"/>
              </a:rPr>
            </a:br>
            <a:r>
              <a:rPr lang="en-GB" sz="2200" kern="100" dirty="0">
                <a:latin typeface="+mn-lt"/>
                <a:ea typeface="Aptos" panose="020B0004020202020204" pitchFamily="34" charset="0"/>
                <a:cs typeface="Times New Roman" panose="02020603050405020304" pitchFamily="18" charset="0"/>
              </a:rPr>
              <a:t> Psalms</a:t>
            </a:r>
            <a:br>
              <a:rPr lang="en-GB" sz="2200" kern="100" dirty="0">
                <a:latin typeface="+mn-lt"/>
                <a:ea typeface="Aptos" panose="020B0004020202020204" pitchFamily="34" charset="0"/>
                <a:cs typeface="Times New Roman" panose="02020603050405020304" pitchFamily="18" charset="0"/>
              </a:rPr>
            </a:br>
            <a:r>
              <a:rPr lang="en-GB" sz="2200" kern="100" dirty="0">
                <a:latin typeface="+mn-lt"/>
                <a:ea typeface="Aptos" panose="020B0004020202020204" pitchFamily="34" charset="0"/>
                <a:cs typeface="Times New Roman" panose="02020603050405020304" pitchFamily="18" charset="0"/>
              </a:rPr>
              <a:t>Stewardship</a:t>
            </a:r>
            <a:br>
              <a:rPr lang="en-GB" sz="2200" kern="100" dirty="0">
                <a:latin typeface="+mn-lt"/>
                <a:ea typeface="Aptos" panose="020B0004020202020204" pitchFamily="34" charset="0"/>
                <a:cs typeface="Times New Roman" panose="02020603050405020304" pitchFamily="18" charset="0"/>
              </a:rPr>
            </a:br>
            <a:r>
              <a:rPr lang="en-GB" sz="2200" kern="100" dirty="0">
                <a:latin typeface="+mn-lt"/>
                <a:ea typeface="Aptos" panose="020B0004020202020204" pitchFamily="34" charset="0"/>
                <a:cs typeface="Times New Roman" panose="02020603050405020304" pitchFamily="18" charset="0"/>
              </a:rPr>
              <a:t>Caring for God’s world</a:t>
            </a:r>
          </a:p>
          <a:p>
            <a:pPr algn="ctr"/>
            <a:endParaRPr lang="en-GB" sz="2200" kern="100" dirty="0">
              <a:latin typeface="+mn-lt"/>
              <a:ea typeface="Aptos" panose="020B0004020202020204" pitchFamily="34" charset="0"/>
              <a:cs typeface="Times New Roman" panose="02020603050405020304" pitchFamily="18" charset="0"/>
            </a:endParaRPr>
          </a:p>
          <a:p>
            <a:pPr algn="ctr"/>
            <a:r>
              <a:rPr lang="en-GB" sz="2600" b="1" kern="100" dirty="0">
                <a:solidFill>
                  <a:srgbClr val="A5C400"/>
                </a:solidFill>
                <a:latin typeface="+mn-lt"/>
                <a:cs typeface="Times New Roman" panose="02020603050405020304" pitchFamily="18" charset="0"/>
              </a:rPr>
              <a:t>Key questions: </a:t>
            </a:r>
          </a:p>
          <a:p>
            <a:pPr algn="ctr"/>
            <a:r>
              <a:rPr lang="en-GB" sz="2200" dirty="0">
                <a:latin typeface="+mn-lt"/>
              </a:rPr>
              <a:t>How can we take care of the earth, God’s gift to us?</a:t>
            </a:r>
          </a:p>
          <a:p>
            <a:pPr algn="ctr"/>
            <a:br>
              <a:rPr lang="en-GB" sz="2200" dirty="0">
                <a:latin typeface="+mn-lt"/>
              </a:rPr>
            </a:br>
            <a:r>
              <a:rPr lang="en-GB" sz="2200" dirty="0">
                <a:latin typeface="+mn-lt"/>
              </a:rPr>
              <a:t>How can we work together to protect our common home?</a:t>
            </a:r>
          </a:p>
          <a:p>
            <a:pPr algn="ctr"/>
            <a:endParaRPr lang="en-GB" dirty="0">
              <a:solidFill>
                <a:schemeClr val="bg1"/>
              </a:solidFill>
              <a:latin typeface="Montserrat" panose="00000500000000000000" pitchFamily="2" charset="0"/>
            </a:endParaRPr>
          </a:p>
        </p:txBody>
      </p:sp>
      <p:pic>
        <p:nvPicPr>
          <p:cNvPr id="5" name="Picture 4">
            <a:extLst>
              <a:ext uri="{FF2B5EF4-FFF2-40B4-BE49-F238E27FC236}">
                <a16:creationId xmlns:a16="http://schemas.microsoft.com/office/drawing/2014/main" id="{7BC5083D-7246-E94F-D16A-B30DA78AB8B2}"/>
              </a:ext>
            </a:extLst>
          </p:cNvPr>
          <p:cNvPicPr>
            <a:picLocks noChangeAspect="1"/>
          </p:cNvPicPr>
          <p:nvPr/>
        </p:nvPicPr>
        <p:blipFill>
          <a:blip r:embed="rId3"/>
          <a:stretch>
            <a:fillRect/>
          </a:stretch>
        </p:blipFill>
        <p:spPr>
          <a:xfrm>
            <a:off x="317499" y="738955"/>
            <a:ext cx="2810964" cy="3978737"/>
          </a:xfrm>
          <a:prstGeom prst="rect">
            <a:avLst/>
          </a:prstGeom>
          <a:ln>
            <a:solidFill>
              <a:srgbClr val="112643"/>
            </a:solidFill>
          </a:ln>
        </p:spPr>
      </p:pic>
    </p:spTree>
    <p:extLst>
      <p:ext uri="{BB962C8B-B14F-4D97-AF65-F5344CB8AC3E}">
        <p14:creationId xmlns:p14="http://schemas.microsoft.com/office/powerpoint/2010/main" val="1207742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28F020-F5C8-9797-1013-8E6FAA33A650}"/>
            </a:ext>
          </a:extLst>
        </p:cNvPr>
        <p:cNvGrpSpPr/>
        <p:nvPr/>
      </p:nvGrpSpPr>
      <p:grpSpPr>
        <a:xfrm>
          <a:off x="0" y="0"/>
          <a:ext cx="0" cy="0"/>
          <a:chOff x="0" y="0"/>
          <a:chExt cx="0" cy="0"/>
        </a:xfrm>
      </p:grpSpPr>
      <p:sp>
        <p:nvSpPr>
          <p:cNvPr id="7" name="Text Placeholder 6">
            <a:extLst>
              <a:ext uri="{FF2B5EF4-FFF2-40B4-BE49-F238E27FC236}">
                <a16:creationId xmlns:a16="http://schemas.microsoft.com/office/drawing/2014/main" id="{267FA911-EAA0-40B1-5085-ABC7B299870B}"/>
              </a:ext>
            </a:extLst>
          </p:cNvPr>
          <p:cNvSpPr>
            <a:spLocks noGrp="1"/>
          </p:cNvSpPr>
          <p:nvPr>
            <p:ph type="body" sz="quarter" idx="12"/>
          </p:nvPr>
        </p:nvSpPr>
        <p:spPr>
          <a:xfrm>
            <a:off x="317500" y="860213"/>
            <a:ext cx="6938064" cy="3858091"/>
          </a:xfrm>
        </p:spPr>
        <p:txBody>
          <a:bodyPr/>
          <a:lstStyle/>
          <a:p>
            <a:pPr marL="0" indent="0">
              <a:buNone/>
            </a:pPr>
            <a:endParaRPr lang="en-US" dirty="0"/>
          </a:p>
          <a:p>
            <a:endParaRPr lang="en-US" dirty="0"/>
          </a:p>
        </p:txBody>
      </p:sp>
      <p:sp>
        <p:nvSpPr>
          <p:cNvPr id="6" name="Title 5">
            <a:extLst>
              <a:ext uri="{FF2B5EF4-FFF2-40B4-BE49-F238E27FC236}">
                <a16:creationId xmlns:a16="http://schemas.microsoft.com/office/drawing/2014/main" id="{8BF4D919-A687-3AD7-B97E-514E3B9C97A1}"/>
              </a:ext>
            </a:extLst>
          </p:cNvPr>
          <p:cNvSpPr>
            <a:spLocks noGrp="1"/>
          </p:cNvSpPr>
          <p:nvPr>
            <p:ph type="title"/>
          </p:nvPr>
        </p:nvSpPr>
        <p:spPr>
          <a:xfrm>
            <a:off x="317499" y="218414"/>
            <a:ext cx="6938065" cy="442425"/>
          </a:xfrm>
        </p:spPr>
        <p:txBody>
          <a:bodyPr vert="horz" lIns="0" tIns="45720" rIns="91440" bIns="45720" rtlCol="0" anchor="ctr">
            <a:noAutofit/>
          </a:bodyPr>
          <a:lstStyle/>
          <a:p>
            <a:r>
              <a:rPr lang="en-US" sz="3600" dirty="0">
                <a:latin typeface="+mj-lt"/>
              </a:rPr>
              <a:t>God’s world</a:t>
            </a:r>
          </a:p>
        </p:txBody>
      </p:sp>
      <p:sp>
        <p:nvSpPr>
          <p:cNvPr id="2" name="Slide Number Placeholder 1">
            <a:extLst>
              <a:ext uri="{FF2B5EF4-FFF2-40B4-BE49-F238E27FC236}">
                <a16:creationId xmlns:a16="http://schemas.microsoft.com/office/drawing/2014/main" id="{B70EDC9E-6112-53D4-C86C-9743AE629671}"/>
              </a:ext>
            </a:extLst>
          </p:cNvPr>
          <p:cNvSpPr>
            <a:spLocks noGrp="1"/>
          </p:cNvSpPr>
          <p:nvPr>
            <p:ph type="sldNum" sz="quarter" idx="14"/>
          </p:nvPr>
        </p:nvSpPr>
        <p:spPr>
          <a:xfrm>
            <a:off x="8866537" y="4872327"/>
            <a:ext cx="173925" cy="160388"/>
          </a:xfrm>
        </p:spPr>
        <p:txBody>
          <a:bodyPr/>
          <a:lstStyle/>
          <a:p>
            <a:fld id="{B6F15528-21DE-4FAA-801E-634DDDAF4B2B}" type="slidenum">
              <a:rPr lang="en-US" smtClean="0"/>
              <a:pPr/>
              <a:t>6</a:t>
            </a:fld>
            <a:endParaRPr lang="en-US" dirty="0"/>
          </a:p>
        </p:txBody>
      </p:sp>
      <p:sp>
        <p:nvSpPr>
          <p:cNvPr id="5" name="TextBox 4">
            <a:extLst>
              <a:ext uri="{FF2B5EF4-FFF2-40B4-BE49-F238E27FC236}">
                <a16:creationId xmlns:a16="http://schemas.microsoft.com/office/drawing/2014/main" id="{85F4A840-2859-110E-5843-3608755B802E}"/>
              </a:ext>
            </a:extLst>
          </p:cNvPr>
          <p:cNvSpPr txBox="1"/>
          <p:nvPr/>
        </p:nvSpPr>
        <p:spPr>
          <a:xfrm>
            <a:off x="4432985" y="2876947"/>
            <a:ext cx="4362133" cy="1477328"/>
          </a:xfrm>
          <a:prstGeom prst="rect">
            <a:avLst/>
          </a:prstGeom>
          <a:noFill/>
        </p:spPr>
        <p:txBody>
          <a:bodyPr wrap="square" rtlCol="0">
            <a:spAutoFit/>
          </a:bodyPr>
          <a:lstStyle/>
          <a:p>
            <a:pPr algn="ctr"/>
            <a:r>
              <a:rPr lang="en-GB" sz="3000" kern="100" dirty="0">
                <a:solidFill>
                  <a:schemeClr val="tx1"/>
                </a:solidFill>
                <a:latin typeface="+mn-lt"/>
                <a:cs typeface="Times New Roman" panose="02020603050405020304" pitchFamily="18" charset="0"/>
              </a:rPr>
              <a:t>What would you like to give God praise for?</a:t>
            </a:r>
          </a:p>
        </p:txBody>
      </p:sp>
      <p:pic>
        <p:nvPicPr>
          <p:cNvPr id="3" name="Picture 2">
            <a:extLst>
              <a:ext uri="{FF2B5EF4-FFF2-40B4-BE49-F238E27FC236}">
                <a16:creationId xmlns:a16="http://schemas.microsoft.com/office/drawing/2014/main" id="{5BE72DE3-0151-89F3-B806-8FBFF2705F97}"/>
              </a:ext>
            </a:extLst>
          </p:cNvPr>
          <p:cNvPicPr>
            <a:picLocks noChangeAspect="1"/>
          </p:cNvPicPr>
          <p:nvPr/>
        </p:nvPicPr>
        <p:blipFill>
          <a:blip r:embed="rId3"/>
          <a:stretch>
            <a:fillRect/>
          </a:stretch>
        </p:blipFill>
        <p:spPr>
          <a:xfrm>
            <a:off x="317498" y="860213"/>
            <a:ext cx="1800231" cy="2768511"/>
          </a:xfrm>
          <a:prstGeom prst="rect">
            <a:avLst/>
          </a:prstGeom>
          <a:ln>
            <a:solidFill>
              <a:srgbClr val="112643"/>
            </a:solidFill>
          </a:ln>
        </p:spPr>
      </p:pic>
      <p:pic>
        <p:nvPicPr>
          <p:cNvPr id="4" name="Picture 3">
            <a:extLst>
              <a:ext uri="{FF2B5EF4-FFF2-40B4-BE49-F238E27FC236}">
                <a16:creationId xmlns:a16="http://schemas.microsoft.com/office/drawing/2014/main" id="{FF189355-B9FE-5098-A989-02536A1EE11C}"/>
              </a:ext>
            </a:extLst>
          </p:cNvPr>
          <p:cNvPicPr>
            <a:picLocks noChangeAspect="1"/>
          </p:cNvPicPr>
          <p:nvPr/>
        </p:nvPicPr>
        <p:blipFill>
          <a:blip r:embed="rId4"/>
          <a:stretch>
            <a:fillRect/>
          </a:stretch>
        </p:blipFill>
        <p:spPr>
          <a:xfrm>
            <a:off x="2332333" y="1620609"/>
            <a:ext cx="1886048" cy="2768511"/>
          </a:xfrm>
          <a:prstGeom prst="rect">
            <a:avLst/>
          </a:prstGeom>
          <a:ln>
            <a:solidFill>
              <a:srgbClr val="112643"/>
            </a:solidFill>
          </a:ln>
        </p:spPr>
      </p:pic>
      <p:sp>
        <p:nvSpPr>
          <p:cNvPr id="11" name="TextBox 10">
            <a:extLst>
              <a:ext uri="{FF2B5EF4-FFF2-40B4-BE49-F238E27FC236}">
                <a16:creationId xmlns:a16="http://schemas.microsoft.com/office/drawing/2014/main" id="{7399F0B9-9297-4DA7-745A-62BFC8DBDE2D}"/>
              </a:ext>
            </a:extLst>
          </p:cNvPr>
          <p:cNvSpPr txBox="1"/>
          <p:nvPr/>
        </p:nvSpPr>
        <p:spPr>
          <a:xfrm>
            <a:off x="4328051" y="810948"/>
            <a:ext cx="4572000" cy="1938992"/>
          </a:xfrm>
          <a:prstGeom prst="rect">
            <a:avLst/>
          </a:prstGeom>
          <a:noFill/>
        </p:spPr>
        <p:txBody>
          <a:bodyPr wrap="square">
            <a:spAutoFit/>
          </a:bodyPr>
          <a:lstStyle/>
          <a:p>
            <a:pPr algn="ctr"/>
            <a:r>
              <a:rPr lang="en-GB" sz="3000" b="1" kern="100" dirty="0">
                <a:solidFill>
                  <a:srgbClr val="A5C400"/>
                </a:solidFill>
                <a:latin typeface="+mn-lt"/>
                <a:ea typeface="Aptos" panose="020B0004020202020204" pitchFamily="34" charset="0"/>
                <a:cs typeface="Times New Roman" panose="02020603050405020304" pitchFamily="18" charset="0"/>
              </a:rPr>
              <a:t>Psalms</a:t>
            </a:r>
            <a:endParaRPr lang="en-GB" sz="3000" kern="100" dirty="0">
              <a:solidFill>
                <a:schemeClr val="tx1"/>
              </a:solidFill>
              <a:latin typeface="+mn-lt"/>
              <a:cs typeface="Times New Roman" panose="02020603050405020304" pitchFamily="18" charset="0"/>
            </a:endParaRPr>
          </a:p>
          <a:p>
            <a:pPr marL="0" indent="0" algn="ctr">
              <a:buNone/>
            </a:pPr>
            <a:r>
              <a:rPr lang="en-GB" sz="3000" kern="100" dirty="0">
                <a:solidFill>
                  <a:schemeClr val="tx1"/>
                </a:solidFill>
                <a:latin typeface="+mn-lt"/>
                <a:cs typeface="Times New Roman" panose="02020603050405020304" pitchFamily="18" charset="0"/>
              </a:rPr>
              <a:t>The psalms give </a:t>
            </a:r>
            <a:br>
              <a:rPr lang="en-GB" sz="3000" kern="100" dirty="0">
                <a:solidFill>
                  <a:schemeClr val="tx1"/>
                </a:solidFill>
                <a:latin typeface="+mn-lt"/>
                <a:cs typeface="Times New Roman" panose="02020603050405020304" pitchFamily="18" charset="0"/>
              </a:rPr>
            </a:br>
            <a:r>
              <a:rPr lang="en-GB" sz="3000" kern="100" dirty="0">
                <a:solidFill>
                  <a:schemeClr val="tx1"/>
                </a:solidFill>
                <a:latin typeface="+mn-lt"/>
                <a:cs typeface="Times New Roman" panose="02020603050405020304" pitchFamily="18" charset="0"/>
              </a:rPr>
              <a:t>praise to God </a:t>
            </a:r>
            <a:br>
              <a:rPr lang="en-GB" sz="3000" kern="100" dirty="0">
                <a:solidFill>
                  <a:schemeClr val="tx1"/>
                </a:solidFill>
                <a:latin typeface="+mn-lt"/>
                <a:cs typeface="Times New Roman" panose="02020603050405020304" pitchFamily="18" charset="0"/>
              </a:rPr>
            </a:br>
            <a:r>
              <a:rPr lang="en-GB" sz="3000" kern="100" dirty="0">
                <a:solidFill>
                  <a:schemeClr val="tx1"/>
                </a:solidFill>
                <a:latin typeface="+mn-lt"/>
                <a:cs typeface="Times New Roman" panose="02020603050405020304" pitchFamily="18" charset="0"/>
              </a:rPr>
              <a:t>for creation.</a:t>
            </a:r>
          </a:p>
        </p:txBody>
      </p:sp>
    </p:spTree>
    <p:extLst>
      <p:ext uri="{BB962C8B-B14F-4D97-AF65-F5344CB8AC3E}">
        <p14:creationId xmlns:p14="http://schemas.microsoft.com/office/powerpoint/2010/main" val="1402112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DED413-CFBF-36CC-6A54-1B95BFE22610}"/>
            </a:ext>
          </a:extLst>
        </p:cNvPr>
        <p:cNvGrpSpPr/>
        <p:nvPr/>
      </p:nvGrpSpPr>
      <p:grpSpPr>
        <a:xfrm>
          <a:off x="0" y="0"/>
          <a:ext cx="0" cy="0"/>
          <a:chOff x="0" y="0"/>
          <a:chExt cx="0" cy="0"/>
        </a:xfrm>
      </p:grpSpPr>
      <p:sp>
        <p:nvSpPr>
          <p:cNvPr id="7" name="Text Placeholder 6">
            <a:extLst>
              <a:ext uri="{FF2B5EF4-FFF2-40B4-BE49-F238E27FC236}">
                <a16:creationId xmlns:a16="http://schemas.microsoft.com/office/drawing/2014/main" id="{D6D4F186-770B-544E-5F6C-DF323B2FB8A9}"/>
              </a:ext>
            </a:extLst>
          </p:cNvPr>
          <p:cNvSpPr>
            <a:spLocks noGrp="1"/>
          </p:cNvSpPr>
          <p:nvPr>
            <p:ph type="body" sz="quarter" idx="12"/>
          </p:nvPr>
        </p:nvSpPr>
        <p:spPr>
          <a:xfrm>
            <a:off x="317500" y="860213"/>
            <a:ext cx="6938064" cy="3858091"/>
          </a:xfrm>
        </p:spPr>
        <p:txBody>
          <a:bodyPr/>
          <a:lstStyle/>
          <a:p>
            <a:pPr marL="0" indent="0">
              <a:buNone/>
            </a:pPr>
            <a:endParaRPr lang="en-US" dirty="0"/>
          </a:p>
          <a:p>
            <a:endParaRPr lang="en-US" dirty="0"/>
          </a:p>
        </p:txBody>
      </p:sp>
      <p:sp>
        <p:nvSpPr>
          <p:cNvPr id="6" name="Title 5">
            <a:extLst>
              <a:ext uri="{FF2B5EF4-FFF2-40B4-BE49-F238E27FC236}">
                <a16:creationId xmlns:a16="http://schemas.microsoft.com/office/drawing/2014/main" id="{791CE1E6-FD26-6510-7D14-BEA58606EF32}"/>
              </a:ext>
            </a:extLst>
          </p:cNvPr>
          <p:cNvSpPr>
            <a:spLocks noGrp="1"/>
          </p:cNvSpPr>
          <p:nvPr>
            <p:ph type="title"/>
          </p:nvPr>
        </p:nvSpPr>
        <p:spPr>
          <a:xfrm>
            <a:off x="317499" y="218414"/>
            <a:ext cx="6938065" cy="442425"/>
          </a:xfrm>
        </p:spPr>
        <p:txBody>
          <a:bodyPr vert="horz" lIns="0" tIns="45720" rIns="91440" bIns="45720" rtlCol="0" anchor="ctr">
            <a:noAutofit/>
          </a:bodyPr>
          <a:lstStyle/>
          <a:p>
            <a:r>
              <a:rPr lang="en-US" sz="3600" dirty="0">
                <a:latin typeface="+mj-lt"/>
              </a:rPr>
              <a:t>God’s world</a:t>
            </a:r>
          </a:p>
        </p:txBody>
      </p:sp>
      <p:sp>
        <p:nvSpPr>
          <p:cNvPr id="8" name="Footer Placeholder 7">
            <a:extLst>
              <a:ext uri="{FF2B5EF4-FFF2-40B4-BE49-F238E27FC236}">
                <a16:creationId xmlns:a16="http://schemas.microsoft.com/office/drawing/2014/main" id="{874A8885-95D1-A569-4290-FD3012C6321B}"/>
              </a:ext>
            </a:extLst>
          </p:cNvPr>
          <p:cNvSpPr>
            <a:spLocks noGrp="1"/>
          </p:cNvSpPr>
          <p:nvPr>
            <p:ph type="ftr" sz="quarter" idx="13"/>
          </p:nvPr>
        </p:nvSpPr>
        <p:spPr>
          <a:xfrm>
            <a:off x="317499" y="4862112"/>
            <a:ext cx="7801765" cy="123111"/>
          </a:xfrm>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222444"/>
                </a:solidFill>
                <a:effectLst/>
                <a:uLnTx/>
                <a:uFillTx/>
                <a:latin typeface="Montserrat" pitchFamily="2" charset="77"/>
              </a:rPr>
              <a:t>Y2 RED poster activities : Branch 1</a:t>
            </a:r>
          </a:p>
        </p:txBody>
      </p:sp>
      <p:sp>
        <p:nvSpPr>
          <p:cNvPr id="2" name="Slide Number Placeholder 1">
            <a:extLst>
              <a:ext uri="{FF2B5EF4-FFF2-40B4-BE49-F238E27FC236}">
                <a16:creationId xmlns:a16="http://schemas.microsoft.com/office/drawing/2014/main" id="{FE07F71E-8A9A-2EE7-50B9-0D050E16BFFB}"/>
              </a:ext>
            </a:extLst>
          </p:cNvPr>
          <p:cNvSpPr>
            <a:spLocks noGrp="1"/>
          </p:cNvSpPr>
          <p:nvPr>
            <p:ph type="sldNum" sz="quarter" idx="14"/>
          </p:nvPr>
        </p:nvSpPr>
        <p:spPr>
          <a:xfrm>
            <a:off x="8866537" y="4872327"/>
            <a:ext cx="173925" cy="160388"/>
          </a:xfrm>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fld id="{B6F15528-21DE-4FAA-801E-634DDDAF4B2B}" type="slidenum">
              <a:rPr kumimoji="0" lang="en-US" sz="700" b="0" i="0" u="none" strike="noStrike" kern="0" cap="none" spc="0" normalizeH="0" baseline="0" noProof="0" smtClean="0">
                <a:ln>
                  <a:noFill/>
                </a:ln>
                <a:solidFill>
                  <a:srgbClr val="222444"/>
                </a:solidFill>
                <a:effectLst/>
                <a:uLnTx/>
                <a:uFillTx/>
                <a:latin typeface="Montserrat Light" panose="020F0502020204030204" pitchFamily="2" charset="0"/>
              </a:rPr>
              <a:pPr marL="0" marR="0" lvl="0" indent="0" algn="ctr" defTabSz="914400" eaLnBrk="1" fontAlgn="auto" latinLnBrk="0" hangingPunct="1">
                <a:lnSpc>
                  <a:spcPct val="100000"/>
                </a:lnSpc>
                <a:spcBef>
                  <a:spcPts val="0"/>
                </a:spcBef>
                <a:spcAft>
                  <a:spcPts val="0"/>
                </a:spcAft>
                <a:buClrTx/>
                <a:buSzTx/>
                <a:buFontTx/>
                <a:buNone/>
                <a:tabLst/>
                <a:defRPr/>
              </a:pPr>
              <a:t>7</a:t>
            </a:fld>
            <a:endParaRPr kumimoji="0" lang="en-US" sz="700" b="0" i="0" u="none" strike="noStrike" kern="0" cap="none" spc="0" normalizeH="0" baseline="0" noProof="0" dirty="0">
              <a:ln>
                <a:noFill/>
              </a:ln>
              <a:solidFill>
                <a:srgbClr val="222444"/>
              </a:solidFill>
              <a:effectLst/>
              <a:uLnTx/>
              <a:uFillTx/>
              <a:latin typeface="Montserrat Light" panose="020F0502020204030204" pitchFamily="2" charset="0"/>
            </a:endParaRPr>
          </a:p>
        </p:txBody>
      </p:sp>
      <p:sp>
        <p:nvSpPr>
          <p:cNvPr id="5" name="TextBox 4">
            <a:extLst>
              <a:ext uri="{FF2B5EF4-FFF2-40B4-BE49-F238E27FC236}">
                <a16:creationId xmlns:a16="http://schemas.microsoft.com/office/drawing/2014/main" id="{770E3972-EE51-7566-3C11-A33B88A079BA}"/>
              </a:ext>
            </a:extLst>
          </p:cNvPr>
          <p:cNvSpPr txBox="1"/>
          <p:nvPr/>
        </p:nvSpPr>
        <p:spPr>
          <a:xfrm>
            <a:off x="4090352" y="860213"/>
            <a:ext cx="4950110" cy="4493538"/>
          </a:xfrm>
          <a:prstGeom prst="rect">
            <a:avLst/>
          </a:prstGeom>
          <a:noFill/>
        </p:spPr>
        <p:txBody>
          <a:bodyPr wrap="square" rtlCol="0">
            <a:spAutoFit/>
          </a:bodyPr>
          <a:lstStyle/>
          <a:p>
            <a:pPr algn="ctr"/>
            <a:r>
              <a:rPr lang="en-GB" sz="2500" b="1" kern="100" dirty="0">
                <a:solidFill>
                  <a:srgbClr val="A5C400"/>
                </a:solidFill>
                <a:latin typeface="+mn-lt"/>
                <a:ea typeface="Aptos" panose="020B0004020202020204" pitchFamily="34" charset="0"/>
                <a:cs typeface="Times New Roman" panose="02020603050405020304" pitchFamily="18" charset="0"/>
              </a:rPr>
              <a:t>Stewardship</a:t>
            </a:r>
          </a:p>
          <a:p>
            <a:pPr algn="ctr"/>
            <a:r>
              <a:rPr lang="en-GB" sz="2500" dirty="0">
                <a:solidFill>
                  <a:srgbClr val="000000"/>
                </a:solidFill>
                <a:latin typeface="+mn-lt"/>
                <a:ea typeface="+mj-ea"/>
                <a:cs typeface="+mj-cs"/>
              </a:rPr>
              <a:t>Stewardship means that we care for the earth so that we can pass it on to our children.</a:t>
            </a:r>
          </a:p>
          <a:p>
            <a:pPr algn="ctr"/>
            <a:endParaRPr lang="en-GB" sz="2500" dirty="0">
              <a:solidFill>
                <a:srgbClr val="000000"/>
              </a:solidFill>
              <a:latin typeface="+mn-lt"/>
              <a:ea typeface="+mj-ea"/>
              <a:cs typeface="+mj-cs"/>
            </a:endParaRPr>
          </a:p>
          <a:p>
            <a:pPr algn="ctr"/>
            <a:r>
              <a:rPr lang="en-GB" sz="2500" dirty="0">
                <a:solidFill>
                  <a:srgbClr val="000000"/>
                </a:solidFill>
                <a:latin typeface="+mn-lt"/>
                <a:ea typeface="+mj-ea"/>
                <a:cs typeface="+mj-cs"/>
              </a:rPr>
              <a:t>What kind of an earth do we want to pass on to others?</a:t>
            </a:r>
          </a:p>
          <a:p>
            <a:pPr algn="ctr"/>
            <a:endParaRPr lang="en-GB" sz="2500" dirty="0">
              <a:solidFill>
                <a:srgbClr val="000000"/>
              </a:solidFill>
              <a:latin typeface="+mn-lt"/>
              <a:ea typeface="+mj-ea"/>
              <a:cs typeface="+mj-cs"/>
            </a:endParaRPr>
          </a:p>
          <a:p>
            <a:pPr marL="0" marR="0" lvl="0" indent="0" algn="ctr" defTabSz="914400" eaLnBrk="1" fontAlgn="auto" latinLnBrk="0" hangingPunct="1">
              <a:lnSpc>
                <a:spcPct val="100000"/>
              </a:lnSpc>
              <a:spcBef>
                <a:spcPts val="0"/>
              </a:spcBef>
              <a:spcAft>
                <a:spcPts val="0"/>
              </a:spcAft>
              <a:buClrTx/>
              <a:buSzTx/>
              <a:buFontTx/>
              <a:buNone/>
              <a:tabLst/>
              <a:defRPr/>
            </a:pPr>
            <a:r>
              <a:rPr lang="en-GB" sz="2500" dirty="0">
                <a:solidFill>
                  <a:srgbClr val="000000"/>
                </a:solidFill>
                <a:latin typeface="+mn-lt"/>
                <a:ea typeface="+mj-ea"/>
                <a:cs typeface="+mj-cs"/>
              </a:rPr>
              <a:t>Is there anything else they could do?</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3600" b="1" i="0" u="none" strike="noStrike" kern="100" cap="none" spc="0" normalizeH="0" baseline="0" noProof="0" dirty="0">
              <a:ln>
                <a:noFill/>
              </a:ln>
              <a:solidFill>
                <a:srgbClr val="A5C400"/>
              </a:solidFill>
              <a:effectLst/>
              <a:uLnTx/>
              <a:uFillTx/>
              <a:latin typeface="Montserrat" panose="00000500000000000000" pitchFamily="2" charset="0"/>
              <a:ea typeface="Aptos" panose="020B0004020202020204" pitchFamily="34" charset="0"/>
              <a:cs typeface="Times New Roman" panose="02020603050405020304" pitchFamily="18" charset="0"/>
            </a:endParaRPr>
          </a:p>
        </p:txBody>
      </p:sp>
      <p:pic>
        <p:nvPicPr>
          <p:cNvPr id="9" name="Picture 8">
            <a:extLst>
              <a:ext uri="{FF2B5EF4-FFF2-40B4-BE49-F238E27FC236}">
                <a16:creationId xmlns:a16="http://schemas.microsoft.com/office/drawing/2014/main" id="{4650B864-E191-055B-260A-212FE201C9ED}"/>
              </a:ext>
            </a:extLst>
          </p:cNvPr>
          <p:cNvPicPr>
            <a:picLocks noChangeAspect="1"/>
          </p:cNvPicPr>
          <p:nvPr/>
        </p:nvPicPr>
        <p:blipFill>
          <a:blip r:embed="rId3"/>
          <a:stretch>
            <a:fillRect/>
          </a:stretch>
        </p:blipFill>
        <p:spPr>
          <a:xfrm>
            <a:off x="438309" y="1009488"/>
            <a:ext cx="1736379" cy="3273799"/>
          </a:xfrm>
          <a:prstGeom prst="rect">
            <a:avLst/>
          </a:prstGeom>
          <a:ln>
            <a:solidFill>
              <a:srgbClr val="002060"/>
            </a:solidFill>
          </a:ln>
        </p:spPr>
      </p:pic>
      <p:pic>
        <p:nvPicPr>
          <p:cNvPr id="10" name="Picture 9">
            <a:extLst>
              <a:ext uri="{FF2B5EF4-FFF2-40B4-BE49-F238E27FC236}">
                <a16:creationId xmlns:a16="http://schemas.microsoft.com/office/drawing/2014/main" id="{A775080A-DF0A-EB18-94F4-2E1CAEA2AE18}"/>
              </a:ext>
            </a:extLst>
          </p:cNvPr>
          <p:cNvPicPr>
            <a:picLocks noChangeAspect="1"/>
          </p:cNvPicPr>
          <p:nvPr/>
        </p:nvPicPr>
        <p:blipFill>
          <a:blip r:embed="rId4"/>
          <a:stretch>
            <a:fillRect/>
          </a:stretch>
        </p:blipFill>
        <p:spPr>
          <a:xfrm>
            <a:off x="2358981" y="1516409"/>
            <a:ext cx="1731370" cy="3273799"/>
          </a:xfrm>
          <a:prstGeom prst="rect">
            <a:avLst/>
          </a:prstGeom>
          <a:ln>
            <a:solidFill>
              <a:srgbClr val="002060"/>
            </a:solidFill>
          </a:ln>
        </p:spPr>
      </p:pic>
    </p:spTree>
    <p:extLst>
      <p:ext uri="{BB962C8B-B14F-4D97-AF65-F5344CB8AC3E}">
        <p14:creationId xmlns:p14="http://schemas.microsoft.com/office/powerpoint/2010/main" val="3804029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34D5F5-8725-AFDF-18C3-999D2BCF411F}"/>
            </a:ext>
          </a:extLst>
        </p:cNvPr>
        <p:cNvGrpSpPr/>
        <p:nvPr/>
      </p:nvGrpSpPr>
      <p:grpSpPr>
        <a:xfrm>
          <a:off x="0" y="0"/>
          <a:ext cx="0" cy="0"/>
          <a:chOff x="0" y="0"/>
          <a:chExt cx="0" cy="0"/>
        </a:xfrm>
      </p:grpSpPr>
      <p:sp>
        <p:nvSpPr>
          <p:cNvPr id="7" name="Text Placeholder 6">
            <a:extLst>
              <a:ext uri="{FF2B5EF4-FFF2-40B4-BE49-F238E27FC236}">
                <a16:creationId xmlns:a16="http://schemas.microsoft.com/office/drawing/2014/main" id="{1CCC7322-9980-040D-E8E4-95BA2A3C5CF4}"/>
              </a:ext>
            </a:extLst>
          </p:cNvPr>
          <p:cNvSpPr>
            <a:spLocks noGrp="1"/>
          </p:cNvSpPr>
          <p:nvPr>
            <p:ph type="body" sz="quarter" idx="12"/>
          </p:nvPr>
        </p:nvSpPr>
        <p:spPr>
          <a:xfrm>
            <a:off x="317500" y="860213"/>
            <a:ext cx="6938064" cy="3858091"/>
          </a:xfrm>
        </p:spPr>
        <p:txBody>
          <a:bodyPr/>
          <a:lstStyle/>
          <a:p>
            <a:pPr marL="0" indent="0">
              <a:buNone/>
            </a:pPr>
            <a:endParaRPr lang="en-US" dirty="0"/>
          </a:p>
          <a:p>
            <a:endParaRPr lang="en-US" dirty="0"/>
          </a:p>
        </p:txBody>
      </p:sp>
      <p:sp>
        <p:nvSpPr>
          <p:cNvPr id="6" name="Title 5">
            <a:extLst>
              <a:ext uri="{FF2B5EF4-FFF2-40B4-BE49-F238E27FC236}">
                <a16:creationId xmlns:a16="http://schemas.microsoft.com/office/drawing/2014/main" id="{54B624BA-E208-0D6B-FDB8-7FD4B4EA5E44}"/>
              </a:ext>
            </a:extLst>
          </p:cNvPr>
          <p:cNvSpPr>
            <a:spLocks noGrp="1"/>
          </p:cNvSpPr>
          <p:nvPr>
            <p:ph type="title"/>
          </p:nvPr>
        </p:nvSpPr>
        <p:spPr>
          <a:xfrm>
            <a:off x="317499" y="218414"/>
            <a:ext cx="6938065" cy="442425"/>
          </a:xfrm>
        </p:spPr>
        <p:txBody>
          <a:bodyPr vert="horz" lIns="0" tIns="45720" rIns="91440" bIns="45720" rtlCol="0" anchor="ctr">
            <a:noAutofit/>
          </a:bodyPr>
          <a:lstStyle/>
          <a:p>
            <a:r>
              <a:rPr lang="en-US" sz="3600" dirty="0">
                <a:latin typeface="+mj-lt"/>
              </a:rPr>
              <a:t>God’s world</a:t>
            </a:r>
          </a:p>
        </p:txBody>
      </p:sp>
      <p:sp>
        <p:nvSpPr>
          <p:cNvPr id="2" name="Slide Number Placeholder 1">
            <a:extLst>
              <a:ext uri="{FF2B5EF4-FFF2-40B4-BE49-F238E27FC236}">
                <a16:creationId xmlns:a16="http://schemas.microsoft.com/office/drawing/2014/main" id="{5F9548A1-EE8C-0363-F055-FCD2DAAFB807}"/>
              </a:ext>
            </a:extLst>
          </p:cNvPr>
          <p:cNvSpPr>
            <a:spLocks noGrp="1"/>
          </p:cNvSpPr>
          <p:nvPr>
            <p:ph type="sldNum" sz="quarter" idx="14"/>
          </p:nvPr>
        </p:nvSpPr>
        <p:spPr>
          <a:xfrm>
            <a:off x="8866537" y="4872327"/>
            <a:ext cx="173925" cy="160388"/>
          </a:xfrm>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fld id="{B6F15528-21DE-4FAA-801E-634DDDAF4B2B}" type="slidenum">
              <a:rPr kumimoji="0" lang="en-US" sz="700" b="0" i="0" u="none" strike="noStrike" kern="0" cap="none" spc="0" normalizeH="0" baseline="0" noProof="0" smtClean="0">
                <a:ln>
                  <a:noFill/>
                </a:ln>
                <a:solidFill>
                  <a:srgbClr val="222444"/>
                </a:solidFill>
                <a:effectLst/>
                <a:uLnTx/>
                <a:uFillTx/>
                <a:latin typeface="Montserrat Light" panose="020F0502020204030204" pitchFamily="2" charset="0"/>
              </a:rPr>
              <a:pPr marL="0" marR="0" lvl="0" indent="0" algn="ctr" defTabSz="914400" eaLnBrk="1" fontAlgn="auto" latinLnBrk="0" hangingPunct="1">
                <a:lnSpc>
                  <a:spcPct val="100000"/>
                </a:lnSpc>
                <a:spcBef>
                  <a:spcPts val="0"/>
                </a:spcBef>
                <a:spcAft>
                  <a:spcPts val="0"/>
                </a:spcAft>
                <a:buClrTx/>
                <a:buSzTx/>
                <a:buFontTx/>
                <a:buNone/>
                <a:tabLst/>
                <a:defRPr/>
              </a:pPr>
              <a:t>8</a:t>
            </a:fld>
            <a:endParaRPr kumimoji="0" lang="en-US" sz="700" b="0" i="0" u="none" strike="noStrike" kern="0" cap="none" spc="0" normalizeH="0" baseline="0" noProof="0" dirty="0">
              <a:ln>
                <a:noFill/>
              </a:ln>
              <a:solidFill>
                <a:srgbClr val="222444"/>
              </a:solidFill>
              <a:effectLst/>
              <a:uLnTx/>
              <a:uFillTx/>
              <a:latin typeface="Montserrat Light" panose="020F0502020204030204" pitchFamily="2" charset="0"/>
            </a:endParaRPr>
          </a:p>
        </p:txBody>
      </p:sp>
      <p:sp>
        <p:nvSpPr>
          <p:cNvPr id="5" name="TextBox 4">
            <a:extLst>
              <a:ext uri="{FF2B5EF4-FFF2-40B4-BE49-F238E27FC236}">
                <a16:creationId xmlns:a16="http://schemas.microsoft.com/office/drawing/2014/main" id="{6D8A3017-66DF-0991-FE57-2B8A0C41434F}"/>
              </a:ext>
            </a:extLst>
          </p:cNvPr>
          <p:cNvSpPr txBox="1"/>
          <p:nvPr/>
        </p:nvSpPr>
        <p:spPr>
          <a:xfrm>
            <a:off x="245581" y="2903009"/>
            <a:ext cx="8509001" cy="1938992"/>
          </a:xfrm>
          <a:prstGeom prst="rect">
            <a:avLst/>
          </a:prstGeom>
          <a:noFill/>
        </p:spPr>
        <p:txBody>
          <a:bodyPr wrap="square" rtlCol="0">
            <a:spAutoFit/>
          </a:bodyPr>
          <a:lstStyle/>
          <a:p>
            <a:pPr algn="ctr"/>
            <a:r>
              <a:rPr kumimoji="0" lang="en-GB" sz="3600" b="1" i="0" u="none" strike="noStrike" kern="100" cap="none" spc="0" normalizeH="0" baseline="0" noProof="0" dirty="0">
                <a:ln>
                  <a:noFill/>
                </a:ln>
                <a:solidFill>
                  <a:srgbClr val="A5C400"/>
                </a:solidFill>
                <a:effectLst/>
                <a:uLnTx/>
                <a:uFillTx/>
                <a:latin typeface="+mn-lt"/>
                <a:ea typeface="Aptos" panose="020B0004020202020204" pitchFamily="34" charset="0"/>
                <a:cs typeface="Times New Roman" panose="02020603050405020304" pitchFamily="18" charset="0"/>
              </a:rPr>
              <a:t>I wonder</a:t>
            </a:r>
            <a:br>
              <a:rPr kumimoji="0" lang="en-GB" sz="3600" b="1" i="0" u="none" strike="noStrike" kern="100" cap="none" spc="0" normalizeH="0" baseline="0" noProof="0" dirty="0">
                <a:ln>
                  <a:noFill/>
                </a:ln>
                <a:solidFill>
                  <a:srgbClr val="A5C400"/>
                </a:solidFill>
                <a:effectLst/>
                <a:uLnTx/>
                <a:uFillTx/>
                <a:latin typeface="+mn-lt"/>
                <a:ea typeface="Aptos" panose="020B0004020202020204" pitchFamily="34" charset="0"/>
                <a:cs typeface="Times New Roman" panose="02020603050405020304" pitchFamily="18" charset="0"/>
              </a:rPr>
            </a:br>
            <a:r>
              <a:rPr lang="en-GB" sz="2800" dirty="0">
                <a:solidFill>
                  <a:srgbClr val="000000"/>
                </a:solidFill>
                <a:latin typeface="+mn-lt"/>
                <a:ea typeface="+mj-ea"/>
                <a:cs typeface="+mj-cs"/>
              </a:rPr>
              <a:t>How can we be good stewards of the earth?</a:t>
            </a:r>
          </a:p>
          <a:p>
            <a:pPr algn="ctr"/>
            <a:r>
              <a:rPr lang="en-GB" sz="2800" dirty="0">
                <a:solidFill>
                  <a:srgbClr val="000000"/>
                </a:solidFill>
                <a:latin typeface="+mn-lt"/>
                <a:ea typeface="+mj-ea"/>
                <a:cs typeface="+mj-cs"/>
              </a:rPr>
              <a:t>What could be added to the picture?</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800" b="0" i="0" u="none" strike="noStrike" kern="0" cap="none" spc="0" normalizeH="0" baseline="0" noProof="0" dirty="0">
              <a:ln>
                <a:noFill/>
              </a:ln>
              <a:solidFill>
                <a:srgbClr val="000000"/>
              </a:solidFill>
              <a:effectLst/>
              <a:uLnTx/>
              <a:uFillTx/>
              <a:latin typeface="Montserrat" panose="00000500000000000000" pitchFamily="2" charset="0"/>
              <a:ea typeface="+mj-ea"/>
              <a:cs typeface="+mj-cs"/>
            </a:endParaRPr>
          </a:p>
        </p:txBody>
      </p:sp>
      <p:pic>
        <p:nvPicPr>
          <p:cNvPr id="3" name="Picture 2">
            <a:extLst>
              <a:ext uri="{FF2B5EF4-FFF2-40B4-BE49-F238E27FC236}">
                <a16:creationId xmlns:a16="http://schemas.microsoft.com/office/drawing/2014/main" id="{7D12BD96-A488-ED47-9534-F2D60EBB2ADF}"/>
              </a:ext>
            </a:extLst>
          </p:cNvPr>
          <p:cNvPicPr>
            <a:picLocks noChangeAspect="1"/>
          </p:cNvPicPr>
          <p:nvPr/>
        </p:nvPicPr>
        <p:blipFill>
          <a:blip r:embed="rId3"/>
          <a:stretch>
            <a:fillRect/>
          </a:stretch>
        </p:blipFill>
        <p:spPr>
          <a:xfrm>
            <a:off x="1057871" y="883309"/>
            <a:ext cx="7028257" cy="1879862"/>
          </a:xfrm>
          <a:prstGeom prst="rect">
            <a:avLst/>
          </a:prstGeom>
          <a:ln>
            <a:solidFill>
              <a:srgbClr val="002060"/>
            </a:solidFill>
          </a:ln>
        </p:spPr>
      </p:pic>
    </p:spTree>
    <p:extLst>
      <p:ext uri="{BB962C8B-B14F-4D97-AF65-F5344CB8AC3E}">
        <p14:creationId xmlns:p14="http://schemas.microsoft.com/office/powerpoint/2010/main" val="913857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C81973-A53B-A0A8-A985-A705F59D8267}"/>
            </a:ext>
          </a:extLst>
        </p:cNvPr>
        <p:cNvGrpSpPr/>
        <p:nvPr/>
      </p:nvGrpSpPr>
      <p:grpSpPr>
        <a:xfrm>
          <a:off x="0" y="0"/>
          <a:ext cx="0" cy="0"/>
          <a:chOff x="0" y="0"/>
          <a:chExt cx="0" cy="0"/>
        </a:xfrm>
      </p:grpSpPr>
      <p:sp>
        <p:nvSpPr>
          <p:cNvPr id="7" name="Text Placeholder 6">
            <a:extLst>
              <a:ext uri="{FF2B5EF4-FFF2-40B4-BE49-F238E27FC236}">
                <a16:creationId xmlns:a16="http://schemas.microsoft.com/office/drawing/2014/main" id="{6A7872C6-A61E-BB26-50FD-EBF689B506C4}"/>
              </a:ext>
            </a:extLst>
          </p:cNvPr>
          <p:cNvSpPr>
            <a:spLocks noGrp="1"/>
          </p:cNvSpPr>
          <p:nvPr>
            <p:ph type="body" sz="quarter" idx="12"/>
          </p:nvPr>
        </p:nvSpPr>
        <p:spPr>
          <a:xfrm>
            <a:off x="317500" y="860213"/>
            <a:ext cx="6938064" cy="3858091"/>
          </a:xfrm>
        </p:spPr>
        <p:txBody>
          <a:bodyPr/>
          <a:lstStyle/>
          <a:p>
            <a:pPr marL="0" indent="0">
              <a:buNone/>
            </a:pPr>
            <a:endParaRPr lang="en-US" dirty="0"/>
          </a:p>
          <a:p>
            <a:endParaRPr lang="en-US" dirty="0"/>
          </a:p>
        </p:txBody>
      </p:sp>
      <p:sp>
        <p:nvSpPr>
          <p:cNvPr id="6" name="Title 5">
            <a:extLst>
              <a:ext uri="{FF2B5EF4-FFF2-40B4-BE49-F238E27FC236}">
                <a16:creationId xmlns:a16="http://schemas.microsoft.com/office/drawing/2014/main" id="{5EC36312-BFF2-5143-357E-5780119BFECF}"/>
              </a:ext>
            </a:extLst>
          </p:cNvPr>
          <p:cNvSpPr>
            <a:spLocks noGrp="1"/>
          </p:cNvSpPr>
          <p:nvPr>
            <p:ph type="title"/>
          </p:nvPr>
        </p:nvSpPr>
        <p:spPr>
          <a:xfrm>
            <a:off x="317499" y="218414"/>
            <a:ext cx="6938065" cy="442425"/>
          </a:xfrm>
        </p:spPr>
        <p:txBody>
          <a:bodyPr vert="horz" lIns="0" tIns="45720" rIns="91440" bIns="45720" rtlCol="0" anchor="ctr">
            <a:noAutofit/>
          </a:bodyPr>
          <a:lstStyle/>
          <a:p>
            <a:r>
              <a:rPr lang="en-US" sz="3600" dirty="0">
                <a:latin typeface="+mj-lt"/>
              </a:rPr>
              <a:t>Let us pray</a:t>
            </a:r>
          </a:p>
        </p:txBody>
      </p:sp>
      <p:sp>
        <p:nvSpPr>
          <p:cNvPr id="2" name="Slide Number Placeholder 1">
            <a:extLst>
              <a:ext uri="{FF2B5EF4-FFF2-40B4-BE49-F238E27FC236}">
                <a16:creationId xmlns:a16="http://schemas.microsoft.com/office/drawing/2014/main" id="{F5595689-504C-4D60-6BD8-FBAAC7EF5F8F}"/>
              </a:ext>
            </a:extLst>
          </p:cNvPr>
          <p:cNvSpPr>
            <a:spLocks noGrp="1"/>
          </p:cNvSpPr>
          <p:nvPr>
            <p:ph type="sldNum" sz="quarter" idx="14"/>
          </p:nvPr>
        </p:nvSpPr>
        <p:spPr>
          <a:xfrm>
            <a:off x="8866537" y="4872327"/>
            <a:ext cx="173925" cy="160388"/>
          </a:xfrm>
        </p:spPr>
        <p:txBody>
          <a:bodyPr/>
          <a:lstStyle/>
          <a:p>
            <a:fld id="{B6F15528-21DE-4FAA-801E-634DDDAF4B2B}" type="slidenum">
              <a:rPr lang="en-US" smtClean="0"/>
              <a:pPr/>
              <a:t>9</a:t>
            </a:fld>
            <a:endParaRPr lang="en-US" dirty="0"/>
          </a:p>
        </p:txBody>
      </p:sp>
      <p:pic>
        <p:nvPicPr>
          <p:cNvPr id="5" name="Picture 4">
            <a:extLst>
              <a:ext uri="{FF2B5EF4-FFF2-40B4-BE49-F238E27FC236}">
                <a16:creationId xmlns:a16="http://schemas.microsoft.com/office/drawing/2014/main" id="{1F3ED9A9-9752-A557-B1AA-4E4E8796258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915569">
            <a:off x="5447137" y="1697784"/>
            <a:ext cx="3958116" cy="2813235"/>
          </a:xfrm>
          <a:prstGeom prst="rect">
            <a:avLst/>
          </a:prstGeom>
        </p:spPr>
      </p:pic>
      <p:sp>
        <p:nvSpPr>
          <p:cNvPr id="9" name="Title 20">
            <a:extLst>
              <a:ext uri="{FF2B5EF4-FFF2-40B4-BE49-F238E27FC236}">
                <a16:creationId xmlns:a16="http://schemas.microsoft.com/office/drawing/2014/main" id="{E15F110A-2C54-38D2-F56E-B6195A2AB30A}"/>
              </a:ext>
            </a:extLst>
          </p:cNvPr>
          <p:cNvSpPr txBox="1">
            <a:spLocks/>
          </p:cNvSpPr>
          <p:nvPr/>
        </p:nvSpPr>
        <p:spPr>
          <a:xfrm>
            <a:off x="687724" y="2481107"/>
            <a:ext cx="5888716" cy="2526400"/>
          </a:xfrm>
          <a:prstGeom prst="rect">
            <a:avLst/>
          </a:prstGeom>
        </p:spPr>
        <p:txBody>
          <a:bodyPr vert="horz" lIns="0" tIns="45720" rIns="91440" bIns="45720" rtlCol="0" anchor="ctr">
            <a:noAutofit/>
          </a:bodyPr>
          <a:lstStyle>
            <a:lvl1pPr>
              <a:defRPr sz="2400" b="0">
                <a:latin typeface="+mn-lt"/>
                <a:ea typeface="+mj-ea"/>
                <a:cs typeface="+mj-cs"/>
              </a:defRPr>
            </a:lvl1pPr>
          </a:lstStyle>
          <a:p>
            <a:pPr algn="l">
              <a:lnSpc>
                <a:spcPct val="150000"/>
              </a:lnSpc>
            </a:pPr>
            <a:r>
              <a:rPr lang="en-US" dirty="0">
                <a:solidFill>
                  <a:srgbClr val="112643"/>
                </a:solidFill>
              </a:rPr>
              <a:t>Thank you, God,</a:t>
            </a:r>
          </a:p>
          <a:p>
            <a:pPr algn="l">
              <a:lnSpc>
                <a:spcPct val="150000"/>
              </a:lnSpc>
            </a:pPr>
            <a:r>
              <a:rPr lang="en-US" dirty="0">
                <a:solidFill>
                  <a:srgbClr val="112643"/>
                </a:solidFill>
              </a:rPr>
              <a:t>for giving us the earth, </a:t>
            </a:r>
          </a:p>
          <a:p>
            <a:pPr algn="l">
              <a:lnSpc>
                <a:spcPct val="150000"/>
              </a:lnSpc>
            </a:pPr>
            <a:r>
              <a:rPr lang="en-US" dirty="0">
                <a:solidFill>
                  <a:srgbClr val="112643"/>
                </a:solidFill>
              </a:rPr>
              <a:t>which is your gift to us. </a:t>
            </a:r>
          </a:p>
          <a:p>
            <a:pPr algn="l">
              <a:lnSpc>
                <a:spcPct val="150000"/>
              </a:lnSpc>
            </a:pPr>
            <a:r>
              <a:rPr lang="en-US" dirty="0">
                <a:solidFill>
                  <a:srgbClr val="112643"/>
                </a:solidFill>
              </a:rPr>
              <a:t>Help us to work together </a:t>
            </a:r>
            <a:br>
              <a:rPr lang="en-US" dirty="0">
                <a:solidFill>
                  <a:srgbClr val="112643"/>
                </a:solidFill>
              </a:rPr>
            </a:br>
            <a:r>
              <a:rPr lang="en-US" dirty="0">
                <a:solidFill>
                  <a:srgbClr val="112643"/>
                </a:solidFill>
              </a:rPr>
              <a:t>to protect the earth, </a:t>
            </a:r>
            <a:br>
              <a:rPr lang="en-US" dirty="0">
                <a:solidFill>
                  <a:srgbClr val="112643"/>
                </a:solidFill>
              </a:rPr>
            </a:br>
            <a:r>
              <a:rPr lang="en-US" dirty="0">
                <a:solidFill>
                  <a:srgbClr val="112643"/>
                </a:solidFill>
              </a:rPr>
              <a:t>our common home. </a:t>
            </a:r>
            <a:br>
              <a:rPr lang="en-US" dirty="0">
                <a:solidFill>
                  <a:srgbClr val="112643"/>
                </a:solidFill>
              </a:rPr>
            </a:br>
            <a:r>
              <a:rPr lang="en-US" dirty="0">
                <a:solidFill>
                  <a:srgbClr val="112643"/>
                </a:solidFill>
              </a:rPr>
              <a:t>Amen</a:t>
            </a:r>
          </a:p>
          <a:p>
            <a:pPr algn="ctr"/>
            <a:br>
              <a:rPr lang="en-US" b="1" dirty="0">
                <a:solidFill>
                  <a:srgbClr val="112643"/>
                </a:solidFill>
                <a:latin typeface="Century Gothic" panose="020B0502020202020204" pitchFamily="34" charset="0"/>
              </a:rPr>
            </a:br>
            <a:br>
              <a:rPr lang="en-US" sz="3200" dirty="0">
                <a:solidFill>
                  <a:srgbClr val="112643"/>
                </a:solidFill>
              </a:rPr>
            </a:br>
            <a:br>
              <a:rPr lang="en-US" sz="2000" dirty="0">
                <a:solidFill>
                  <a:srgbClr val="112643"/>
                </a:solidFill>
              </a:rPr>
            </a:br>
            <a:br>
              <a:rPr lang="en-US" sz="2000" b="1" dirty="0">
                <a:solidFill>
                  <a:srgbClr val="112643"/>
                </a:solidFill>
                <a:latin typeface="Century Gothic" panose="020B0502020202020204" pitchFamily="34" charset="0"/>
              </a:rPr>
            </a:br>
            <a:endParaRPr lang="en-US" dirty="0"/>
          </a:p>
        </p:txBody>
      </p:sp>
    </p:spTree>
    <p:extLst>
      <p:ext uri="{BB962C8B-B14F-4D97-AF65-F5344CB8AC3E}">
        <p14:creationId xmlns:p14="http://schemas.microsoft.com/office/powerpoint/2010/main" val="3979887527"/>
      </p:ext>
    </p:extLst>
  </p:cSld>
  <p:clrMapOvr>
    <a:masterClrMapping/>
  </p:clrMapOvr>
</p:sld>
</file>

<file path=ppt/theme/theme1.xml><?xml version="1.0" encoding="utf-8"?>
<a:theme xmlns:a="http://schemas.openxmlformats.org/drawingml/2006/main" name="Office Theme">
  <a:themeElements>
    <a:clrScheme name="CAFOD new brand TEMPLATE 2025">
      <a:dk1>
        <a:srgbClr val="000000"/>
      </a:dk1>
      <a:lt1>
        <a:srgbClr val="FFFFFF"/>
      </a:lt1>
      <a:dk2>
        <a:srgbClr val="58A333"/>
      </a:dk2>
      <a:lt2>
        <a:srgbClr val="222444"/>
      </a:lt2>
      <a:accent1>
        <a:srgbClr val="A2C617"/>
      </a:accent1>
      <a:accent2>
        <a:srgbClr val="FAC850"/>
      </a:accent2>
      <a:accent3>
        <a:srgbClr val="EE7103"/>
      </a:accent3>
      <a:accent4>
        <a:srgbClr val="DC0014"/>
      </a:accent4>
      <a:accent5>
        <a:srgbClr val="E83273"/>
      </a:accent5>
      <a:accent6>
        <a:srgbClr val="7666AD"/>
      </a:accent6>
      <a:hlink>
        <a:srgbClr val="30BAC7"/>
      </a:hlink>
      <a:folHlink>
        <a:srgbClr val="A2C617"/>
      </a:folHlink>
    </a:clrScheme>
    <a:fontScheme name="Custom 1">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Deeper header for cover sl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Document_x0020_type xmlns="90841315-1a7e-4a5b-a576-d9c66ec88916" xsi:nil="true"/>
    <type_x0020_of_x0020_logo xmlns="90841315-1a7e-4a5b-a576-d9c66ec88916" xsi:nil="true"/>
    <_dlc_DocId xmlns="04672002-f21f-4240-adfb-f0b653fb6fb5">SZUU6KYVHK2A-965008382-234</_dlc_DocId>
    <_dlc_DocIdUrl xmlns="04672002-f21f-4240-adfb-f0b653fb6fb5">
      <Url>https://cafod365.sharepoint.com/sites/int/CreativeContent/_layouts/15/DocIdRedir.aspx?ID=SZUU6KYVHK2A-965008382-234</Url>
      <Description>SZUU6KYVHK2A-965008382-234</Description>
    </_dlc_DocIdUrl>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ct:contentTypeSchema xmlns:ct="http://schemas.microsoft.com/office/2006/metadata/contentType" xmlns:ma="http://schemas.microsoft.com/office/2006/metadata/properties/metaAttributes" ct:_="" ma:_="" ma:contentTypeName="Document" ma:contentTypeID="0x01010022C27DB9812F1F4CB90A5C444ACA77F1" ma:contentTypeVersion="2975" ma:contentTypeDescription="Create a new document." ma:contentTypeScope="" ma:versionID="214064d68ec888ad6ef0e141b61340bd">
  <xsd:schema xmlns:xsd="http://www.w3.org/2001/XMLSchema" xmlns:xs="http://www.w3.org/2001/XMLSchema" xmlns:p="http://schemas.microsoft.com/office/2006/metadata/properties" xmlns:ns2="04672002-f21f-4240-adfb-f0b653fb6fb5" xmlns:ns3="90841315-1a7e-4a5b-a576-d9c66ec88916" xmlns:ns4="00e50e80-58b4-4d16-bf00-896561ced75b" targetNamespace="http://schemas.microsoft.com/office/2006/metadata/properties" ma:root="true" ma:fieldsID="9e146d007034eed51d305ae273a6ea6b" ns2:_="" ns3:_="" ns4:_="">
    <xsd:import namespace="04672002-f21f-4240-adfb-f0b653fb6fb5"/>
    <xsd:import namespace="90841315-1a7e-4a5b-a576-d9c66ec88916"/>
    <xsd:import namespace="00e50e80-58b4-4d16-bf00-896561ced75b"/>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DateTaken" minOccurs="0"/>
                <xsd:element ref="ns3:MediaServiceAutoTags" minOccurs="0"/>
                <xsd:element ref="ns3:MediaServiceOCR" minOccurs="0"/>
                <xsd:element ref="ns3:Document_x0020_type" minOccurs="0"/>
                <xsd:element ref="ns3:type_x0020_of_x0020_logo" minOccurs="0"/>
                <xsd:element ref="ns4:SharedWithUsers" minOccurs="0"/>
                <xsd:element ref="ns4:SharedWithDetails" minOccurs="0"/>
                <xsd:element ref="ns3:MediaServiceAutoKeyPoints" minOccurs="0"/>
                <xsd:element ref="ns3:MediaServiceKeyPoints" minOccurs="0"/>
                <xsd:element ref="ns3:MediaServiceGenerationTime" minOccurs="0"/>
                <xsd:element ref="ns3:MediaServiceEventHashCode"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4672002-f21f-4240-adfb-f0b653fb6fb5"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dexed="true"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90841315-1a7e-4a5b-a576-d9c66ec88916"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Document_x0020_type" ma:index="16" nillable="true" ma:displayName="Document type" ma:description="Logos&#10;Policy&#10;Templates" ma:format="Dropdown" ma:internalName="Document_x0020_type">
      <xsd:simpleType>
        <xsd:restriction base="dms:Choice">
          <xsd:enumeration value="Logos"/>
          <xsd:enumeration value="Policy"/>
          <xsd:enumeration value="Templates"/>
          <xsd:enumeration value="Training"/>
          <xsd:enumeration value="Guidelines"/>
        </xsd:restriction>
      </xsd:simpleType>
    </xsd:element>
    <xsd:element name="type_x0020_of_x0020_logo" ma:index="17" nillable="true" ma:displayName="type of logo or template" ma:format="Dropdown" ma:internalName="type_x0020_of_x0020_logo">
      <xsd:simpleType>
        <xsd:restriction base="dms:Choice">
          <xsd:enumeration value="jpeg"/>
          <xsd:enumeration value="png"/>
          <xsd:enumeration value="eps"/>
          <xsd:enumeration value="pdf vector"/>
          <xsd:enumeration value="guidelines"/>
          <xsd:enumeration value="PPT templates"/>
          <xsd:enumeration value="Word templates"/>
          <xsd:enumeration value="tif"/>
        </xsd:restriction>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MediaServiceGenerationTime" ma:index="22" nillable="true" ma:displayName="MediaServiceGenerationTime" ma:hidden="true" ma:internalName="MediaServiceGenerationTime" ma:readOnly="true">
      <xsd:simpleType>
        <xsd:restriction base="dms:Text"/>
      </xsd:simpleType>
    </xsd:element>
    <xsd:element name="MediaServiceEventHashCode" ma:index="23" nillable="true" ma:displayName="MediaServiceEventHashCode" ma:hidden="true" ma:internalName="MediaServiceEventHashCode"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0e50e80-58b4-4d16-bf00-896561ced75b"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7880FD4-C537-4FE3-BF29-620D65E12577}">
  <ds:schemaRefs>
    <ds:schemaRef ds:uri="http://purl.org/dc/terms/"/>
    <ds:schemaRef ds:uri="00e50e80-58b4-4d16-bf00-896561ced75b"/>
    <ds:schemaRef ds:uri="http://schemas.microsoft.com/office/2006/documentManagement/types"/>
    <ds:schemaRef ds:uri="http://schemas.microsoft.com/office/2006/metadata/properties"/>
    <ds:schemaRef ds:uri="90841315-1a7e-4a5b-a576-d9c66ec88916"/>
    <ds:schemaRef ds:uri="http://purl.org/dc/elements/1.1/"/>
    <ds:schemaRef ds:uri="http://schemas.openxmlformats.org/package/2006/metadata/core-properties"/>
    <ds:schemaRef ds:uri="http://schemas.microsoft.com/office/infopath/2007/PartnerControls"/>
    <ds:schemaRef ds:uri="04672002-f21f-4240-adfb-f0b653fb6fb5"/>
    <ds:schemaRef ds:uri="http://www.w3.org/XML/1998/namespace"/>
    <ds:schemaRef ds:uri="http://purl.org/dc/dcmitype/"/>
  </ds:schemaRefs>
</ds:datastoreItem>
</file>

<file path=customXml/itemProps2.xml><?xml version="1.0" encoding="utf-8"?>
<ds:datastoreItem xmlns:ds="http://schemas.openxmlformats.org/officeDocument/2006/customXml" ds:itemID="{558CADD5-7CDB-4674-A12B-6A140624B8F7}">
  <ds:schemaRefs>
    <ds:schemaRef ds:uri="http://schemas.microsoft.com/sharepoint/v3/contenttype/forms"/>
  </ds:schemaRefs>
</ds:datastoreItem>
</file>

<file path=customXml/itemProps3.xml><?xml version="1.0" encoding="utf-8"?>
<ds:datastoreItem xmlns:ds="http://schemas.openxmlformats.org/officeDocument/2006/customXml" ds:itemID="{ACDDB819-B1C6-44E0-A4E7-79EC63B129E2}">
  <ds:schemaRefs>
    <ds:schemaRef ds:uri="http://schemas.microsoft.com/sharepoint/events"/>
  </ds:schemaRefs>
</ds:datastoreItem>
</file>

<file path=customXml/itemProps4.xml><?xml version="1.0" encoding="utf-8"?>
<ds:datastoreItem xmlns:ds="http://schemas.openxmlformats.org/officeDocument/2006/customXml" ds:itemID="{AA4729AB-9B2A-4504-A273-E6170BBAD93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4672002-f21f-4240-adfb-f0b653fb6fb5"/>
    <ds:schemaRef ds:uri="90841315-1a7e-4a5b-a576-d9c66ec88916"/>
    <ds:schemaRef ds:uri="00e50e80-58b4-4d16-bf00-896561ced75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11398</TotalTime>
  <Words>1189</Words>
  <Application>Microsoft Office PowerPoint</Application>
  <PresentationFormat>On-screen Show (16:9)</PresentationFormat>
  <Paragraphs>154</Paragraphs>
  <Slides>11</Slides>
  <Notes>10</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11</vt:i4>
      </vt:variant>
    </vt:vector>
  </HeadingPairs>
  <TitlesOfParts>
    <vt:vector size="24" baseType="lpstr">
      <vt:lpstr>system-ui</vt:lpstr>
      <vt:lpstr>Aptos</vt:lpstr>
      <vt:lpstr>Calibri</vt:lpstr>
      <vt:lpstr>Courier New</vt:lpstr>
      <vt:lpstr>Montserrat Light</vt:lpstr>
      <vt:lpstr>Arial</vt:lpstr>
      <vt:lpstr>Montserrat ExtraBold</vt:lpstr>
      <vt:lpstr>Century Gothic</vt:lpstr>
      <vt:lpstr>Arial Black</vt:lpstr>
      <vt:lpstr>Montserrat</vt:lpstr>
      <vt:lpstr>Symbol</vt:lpstr>
      <vt:lpstr>Office Theme</vt:lpstr>
      <vt:lpstr>Deeper header for cover slides</vt:lpstr>
      <vt:lpstr>Year 2 RED poster activities </vt:lpstr>
      <vt:lpstr> EYFS       Year 1  Year 2</vt:lpstr>
      <vt:lpstr>God’s gifts</vt:lpstr>
      <vt:lpstr>“In the beginning God “In the beginning God made the heavens and the earth….  God created man in his own image, in the image of God he created him; male and female he created them…  God saw everything that he had made and, indeed, it was very good.”   Genesis 1: 1-31   </vt:lpstr>
      <vt:lpstr>God’s world</vt:lpstr>
      <vt:lpstr>God’s world</vt:lpstr>
      <vt:lpstr>God’s world</vt:lpstr>
      <vt:lpstr>God’s world</vt:lpstr>
      <vt:lpstr>Let us pray</vt:lpstr>
      <vt:lpstr>God’s world</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Victoria Ahmed</dc:creator>
  <cp:lastModifiedBy>Victoria Ahmed</cp:lastModifiedBy>
  <cp:revision>20</cp:revision>
  <dcterms:created xsi:type="dcterms:W3CDTF">2025-02-19T13:24:09Z</dcterms:created>
  <dcterms:modified xsi:type="dcterms:W3CDTF">2025-06-03T10:53:27Z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2025-02-19T00:00:00Z</vt:filetime>
  </property>
  <property fmtid="{D5CDD505-2E9C-101B-9397-08002B2CF9AE}" pid="3" name="Creator">
    <vt:lpwstr>Adobe InDesign 20.1 (Macintosh)</vt:lpwstr>
  </property>
  <property fmtid="{D5CDD505-2E9C-101B-9397-08002B2CF9AE}" pid="4" name="LastSaved">
    <vt:filetime>2025-02-19T00:00:00Z</vt:filetime>
  </property>
  <property fmtid="{D5CDD505-2E9C-101B-9397-08002B2CF9AE}" pid="5" name="Producer">
    <vt:lpwstr>Adobe PDF Library 17.0</vt:lpwstr>
  </property>
  <property fmtid="{D5CDD505-2E9C-101B-9397-08002B2CF9AE}" pid="6" name="ContentTypeId">
    <vt:lpwstr>0x01010022C27DB9812F1F4CB90A5C444ACA77F1</vt:lpwstr>
  </property>
  <property fmtid="{D5CDD505-2E9C-101B-9397-08002B2CF9AE}" pid="7" name="_dlc_DocIdItemGuid">
    <vt:lpwstr>a2bc387f-4a1d-4640-9571-1c7cbfe248fe</vt:lpwstr>
  </property>
</Properties>
</file>