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sldIdLst>
    <p:sldId id="256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2" autoAdjust="0"/>
    <p:restoredTop sz="84077" autoAdjust="0"/>
  </p:normalViewPr>
  <p:slideViewPr>
    <p:cSldViewPr snapToGrid="0">
      <p:cViewPr varScale="1">
        <p:scale>
          <a:sx n="93" d="100"/>
          <a:sy n="93" d="100"/>
        </p:scale>
        <p:origin x="4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27C5-9730-4522-97F0-BF11BC6ABD84}" type="datetimeFigureOut">
              <a:rPr lang="en-US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5366C-5F8C-42CA-9C4D-03125D9DB2B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ctfassets.net/vy3axnuecuwj/7z5sVcLU2LuII7vYfPMi2i/f8ae4d0aabd09d58ff0872d8d229726f/CAFOD_CST_Song.mp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ctfassets.net/vy3axnuecuwj/7z5sVcLU2LuII7vYfPMi2i/f8ae4d0aabd09d58ff0872d8d229726f/CAFOD_CST_Song.mp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Song link: </a:t>
            </a:r>
            <a:r>
              <a:rPr lang="en-GB" dirty="0">
                <a:hlinkClick r:id="rId3"/>
              </a:rPr>
              <a:t>assets.ctfassets.net/vy3axnuecuwj/7z5sVcLU2LuII7vYfPMi2i/f8ae4d0aabd09d58ff0872d8d229726f/CAFOD_CST_Song.mp3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0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Song link: </a:t>
            </a:r>
            <a:r>
              <a:rPr lang="en-GB" dirty="0">
                <a:hlinkClick r:id="rId3"/>
              </a:rPr>
              <a:t>assets.ctfassets.net/vy3axnuecuwj/7z5sVcLU2LuII7vYfPMi2i/f8ae4d0aabd09d58ff0872d8d229726f/CAFOD_CST_Song.mp3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5366C-5F8C-42CA-9C4D-03125D9DB2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4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ver or section slid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249"/>
            <a:ext cx="12188829" cy="595475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85999" y="2116800"/>
            <a:ext cx="5884983" cy="1323439"/>
          </a:xfrm>
        </p:spPr>
        <p:txBody>
          <a:bodyPr wrap="square"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86000" y="4935600"/>
            <a:ext cx="56088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7200" y="1299600"/>
            <a:ext cx="10890000" cy="810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00888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00888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7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412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37200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2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412" y="2278800"/>
            <a:ext cx="6120788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37200" y="2278800"/>
            <a:ext cx="4426312" cy="4079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r video gr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580401" y="1321200"/>
            <a:ext cx="8646567" cy="510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45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r video grab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580401" y="1321200"/>
            <a:ext cx="8646567" cy="510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978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r video grab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7E6365E-529D-41D3-8B07-AE13821ED07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1580401" y="1321200"/>
            <a:ext cx="8646567" cy="510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8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6402-BA29-4830-8DA5-DACDD67A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62400"/>
            <a:ext cx="10515600" cy="707886"/>
          </a:xfrm>
        </p:spPr>
        <p:txBody>
          <a:bodyPr anchor="t" anchorCtr="0"/>
          <a:lstStyle>
            <a:lvl1pPr algn="ctr"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248478" y="6350000"/>
            <a:ext cx="11694602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The Catholic Agency for Overseas Development (CAFOD) is the official aid agency of the Catholic Church in England and Wales and part of Caritas International.  </a:t>
            </a:r>
            <a:b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</a:b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Registered charity number 1160384. Company limited by guarantee registered in England and Wales number 09387398.</a:t>
            </a:r>
          </a:p>
        </p:txBody>
      </p:sp>
    </p:spTree>
    <p:extLst>
      <p:ext uri="{BB962C8B-B14F-4D97-AF65-F5344CB8AC3E}">
        <p14:creationId xmlns:p14="http://schemas.microsoft.com/office/powerpoint/2010/main" val="2455087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E36402-BA29-4830-8DA5-DACDD67A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62400"/>
            <a:ext cx="10515600" cy="707886"/>
          </a:xfrm>
        </p:spPr>
        <p:txBody>
          <a:bodyPr anchor="t" anchorCtr="0"/>
          <a:lstStyle>
            <a:lvl1pPr algn="ctr">
              <a:lnSpc>
                <a:spcPts val="48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478" y="6350000"/>
            <a:ext cx="11694602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The Catholic Agency for Overseas Development (CAFOD) is the official aid agency of the Catholic Church in England and Wales and part of Caritas International.  </a:t>
            </a:r>
            <a:b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</a:br>
            <a:r>
              <a:rPr lang="en-GB" sz="1300" b="0" i="0" u="none" strike="noStrike" kern="1200" baseline="30000">
                <a:solidFill>
                  <a:srgbClr val="112643"/>
                </a:solidFill>
                <a:latin typeface="+mn-lt"/>
                <a:ea typeface="+mn-ea"/>
                <a:cs typeface="+mn-cs"/>
              </a:rPr>
              <a:t>Registered charity number 1160384. Company limited by guarantee registered in England and Wales number 09387398.</a:t>
            </a:r>
          </a:p>
        </p:txBody>
      </p:sp>
    </p:spTree>
    <p:extLst>
      <p:ext uri="{BB962C8B-B14F-4D97-AF65-F5344CB8AC3E}">
        <p14:creationId xmlns:p14="http://schemas.microsoft.com/office/powerpoint/2010/main" val="424642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E36402-BA29-4830-8DA5-DACDD67A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362400"/>
            <a:ext cx="10515600" cy="707886"/>
          </a:xfrm>
        </p:spPr>
        <p:txBody>
          <a:bodyPr anchor="t" anchorCtr="0"/>
          <a:lstStyle>
            <a:lvl1pPr algn="ctr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478" y="6350000"/>
            <a:ext cx="11694602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0" b="0" i="0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Catholic Agency for Overseas Development (CAFOD) is the official aid agency of the Catholic Church in England and Wales and part of Caritas International.  </a:t>
            </a:r>
            <a:br>
              <a:rPr lang="en-GB" sz="1300" b="0" i="0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1300" b="0" i="0" u="none" strike="noStrike" kern="1200" baseline="300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Registered charity number 1160384. Company limited by guarantee registered in England and Wales number 09387398.</a:t>
            </a:r>
          </a:p>
        </p:txBody>
      </p:sp>
    </p:spTree>
    <p:extLst>
      <p:ext uri="{BB962C8B-B14F-4D97-AF65-F5344CB8AC3E}">
        <p14:creationId xmlns:p14="http://schemas.microsoft.com/office/powerpoint/2010/main" val="25767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ver or section slid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249"/>
            <a:ext cx="12188829" cy="595475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4800" y="2116800"/>
            <a:ext cx="5608800" cy="1323439"/>
          </a:xfrm>
        </p:spPr>
        <p:txBody>
          <a:bodyPr/>
          <a:lstStyle>
            <a:lvl1pPr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4800" y="4935600"/>
            <a:ext cx="5608800" cy="40011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9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AF46-C57D-4982-BFAE-3CE62740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60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55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CB01-360B-DB94-9627-DA028545D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FAFDD-C265-2B59-1973-0576EF6D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E6AFE-AB14-A526-B34A-B03463EF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6939-B828-D64A-8466-58793CA777A2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426F2-55D2-3329-0DE1-10BF9EEE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AD33-5598-7454-1A3F-F19C919C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9B81-BAC7-694D-9A74-9A7742181D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B7C9F-9F27-A9EB-2C00-2B534FE09D40}"/>
              </a:ext>
            </a:extLst>
          </p:cNvPr>
          <p:cNvSpPr/>
          <p:nvPr userDrawn="1"/>
        </p:nvSpPr>
        <p:spPr>
          <a:xfrm>
            <a:off x="0" y="6274942"/>
            <a:ext cx="12192000" cy="583058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and white text&#10;&#10;Description automatically generated">
            <a:extLst>
              <a:ext uri="{FF2B5EF4-FFF2-40B4-BE49-F238E27FC236}">
                <a16:creationId xmlns:a16="http://schemas.microsoft.com/office/drawing/2014/main" id="{D4444EE8-0A64-D6B6-DC26-654A036F7C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369" y="6302501"/>
            <a:ext cx="4187518" cy="527939"/>
          </a:xfrm>
          <a:prstGeom prst="rect">
            <a:avLst/>
          </a:prstGeom>
        </p:spPr>
      </p:pic>
      <p:pic>
        <p:nvPicPr>
          <p:cNvPr id="10" name="Picture 9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9F24D9DE-30D0-4747-7DE9-14D6C27DA6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5504" y="6333765"/>
            <a:ext cx="3038855" cy="4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rgbClr val="11264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rgbClr val="11264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rgbClr val="11264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section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85825"/>
            <a:ext cx="12192000" cy="5972175"/>
          </a:xfrm>
          <a:prstGeom prst="rect">
            <a:avLst/>
          </a:prstGeom>
          <a:solidFill>
            <a:srgbClr val="11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19600" y="2296800"/>
            <a:ext cx="6321600" cy="1323439"/>
          </a:xfrm>
        </p:spPr>
        <p:txBody>
          <a:bodyPr anchor="t" anchorCtr="0">
            <a:spAutoFit/>
          </a:bodyPr>
          <a:lstStyle>
            <a:lvl1pPr algn="l">
              <a:lnSpc>
                <a:spcPts val="48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19600" y="4521600"/>
            <a:ext cx="6321600" cy="400110"/>
          </a:xfrm>
        </p:spPr>
        <p:txBody>
          <a:bodyPr/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E84E-E248-4528-BBAA-120DF610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8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108900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9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04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6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s tex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48968"/>
            <a:ext cx="12192000" cy="5909032"/>
          </a:xfrm>
          <a:prstGeom prst="rect">
            <a:avLst/>
          </a:prstGeom>
          <a:solidFill>
            <a:srgbClr val="11264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719C18-ACC8-489E-9F78-7161B1A03A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0400" y="2278800"/>
            <a:ext cx="5295600" cy="224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9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6B0B3-DE56-41B8-BF63-E55B60D3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299600"/>
            <a:ext cx="10890000" cy="4514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7B7D7-9F2A-45E8-B552-FAE2315F9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00" y="2278800"/>
            <a:ext cx="10890000" cy="224640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5" y="329271"/>
            <a:ext cx="2707578" cy="2733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90324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4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50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51" r:id="rId17"/>
    <p:sldLayoutId id="2147483678" r:id="rId18"/>
    <p:sldLayoutId id="2147483679" r:id="rId19"/>
    <p:sldLayoutId id="2147483654" r:id="rId20"/>
    <p:sldLayoutId id="2147483655" r:id="rId21"/>
    <p:sldLayoutId id="2147483680" r:id="rId22"/>
  </p:sldLayoutIdLst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i="0" kern="1200">
          <a:solidFill>
            <a:srgbClr val="112643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1pPr>
      <a:lvl2pPr marL="762000" indent="-3048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Wingdings" charset="2"/>
        <a:buChar char="ü"/>
        <a:tabLst/>
        <a:defRPr sz="2000" kern="1200">
          <a:solidFill>
            <a:srgbClr val="11264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100"/>
        </a:spcAft>
        <a:buClr>
          <a:srgbClr val="A5C400"/>
        </a:buClr>
        <a:buSzPct val="120000"/>
        <a:buFont typeface="Arial" panose="020B0604020202020204" pitchFamily="34" charset="0"/>
        <a:buChar char="•"/>
        <a:defRPr sz="2000" kern="1200">
          <a:solidFill>
            <a:srgbClr val="1126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EA337B-B140-6EC3-5ADE-AF62AF6B5816}"/>
              </a:ext>
            </a:extLst>
          </p:cNvPr>
          <p:cNvSpPr/>
          <p:nvPr/>
        </p:nvSpPr>
        <p:spPr>
          <a:xfrm>
            <a:off x="0" y="0"/>
            <a:ext cx="12192000" cy="1404226"/>
          </a:xfrm>
          <a:prstGeom prst="rect">
            <a:avLst/>
          </a:prstGeom>
          <a:solidFill>
            <a:srgbClr val="152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artoon animals&#10;&#10;Description automatically generated">
            <a:extLst>
              <a:ext uri="{FF2B5EF4-FFF2-40B4-BE49-F238E27FC236}">
                <a16:creationId xmlns:a16="http://schemas.microsoft.com/office/drawing/2014/main" id="{C9B1D4A2-F240-38EA-0B1D-CE3CEEB48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098" y="825843"/>
            <a:ext cx="6126892" cy="6126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CEA88C-8FC5-8641-2926-7B1E0864CE0B}"/>
              </a:ext>
            </a:extLst>
          </p:cNvPr>
          <p:cNvSpPr txBox="1"/>
          <p:nvPr/>
        </p:nvSpPr>
        <p:spPr>
          <a:xfrm>
            <a:off x="364614" y="2139166"/>
            <a:ext cx="49198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52345"/>
                </a:solidFill>
                <a:latin typeface="Century Gothic" panose="020B0502020202020204" pitchFamily="34" charset="0"/>
              </a:rPr>
              <a:t>Catholic Social Teaching </a:t>
            </a:r>
          </a:p>
          <a:p>
            <a:endParaRPr lang="en-US" sz="3600" dirty="0">
              <a:solidFill>
                <a:srgbClr val="152345"/>
              </a:solidFill>
              <a:latin typeface="Century Gothic" panose="020B0502020202020204" pitchFamily="34" charset="0"/>
            </a:endParaRPr>
          </a:p>
          <a:p>
            <a:r>
              <a:rPr lang="en-US" sz="3600" dirty="0">
                <a:solidFill>
                  <a:srgbClr val="152345"/>
                </a:solidFill>
                <a:latin typeface="Century Gothic" panose="020B0502020202020204" pitchFamily="34" charset="0"/>
              </a:rPr>
              <a:t>Song lyrics</a:t>
            </a:r>
            <a:endParaRPr lang="en-GB" sz="4800" dirty="0">
              <a:solidFill>
                <a:srgbClr val="1523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logo with a green cross&#10;&#10;Description automatically generated">
            <a:extLst>
              <a:ext uri="{FF2B5EF4-FFF2-40B4-BE49-F238E27FC236}">
                <a16:creationId xmlns:a16="http://schemas.microsoft.com/office/drawing/2014/main" id="{E543BCAB-DC95-C2C0-C158-BFEB4F679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65338"/>
            <a:ext cx="3025931" cy="1404227"/>
          </a:xfrm>
          <a:prstGeom prst="rect">
            <a:avLst/>
          </a:prstGeom>
        </p:spPr>
      </p:pic>
      <p:pic>
        <p:nvPicPr>
          <p:cNvPr id="15" name="Picture 14" descr="A green and black text&#10;&#10;Description automatically generated">
            <a:extLst>
              <a:ext uri="{FF2B5EF4-FFF2-40B4-BE49-F238E27FC236}">
                <a16:creationId xmlns:a16="http://schemas.microsoft.com/office/drawing/2014/main" id="{073CF0C1-A50D-0304-2064-4498DBD0D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10" y="0"/>
            <a:ext cx="10935278" cy="14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DFB29-FC1F-C2A0-A7A6-B306142A6EB3}"/>
              </a:ext>
            </a:extLst>
          </p:cNvPr>
          <p:cNvSpPr txBox="1"/>
          <p:nvPr/>
        </p:nvSpPr>
        <p:spPr>
          <a:xfrm>
            <a:off x="243929" y="2041988"/>
            <a:ext cx="747196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It’s as easy as C S T,</a:t>
            </a:r>
          </a:p>
          <a:p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it’s Catholic Social Teaching.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We see, choose, act to build a better world.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It’s the words of the Popes who are so wise,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the example of holy people’s lives.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It’s the light of the scriptures.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We are guided by love, love, love.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1F334-9873-AC25-3B73-E89A4281125E}"/>
              </a:ext>
            </a:extLst>
          </p:cNvPr>
          <p:cNvSpPr txBox="1"/>
          <p:nvPr/>
        </p:nvSpPr>
        <p:spPr>
          <a:xfrm>
            <a:off x="7019885" y="1053188"/>
            <a:ext cx="60977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Solidarity, subsidiarity, dignity and </a:t>
            </a: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the common good.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These are ways we can live out a </a:t>
            </a: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better plan for justice in the world.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b="1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It’s as easy as C S T…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Option for the poor, distributive justice,</a:t>
            </a: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stewardship and building peace.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Participation too, that means me and you, </a:t>
            </a: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for justice in the world.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It’s as easy as C S T…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See the world around you,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use CST to choose what you’re going to do.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Act, so things will improve.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We can make a difference now with…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 S T…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5985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CAFOD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Advent</Activity>
    <Audience xmlns="236a9a4b-a03c-46ba-8ec6-624c184acbc6">Primary</Audience>
    <_Status xmlns="http://schemas.microsoft.com/sharepoint/v3/fields">Not Started</_Status>
    <_dlc_DocId xmlns="04672002-f21f-4240-adfb-f0b653fb6fb5">SZUU6KYVHK2A-2146017777-14358</_dlc_DocId>
    <_dlc_DocIdUrl xmlns="04672002-f21f-4240-adfb-f0b653fb6fb5">
      <Url>https://cafod365.sharepoint.com/sites/int/Education/_layouts/15/DocIdRedir.aspx?ID=SZUU6KYVHK2A-2146017777-14358</Url>
      <Description>SZUU6KYVHK2A-2146017777-14358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1" ma:contentTypeDescription="Create a new document." ma:contentTypeScope="" ma:versionID="4aa2db4177c8e0f85f25b58e27dabfdf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9904130c5251f848678ed5a103073116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0FDB06-B221-499B-BA77-123DF03D2BB2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bdf04112-6931-4610-9724-cd62e91446a3"/>
    <ds:schemaRef ds:uri="04672002-f21f-4240-adfb-f0b653fb6fb5"/>
    <ds:schemaRef ds:uri="236a9a4b-a03c-46ba-8ec6-624c184acbc6"/>
    <ds:schemaRef ds:uri="http://purl.org/dc/elements/1.1/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599A4A-8C1E-432C-AC0F-8D5E99828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5CB3E2-8709-4147-8C75-634C1593348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FDDA5B9-3490-495B-84D2-C69657A097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3914</TotalTime>
  <Words>223</Words>
  <Application>Microsoft Office PowerPoint</Application>
  <PresentationFormat>Widescreen</PresentationFormat>
  <Paragraphs>37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Century Gothic</vt:lpstr>
      <vt:lpstr>Wingdings</vt:lpstr>
      <vt:lpstr>Standard CAFOD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Ahmed</dc:creator>
  <cp:lastModifiedBy>Victoria Ahmed</cp:lastModifiedBy>
  <cp:revision>446</cp:revision>
  <dcterms:created xsi:type="dcterms:W3CDTF">2021-02-16T09:08:51Z</dcterms:created>
  <dcterms:modified xsi:type="dcterms:W3CDTF">2023-09-14T11:58:29Z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fe954f99-a6ee-4e96-a5ab-fd8ab14f6842</vt:lpwstr>
  </property>
</Properties>
</file>