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5"/>
  </p:sldMasterIdLst>
  <p:notesMasterIdLst>
    <p:notesMasterId r:id="rId28"/>
  </p:notesMasterIdLst>
  <p:handoutMasterIdLst>
    <p:handoutMasterId r:id="rId29"/>
  </p:handoutMasterIdLst>
  <p:sldIdLst>
    <p:sldId id="304" r:id="rId6"/>
    <p:sldId id="306" r:id="rId7"/>
    <p:sldId id="265" r:id="rId8"/>
    <p:sldId id="281" r:id="rId9"/>
    <p:sldId id="290" r:id="rId10"/>
    <p:sldId id="284" r:id="rId11"/>
    <p:sldId id="296" r:id="rId12"/>
    <p:sldId id="285" r:id="rId13"/>
    <p:sldId id="297" r:id="rId14"/>
    <p:sldId id="287" r:id="rId15"/>
    <p:sldId id="291" r:id="rId16"/>
    <p:sldId id="286" r:id="rId17"/>
    <p:sldId id="298" r:id="rId18"/>
    <p:sldId id="288" r:id="rId19"/>
    <p:sldId id="299" r:id="rId20"/>
    <p:sldId id="282" r:id="rId21"/>
    <p:sldId id="308" r:id="rId22"/>
    <p:sldId id="283" r:id="rId23"/>
    <p:sldId id="309" r:id="rId24"/>
    <p:sldId id="289" r:id="rId25"/>
    <p:sldId id="302" r:id="rId26"/>
    <p:sldId id="30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7F4BED-115F-4458-BEB8-33DAB87238DC}" v="461" dt="2026-09-10T09:41:01.160"/>
    <p1510:client id="{D26B551B-5D8C-4E66-9054-55B488156D23}" v="2" dt="2026-09-10T10:34:07.577"/>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8"/>
      </p:cViewPr>
      <p:guideLst>
        <p:guide pos="3840"/>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35"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obhan Farnell" userId="14b661bc-452b-47c9-a734-0f36cbfa2d7f" providerId="ADAL" clId="{1A85D008-D3A4-48E7-B22E-DF0C816C5929}"/>
    <pc:docChg chg="undo custSel addSld delSld modSld sldOrd">
      <pc:chgData name="Siobhan Farnell" userId="14b661bc-452b-47c9-a734-0f36cbfa2d7f" providerId="ADAL" clId="{1A85D008-D3A4-48E7-B22E-DF0C816C5929}" dt="2026-09-10T10:34:32.052" v="467" actId="2711"/>
      <pc:docMkLst>
        <pc:docMk/>
      </pc:docMkLst>
      <pc:sldChg chg="modSp mod">
        <pc:chgData name="Siobhan Farnell" userId="14b661bc-452b-47c9-a734-0f36cbfa2d7f" providerId="ADAL" clId="{1A85D008-D3A4-48E7-B22E-DF0C816C5929}" dt="2026-09-03T14:58:19.357" v="0" actId="14100"/>
        <pc:sldMkLst>
          <pc:docMk/>
          <pc:sldMk cId="2798809327" sldId="265"/>
        </pc:sldMkLst>
        <pc:spChg chg="mod">
          <ac:chgData name="Siobhan Farnell" userId="14b661bc-452b-47c9-a734-0f36cbfa2d7f" providerId="ADAL" clId="{1A85D008-D3A4-48E7-B22E-DF0C816C5929}" dt="2026-09-03T14:58:19.357" v="0" actId="14100"/>
          <ac:spMkLst>
            <pc:docMk/>
            <pc:sldMk cId="2798809327" sldId="265"/>
            <ac:spMk id="4" creationId="{00000000-0000-0000-0000-000000000000}"/>
          </ac:spMkLst>
        </pc:spChg>
      </pc:sldChg>
      <pc:sldChg chg="addSp delSp modSp mod setBg">
        <pc:chgData name="Siobhan Farnell" userId="14b661bc-452b-47c9-a734-0f36cbfa2d7f" providerId="ADAL" clId="{1A85D008-D3A4-48E7-B22E-DF0C816C5929}" dt="2026-09-10T10:33:16.273" v="463" actId="2711"/>
        <pc:sldMkLst>
          <pc:docMk/>
          <pc:sldMk cId="795443488" sldId="290"/>
        </pc:sldMkLst>
        <pc:spChg chg="add mod">
          <ac:chgData name="Siobhan Farnell" userId="14b661bc-452b-47c9-a734-0f36cbfa2d7f" providerId="ADAL" clId="{1A85D008-D3A4-48E7-B22E-DF0C816C5929}" dt="2026-09-10T10:33:16.273" v="463" actId="2711"/>
          <ac:spMkLst>
            <pc:docMk/>
            <pc:sldMk cId="795443488" sldId="290"/>
            <ac:spMk id="3" creationId="{0A1AE457-22E6-95A9-A7C7-34E03BA085F6}"/>
          </ac:spMkLst>
        </pc:spChg>
        <pc:spChg chg="mod">
          <ac:chgData name="Siobhan Farnell" userId="14b661bc-452b-47c9-a734-0f36cbfa2d7f" providerId="ADAL" clId="{1A85D008-D3A4-48E7-B22E-DF0C816C5929}" dt="2026-09-10T09:25:38.513" v="1" actId="14100"/>
          <ac:spMkLst>
            <pc:docMk/>
            <pc:sldMk cId="795443488" sldId="290"/>
            <ac:spMk id="4" creationId="{A18946C3-F435-B1DA-82BF-3F49F359DA3C}"/>
          </ac:spMkLst>
        </pc:spChg>
        <pc:spChg chg="add del">
          <ac:chgData name="Siobhan Farnell" userId="14b661bc-452b-47c9-a734-0f36cbfa2d7f" providerId="ADAL" clId="{1A85D008-D3A4-48E7-B22E-DF0C816C5929}" dt="2026-09-10T09:28:53.196" v="133" actId="478"/>
          <ac:spMkLst>
            <pc:docMk/>
            <pc:sldMk cId="795443488" sldId="290"/>
            <ac:spMk id="5" creationId="{4BE6D1E0-7C32-F0BE-9E43-DE5FD124D156}"/>
          </ac:spMkLst>
        </pc:spChg>
        <pc:spChg chg="mod">
          <ac:chgData name="Siobhan Farnell" userId="14b661bc-452b-47c9-a734-0f36cbfa2d7f" providerId="ADAL" clId="{1A85D008-D3A4-48E7-B22E-DF0C816C5929}" dt="2026-09-10T09:31:37.291" v="156" actId="1076"/>
          <ac:spMkLst>
            <pc:docMk/>
            <pc:sldMk cId="795443488" sldId="290"/>
            <ac:spMk id="6" creationId="{7580FE59-AFCA-7B54-9351-D928F6D71F52}"/>
          </ac:spMkLst>
        </pc:spChg>
        <pc:spChg chg="mod">
          <ac:chgData name="Siobhan Farnell" userId="14b661bc-452b-47c9-a734-0f36cbfa2d7f" providerId="ADAL" clId="{1A85D008-D3A4-48E7-B22E-DF0C816C5929}" dt="2026-09-10T09:29:28.881" v="137" actId="1076"/>
          <ac:spMkLst>
            <pc:docMk/>
            <pc:sldMk cId="795443488" sldId="290"/>
            <ac:spMk id="8" creationId="{DDBD6FFA-F94A-8090-23B8-8E2448AC4197}"/>
          </ac:spMkLst>
        </pc:spChg>
        <pc:spChg chg="mod">
          <ac:chgData name="Siobhan Farnell" userId="14b661bc-452b-47c9-a734-0f36cbfa2d7f" providerId="ADAL" clId="{1A85D008-D3A4-48E7-B22E-DF0C816C5929}" dt="2026-09-10T09:30:23.842" v="144" actId="1076"/>
          <ac:spMkLst>
            <pc:docMk/>
            <pc:sldMk cId="795443488" sldId="290"/>
            <ac:spMk id="9" creationId="{A6FB825F-E0CF-87CA-1F74-2F2B5ADE7251}"/>
          </ac:spMkLst>
        </pc:spChg>
        <pc:spChg chg="mod">
          <ac:chgData name="Siobhan Farnell" userId="14b661bc-452b-47c9-a734-0f36cbfa2d7f" providerId="ADAL" clId="{1A85D008-D3A4-48E7-B22E-DF0C816C5929}" dt="2026-09-10T09:30:54.950" v="152" actId="20577"/>
          <ac:spMkLst>
            <pc:docMk/>
            <pc:sldMk cId="795443488" sldId="290"/>
            <ac:spMk id="10" creationId="{3D3796EE-FFF3-BE4C-5EA4-FD0DCD0D9D6C}"/>
          </ac:spMkLst>
        </pc:spChg>
      </pc:sldChg>
      <pc:sldChg chg="addSp delSp modSp mod">
        <pc:chgData name="Siobhan Farnell" userId="14b661bc-452b-47c9-a734-0f36cbfa2d7f" providerId="ADAL" clId="{1A85D008-D3A4-48E7-B22E-DF0C816C5929}" dt="2026-09-10T10:33:50.626" v="464" actId="2711"/>
        <pc:sldMkLst>
          <pc:docMk/>
          <pc:sldMk cId="1620433596" sldId="299"/>
        </pc:sldMkLst>
        <pc:spChg chg="add del mod">
          <ac:chgData name="Siobhan Farnell" userId="14b661bc-452b-47c9-a734-0f36cbfa2d7f" providerId="ADAL" clId="{1A85D008-D3A4-48E7-B22E-DF0C816C5929}" dt="2026-09-10T09:39:22.331" v="325" actId="478"/>
          <ac:spMkLst>
            <pc:docMk/>
            <pc:sldMk cId="1620433596" sldId="299"/>
            <ac:spMk id="3" creationId="{A9C6EDCE-3C5F-988E-D5B5-D4224A98CA61}"/>
          </ac:spMkLst>
        </pc:spChg>
        <pc:spChg chg="add mod">
          <ac:chgData name="Siobhan Farnell" userId="14b661bc-452b-47c9-a734-0f36cbfa2d7f" providerId="ADAL" clId="{1A85D008-D3A4-48E7-B22E-DF0C816C5929}" dt="2026-09-10T10:33:50.626" v="464" actId="2711"/>
          <ac:spMkLst>
            <pc:docMk/>
            <pc:sldMk cId="1620433596" sldId="299"/>
            <ac:spMk id="5" creationId="{79E18D62-D6C8-2FFB-FFB7-2DCE8FC42CEF}"/>
          </ac:spMkLst>
        </pc:spChg>
        <pc:spChg chg="mod">
          <ac:chgData name="Siobhan Farnell" userId="14b661bc-452b-47c9-a734-0f36cbfa2d7f" providerId="ADAL" clId="{1A85D008-D3A4-48E7-B22E-DF0C816C5929}" dt="2026-09-10T09:40:35.182" v="459" actId="1076"/>
          <ac:spMkLst>
            <pc:docMk/>
            <pc:sldMk cId="1620433596" sldId="299"/>
            <ac:spMk id="8" creationId="{008A52F4-7184-6798-1487-368A9D1EFF5B}"/>
          </ac:spMkLst>
        </pc:spChg>
      </pc:sldChg>
      <pc:sldChg chg="del">
        <pc:chgData name="Siobhan Farnell" userId="14b661bc-452b-47c9-a734-0f36cbfa2d7f" providerId="ADAL" clId="{1A85D008-D3A4-48E7-B22E-DF0C816C5929}" dt="2026-09-10T09:34:21.681" v="262" actId="47"/>
        <pc:sldMkLst>
          <pc:docMk/>
          <pc:sldMk cId="446404837" sldId="300"/>
        </pc:sldMkLst>
      </pc:sldChg>
      <pc:sldChg chg="addSp delSp del mod">
        <pc:chgData name="Siobhan Farnell" userId="14b661bc-452b-47c9-a734-0f36cbfa2d7f" providerId="ADAL" clId="{1A85D008-D3A4-48E7-B22E-DF0C816C5929}" dt="2026-09-10T09:35:52.708" v="320" actId="2696"/>
        <pc:sldMkLst>
          <pc:docMk/>
          <pc:sldMk cId="3881052175" sldId="303"/>
        </pc:sldMkLst>
        <pc:spChg chg="add del">
          <ac:chgData name="Siobhan Farnell" userId="14b661bc-452b-47c9-a734-0f36cbfa2d7f" providerId="ADAL" clId="{1A85D008-D3A4-48E7-B22E-DF0C816C5929}" dt="2026-09-10T09:34:34.080" v="264" actId="22"/>
          <ac:spMkLst>
            <pc:docMk/>
            <pc:sldMk cId="3881052175" sldId="303"/>
            <ac:spMk id="7" creationId="{F23B6E44-2027-E5A5-5333-E2F35FA19CD2}"/>
          </ac:spMkLst>
        </pc:spChg>
      </pc:sldChg>
      <pc:sldChg chg="add del ord">
        <pc:chgData name="Siobhan Farnell" userId="14b661bc-452b-47c9-a734-0f36cbfa2d7f" providerId="ADAL" clId="{1A85D008-D3A4-48E7-B22E-DF0C816C5929}" dt="2026-09-10T09:37:02.936" v="321" actId="2696"/>
        <pc:sldMkLst>
          <pc:docMk/>
          <pc:sldMk cId="972147001" sldId="307"/>
        </pc:sldMkLst>
      </pc:sldChg>
      <pc:sldChg chg="addSp delSp modSp add mod">
        <pc:chgData name="Siobhan Farnell" userId="14b661bc-452b-47c9-a734-0f36cbfa2d7f" providerId="ADAL" clId="{1A85D008-D3A4-48E7-B22E-DF0C816C5929}" dt="2026-09-10T10:34:14.920" v="466" actId="2711"/>
        <pc:sldMkLst>
          <pc:docMk/>
          <pc:sldMk cId="2464018830" sldId="308"/>
        </pc:sldMkLst>
        <pc:spChg chg="mod">
          <ac:chgData name="Siobhan Farnell" userId="14b661bc-452b-47c9-a734-0f36cbfa2d7f" providerId="ADAL" clId="{1A85D008-D3A4-48E7-B22E-DF0C816C5929}" dt="2026-09-10T09:35:09.863" v="299" actId="20577"/>
          <ac:spMkLst>
            <pc:docMk/>
            <pc:sldMk cId="2464018830" sldId="308"/>
            <ac:spMk id="2" creationId="{E5CF676A-9C0F-815E-1B2A-60CEF9118A2A}"/>
          </ac:spMkLst>
        </pc:spChg>
        <pc:spChg chg="mod">
          <ac:chgData name="Siobhan Farnell" userId="14b661bc-452b-47c9-a734-0f36cbfa2d7f" providerId="ADAL" clId="{1A85D008-D3A4-48E7-B22E-DF0C816C5929}" dt="2026-09-10T10:34:14.920" v="466" actId="2711"/>
          <ac:spMkLst>
            <pc:docMk/>
            <pc:sldMk cId="2464018830" sldId="308"/>
            <ac:spMk id="3" creationId="{15A8F8FE-C9AA-F5D9-4CD8-FFEEEA9A3C15}"/>
          </ac:spMkLst>
        </pc:spChg>
        <pc:spChg chg="add mod">
          <ac:chgData name="Siobhan Farnell" userId="14b661bc-452b-47c9-a734-0f36cbfa2d7f" providerId="ADAL" clId="{1A85D008-D3A4-48E7-B22E-DF0C816C5929}" dt="2026-09-10T09:34:08.259" v="261" actId="20577"/>
          <ac:spMkLst>
            <pc:docMk/>
            <pc:sldMk cId="2464018830" sldId="308"/>
            <ac:spMk id="7" creationId="{53D7A559-FAA1-28B9-8771-964DDB5B70DC}"/>
          </ac:spMkLst>
        </pc:spChg>
        <pc:spChg chg="del">
          <ac:chgData name="Siobhan Farnell" userId="14b661bc-452b-47c9-a734-0f36cbfa2d7f" providerId="ADAL" clId="{1A85D008-D3A4-48E7-B22E-DF0C816C5929}" dt="2026-09-10T09:33:47.409" v="238" actId="478"/>
          <ac:spMkLst>
            <pc:docMk/>
            <pc:sldMk cId="2464018830" sldId="308"/>
            <ac:spMk id="10" creationId="{80720DEC-7790-73F7-970A-B101C999D87B}"/>
          </ac:spMkLst>
        </pc:spChg>
      </pc:sldChg>
      <pc:sldChg chg="modSp add mod">
        <pc:chgData name="Siobhan Farnell" userId="14b661bc-452b-47c9-a734-0f36cbfa2d7f" providerId="ADAL" clId="{1A85D008-D3A4-48E7-B22E-DF0C816C5929}" dt="2026-09-10T10:34:32.052" v="467" actId="2711"/>
        <pc:sldMkLst>
          <pc:docMk/>
          <pc:sldMk cId="2180658501" sldId="309"/>
        </pc:sldMkLst>
        <pc:spChg chg="mod">
          <ac:chgData name="Siobhan Farnell" userId="14b661bc-452b-47c9-a734-0f36cbfa2d7f" providerId="ADAL" clId="{1A85D008-D3A4-48E7-B22E-DF0C816C5929}" dt="2026-09-10T09:35:45.626" v="319" actId="20577"/>
          <ac:spMkLst>
            <pc:docMk/>
            <pc:sldMk cId="2180658501" sldId="309"/>
            <ac:spMk id="2" creationId="{5E1063FE-F7B0-C562-90E1-85935BA97458}"/>
          </ac:spMkLst>
        </pc:spChg>
        <pc:spChg chg="mod">
          <ac:chgData name="Siobhan Farnell" userId="14b661bc-452b-47c9-a734-0f36cbfa2d7f" providerId="ADAL" clId="{1A85D008-D3A4-48E7-B22E-DF0C816C5929}" dt="2026-09-10T10:34:32.052" v="467" actId="2711"/>
          <ac:spMkLst>
            <pc:docMk/>
            <pc:sldMk cId="2180658501" sldId="309"/>
            <ac:spMk id="3" creationId="{80E86F6D-32DD-B8C0-76A8-566678E1179E}"/>
          </ac:spMkLst>
        </pc:spChg>
      </pc:sldChg>
    </pc:docChg>
  </pc:docChgLst>
  <pc:docChgLst>
    <pc:chgData name="Siobhan Farnell" userId="S::sfarnell@cafod.org.uk::14b661bc-452b-47c9-a734-0f36cbfa2d7f" providerId="AD" clId="Web-{6D0318E7-FDEE-376B-FDB6-4057F3E9FBF2}"/>
    <pc:docChg chg="addSld modSld modMainMaster">
      <pc:chgData name="Siobhan Farnell" userId="S::sfarnell@cafod.org.uk::14b661bc-452b-47c9-a734-0f36cbfa2d7f" providerId="AD" clId="Web-{6D0318E7-FDEE-376B-FDB6-4057F3E9FBF2}" dt="2026-08-13T16:25:13.977" v="96"/>
      <pc:docMkLst>
        <pc:docMk/>
      </pc:docMkLst>
      <pc:sldChg chg="modTransition">
        <pc:chgData name="Siobhan Farnell" userId="S::sfarnell@cafod.org.uk::14b661bc-452b-47c9-a734-0f36cbfa2d7f" providerId="AD" clId="Web-{6D0318E7-FDEE-376B-FDB6-4057F3E9FBF2}" dt="2026-08-13T16:25:13.977" v="96"/>
        <pc:sldMkLst>
          <pc:docMk/>
          <pc:sldMk cId="2798809327" sldId="265"/>
        </pc:sldMkLst>
      </pc:sldChg>
      <pc:sldChg chg="modTransition">
        <pc:chgData name="Siobhan Farnell" userId="S::sfarnell@cafod.org.uk::14b661bc-452b-47c9-a734-0f36cbfa2d7f" providerId="AD" clId="Web-{6D0318E7-FDEE-376B-FDB6-4057F3E9FBF2}" dt="2026-08-13T16:25:13.977" v="96"/>
        <pc:sldMkLst>
          <pc:docMk/>
          <pc:sldMk cId="88224071" sldId="281"/>
        </pc:sldMkLst>
      </pc:sldChg>
      <pc:sldChg chg="modTransition">
        <pc:chgData name="Siobhan Farnell" userId="S::sfarnell@cafod.org.uk::14b661bc-452b-47c9-a734-0f36cbfa2d7f" providerId="AD" clId="Web-{6D0318E7-FDEE-376B-FDB6-4057F3E9FBF2}" dt="2026-08-13T16:25:13.977" v="96"/>
        <pc:sldMkLst>
          <pc:docMk/>
          <pc:sldMk cId="318983770" sldId="282"/>
        </pc:sldMkLst>
      </pc:sldChg>
      <pc:sldChg chg="modTransition">
        <pc:chgData name="Siobhan Farnell" userId="S::sfarnell@cafod.org.uk::14b661bc-452b-47c9-a734-0f36cbfa2d7f" providerId="AD" clId="Web-{6D0318E7-FDEE-376B-FDB6-4057F3E9FBF2}" dt="2026-08-13T16:25:13.977" v="96"/>
        <pc:sldMkLst>
          <pc:docMk/>
          <pc:sldMk cId="1066396776" sldId="283"/>
        </pc:sldMkLst>
      </pc:sldChg>
      <pc:sldChg chg="modTransition">
        <pc:chgData name="Siobhan Farnell" userId="S::sfarnell@cafod.org.uk::14b661bc-452b-47c9-a734-0f36cbfa2d7f" providerId="AD" clId="Web-{6D0318E7-FDEE-376B-FDB6-4057F3E9FBF2}" dt="2026-08-13T16:25:13.977" v="96"/>
        <pc:sldMkLst>
          <pc:docMk/>
          <pc:sldMk cId="330282319" sldId="284"/>
        </pc:sldMkLst>
      </pc:sldChg>
      <pc:sldChg chg="modTransition">
        <pc:chgData name="Siobhan Farnell" userId="S::sfarnell@cafod.org.uk::14b661bc-452b-47c9-a734-0f36cbfa2d7f" providerId="AD" clId="Web-{6D0318E7-FDEE-376B-FDB6-4057F3E9FBF2}" dt="2026-08-13T16:25:13.977" v="96"/>
        <pc:sldMkLst>
          <pc:docMk/>
          <pc:sldMk cId="1315362624" sldId="285"/>
        </pc:sldMkLst>
      </pc:sldChg>
      <pc:sldChg chg="modTransition">
        <pc:chgData name="Siobhan Farnell" userId="S::sfarnell@cafod.org.uk::14b661bc-452b-47c9-a734-0f36cbfa2d7f" providerId="AD" clId="Web-{6D0318E7-FDEE-376B-FDB6-4057F3E9FBF2}" dt="2026-08-13T16:25:13.977" v="96"/>
        <pc:sldMkLst>
          <pc:docMk/>
          <pc:sldMk cId="592132934" sldId="286"/>
        </pc:sldMkLst>
      </pc:sldChg>
      <pc:sldChg chg="modTransition">
        <pc:chgData name="Siobhan Farnell" userId="S::sfarnell@cafod.org.uk::14b661bc-452b-47c9-a734-0f36cbfa2d7f" providerId="AD" clId="Web-{6D0318E7-FDEE-376B-FDB6-4057F3E9FBF2}" dt="2026-08-13T16:25:13.977" v="96"/>
        <pc:sldMkLst>
          <pc:docMk/>
          <pc:sldMk cId="2235051576" sldId="287"/>
        </pc:sldMkLst>
      </pc:sldChg>
      <pc:sldChg chg="modTransition">
        <pc:chgData name="Siobhan Farnell" userId="S::sfarnell@cafod.org.uk::14b661bc-452b-47c9-a734-0f36cbfa2d7f" providerId="AD" clId="Web-{6D0318E7-FDEE-376B-FDB6-4057F3E9FBF2}" dt="2026-08-13T16:25:13.977" v="96"/>
        <pc:sldMkLst>
          <pc:docMk/>
          <pc:sldMk cId="3067623434" sldId="288"/>
        </pc:sldMkLst>
      </pc:sldChg>
      <pc:sldChg chg="modTransition">
        <pc:chgData name="Siobhan Farnell" userId="S::sfarnell@cafod.org.uk::14b661bc-452b-47c9-a734-0f36cbfa2d7f" providerId="AD" clId="Web-{6D0318E7-FDEE-376B-FDB6-4057F3E9FBF2}" dt="2026-08-13T16:25:13.977" v="96"/>
        <pc:sldMkLst>
          <pc:docMk/>
          <pc:sldMk cId="2366050055" sldId="289"/>
        </pc:sldMkLst>
      </pc:sldChg>
      <pc:sldChg chg="modTransition">
        <pc:chgData name="Siobhan Farnell" userId="S::sfarnell@cafod.org.uk::14b661bc-452b-47c9-a734-0f36cbfa2d7f" providerId="AD" clId="Web-{6D0318E7-FDEE-376B-FDB6-4057F3E9FBF2}" dt="2026-08-13T16:25:13.977" v="96"/>
        <pc:sldMkLst>
          <pc:docMk/>
          <pc:sldMk cId="795443488" sldId="290"/>
        </pc:sldMkLst>
      </pc:sldChg>
      <pc:sldChg chg="modTransition">
        <pc:chgData name="Siobhan Farnell" userId="S::sfarnell@cafod.org.uk::14b661bc-452b-47c9-a734-0f36cbfa2d7f" providerId="AD" clId="Web-{6D0318E7-FDEE-376B-FDB6-4057F3E9FBF2}" dt="2026-08-13T16:25:13.977" v="96"/>
        <pc:sldMkLst>
          <pc:docMk/>
          <pc:sldMk cId="3483526040" sldId="291"/>
        </pc:sldMkLst>
      </pc:sldChg>
      <pc:sldChg chg="modTransition">
        <pc:chgData name="Siobhan Farnell" userId="S::sfarnell@cafod.org.uk::14b661bc-452b-47c9-a734-0f36cbfa2d7f" providerId="AD" clId="Web-{6D0318E7-FDEE-376B-FDB6-4057F3E9FBF2}" dt="2026-08-13T16:25:13.977" v="96"/>
        <pc:sldMkLst>
          <pc:docMk/>
          <pc:sldMk cId="3349016151" sldId="296"/>
        </pc:sldMkLst>
      </pc:sldChg>
      <pc:sldChg chg="modTransition">
        <pc:chgData name="Siobhan Farnell" userId="S::sfarnell@cafod.org.uk::14b661bc-452b-47c9-a734-0f36cbfa2d7f" providerId="AD" clId="Web-{6D0318E7-FDEE-376B-FDB6-4057F3E9FBF2}" dt="2026-08-13T16:25:13.977" v="96"/>
        <pc:sldMkLst>
          <pc:docMk/>
          <pc:sldMk cId="2674313971" sldId="297"/>
        </pc:sldMkLst>
      </pc:sldChg>
      <pc:sldChg chg="modTransition">
        <pc:chgData name="Siobhan Farnell" userId="S::sfarnell@cafod.org.uk::14b661bc-452b-47c9-a734-0f36cbfa2d7f" providerId="AD" clId="Web-{6D0318E7-FDEE-376B-FDB6-4057F3E9FBF2}" dt="2026-08-13T16:25:13.977" v="96"/>
        <pc:sldMkLst>
          <pc:docMk/>
          <pc:sldMk cId="4112253920" sldId="298"/>
        </pc:sldMkLst>
      </pc:sldChg>
      <pc:sldChg chg="modTransition">
        <pc:chgData name="Siobhan Farnell" userId="S::sfarnell@cafod.org.uk::14b661bc-452b-47c9-a734-0f36cbfa2d7f" providerId="AD" clId="Web-{6D0318E7-FDEE-376B-FDB6-4057F3E9FBF2}" dt="2026-08-13T16:25:13.977" v="96"/>
        <pc:sldMkLst>
          <pc:docMk/>
          <pc:sldMk cId="1620433596" sldId="299"/>
        </pc:sldMkLst>
      </pc:sldChg>
      <pc:sldChg chg="modTransition">
        <pc:chgData name="Siobhan Farnell" userId="S::sfarnell@cafod.org.uk::14b661bc-452b-47c9-a734-0f36cbfa2d7f" providerId="AD" clId="Web-{6D0318E7-FDEE-376B-FDB6-4057F3E9FBF2}" dt="2026-08-13T16:25:13.977" v="96"/>
        <pc:sldMkLst>
          <pc:docMk/>
          <pc:sldMk cId="3569209290" sldId="302"/>
        </pc:sldMkLst>
      </pc:sldChg>
      <pc:sldChg chg="modSp modTransition">
        <pc:chgData name="Siobhan Farnell" userId="S::sfarnell@cafod.org.uk::14b661bc-452b-47c9-a734-0f36cbfa2d7f" providerId="AD" clId="Web-{6D0318E7-FDEE-376B-FDB6-4057F3E9FBF2}" dt="2026-08-13T16:25:13.977" v="96"/>
        <pc:sldMkLst>
          <pc:docMk/>
          <pc:sldMk cId="3746954912" sldId="304"/>
        </pc:sldMkLst>
        <pc:spChg chg="mod">
          <ac:chgData name="Siobhan Farnell" userId="S::sfarnell@cafod.org.uk::14b661bc-452b-47c9-a734-0f36cbfa2d7f" providerId="AD" clId="Web-{6D0318E7-FDEE-376B-FDB6-4057F3E9FBF2}" dt="2026-08-13T16:24:22.538" v="84" actId="20577"/>
          <ac:spMkLst>
            <pc:docMk/>
            <pc:sldMk cId="3746954912" sldId="304"/>
            <ac:spMk id="2" creationId="{9C4C09FA-BC69-3804-6B7B-CCFE0BF3BBFA}"/>
          </ac:spMkLst>
        </pc:spChg>
      </pc:sldChg>
      <pc:sldChg chg="modTransition">
        <pc:chgData name="Siobhan Farnell" userId="S::sfarnell@cafod.org.uk::14b661bc-452b-47c9-a734-0f36cbfa2d7f" providerId="AD" clId="Web-{6D0318E7-FDEE-376B-FDB6-4057F3E9FBF2}" dt="2026-08-13T16:25:13.977" v="96"/>
        <pc:sldMkLst>
          <pc:docMk/>
          <pc:sldMk cId="151555351" sldId="305"/>
        </pc:sldMkLst>
      </pc:sldChg>
      <pc:sldChg chg="addSp modSp new modTransition">
        <pc:chgData name="Siobhan Farnell" userId="S::sfarnell@cafod.org.uk::14b661bc-452b-47c9-a734-0f36cbfa2d7f" providerId="AD" clId="Web-{6D0318E7-FDEE-376B-FDB6-4057F3E9FBF2}" dt="2026-08-13T16:25:13.977" v="96"/>
        <pc:sldMkLst>
          <pc:docMk/>
          <pc:sldMk cId="2735089241" sldId="306"/>
        </pc:sldMkLst>
        <pc:spChg chg="add mod">
          <ac:chgData name="Siobhan Farnell" userId="S::sfarnell@cafod.org.uk::14b661bc-452b-47c9-a734-0f36cbfa2d7f" providerId="AD" clId="Web-{6D0318E7-FDEE-376B-FDB6-4057F3E9FBF2}" dt="2026-08-13T16:24:40.741" v="94" actId="20577"/>
          <ac:spMkLst>
            <pc:docMk/>
            <pc:sldMk cId="2735089241" sldId="306"/>
            <ac:spMk id="2" creationId="{90E465C6-C79E-EFB2-2B16-395DA7B36FE0}"/>
          </ac:spMkLst>
        </pc:spChg>
      </pc:sldChg>
      <pc:sldMasterChg chg="modTransition modSldLayout">
        <pc:chgData name="Siobhan Farnell" userId="S::sfarnell@cafod.org.uk::14b661bc-452b-47c9-a734-0f36cbfa2d7f" providerId="AD" clId="Web-{6D0318E7-FDEE-376B-FDB6-4057F3E9FBF2}" dt="2026-08-13T16:25:13.977" v="96"/>
        <pc:sldMasterMkLst>
          <pc:docMk/>
          <pc:sldMasterMk cId="909351766" sldId="2147483664"/>
        </pc:sldMasterMkLst>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3164652750" sldId="2147483665"/>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2146495189" sldId="2147483666"/>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2023041655" sldId="2147483667"/>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3402105891" sldId="2147483668"/>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1190326284" sldId="2147483669"/>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1233607696" sldId="2147483670"/>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4131884956" sldId="2147483671"/>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605083784" sldId="2147483672"/>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1943105971" sldId="2147483673"/>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3550460258" sldId="2147483679"/>
          </pc:sldLayoutMkLst>
        </pc:sldLayoutChg>
        <pc:sldLayoutChg chg="modTransition">
          <pc:chgData name="Siobhan Farnell" userId="S::sfarnell@cafod.org.uk::14b661bc-452b-47c9-a734-0f36cbfa2d7f" providerId="AD" clId="Web-{6D0318E7-FDEE-376B-FDB6-4057F3E9FBF2}" dt="2026-08-13T16:25:13.977" v="96"/>
          <pc:sldLayoutMkLst>
            <pc:docMk/>
            <pc:sldMasterMk cId="909351766" sldId="2147483664"/>
            <pc:sldLayoutMk cId="937904923" sldId="2147483680"/>
          </pc:sldLayoutMkLst>
        </pc:sldLayoutChg>
      </pc:sldMasterChg>
    </pc:docChg>
  </pc:docChgLst>
  <pc:docChgLst>
    <pc:chgData name="Siobhan Farnell" userId="S::sfarnell@cafod.org.uk::14b661bc-452b-47c9-a734-0f36cbfa2d7f" providerId="AD" clId="Web-{EBE9E70B-0485-579D-08BB-962250F6A8C1}"/>
    <pc:docChg chg="modSld">
      <pc:chgData name="Siobhan Farnell" userId="S::sfarnell@cafod.org.uk::14b661bc-452b-47c9-a734-0f36cbfa2d7f" providerId="AD" clId="Web-{EBE9E70B-0485-579D-08BB-962250F6A8C1}" dt="2026-08-18T15:33:50.470" v="6" actId="20577"/>
      <pc:docMkLst>
        <pc:docMk/>
      </pc:docMkLst>
      <pc:sldChg chg="modSp">
        <pc:chgData name="Siobhan Farnell" userId="S::sfarnell@cafod.org.uk::14b661bc-452b-47c9-a734-0f36cbfa2d7f" providerId="AD" clId="Web-{EBE9E70B-0485-579D-08BB-962250F6A8C1}" dt="2026-08-18T15:33:50.470" v="6" actId="20577"/>
        <pc:sldMkLst>
          <pc:docMk/>
          <pc:sldMk cId="2735089241" sldId="306"/>
        </pc:sldMkLst>
        <pc:spChg chg="mod">
          <ac:chgData name="Siobhan Farnell" userId="S::sfarnell@cafod.org.uk::14b661bc-452b-47c9-a734-0f36cbfa2d7f" providerId="AD" clId="Web-{EBE9E70B-0485-579D-08BB-962250F6A8C1}" dt="2026-08-18T15:33:50.470" v="6" actId="20577"/>
          <ac:spMkLst>
            <pc:docMk/>
            <pc:sldMk cId="2735089241" sldId="306"/>
            <ac:spMk id="2" creationId="{90E465C6-C79E-EFB2-2B16-395DA7B36FE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9/10/2026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9/10/2026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64652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583DDF-CA54-461A-A486-592D2374C532}"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2146495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2023041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DD7D43D-6574-4C7B-808D-C6C12215A4D4}"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CE5F2-81AA-4605-B028-6FBA391056AF}" type="slidenum">
              <a:rPr lang="en-GB" smtClean="0"/>
              <a:t>‹#›</a:t>
            </a:fld>
            <a:endParaRPr lang="en-GB"/>
          </a:p>
        </p:txBody>
      </p:sp>
    </p:spTree>
    <p:extLst>
      <p:ext uri="{BB962C8B-B14F-4D97-AF65-F5344CB8AC3E}">
        <p14:creationId xmlns:p14="http://schemas.microsoft.com/office/powerpoint/2010/main" val="3402105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E583DDF-CA54-461A-A486-592D2374C532}" type="datetimeFigureOut">
              <a:rPr lang="en-US" smtClean="0"/>
              <a:t>9/10/2026</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1190326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9E583DDF-CA54-461A-A486-592D2374C532}" type="datetimeFigureOut">
              <a:rPr lang="en-US" smtClean="0"/>
              <a:t>9/10/2026</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1233607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583DDF-CA54-461A-A486-592D2374C532}" type="datetimeFigureOut">
              <a:rPr lang="en-US" smtClean="0"/>
              <a:pPr/>
              <a:t>9/10/2026</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8D9AD5-F248-4919-864A-CFD76CC027D6}" type="slidenum">
              <a:rPr lang="en-GB" smtClean="0"/>
              <a:pPr/>
              <a:t>‹#›</a:t>
            </a:fld>
            <a:endParaRPr lang="en-GB"/>
          </a:p>
        </p:txBody>
      </p:sp>
    </p:spTree>
    <p:extLst>
      <p:ext uri="{BB962C8B-B14F-4D97-AF65-F5344CB8AC3E}">
        <p14:creationId xmlns:p14="http://schemas.microsoft.com/office/powerpoint/2010/main" val="4131884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605083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1943105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8D9AD5-F248-4919-864A-CFD76CC027D6}" type="slidenum">
              <a:rPr lang="en-US" smtClean="0"/>
              <a:pPr/>
              <a:t>‹#›</a:t>
            </a:fld>
            <a:endParaRPr lang="en-US"/>
          </a:p>
        </p:txBody>
      </p:sp>
    </p:spTree>
    <p:extLst>
      <p:ext uri="{BB962C8B-B14F-4D97-AF65-F5344CB8AC3E}">
        <p14:creationId xmlns:p14="http://schemas.microsoft.com/office/powerpoint/2010/main" val="511774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8D9AD5-F248-4919-864A-CFD76CC027D6}" type="slidenum">
              <a:rPr lang="en-US" smtClean="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2941059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8D9AD5-F248-4919-864A-CFD76CC027D6}" type="slidenum">
              <a:rPr lang="en-US" smtClean="0"/>
              <a:pPr/>
              <a:t>‹#›</a:t>
            </a:fld>
            <a:endParaRPr lang="en-US"/>
          </a:p>
        </p:txBody>
      </p:sp>
    </p:spTree>
    <p:extLst>
      <p:ext uri="{BB962C8B-B14F-4D97-AF65-F5344CB8AC3E}">
        <p14:creationId xmlns:p14="http://schemas.microsoft.com/office/powerpoint/2010/main" val="3213267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8D9AD5-F248-4919-864A-CFD76CC027D6}"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28253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8D9AD5-F248-4919-864A-CFD76CC027D6}" type="slidenum">
              <a:rPr lang="en-US" smtClean="0"/>
              <a:pPr/>
              <a:t>‹#›</a:t>
            </a:fld>
            <a:endParaRPr lang="en-US"/>
          </a:p>
        </p:txBody>
      </p:sp>
    </p:spTree>
    <p:extLst>
      <p:ext uri="{BB962C8B-B14F-4D97-AF65-F5344CB8AC3E}">
        <p14:creationId xmlns:p14="http://schemas.microsoft.com/office/powerpoint/2010/main" val="3020360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583DDF-CA54-461A-A486-592D2374C532}"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35504602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583DDF-CA54-461A-A486-592D2374C532}"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a:p>
        </p:txBody>
      </p:sp>
    </p:spTree>
    <p:extLst>
      <p:ext uri="{BB962C8B-B14F-4D97-AF65-F5344CB8AC3E}">
        <p14:creationId xmlns:p14="http://schemas.microsoft.com/office/powerpoint/2010/main" val="937904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583DDF-CA54-461A-A486-592D2374C532}" type="datetimeFigureOut">
              <a:rPr lang="en-US" smtClean="0"/>
              <a:pPr/>
              <a:t>9/10/2026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90935176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www.fromsmash.com/" TargetMode="External"/><Relationship Id="rId2" Type="http://schemas.openxmlformats.org/officeDocument/2006/relationships/hyperlink" Target="mailto:schools@cafod.org.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mailto:schools@cafod.org.uk"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4C09FA-BC69-3804-6B7B-CCFE0BF3BBFA}"/>
              </a:ext>
            </a:extLst>
          </p:cNvPr>
          <p:cNvSpPr txBox="1"/>
          <p:nvPr/>
        </p:nvSpPr>
        <p:spPr>
          <a:xfrm>
            <a:off x="596935" y="1117600"/>
            <a:ext cx="11003280" cy="4524315"/>
          </a:xfrm>
          <a:prstGeom prst="rect">
            <a:avLst/>
          </a:prstGeom>
          <a:solidFill>
            <a:schemeClr val="bg1"/>
          </a:solidFill>
          <a:ln>
            <a:solidFill>
              <a:schemeClr val="tx1"/>
            </a:solidFill>
          </a:ln>
        </p:spPr>
        <p:txBody>
          <a:bodyPr wrap="square" lIns="91440" tIns="45720" rIns="91440" bIns="45720" rtlCol="0" anchor="t">
            <a:spAutoFit/>
          </a:bodyPr>
          <a:lstStyle/>
          <a:p>
            <a:r>
              <a:rPr lang="en-US">
                <a:latin typeface="Arial"/>
                <a:cs typeface="Arial"/>
              </a:rPr>
              <a:t>Hello, </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r>
              <a:rPr lang="en-US">
                <a:latin typeface="Arial"/>
                <a:cs typeface="Arial"/>
              </a:rPr>
              <a:t>This is an optional template to create your PowerPoint of evidence. We have included two slides for each of your nine actions, the first is designed for you to add text about your action and the second to add photos/video evidence of the action and pupil voice. Should you wish to add more slides in please feel free (ideally no more than 30 slides in total please). Alternatively, you can create your own PowerPoint, but please ensure you include evidence for all the actions, including the faith, learning and, with regards to the three main actions, the whole school and wider community involvement.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r>
              <a:rPr lang="en-US">
                <a:latin typeface="Arial"/>
                <a:cs typeface="Arial"/>
              </a:rPr>
              <a:t>This has been created with your 3 global actions first, followed by your 3 local actions and then your 3 school actions. Please read your registered action plan to ensure you are adding the correct evidence for each action. (Applicable for any school who registered their action plan from August 2024.)</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r>
              <a:rPr lang="en-US">
                <a:latin typeface="Arial"/>
                <a:cs typeface="Arial"/>
              </a:rPr>
              <a:t>Once you have completed your actions, please email your PowerPoint to </a:t>
            </a:r>
            <a:r>
              <a:rPr lang="en-US">
                <a:latin typeface="Arial"/>
                <a:cs typeface="Arial"/>
                <a:hlinkClick r:id="rId2"/>
              </a:rPr>
              <a:t>schools@cafod.org.uk</a:t>
            </a:r>
            <a:r>
              <a:rPr lang="en-US">
                <a:latin typeface="Arial"/>
                <a:cs typeface="Arial"/>
              </a:rPr>
              <a:t> or you can send the file via </a:t>
            </a:r>
            <a:r>
              <a:rPr lang="en-US">
                <a:latin typeface="Arial"/>
                <a:cs typeface="Arial"/>
                <a:hlinkClick r:id="rId3"/>
              </a:rPr>
              <a:t>www.fromsmash.com</a:t>
            </a:r>
            <a:r>
              <a:rPr lang="en-US">
                <a:latin typeface="Arial"/>
                <a:cs typeface="Arial"/>
              </a:rPr>
              <a:t> </a:t>
            </a:r>
            <a:br>
              <a:rPr lang="en-US">
                <a:latin typeface="Arial" panose="020B0604020202020204" pitchFamily="34" charset="0"/>
                <a:cs typeface="Arial" panose="020B0604020202020204" pitchFamily="34" charset="0"/>
              </a:rPr>
            </a:br>
            <a:endParaRPr lang="en-US">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E57DD247-60F5-C01E-BF19-A90262635224}"/>
              </a:ext>
            </a:extLst>
          </p:cNvPr>
          <p:cNvSpPr txBox="1"/>
          <p:nvPr/>
        </p:nvSpPr>
        <p:spPr>
          <a:xfrm>
            <a:off x="686984" y="304800"/>
            <a:ext cx="8284296" cy="523220"/>
          </a:xfrm>
          <a:prstGeom prst="rect">
            <a:avLst/>
          </a:prstGeom>
          <a:noFill/>
        </p:spPr>
        <p:txBody>
          <a:bodyPr wrap="square" lIns="91440" tIns="45720" rIns="91440" bIns="45720" rtlCol="0" anchor="t">
            <a:spAutoFit/>
          </a:bodyPr>
          <a:lstStyle/>
          <a:p>
            <a:r>
              <a:rPr lang="en-US" sz="2800">
                <a:solidFill>
                  <a:schemeClr val="accent1"/>
                </a:solidFill>
                <a:latin typeface="Arial"/>
                <a:cs typeface="Arial"/>
              </a:rPr>
              <a:t>Template for </a:t>
            </a:r>
            <a:r>
              <a:rPr lang="en-US" sz="2800" err="1">
                <a:solidFill>
                  <a:schemeClr val="accent1"/>
                </a:solidFill>
                <a:latin typeface="Arial"/>
                <a:cs typeface="Arial"/>
              </a:rPr>
              <a:t>LiveSimply</a:t>
            </a:r>
            <a:r>
              <a:rPr lang="en-US" sz="2800">
                <a:solidFill>
                  <a:schemeClr val="accent1"/>
                </a:solidFill>
                <a:latin typeface="Arial"/>
                <a:cs typeface="Arial"/>
              </a:rPr>
              <a:t> for Schools evidence</a:t>
            </a:r>
            <a:endParaRPr lang="en-GB" sz="2800">
              <a:solidFill>
                <a:schemeClr val="accent1"/>
              </a:solidFill>
              <a:latin typeface="Arial"/>
              <a:cs typeface="Arial"/>
            </a:endParaRPr>
          </a:p>
        </p:txBody>
      </p:sp>
    </p:spTree>
    <p:extLst>
      <p:ext uri="{BB962C8B-B14F-4D97-AF65-F5344CB8AC3E}">
        <p14:creationId xmlns:p14="http://schemas.microsoft.com/office/powerpoint/2010/main" val="3746954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E465C6-C79E-EFB2-2B16-395DA7B36FE0}"/>
              </a:ext>
            </a:extLst>
          </p:cNvPr>
          <p:cNvSpPr txBox="1"/>
          <p:nvPr/>
        </p:nvSpPr>
        <p:spPr>
          <a:xfrm>
            <a:off x="581838" y="540085"/>
            <a:ext cx="8828760" cy="5262979"/>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Arial"/>
              </a:rPr>
              <a:t>The most common delay re an assessment being arranged, is missing evidence.  Particularly with regards to fundraising and your evidence that it has been donated to the relevant </a:t>
            </a:r>
            <a:r>
              <a:rPr lang="en-US" err="1">
                <a:latin typeface="Arial"/>
                <a:cs typeface="Arial"/>
              </a:rPr>
              <a:t>organisation</a:t>
            </a:r>
            <a:r>
              <a:rPr lang="en-US">
                <a:latin typeface="Arial"/>
                <a:cs typeface="Arial"/>
              </a:rPr>
              <a:t>. This is a fundamental part of the action and enables the impact on the relevant global or local community. A certificate or letter of thanks from the </a:t>
            </a:r>
            <a:r>
              <a:rPr lang="en-US" err="1">
                <a:latin typeface="Arial"/>
                <a:cs typeface="Arial"/>
              </a:rPr>
              <a:t>organisation</a:t>
            </a:r>
            <a:r>
              <a:rPr lang="en-US">
                <a:latin typeface="Arial"/>
                <a:cs typeface="Arial"/>
              </a:rPr>
              <a:t> is required as evidence. If you have used an online platform such as JustGiving to donate direct to the </a:t>
            </a:r>
            <a:r>
              <a:rPr lang="en-US" err="1">
                <a:latin typeface="Arial"/>
                <a:cs typeface="Arial"/>
              </a:rPr>
              <a:t>organisation</a:t>
            </a:r>
            <a:r>
              <a:rPr lang="en-US">
                <a:latin typeface="Arial"/>
                <a:cs typeface="Arial"/>
              </a:rPr>
              <a:t>, a screenshot of your fundraising will also be acceptable. It is a good idea to check this now, in case action is required as fundraising should be passed on “without delay”. </a:t>
            </a:r>
            <a:br>
              <a:rPr lang="en-US">
                <a:latin typeface="Arial"/>
                <a:cs typeface="Arial"/>
              </a:rPr>
            </a:br>
            <a:br>
              <a:rPr lang="en-US">
                <a:latin typeface="Arial"/>
                <a:cs typeface="Arial"/>
              </a:rPr>
            </a:br>
            <a:r>
              <a:rPr lang="en-US">
                <a:latin typeface="Arial"/>
                <a:cs typeface="Arial"/>
              </a:rPr>
              <a:t>If you are part of a Multi Academy Trust that requires schools to send any fundraising to them first, please ensure they have sent your fundraising to the relevant </a:t>
            </a:r>
            <a:r>
              <a:rPr lang="en-US" err="1">
                <a:latin typeface="Arial"/>
                <a:cs typeface="Arial"/>
              </a:rPr>
              <a:t>organisation</a:t>
            </a:r>
            <a:r>
              <a:rPr lang="en-US">
                <a:latin typeface="Arial"/>
                <a:cs typeface="Arial"/>
              </a:rPr>
              <a:t>, they have specified the amount and name of your school, and they can provide you with confirmation from the charity that your fundraising has been received. </a:t>
            </a:r>
            <a:r>
              <a:rPr lang="en-US" sz="1600">
                <a:latin typeface="Arial"/>
                <a:cs typeface="Arial"/>
              </a:rPr>
              <a:t> </a:t>
            </a:r>
            <a:r>
              <a:rPr lang="en-US" sz="1200">
                <a:latin typeface="Arial"/>
                <a:cs typeface="Arial"/>
              </a:rPr>
              <a:t> </a:t>
            </a:r>
            <a:br>
              <a:rPr lang="en-US" sz="1200">
                <a:latin typeface="Arial"/>
                <a:cs typeface="Arial"/>
              </a:rPr>
            </a:br>
            <a:br>
              <a:rPr lang="en-US" sz="1200">
                <a:latin typeface="Arial"/>
                <a:cs typeface="Arial"/>
              </a:rPr>
            </a:br>
            <a:r>
              <a:rPr lang="en-US">
                <a:latin typeface="Arial"/>
                <a:cs typeface="Arial"/>
              </a:rPr>
              <a:t>You may wish to delete these first two slides before sending. Any queries, please contact </a:t>
            </a:r>
            <a:r>
              <a:rPr lang="en-US">
                <a:latin typeface="Arial"/>
                <a:cs typeface="Arial"/>
                <a:hlinkClick r:id="rId2"/>
              </a:rPr>
              <a:t>schools@cafod.org.uk</a:t>
            </a:r>
            <a:r>
              <a:rPr lang="en-US">
                <a:latin typeface="Arial"/>
                <a:cs typeface="Arial"/>
              </a:rPr>
              <a:t> </a:t>
            </a:r>
          </a:p>
          <a:p>
            <a:br>
              <a:rPr lang="en-US" sz="1200">
                <a:latin typeface="Arial"/>
                <a:cs typeface="Arial"/>
              </a:rPr>
            </a:br>
            <a:r>
              <a:rPr lang="en-US" sz="1200">
                <a:latin typeface="Arial"/>
                <a:cs typeface="Arial"/>
              </a:rPr>
              <a:t> </a:t>
            </a:r>
            <a:br>
              <a:rPr lang="en-US" sz="1200">
                <a:latin typeface="Arial"/>
                <a:cs typeface="Arial"/>
              </a:rPr>
            </a:br>
            <a:endParaRPr lang="en-US" sz="1200">
              <a:latin typeface="Arial"/>
              <a:cs typeface="Arial"/>
            </a:endParaRPr>
          </a:p>
        </p:txBody>
      </p:sp>
    </p:spTree>
    <p:extLst>
      <p:ext uri="{BB962C8B-B14F-4D97-AF65-F5344CB8AC3E}">
        <p14:creationId xmlns:p14="http://schemas.microsoft.com/office/powerpoint/2010/main" val="2735089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8320" y="1955156"/>
            <a:ext cx="9290969" cy="1276417"/>
          </a:xfrm>
          <a:solidFill>
            <a:schemeClr val="bg1"/>
          </a:solidFill>
          <a:ln>
            <a:solidFill>
              <a:schemeClr val="accent1">
                <a:shade val="15000"/>
              </a:schemeClr>
            </a:solidFill>
          </a:ln>
        </p:spPr>
        <p:txBody>
          <a:bodyPr/>
          <a:lstStyle/>
          <a:p>
            <a:pPr algn="ctr"/>
            <a:r>
              <a:rPr lang="en-US" sz="2800">
                <a:latin typeface="Arial"/>
                <a:cs typeface="Arial"/>
              </a:rPr>
              <a:t>Please enter your school’s name here</a:t>
            </a:r>
          </a:p>
        </p:txBody>
      </p:sp>
      <p:sp>
        <p:nvSpPr>
          <p:cNvPr id="4" name="Subtitle 2"/>
          <p:cNvSpPr>
            <a:spLocks noGrp="1"/>
          </p:cNvSpPr>
          <p:nvPr>
            <p:ph type="subTitle" idx="1"/>
          </p:nvPr>
        </p:nvSpPr>
        <p:spPr>
          <a:xfrm>
            <a:off x="528320" y="4074159"/>
            <a:ext cx="9290969" cy="614513"/>
          </a:xfrm>
          <a:ln>
            <a:solidFill>
              <a:schemeClr val="accent1">
                <a:shade val="15000"/>
              </a:schemeClr>
            </a:solidFill>
          </a:ln>
        </p:spPr>
        <p:txBody>
          <a:bodyPr>
            <a:normAutofit/>
          </a:bodyPr>
          <a:lstStyle/>
          <a:p>
            <a:pPr algn="ctr"/>
            <a:r>
              <a:rPr lang="en-US">
                <a:solidFill>
                  <a:schemeClr val="tx1"/>
                </a:solidFill>
                <a:latin typeface="Arial"/>
                <a:cs typeface="Arial"/>
              </a:rPr>
              <a:t>Please enter the name of your LiveSimply lead person (adult)</a:t>
            </a:r>
          </a:p>
        </p:txBody>
      </p:sp>
      <p:pic>
        <p:nvPicPr>
          <p:cNvPr id="5" name="Picture 4">
            <a:extLst>
              <a:ext uri="{FF2B5EF4-FFF2-40B4-BE49-F238E27FC236}">
                <a16:creationId xmlns:a16="http://schemas.microsoft.com/office/drawing/2014/main" id="{A6E7F50D-08BE-514D-4169-82F8913471D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22511" y="178875"/>
            <a:ext cx="5302585" cy="1424405"/>
          </a:xfrm>
          <a:prstGeom prst="rect">
            <a:avLst/>
          </a:prstGeom>
        </p:spPr>
      </p:pic>
      <p:pic>
        <p:nvPicPr>
          <p:cNvPr id="6" name="Picture 5" descr="A group of people walking down a hill&#10;&#10;Description automatically generated">
            <a:extLst>
              <a:ext uri="{FF2B5EF4-FFF2-40B4-BE49-F238E27FC236}">
                <a16:creationId xmlns:a16="http://schemas.microsoft.com/office/drawing/2014/main" id="{468C46D7-2DA2-0DD1-C83F-C41FF10A239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60693" y="4678492"/>
            <a:ext cx="6104482" cy="2179508"/>
          </a:xfrm>
          <a:prstGeom prst="rect">
            <a:avLst/>
          </a:prstGeom>
        </p:spPr>
      </p:pic>
    </p:spTree>
    <p:extLst>
      <p:ext uri="{BB962C8B-B14F-4D97-AF65-F5344CB8AC3E}">
        <p14:creationId xmlns:p14="http://schemas.microsoft.com/office/powerpoint/2010/main" val="2798809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486A8-F3DE-6F56-3ECC-3894B7F53A00}"/>
              </a:ext>
            </a:extLst>
          </p:cNvPr>
          <p:cNvSpPr>
            <a:spLocks noGrp="1"/>
          </p:cNvSpPr>
          <p:nvPr>
            <p:ph type="title"/>
          </p:nvPr>
        </p:nvSpPr>
        <p:spPr>
          <a:xfrm>
            <a:off x="677334" y="609600"/>
            <a:ext cx="8331584" cy="574964"/>
          </a:xfrm>
        </p:spPr>
        <p:txBody>
          <a:bodyPr>
            <a:normAutofit/>
          </a:bodyPr>
          <a:lstStyle/>
          <a:p>
            <a:r>
              <a:rPr lang="en-US" sz="2800">
                <a:latin typeface="Arial"/>
                <a:cs typeface="Arial"/>
              </a:rPr>
              <a:t>Global Action 1 – Main living in solidarity action</a:t>
            </a:r>
            <a:endParaRPr lang="en-GB" sz="2800">
              <a:latin typeface="Arial"/>
              <a:cs typeface="Arial"/>
            </a:endParaRPr>
          </a:p>
        </p:txBody>
      </p:sp>
      <p:sp>
        <p:nvSpPr>
          <p:cNvPr id="3" name="Content Placeholder 2">
            <a:extLst>
              <a:ext uri="{FF2B5EF4-FFF2-40B4-BE49-F238E27FC236}">
                <a16:creationId xmlns:a16="http://schemas.microsoft.com/office/drawing/2014/main" id="{BFFC711B-4E42-1632-3B2E-002633636CF1}"/>
              </a:ext>
            </a:extLst>
          </p:cNvPr>
          <p:cNvSpPr>
            <a:spLocks noGrp="1"/>
          </p:cNvSpPr>
          <p:nvPr>
            <p:ph idx="1"/>
          </p:nvPr>
        </p:nvSpPr>
        <p:spPr>
          <a:xfrm>
            <a:off x="677334" y="1432561"/>
            <a:ext cx="5266266" cy="3503121"/>
          </a:xfrm>
          <a:ln>
            <a:solidFill>
              <a:schemeClr val="accent1"/>
            </a:solidFill>
          </a:ln>
        </p:spPr>
        <p:txBody>
          <a:bodyPr/>
          <a:lstStyle/>
          <a:p>
            <a:pPr marL="0" indent="0">
              <a:buNone/>
            </a:pPr>
            <a:r>
              <a:rPr lang="en-US">
                <a:latin typeface="Arial" panose="020B0604020202020204" pitchFamily="34" charset="0"/>
                <a:cs typeface="Arial" panose="020B0604020202020204" pitchFamily="34" charset="0"/>
              </a:rPr>
              <a:t>What did we do? (</a:t>
            </a:r>
            <a:r>
              <a:rPr lang="en-US" i="1">
                <a:latin typeface="Arial" panose="020B0604020202020204" pitchFamily="34" charset="0"/>
                <a:cs typeface="Arial" panose="020B0604020202020204" pitchFamily="34" charset="0"/>
              </a:rPr>
              <a:t>Please tell us about the action you took and any impact.)</a:t>
            </a:r>
            <a:endParaRPr lang="en-GB" i="1">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62B941E-2C98-9A64-F862-75BC6C2B7725}"/>
              </a:ext>
            </a:extLst>
          </p:cNvPr>
          <p:cNvSpPr txBox="1"/>
          <p:nvPr/>
        </p:nvSpPr>
        <p:spPr>
          <a:xfrm rot="10800000" flipV="1">
            <a:off x="677334" y="5092450"/>
            <a:ext cx="5266265" cy="1477328"/>
          </a:xfrm>
          <a:prstGeom prst="rect">
            <a:avLst/>
          </a:prstGeom>
          <a:no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As this was one of our main actions, we involved the whole school by…</a:t>
            </a:r>
          </a:p>
          <a:p>
            <a:endParaRPr lang="en-US"/>
          </a:p>
          <a:p>
            <a:endParaRPr lang="en-US"/>
          </a:p>
          <a:p>
            <a:endParaRPr lang="en-GB"/>
          </a:p>
        </p:txBody>
      </p:sp>
      <p:sp>
        <p:nvSpPr>
          <p:cNvPr id="5" name="TextBox 4">
            <a:extLst>
              <a:ext uri="{FF2B5EF4-FFF2-40B4-BE49-F238E27FC236}">
                <a16:creationId xmlns:a16="http://schemas.microsoft.com/office/drawing/2014/main" id="{2E3818EC-33CD-C548-7BBF-420C35DD7684}"/>
              </a:ext>
            </a:extLst>
          </p:cNvPr>
          <p:cNvSpPr txBox="1"/>
          <p:nvPr/>
        </p:nvSpPr>
        <p:spPr>
          <a:xfrm>
            <a:off x="6248402" y="1427481"/>
            <a:ext cx="5184986" cy="1477328"/>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GB"/>
          </a:p>
        </p:txBody>
      </p:sp>
      <p:sp>
        <p:nvSpPr>
          <p:cNvPr id="6" name="TextBox 5">
            <a:extLst>
              <a:ext uri="{FF2B5EF4-FFF2-40B4-BE49-F238E27FC236}">
                <a16:creationId xmlns:a16="http://schemas.microsoft.com/office/drawing/2014/main" id="{CFF23D46-9D36-EEBB-CDE9-27192A4AEECF}"/>
              </a:ext>
            </a:extLst>
          </p:cNvPr>
          <p:cNvSpPr txBox="1"/>
          <p:nvPr/>
        </p:nvSpPr>
        <p:spPr>
          <a:xfrm>
            <a:off x="6248402" y="3142646"/>
            <a:ext cx="5184986" cy="1477328"/>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p>
          <a:p>
            <a:endParaRPr lang="en-US"/>
          </a:p>
          <a:p>
            <a:endParaRPr lang="en-US"/>
          </a:p>
          <a:p>
            <a:endParaRPr lang="en-GB"/>
          </a:p>
        </p:txBody>
      </p:sp>
      <p:sp>
        <p:nvSpPr>
          <p:cNvPr id="7" name="TextBox 6">
            <a:extLst>
              <a:ext uri="{FF2B5EF4-FFF2-40B4-BE49-F238E27FC236}">
                <a16:creationId xmlns:a16="http://schemas.microsoft.com/office/drawing/2014/main" id="{F318ECC8-5A8D-A459-6288-BACE1A12D82E}"/>
              </a:ext>
            </a:extLst>
          </p:cNvPr>
          <p:cNvSpPr txBox="1"/>
          <p:nvPr/>
        </p:nvSpPr>
        <p:spPr>
          <a:xfrm>
            <a:off x="6248402" y="4815452"/>
            <a:ext cx="5184986" cy="1754326"/>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we involve the wider community in this action?</a:t>
            </a:r>
          </a:p>
          <a:p>
            <a:endParaRPr lang="en-US"/>
          </a:p>
          <a:p>
            <a:endParaRPr lang="en-US"/>
          </a:p>
          <a:p>
            <a:endParaRPr lang="en-US"/>
          </a:p>
          <a:p>
            <a:endParaRPr lang="en-GB"/>
          </a:p>
        </p:txBody>
      </p:sp>
      <p:pic>
        <p:nvPicPr>
          <p:cNvPr id="8" name="Picture 7" descr="A group of people holding a heart&#10;&#10;Description automatically generated">
            <a:extLst>
              <a:ext uri="{FF2B5EF4-FFF2-40B4-BE49-F238E27FC236}">
                <a16:creationId xmlns:a16="http://schemas.microsoft.com/office/drawing/2014/main" id="{4BAD65AC-7280-3556-AA83-AFB31CA21AD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472242" y="0"/>
            <a:ext cx="1894348" cy="1574887"/>
          </a:xfrm>
          <a:prstGeom prst="rect">
            <a:avLst/>
          </a:prstGeom>
        </p:spPr>
      </p:pic>
    </p:spTree>
    <p:extLst>
      <p:ext uri="{BB962C8B-B14F-4D97-AF65-F5344CB8AC3E}">
        <p14:creationId xmlns:p14="http://schemas.microsoft.com/office/powerpoint/2010/main" val="88224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4E4A0-A360-81FC-047B-0FA0393F9196}"/>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Global Action 1 – Main living in solidarity action</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A18946C3-F435-B1DA-82BF-3F49F359DA3C}"/>
              </a:ext>
            </a:extLst>
          </p:cNvPr>
          <p:cNvSpPr>
            <a:spLocks noGrp="1"/>
          </p:cNvSpPr>
          <p:nvPr>
            <p:ph sz="half" idx="2"/>
          </p:nvPr>
        </p:nvSpPr>
        <p:spPr>
          <a:xfrm>
            <a:off x="477520" y="1788160"/>
            <a:ext cx="4385437" cy="2631440"/>
          </a:xfrm>
          <a:ln>
            <a:solidFill>
              <a:schemeClr val="tx1"/>
            </a:solidFill>
          </a:ln>
        </p:spPr>
        <p:txBody>
          <a:bodyPr>
            <a:normAutofit/>
          </a:bodyPr>
          <a:lstStyle/>
          <a:p>
            <a:r>
              <a:rPr lang="en-US" dirty="0">
                <a:latin typeface="Arial" panose="020B0604020202020204" pitchFamily="34" charset="0"/>
                <a:cs typeface="Arial" panose="020B0604020202020204" pitchFamily="34" charset="0"/>
              </a:rPr>
              <a:t>Please add photos/videos here</a:t>
            </a:r>
            <a:endParaRPr lang="en-GB" dirty="0">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7580FE59-AFCA-7B54-9351-D928F6D71F52}"/>
              </a:ext>
            </a:extLst>
          </p:cNvPr>
          <p:cNvSpPr>
            <a:spLocks noGrp="1"/>
          </p:cNvSpPr>
          <p:nvPr>
            <p:ph sz="quarter" idx="4"/>
          </p:nvPr>
        </p:nvSpPr>
        <p:spPr>
          <a:xfrm>
            <a:off x="4975667" y="1774284"/>
            <a:ext cx="4385437" cy="263144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DDBD6FFA-F94A-8090-23B8-8E2448AC4197}"/>
              </a:ext>
            </a:extLst>
          </p:cNvPr>
          <p:cNvSpPr/>
          <p:nvPr/>
        </p:nvSpPr>
        <p:spPr>
          <a:xfrm>
            <a:off x="9177566" y="162560"/>
            <a:ext cx="2885440" cy="188976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A6FB825F-E0CF-87CA-1F74-2F2B5ADE7251}"/>
              </a:ext>
            </a:extLst>
          </p:cNvPr>
          <p:cNvSpPr/>
          <p:nvPr/>
        </p:nvSpPr>
        <p:spPr>
          <a:xfrm>
            <a:off x="9291823" y="2230120"/>
            <a:ext cx="2885440" cy="20116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3D3796EE-FFF3-BE4C-5EA4-FD0DCD0D9D6C}"/>
              </a:ext>
            </a:extLst>
          </p:cNvPr>
          <p:cNvSpPr/>
          <p:nvPr/>
        </p:nvSpPr>
        <p:spPr>
          <a:xfrm>
            <a:off x="9406080" y="4622125"/>
            <a:ext cx="2656925" cy="20116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solidFill>
                  <a:schemeClr val="tx1"/>
                </a:solidFill>
                <a:latin typeface="Arial"/>
                <a:cs typeface="Arial"/>
              </a:rPr>
              <a:t>Please add evidence your fundraising has been sent to CAFOD</a:t>
            </a:r>
            <a:endParaRPr lang="en-GB" dirty="0">
              <a:solidFill>
                <a:schemeClr val="tx1"/>
              </a:solidFill>
              <a:latin typeface="Arial"/>
              <a:cs typeface="Arial"/>
            </a:endParaRPr>
          </a:p>
        </p:txBody>
      </p:sp>
      <p:sp>
        <p:nvSpPr>
          <p:cNvPr id="3" name="TextBox 2">
            <a:extLst>
              <a:ext uri="{FF2B5EF4-FFF2-40B4-BE49-F238E27FC236}">
                <a16:creationId xmlns:a16="http://schemas.microsoft.com/office/drawing/2014/main" id="{0A1AE457-22E6-95A9-A7C7-34E03BA085F6}"/>
              </a:ext>
            </a:extLst>
          </p:cNvPr>
          <p:cNvSpPr txBox="1"/>
          <p:nvPr/>
        </p:nvSpPr>
        <p:spPr>
          <a:xfrm>
            <a:off x="1541588" y="4750802"/>
            <a:ext cx="6868159" cy="1754326"/>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Please add evidence of how the wider community were involved (photos/screenshots of invites/feedback etc)</a:t>
            </a:r>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795443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0DF70-9C9B-DD0A-E510-489B2AF2F5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5998E-8455-C652-16B2-694C5AC6529C}"/>
              </a:ext>
            </a:extLst>
          </p:cNvPr>
          <p:cNvSpPr>
            <a:spLocks noGrp="1"/>
          </p:cNvSpPr>
          <p:nvPr>
            <p:ph type="title"/>
          </p:nvPr>
        </p:nvSpPr>
        <p:spPr>
          <a:xfrm>
            <a:off x="677334" y="609600"/>
            <a:ext cx="8331584" cy="574964"/>
          </a:xfrm>
        </p:spPr>
        <p:txBody>
          <a:bodyPr>
            <a:normAutofit/>
          </a:bodyPr>
          <a:lstStyle/>
          <a:p>
            <a:r>
              <a:rPr lang="en-US" sz="2800">
                <a:latin typeface="Arial"/>
                <a:cs typeface="Arial"/>
              </a:rPr>
              <a:t>Global Action 2 – Living in solidarity</a:t>
            </a:r>
            <a:endParaRPr lang="en-GB" sz="2800">
              <a:latin typeface="Arial"/>
              <a:cs typeface="Arial"/>
            </a:endParaRPr>
          </a:p>
        </p:txBody>
      </p:sp>
      <p:sp>
        <p:nvSpPr>
          <p:cNvPr id="3" name="Content Placeholder 2">
            <a:extLst>
              <a:ext uri="{FF2B5EF4-FFF2-40B4-BE49-F238E27FC236}">
                <a16:creationId xmlns:a16="http://schemas.microsoft.com/office/drawing/2014/main" id="{D5EE0D72-CF1E-3526-A7DF-7B79890C2B99}"/>
              </a:ext>
            </a:extLst>
          </p:cNvPr>
          <p:cNvSpPr>
            <a:spLocks noGrp="1"/>
          </p:cNvSpPr>
          <p:nvPr>
            <p:ph idx="1"/>
          </p:nvPr>
        </p:nvSpPr>
        <p:spPr>
          <a:xfrm>
            <a:off x="677334" y="1432561"/>
            <a:ext cx="5266266" cy="5137217"/>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B798CCD-1E13-2EC5-5306-11ED73809DCB}"/>
              </a:ext>
            </a:extLst>
          </p:cNvPr>
          <p:cNvSpPr txBox="1"/>
          <p:nvPr/>
        </p:nvSpPr>
        <p:spPr>
          <a:xfrm>
            <a:off x="6248402" y="1427481"/>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US"/>
          </a:p>
          <a:p>
            <a:endParaRPr lang="en-US"/>
          </a:p>
          <a:p>
            <a:endParaRPr lang="en-US"/>
          </a:p>
          <a:p>
            <a:endParaRPr lang="en-GB"/>
          </a:p>
        </p:txBody>
      </p:sp>
      <p:sp>
        <p:nvSpPr>
          <p:cNvPr id="6" name="TextBox 5">
            <a:extLst>
              <a:ext uri="{FF2B5EF4-FFF2-40B4-BE49-F238E27FC236}">
                <a16:creationId xmlns:a16="http://schemas.microsoft.com/office/drawing/2014/main" id="{146B0863-DE4C-8689-0556-4F241316BF8D}"/>
              </a:ext>
            </a:extLst>
          </p:cNvPr>
          <p:cNvSpPr txBox="1"/>
          <p:nvPr/>
        </p:nvSpPr>
        <p:spPr>
          <a:xfrm>
            <a:off x="6248402" y="4261454"/>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p>
          <a:p>
            <a:endParaRPr lang="en-US"/>
          </a:p>
          <a:p>
            <a:endParaRPr lang="en-GB"/>
          </a:p>
        </p:txBody>
      </p:sp>
      <p:pic>
        <p:nvPicPr>
          <p:cNvPr id="8" name="Picture 7" descr="A cartoon of a person holding a sign&#10;&#10;Description automatically generated">
            <a:extLst>
              <a:ext uri="{FF2B5EF4-FFF2-40B4-BE49-F238E27FC236}">
                <a16:creationId xmlns:a16="http://schemas.microsoft.com/office/drawing/2014/main" id="{6A6C6D74-5AC1-73A0-8C6F-3A3096B4A11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169992" y="0"/>
            <a:ext cx="822927" cy="1334579"/>
          </a:xfrm>
          <a:prstGeom prst="rect">
            <a:avLst/>
          </a:prstGeom>
        </p:spPr>
      </p:pic>
    </p:spTree>
    <p:extLst>
      <p:ext uri="{BB962C8B-B14F-4D97-AF65-F5344CB8AC3E}">
        <p14:creationId xmlns:p14="http://schemas.microsoft.com/office/powerpoint/2010/main" val="330282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A2FAD-7EB8-A6B7-1E93-7E20F7CD00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275E55-D110-1D90-A099-6177017806CC}"/>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Global Action 2 – Living in solidarity</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1B845419-B9C3-CFDC-D522-B8ABD47F4AB5}"/>
              </a:ext>
            </a:extLst>
          </p:cNvPr>
          <p:cNvSpPr>
            <a:spLocks noGrp="1"/>
          </p:cNvSpPr>
          <p:nvPr>
            <p:ph sz="half" idx="2"/>
          </p:nvPr>
        </p:nvSpPr>
        <p:spPr>
          <a:xfrm>
            <a:off x="677334" y="1788160"/>
            <a:ext cx="4185623" cy="489712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027B1431-5030-A9A1-FEF4-D2C9DD1D3307}"/>
              </a:ext>
            </a:extLst>
          </p:cNvPr>
          <p:cNvSpPr>
            <a:spLocks noGrp="1"/>
          </p:cNvSpPr>
          <p:nvPr>
            <p:ph sz="quarter" idx="4"/>
          </p:nvPr>
        </p:nvSpPr>
        <p:spPr>
          <a:xfrm>
            <a:off x="4991950" y="1788160"/>
            <a:ext cx="4185617" cy="489712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20FE441E-FDE9-3363-338A-A9FFBF237FF4}"/>
              </a:ext>
            </a:extLst>
          </p:cNvPr>
          <p:cNvSpPr/>
          <p:nvPr/>
        </p:nvSpPr>
        <p:spPr>
          <a:xfrm>
            <a:off x="9274002" y="193040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E6B8CA91-9806-4C8B-41A3-33B7D4DB76DC}"/>
              </a:ext>
            </a:extLst>
          </p:cNvPr>
          <p:cNvSpPr/>
          <p:nvPr/>
        </p:nvSpPr>
        <p:spPr>
          <a:xfrm>
            <a:off x="9306560" y="44399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9016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5F0F8-6AD3-953D-B8FA-0CD01D94C7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8C905A-07DB-2C55-8AAA-990A535AC873}"/>
              </a:ext>
            </a:extLst>
          </p:cNvPr>
          <p:cNvSpPr>
            <a:spLocks noGrp="1"/>
          </p:cNvSpPr>
          <p:nvPr>
            <p:ph type="title"/>
          </p:nvPr>
        </p:nvSpPr>
        <p:spPr>
          <a:xfrm>
            <a:off x="677334" y="609600"/>
            <a:ext cx="8331584" cy="574964"/>
          </a:xfrm>
        </p:spPr>
        <p:txBody>
          <a:bodyPr>
            <a:normAutofit/>
          </a:bodyPr>
          <a:lstStyle/>
          <a:p>
            <a:r>
              <a:rPr lang="en-US" sz="2800">
                <a:latin typeface="Arial"/>
                <a:cs typeface="Arial"/>
              </a:rPr>
              <a:t>Global Action 3 – Living simply</a:t>
            </a:r>
            <a:endParaRPr lang="en-GB" sz="2800">
              <a:latin typeface="Arial"/>
              <a:cs typeface="Arial"/>
            </a:endParaRPr>
          </a:p>
        </p:txBody>
      </p:sp>
      <p:sp>
        <p:nvSpPr>
          <p:cNvPr id="3" name="Content Placeholder 2">
            <a:extLst>
              <a:ext uri="{FF2B5EF4-FFF2-40B4-BE49-F238E27FC236}">
                <a16:creationId xmlns:a16="http://schemas.microsoft.com/office/drawing/2014/main" id="{3FF58FEA-050F-B013-B66B-593DF6F2F6D2}"/>
              </a:ext>
            </a:extLst>
          </p:cNvPr>
          <p:cNvSpPr>
            <a:spLocks noGrp="1"/>
          </p:cNvSpPr>
          <p:nvPr>
            <p:ph idx="1"/>
          </p:nvPr>
        </p:nvSpPr>
        <p:spPr>
          <a:xfrm>
            <a:off x="677334" y="1432561"/>
            <a:ext cx="5266266" cy="5137217"/>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353731C9-42A3-E314-F763-DAC76A81B1AF}"/>
              </a:ext>
            </a:extLst>
          </p:cNvPr>
          <p:cNvSpPr txBox="1"/>
          <p:nvPr/>
        </p:nvSpPr>
        <p:spPr>
          <a:xfrm>
            <a:off x="6248402" y="1427481"/>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US"/>
          </a:p>
          <a:p>
            <a:endParaRPr lang="en-US"/>
          </a:p>
          <a:p>
            <a:endParaRPr lang="en-US"/>
          </a:p>
          <a:p>
            <a:endParaRPr lang="en-GB"/>
          </a:p>
        </p:txBody>
      </p:sp>
      <p:sp>
        <p:nvSpPr>
          <p:cNvPr id="6" name="TextBox 5">
            <a:extLst>
              <a:ext uri="{FF2B5EF4-FFF2-40B4-BE49-F238E27FC236}">
                <a16:creationId xmlns:a16="http://schemas.microsoft.com/office/drawing/2014/main" id="{9F1E4060-04E6-5369-1602-A3B08227D9D5}"/>
              </a:ext>
            </a:extLst>
          </p:cNvPr>
          <p:cNvSpPr txBox="1"/>
          <p:nvPr/>
        </p:nvSpPr>
        <p:spPr>
          <a:xfrm>
            <a:off x="6248402" y="4261454"/>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p>
          <a:p>
            <a:endParaRPr lang="en-US"/>
          </a:p>
          <a:p>
            <a:endParaRPr lang="en-GB"/>
          </a:p>
        </p:txBody>
      </p:sp>
      <p:pic>
        <p:nvPicPr>
          <p:cNvPr id="7" name="Picture 6" descr="A person sitting cross legged with hands together&#10;&#10;Description automatically generated">
            <a:extLst>
              <a:ext uri="{FF2B5EF4-FFF2-40B4-BE49-F238E27FC236}">
                <a16:creationId xmlns:a16="http://schemas.microsoft.com/office/drawing/2014/main" id="{57BC848D-A9E6-86AA-A8F7-C1F4F7CFDE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9158" t="13170" r="26395" b="16553"/>
          <a:stretch/>
        </p:blipFill>
        <p:spPr>
          <a:xfrm>
            <a:off x="6474719" y="56790"/>
            <a:ext cx="1238940" cy="1370691"/>
          </a:xfrm>
          <a:prstGeom prst="rect">
            <a:avLst/>
          </a:prstGeom>
        </p:spPr>
      </p:pic>
    </p:spTree>
    <p:extLst>
      <p:ext uri="{BB962C8B-B14F-4D97-AF65-F5344CB8AC3E}">
        <p14:creationId xmlns:p14="http://schemas.microsoft.com/office/powerpoint/2010/main" val="1315362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07EF4-7611-EF1A-C3F8-80FC851E01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E50AD7-984C-9479-74A6-09AFBFE9BCBE}"/>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Global Action 3 – Living simply</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E2467BA2-915E-E712-FF42-25F0E1E2EF78}"/>
              </a:ext>
            </a:extLst>
          </p:cNvPr>
          <p:cNvSpPr>
            <a:spLocks noGrp="1"/>
          </p:cNvSpPr>
          <p:nvPr>
            <p:ph sz="half" idx="2"/>
          </p:nvPr>
        </p:nvSpPr>
        <p:spPr>
          <a:xfrm>
            <a:off x="677334" y="1788160"/>
            <a:ext cx="4185623" cy="489712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D1D8ED47-A9B1-F6F0-8024-EF1DBA28AE39}"/>
              </a:ext>
            </a:extLst>
          </p:cNvPr>
          <p:cNvSpPr>
            <a:spLocks noGrp="1"/>
          </p:cNvSpPr>
          <p:nvPr>
            <p:ph sz="quarter" idx="4"/>
          </p:nvPr>
        </p:nvSpPr>
        <p:spPr>
          <a:xfrm>
            <a:off x="4991950" y="1788160"/>
            <a:ext cx="4185617" cy="489712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B6E11A63-D258-2E17-F682-6E295633F121}"/>
              </a:ext>
            </a:extLst>
          </p:cNvPr>
          <p:cNvSpPr/>
          <p:nvPr/>
        </p:nvSpPr>
        <p:spPr>
          <a:xfrm>
            <a:off x="9274002" y="193040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3616B0AC-FDD2-0485-4004-A2B46712079A}"/>
              </a:ext>
            </a:extLst>
          </p:cNvPr>
          <p:cNvSpPr/>
          <p:nvPr/>
        </p:nvSpPr>
        <p:spPr>
          <a:xfrm>
            <a:off x="9306560" y="44399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4313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A410C-0DEE-EC82-D6E2-60388A23C6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2A6789-FA19-A011-F71E-8C3D89F1F3A4}"/>
              </a:ext>
            </a:extLst>
          </p:cNvPr>
          <p:cNvSpPr>
            <a:spLocks noGrp="1"/>
          </p:cNvSpPr>
          <p:nvPr>
            <p:ph type="title"/>
          </p:nvPr>
        </p:nvSpPr>
        <p:spPr>
          <a:xfrm>
            <a:off x="677334" y="609600"/>
            <a:ext cx="8331584" cy="574964"/>
          </a:xfrm>
        </p:spPr>
        <p:txBody>
          <a:bodyPr>
            <a:normAutofit/>
          </a:bodyPr>
          <a:lstStyle/>
          <a:p>
            <a:r>
              <a:rPr lang="en-US" sz="2800">
                <a:latin typeface="Arial"/>
                <a:cs typeface="Arial"/>
              </a:rPr>
              <a:t>Local Action 1 – Living simply</a:t>
            </a:r>
            <a:endParaRPr lang="en-GB" sz="2800">
              <a:latin typeface="Arial"/>
              <a:cs typeface="Arial"/>
            </a:endParaRPr>
          </a:p>
        </p:txBody>
      </p:sp>
      <p:sp>
        <p:nvSpPr>
          <p:cNvPr id="3" name="Content Placeholder 2">
            <a:extLst>
              <a:ext uri="{FF2B5EF4-FFF2-40B4-BE49-F238E27FC236}">
                <a16:creationId xmlns:a16="http://schemas.microsoft.com/office/drawing/2014/main" id="{24BB9E7A-7506-779B-5E05-849D1B04A003}"/>
              </a:ext>
            </a:extLst>
          </p:cNvPr>
          <p:cNvSpPr>
            <a:spLocks noGrp="1"/>
          </p:cNvSpPr>
          <p:nvPr>
            <p:ph idx="1"/>
          </p:nvPr>
        </p:nvSpPr>
        <p:spPr>
          <a:xfrm>
            <a:off x="677334" y="1432561"/>
            <a:ext cx="5266266" cy="5137217"/>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544E2A84-5251-BB39-3D7E-ED76E69C3D4F}"/>
              </a:ext>
            </a:extLst>
          </p:cNvPr>
          <p:cNvSpPr txBox="1"/>
          <p:nvPr/>
        </p:nvSpPr>
        <p:spPr>
          <a:xfrm>
            <a:off x="6248402" y="1427481"/>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US"/>
          </a:p>
          <a:p>
            <a:endParaRPr lang="en-US"/>
          </a:p>
          <a:p>
            <a:endParaRPr lang="en-US"/>
          </a:p>
          <a:p>
            <a:endParaRPr lang="en-GB"/>
          </a:p>
        </p:txBody>
      </p:sp>
      <p:sp>
        <p:nvSpPr>
          <p:cNvPr id="6" name="TextBox 5">
            <a:extLst>
              <a:ext uri="{FF2B5EF4-FFF2-40B4-BE49-F238E27FC236}">
                <a16:creationId xmlns:a16="http://schemas.microsoft.com/office/drawing/2014/main" id="{FF7A1246-D997-0EBF-3E60-E66B736C1F8F}"/>
              </a:ext>
            </a:extLst>
          </p:cNvPr>
          <p:cNvSpPr txBox="1"/>
          <p:nvPr/>
        </p:nvSpPr>
        <p:spPr>
          <a:xfrm>
            <a:off x="6248402" y="4261454"/>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p>
          <a:p>
            <a:endParaRPr lang="en-US"/>
          </a:p>
          <a:p>
            <a:endParaRPr lang="en-GB"/>
          </a:p>
        </p:txBody>
      </p:sp>
      <p:pic>
        <p:nvPicPr>
          <p:cNvPr id="4" name="Picture 3" descr="A older person and a younger person drinking tea">
            <a:extLst>
              <a:ext uri="{FF2B5EF4-FFF2-40B4-BE49-F238E27FC236}">
                <a16:creationId xmlns:a16="http://schemas.microsoft.com/office/drawing/2014/main" id="{84C1D9BE-33C0-4B44-0716-247C3472905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533100" y="8759"/>
            <a:ext cx="1783821" cy="1416580"/>
          </a:xfrm>
          <a:prstGeom prst="rect">
            <a:avLst/>
          </a:prstGeom>
        </p:spPr>
      </p:pic>
    </p:spTree>
    <p:extLst>
      <p:ext uri="{BB962C8B-B14F-4D97-AF65-F5344CB8AC3E}">
        <p14:creationId xmlns:p14="http://schemas.microsoft.com/office/powerpoint/2010/main" val="2235051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34BEE-4659-8343-1B2C-E44F3AAC4F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17FFC1-2179-0BFA-240F-9DFC92BDF123}"/>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Local Action 1 – Living simply</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80DE6C34-B7F8-A57B-C936-C294A52B7A3B}"/>
              </a:ext>
            </a:extLst>
          </p:cNvPr>
          <p:cNvSpPr>
            <a:spLocks noGrp="1"/>
          </p:cNvSpPr>
          <p:nvPr>
            <p:ph sz="half" idx="2"/>
          </p:nvPr>
        </p:nvSpPr>
        <p:spPr>
          <a:xfrm>
            <a:off x="677334" y="1788160"/>
            <a:ext cx="4185623" cy="489712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74425EB3-FDFB-5C3E-22A2-7A030B19F964}"/>
              </a:ext>
            </a:extLst>
          </p:cNvPr>
          <p:cNvSpPr>
            <a:spLocks noGrp="1"/>
          </p:cNvSpPr>
          <p:nvPr>
            <p:ph sz="quarter" idx="4"/>
          </p:nvPr>
        </p:nvSpPr>
        <p:spPr>
          <a:xfrm>
            <a:off x="4991950" y="1788160"/>
            <a:ext cx="4185617" cy="489712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354AF9FF-1232-09C5-22FF-99A30874FE5B}"/>
              </a:ext>
            </a:extLst>
          </p:cNvPr>
          <p:cNvSpPr/>
          <p:nvPr/>
        </p:nvSpPr>
        <p:spPr>
          <a:xfrm>
            <a:off x="9274002" y="193040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FE1EA17F-FD98-8B48-8092-8BB31A26DB70}"/>
              </a:ext>
            </a:extLst>
          </p:cNvPr>
          <p:cNvSpPr/>
          <p:nvPr/>
        </p:nvSpPr>
        <p:spPr>
          <a:xfrm>
            <a:off x="9306560" y="44399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3526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01904-948B-A658-CC2B-59F3D6EA82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408A28-EABE-4416-DA69-A9133411E71A}"/>
              </a:ext>
            </a:extLst>
          </p:cNvPr>
          <p:cNvSpPr>
            <a:spLocks noGrp="1"/>
          </p:cNvSpPr>
          <p:nvPr>
            <p:ph type="title"/>
          </p:nvPr>
        </p:nvSpPr>
        <p:spPr>
          <a:xfrm>
            <a:off x="677334" y="609600"/>
            <a:ext cx="7131174" cy="574964"/>
          </a:xfrm>
        </p:spPr>
        <p:txBody>
          <a:bodyPr>
            <a:normAutofit/>
          </a:bodyPr>
          <a:lstStyle/>
          <a:p>
            <a:r>
              <a:rPr lang="en-US" sz="2800">
                <a:latin typeface="Arial"/>
                <a:cs typeface="Arial"/>
              </a:rPr>
              <a:t>Local Action 2 – Living sustainably/simply</a:t>
            </a:r>
            <a:endParaRPr lang="en-GB" sz="2800">
              <a:latin typeface="Arial"/>
              <a:cs typeface="Arial"/>
            </a:endParaRPr>
          </a:p>
        </p:txBody>
      </p:sp>
      <p:sp>
        <p:nvSpPr>
          <p:cNvPr id="3" name="Content Placeholder 2">
            <a:extLst>
              <a:ext uri="{FF2B5EF4-FFF2-40B4-BE49-F238E27FC236}">
                <a16:creationId xmlns:a16="http://schemas.microsoft.com/office/drawing/2014/main" id="{5A9EA881-47A7-4E8A-15FB-FB029EC32BC4}"/>
              </a:ext>
            </a:extLst>
          </p:cNvPr>
          <p:cNvSpPr>
            <a:spLocks noGrp="1"/>
          </p:cNvSpPr>
          <p:nvPr>
            <p:ph idx="1"/>
          </p:nvPr>
        </p:nvSpPr>
        <p:spPr>
          <a:xfrm>
            <a:off x="677334" y="1432561"/>
            <a:ext cx="5266266" cy="5137217"/>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B7C93B6E-AA50-4959-C062-7217D146FC17}"/>
              </a:ext>
            </a:extLst>
          </p:cNvPr>
          <p:cNvSpPr txBox="1"/>
          <p:nvPr/>
        </p:nvSpPr>
        <p:spPr>
          <a:xfrm>
            <a:off x="6248402" y="1427481"/>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US"/>
          </a:p>
          <a:p>
            <a:endParaRPr lang="en-US"/>
          </a:p>
          <a:p>
            <a:endParaRPr lang="en-US"/>
          </a:p>
          <a:p>
            <a:endParaRPr lang="en-GB"/>
          </a:p>
        </p:txBody>
      </p:sp>
      <p:sp>
        <p:nvSpPr>
          <p:cNvPr id="6" name="TextBox 5">
            <a:extLst>
              <a:ext uri="{FF2B5EF4-FFF2-40B4-BE49-F238E27FC236}">
                <a16:creationId xmlns:a16="http://schemas.microsoft.com/office/drawing/2014/main" id="{5454ED86-DF44-A0F6-AC20-68C718678884}"/>
              </a:ext>
            </a:extLst>
          </p:cNvPr>
          <p:cNvSpPr txBox="1"/>
          <p:nvPr/>
        </p:nvSpPr>
        <p:spPr>
          <a:xfrm>
            <a:off x="6248402" y="4261454"/>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p>
          <a:p>
            <a:endParaRPr lang="en-US"/>
          </a:p>
          <a:p>
            <a:endParaRPr lang="en-GB"/>
          </a:p>
        </p:txBody>
      </p:sp>
      <p:pic>
        <p:nvPicPr>
          <p:cNvPr id="4" name="Picture 3" descr="A couple of women hugging&#10;&#10;Description automatically generated">
            <a:extLst>
              <a:ext uri="{FF2B5EF4-FFF2-40B4-BE49-F238E27FC236}">
                <a16:creationId xmlns:a16="http://schemas.microsoft.com/office/drawing/2014/main" id="{191849AE-EA4C-8CD3-AD6E-4944C751882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878387" y="81647"/>
            <a:ext cx="745967" cy="1272530"/>
          </a:xfrm>
          <a:prstGeom prst="rect">
            <a:avLst/>
          </a:prstGeom>
        </p:spPr>
      </p:pic>
      <p:pic>
        <p:nvPicPr>
          <p:cNvPr id="7" name="Picture 6" descr="A person and person cleaning up the trash&#10;&#10;Description automatically generated">
            <a:extLst>
              <a:ext uri="{FF2B5EF4-FFF2-40B4-BE49-F238E27FC236}">
                <a16:creationId xmlns:a16="http://schemas.microsoft.com/office/drawing/2014/main" id="{97D983D6-E580-1F1A-0717-B5D5675711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12150" y="-12533"/>
            <a:ext cx="1877456" cy="1465138"/>
          </a:xfrm>
          <a:prstGeom prst="rect">
            <a:avLst/>
          </a:prstGeom>
        </p:spPr>
      </p:pic>
    </p:spTree>
    <p:extLst>
      <p:ext uri="{BB962C8B-B14F-4D97-AF65-F5344CB8AC3E}">
        <p14:creationId xmlns:p14="http://schemas.microsoft.com/office/powerpoint/2010/main" val="592132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7DEC2-5B4A-47B3-EFF0-41D81AD0F9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E9FBC1-9F49-BB1F-04E1-D601215E281D}"/>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Local Action 2 – Living sustainably/simply</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7E5EAAF3-7C14-2525-B56A-72FBD2E9F805}"/>
              </a:ext>
            </a:extLst>
          </p:cNvPr>
          <p:cNvSpPr>
            <a:spLocks noGrp="1"/>
          </p:cNvSpPr>
          <p:nvPr>
            <p:ph sz="half" idx="2"/>
          </p:nvPr>
        </p:nvSpPr>
        <p:spPr>
          <a:xfrm>
            <a:off x="677334" y="1788160"/>
            <a:ext cx="4185623" cy="489712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ECF8D61C-DDB5-64D9-2560-EF7AADDB68BE}"/>
              </a:ext>
            </a:extLst>
          </p:cNvPr>
          <p:cNvSpPr>
            <a:spLocks noGrp="1"/>
          </p:cNvSpPr>
          <p:nvPr>
            <p:ph sz="quarter" idx="4"/>
          </p:nvPr>
        </p:nvSpPr>
        <p:spPr>
          <a:xfrm>
            <a:off x="4991950" y="1788160"/>
            <a:ext cx="4185617" cy="489712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6CC733E1-C991-1021-AAA2-623FA184564C}"/>
              </a:ext>
            </a:extLst>
          </p:cNvPr>
          <p:cNvSpPr/>
          <p:nvPr/>
        </p:nvSpPr>
        <p:spPr>
          <a:xfrm>
            <a:off x="9274002" y="193040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C0F5687C-600A-9AD9-7BF1-581D6E45FEA3}"/>
              </a:ext>
            </a:extLst>
          </p:cNvPr>
          <p:cNvSpPr/>
          <p:nvPr/>
        </p:nvSpPr>
        <p:spPr>
          <a:xfrm>
            <a:off x="9306560" y="44399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2253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D001A-9ED0-292B-D5A6-294A57E16E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0F8F35-AB86-E154-72D7-83985E3D21DA}"/>
              </a:ext>
            </a:extLst>
          </p:cNvPr>
          <p:cNvSpPr>
            <a:spLocks noGrp="1"/>
          </p:cNvSpPr>
          <p:nvPr>
            <p:ph type="title"/>
          </p:nvPr>
        </p:nvSpPr>
        <p:spPr>
          <a:xfrm>
            <a:off x="677334" y="609600"/>
            <a:ext cx="8331584" cy="574964"/>
          </a:xfrm>
        </p:spPr>
        <p:txBody>
          <a:bodyPr>
            <a:normAutofit/>
          </a:bodyPr>
          <a:lstStyle/>
          <a:p>
            <a:r>
              <a:rPr lang="en-US" sz="2800">
                <a:latin typeface="Arial"/>
                <a:cs typeface="Arial"/>
              </a:rPr>
              <a:t>Local Action 3 – Living in solidarity</a:t>
            </a:r>
            <a:endParaRPr lang="en-GB" sz="2800">
              <a:latin typeface="Arial"/>
              <a:cs typeface="Arial"/>
            </a:endParaRPr>
          </a:p>
        </p:txBody>
      </p:sp>
      <p:sp>
        <p:nvSpPr>
          <p:cNvPr id="3" name="Content Placeholder 2">
            <a:extLst>
              <a:ext uri="{FF2B5EF4-FFF2-40B4-BE49-F238E27FC236}">
                <a16:creationId xmlns:a16="http://schemas.microsoft.com/office/drawing/2014/main" id="{4D4E7E27-A4D0-CFDA-70DD-D4586F3F9A9A}"/>
              </a:ext>
            </a:extLst>
          </p:cNvPr>
          <p:cNvSpPr>
            <a:spLocks noGrp="1"/>
          </p:cNvSpPr>
          <p:nvPr>
            <p:ph idx="1"/>
          </p:nvPr>
        </p:nvSpPr>
        <p:spPr>
          <a:xfrm>
            <a:off x="677334" y="1432561"/>
            <a:ext cx="5266266" cy="5137217"/>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C420763-8FCE-6005-0FD2-1096C9B704A3}"/>
              </a:ext>
            </a:extLst>
          </p:cNvPr>
          <p:cNvSpPr txBox="1"/>
          <p:nvPr/>
        </p:nvSpPr>
        <p:spPr>
          <a:xfrm>
            <a:off x="6248402" y="1427481"/>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US"/>
          </a:p>
          <a:p>
            <a:endParaRPr lang="en-US"/>
          </a:p>
          <a:p>
            <a:endParaRPr lang="en-US"/>
          </a:p>
          <a:p>
            <a:endParaRPr lang="en-GB"/>
          </a:p>
        </p:txBody>
      </p:sp>
      <p:sp>
        <p:nvSpPr>
          <p:cNvPr id="6" name="TextBox 5">
            <a:extLst>
              <a:ext uri="{FF2B5EF4-FFF2-40B4-BE49-F238E27FC236}">
                <a16:creationId xmlns:a16="http://schemas.microsoft.com/office/drawing/2014/main" id="{3D1C9FF0-430F-CCF1-DA1D-EC7495DAA341}"/>
              </a:ext>
            </a:extLst>
          </p:cNvPr>
          <p:cNvSpPr txBox="1"/>
          <p:nvPr/>
        </p:nvSpPr>
        <p:spPr>
          <a:xfrm>
            <a:off x="6248402" y="4261454"/>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p>
          <a:p>
            <a:endParaRPr lang="en-US"/>
          </a:p>
          <a:p>
            <a:endParaRPr lang="en-GB"/>
          </a:p>
        </p:txBody>
      </p:sp>
      <p:pic>
        <p:nvPicPr>
          <p:cNvPr id="4" name="Picture 3" descr="A group of people holding a heart&#10;&#10;Description automatically generated">
            <a:extLst>
              <a:ext uri="{FF2B5EF4-FFF2-40B4-BE49-F238E27FC236}">
                <a16:creationId xmlns:a16="http://schemas.microsoft.com/office/drawing/2014/main" id="{F33FD912-5409-343C-93B4-D8D06247D4B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266971" y="-71208"/>
            <a:ext cx="1894348" cy="1574887"/>
          </a:xfrm>
          <a:prstGeom prst="rect">
            <a:avLst/>
          </a:prstGeom>
        </p:spPr>
      </p:pic>
    </p:spTree>
    <p:extLst>
      <p:ext uri="{BB962C8B-B14F-4D97-AF65-F5344CB8AC3E}">
        <p14:creationId xmlns:p14="http://schemas.microsoft.com/office/powerpoint/2010/main" val="3067623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E367B-3474-7E17-4DF4-EAFC61A0EA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D49BFD-5A21-D0D3-430A-0F15E682C12E}"/>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Local Action 3 – Living in solidarity</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6045B101-5CEE-5F18-DC4A-3ACBFB597AB5}"/>
              </a:ext>
            </a:extLst>
          </p:cNvPr>
          <p:cNvSpPr>
            <a:spLocks noGrp="1"/>
          </p:cNvSpPr>
          <p:nvPr>
            <p:ph sz="half" idx="2"/>
          </p:nvPr>
        </p:nvSpPr>
        <p:spPr>
          <a:xfrm>
            <a:off x="677334" y="1788160"/>
            <a:ext cx="4185623" cy="489712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B79A2801-E36E-3EB4-7497-B5EC8FEE878B}"/>
              </a:ext>
            </a:extLst>
          </p:cNvPr>
          <p:cNvSpPr>
            <a:spLocks noGrp="1"/>
          </p:cNvSpPr>
          <p:nvPr>
            <p:ph sz="quarter" idx="4"/>
          </p:nvPr>
        </p:nvSpPr>
        <p:spPr>
          <a:xfrm>
            <a:off x="4991950" y="1788160"/>
            <a:ext cx="4185617" cy="4897120"/>
          </a:xfrm>
          <a:ln>
            <a:solidFill>
              <a:schemeClr val="tx1"/>
            </a:solidFill>
          </a:ln>
        </p:spPr>
        <p:txBody>
          <a:bodyPr/>
          <a:lstStyle/>
          <a:p>
            <a:r>
              <a:rPr lang="en-US" dirty="0">
                <a:latin typeface="Arial" panose="020B0604020202020204" pitchFamily="34" charset="0"/>
                <a:cs typeface="Arial" panose="020B0604020202020204" pitchFamily="34" charset="0"/>
              </a:rPr>
              <a:t>Please add photos/videos here</a:t>
            </a:r>
          </a:p>
          <a:p>
            <a:pPr marL="0" indent="0">
              <a:buNone/>
            </a:pPr>
            <a:endParaRPr lang="en-GB" b="1" dirty="0"/>
          </a:p>
        </p:txBody>
      </p:sp>
      <p:sp>
        <p:nvSpPr>
          <p:cNvPr id="8" name="Speech Bubble: Oval 7">
            <a:extLst>
              <a:ext uri="{FF2B5EF4-FFF2-40B4-BE49-F238E27FC236}">
                <a16:creationId xmlns:a16="http://schemas.microsoft.com/office/drawing/2014/main" id="{008A52F4-7184-6798-1487-368A9D1EFF5B}"/>
              </a:ext>
            </a:extLst>
          </p:cNvPr>
          <p:cNvSpPr/>
          <p:nvPr/>
        </p:nvSpPr>
        <p:spPr>
          <a:xfrm>
            <a:off x="9306560" y="20523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C8261F61-E588-AD0A-13AA-D0D9BFFC53C7}"/>
              </a:ext>
            </a:extLst>
          </p:cNvPr>
          <p:cNvSpPr/>
          <p:nvPr/>
        </p:nvSpPr>
        <p:spPr>
          <a:xfrm>
            <a:off x="9306560" y="44399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9E18D62-D6C8-2FFB-FFB7-2DCE8FC42CEF}"/>
              </a:ext>
            </a:extLst>
          </p:cNvPr>
          <p:cNvSpPr txBox="1"/>
          <p:nvPr/>
        </p:nvSpPr>
        <p:spPr>
          <a:xfrm>
            <a:off x="9402994" y="172720"/>
            <a:ext cx="2616285" cy="1808480"/>
          </a:xfrm>
          <a:prstGeom prst="rect">
            <a:avLst/>
          </a:prstGeom>
          <a:solidFill>
            <a:schemeClr val="bg1"/>
          </a:solidFill>
          <a:ln w="15875">
            <a:solidFill>
              <a:schemeClr val="accent1">
                <a:shade val="15000"/>
              </a:schemeClr>
            </a:solidFill>
          </a:ln>
        </p:spPr>
        <p:txBody>
          <a:bodyPr wrap="square" rtlCol="0">
            <a:spAutoFit/>
          </a:bodyPr>
          <a:lstStyle/>
          <a:p>
            <a:r>
              <a:rPr lang="en-US" dirty="0">
                <a:latin typeface="Arial" panose="020B0604020202020204" pitchFamily="34" charset="0"/>
                <a:cs typeface="Arial" panose="020B0604020202020204" pitchFamily="34" charset="0"/>
              </a:rPr>
              <a:t>If your action involved fundraising, please include evidence your funds have been received by the organisation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0433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D9E33-A83F-62D9-083E-B412140AE3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77C773-E886-DD04-CAC6-8CC10DB07C3C}"/>
              </a:ext>
            </a:extLst>
          </p:cNvPr>
          <p:cNvSpPr>
            <a:spLocks noGrp="1"/>
          </p:cNvSpPr>
          <p:nvPr>
            <p:ph type="title"/>
          </p:nvPr>
        </p:nvSpPr>
        <p:spPr>
          <a:xfrm>
            <a:off x="677334" y="609600"/>
            <a:ext cx="8331584" cy="574964"/>
          </a:xfrm>
        </p:spPr>
        <p:txBody>
          <a:bodyPr>
            <a:normAutofit/>
          </a:bodyPr>
          <a:lstStyle/>
          <a:p>
            <a:r>
              <a:rPr lang="en-US" sz="2800">
                <a:latin typeface="Arial"/>
                <a:cs typeface="Arial"/>
              </a:rPr>
              <a:t>School Action 1 – Main living simply action</a:t>
            </a:r>
            <a:endParaRPr lang="en-GB" sz="2800">
              <a:latin typeface="Arial"/>
              <a:cs typeface="Arial"/>
            </a:endParaRPr>
          </a:p>
        </p:txBody>
      </p:sp>
      <p:sp>
        <p:nvSpPr>
          <p:cNvPr id="3" name="Content Placeholder 2">
            <a:extLst>
              <a:ext uri="{FF2B5EF4-FFF2-40B4-BE49-F238E27FC236}">
                <a16:creationId xmlns:a16="http://schemas.microsoft.com/office/drawing/2014/main" id="{D67C51EA-4E9D-5557-F080-A0F2FA27A65D}"/>
              </a:ext>
            </a:extLst>
          </p:cNvPr>
          <p:cNvSpPr>
            <a:spLocks noGrp="1"/>
          </p:cNvSpPr>
          <p:nvPr>
            <p:ph idx="1"/>
          </p:nvPr>
        </p:nvSpPr>
        <p:spPr>
          <a:xfrm>
            <a:off x="677334" y="1432561"/>
            <a:ext cx="5266266" cy="3503121"/>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E158F93-7D39-A864-F50B-CE5C3AF98E17}"/>
              </a:ext>
            </a:extLst>
          </p:cNvPr>
          <p:cNvSpPr txBox="1"/>
          <p:nvPr/>
        </p:nvSpPr>
        <p:spPr>
          <a:xfrm rot="10800000" flipV="1">
            <a:off x="677334" y="5092450"/>
            <a:ext cx="5266265" cy="1477328"/>
          </a:xfrm>
          <a:prstGeom prst="rect">
            <a:avLst/>
          </a:prstGeom>
          <a:no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As this was one of our main actions, we involved the whole school by…</a:t>
            </a:r>
          </a:p>
          <a:p>
            <a:endParaRPr lang="en-US"/>
          </a:p>
          <a:p>
            <a:endParaRPr lang="en-US"/>
          </a:p>
          <a:p>
            <a:endParaRPr lang="en-GB"/>
          </a:p>
        </p:txBody>
      </p:sp>
      <p:sp>
        <p:nvSpPr>
          <p:cNvPr id="5" name="TextBox 4">
            <a:extLst>
              <a:ext uri="{FF2B5EF4-FFF2-40B4-BE49-F238E27FC236}">
                <a16:creationId xmlns:a16="http://schemas.microsoft.com/office/drawing/2014/main" id="{F6D461F3-2555-BF92-AB5C-3CF8C2D309E7}"/>
              </a:ext>
            </a:extLst>
          </p:cNvPr>
          <p:cNvSpPr txBox="1"/>
          <p:nvPr/>
        </p:nvSpPr>
        <p:spPr>
          <a:xfrm>
            <a:off x="6248402" y="1427481"/>
            <a:ext cx="5184986" cy="1477328"/>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GB"/>
          </a:p>
        </p:txBody>
      </p:sp>
      <p:sp>
        <p:nvSpPr>
          <p:cNvPr id="6" name="TextBox 5">
            <a:extLst>
              <a:ext uri="{FF2B5EF4-FFF2-40B4-BE49-F238E27FC236}">
                <a16:creationId xmlns:a16="http://schemas.microsoft.com/office/drawing/2014/main" id="{A7EA8693-CF37-5C68-D313-1B72C7012044}"/>
              </a:ext>
            </a:extLst>
          </p:cNvPr>
          <p:cNvSpPr txBox="1"/>
          <p:nvPr/>
        </p:nvSpPr>
        <p:spPr>
          <a:xfrm>
            <a:off x="6248402" y="3142646"/>
            <a:ext cx="5184986" cy="1477328"/>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p>
          <a:p>
            <a:endParaRPr lang="en-US"/>
          </a:p>
          <a:p>
            <a:endParaRPr lang="en-US"/>
          </a:p>
          <a:p>
            <a:endParaRPr lang="en-GB"/>
          </a:p>
        </p:txBody>
      </p:sp>
      <p:sp>
        <p:nvSpPr>
          <p:cNvPr id="7" name="TextBox 6">
            <a:extLst>
              <a:ext uri="{FF2B5EF4-FFF2-40B4-BE49-F238E27FC236}">
                <a16:creationId xmlns:a16="http://schemas.microsoft.com/office/drawing/2014/main" id="{F0AC9100-2341-0206-1EB3-CCEB678ACCED}"/>
              </a:ext>
            </a:extLst>
          </p:cNvPr>
          <p:cNvSpPr txBox="1"/>
          <p:nvPr/>
        </p:nvSpPr>
        <p:spPr>
          <a:xfrm>
            <a:off x="6248402" y="4815452"/>
            <a:ext cx="5184986" cy="1754326"/>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we involve the wider community in this action?</a:t>
            </a:r>
          </a:p>
          <a:p>
            <a:endParaRPr lang="en-US"/>
          </a:p>
          <a:p>
            <a:endParaRPr lang="en-US"/>
          </a:p>
          <a:p>
            <a:endParaRPr lang="en-US"/>
          </a:p>
          <a:p>
            <a:endParaRPr lang="en-GB"/>
          </a:p>
        </p:txBody>
      </p:sp>
      <p:pic>
        <p:nvPicPr>
          <p:cNvPr id="9" name="Picture 8" descr="A group of people holding a banner&#10;&#10;Description automatically generated">
            <a:extLst>
              <a:ext uri="{FF2B5EF4-FFF2-40B4-BE49-F238E27FC236}">
                <a16:creationId xmlns:a16="http://schemas.microsoft.com/office/drawing/2014/main" id="{25BC7016-DFFE-FD03-765D-F405D5CA753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237256" y="344610"/>
            <a:ext cx="2969223" cy="887393"/>
          </a:xfrm>
          <a:prstGeom prst="rect">
            <a:avLst/>
          </a:prstGeom>
        </p:spPr>
      </p:pic>
    </p:spTree>
    <p:extLst>
      <p:ext uri="{BB962C8B-B14F-4D97-AF65-F5344CB8AC3E}">
        <p14:creationId xmlns:p14="http://schemas.microsoft.com/office/powerpoint/2010/main" val="318983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41C68-6CB8-6258-3961-D17F8AC45D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CF676A-9C0F-815E-1B2A-60CEF9118A2A}"/>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School Action 1 – Main living simply action</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C4B1EACC-7707-D191-2705-E6B6A2C4E269}"/>
              </a:ext>
            </a:extLst>
          </p:cNvPr>
          <p:cNvSpPr>
            <a:spLocks noGrp="1"/>
          </p:cNvSpPr>
          <p:nvPr>
            <p:ph sz="half" idx="2"/>
          </p:nvPr>
        </p:nvSpPr>
        <p:spPr>
          <a:xfrm>
            <a:off x="477520" y="1788160"/>
            <a:ext cx="4385437" cy="263144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205D767E-81BB-5791-5FEB-C56C5D3A303E}"/>
              </a:ext>
            </a:extLst>
          </p:cNvPr>
          <p:cNvSpPr>
            <a:spLocks noGrp="1"/>
          </p:cNvSpPr>
          <p:nvPr>
            <p:ph sz="quarter" idx="4"/>
          </p:nvPr>
        </p:nvSpPr>
        <p:spPr>
          <a:xfrm>
            <a:off x="4975667" y="1774284"/>
            <a:ext cx="4385437" cy="263144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8FF9A872-1299-6C16-90C5-DA0C3544E65C}"/>
              </a:ext>
            </a:extLst>
          </p:cNvPr>
          <p:cNvSpPr/>
          <p:nvPr/>
        </p:nvSpPr>
        <p:spPr>
          <a:xfrm>
            <a:off x="9177566" y="162560"/>
            <a:ext cx="2885440" cy="188976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E55C5C06-A8C3-480B-AAF0-22EB19C38EEC}"/>
              </a:ext>
            </a:extLst>
          </p:cNvPr>
          <p:cNvSpPr/>
          <p:nvPr/>
        </p:nvSpPr>
        <p:spPr>
          <a:xfrm>
            <a:off x="9291823" y="2230120"/>
            <a:ext cx="2885440" cy="20116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5A8F8FE-C9AA-F5D9-4CD8-FFEEEA9A3C15}"/>
              </a:ext>
            </a:extLst>
          </p:cNvPr>
          <p:cNvSpPr txBox="1"/>
          <p:nvPr/>
        </p:nvSpPr>
        <p:spPr>
          <a:xfrm>
            <a:off x="1541588" y="4750802"/>
            <a:ext cx="6868159" cy="1754326"/>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Please add evidence of how the wider community were involved (photos/screenshots of invites/feedback etc)</a:t>
            </a:r>
          </a:p>
          <a:p>
            <a:endParaRPr lang="en-US" dirty="0"/>
          </a:p>
          <a:p>
            <a:endParaRPr lang="en-US" dirty="0"/>
          </a:p>
          <a:p>
            <a:endParaRPr lang="en-US" dirty="0"/>
          </a:p>
          <a:p>
            <a:endParaRPr lang="en-GB" dirty="0"/>
          </a:p>
        </p:txBody>
      </p:sp>
      <p:sp>
        <p:nvSpPr>
          <p:cNvPr id="7" name="Speech Bubble: Oval 6">
            <a:extLst>
              <a:ext uri="{FF2B5EF4-FFF2-40B4-BE49-F238E27FC236}">
                <a16:creationId xmlns:a16="http://schemas.microsoft.com/office/drawing/2014/main" id="{53D7A559-FAA1-28B9-8771-964DDB5B70DC}"/>
              </a:ext>
            </a:extLst>
          </p:cNvPr>
          <p:cNvSpPr/>
          <p:nvPr/>
        </p:nvSpPr>
        <p:spPr>
          <a:xfrm>
            <a:off x="9274002" y="4493448"/>
            <a:ext cx="2885440" cy="20116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panose="020B0604020202020204" pitchFamily="34" charset="0"/>
                <a:cs typeface="Arial" panose="020B0604020202020204" pitchFamily="34" charset="0"/>
              </a:rPr>
              <a:t>Enter wider community voice here</a:t>
            </a:r>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4018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36C2E-D275-8B13-5426-0EF30ECC4B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D9A0D5-015B-F545-1BF0-23EC007E598E}"/>
              </a:ext>
            </a:extLst>
          </p:cNvPr>
          <p:cNvSpPr>
            <a:spLocks noGrp="1"/>
          </p:cNvSpPr>
          <p:nvPr>
            <p:ph type="title"/>
          </p:nvPr>
        </p:nvSpPr>
        <p:spPr>
          <a:xfrm>
            <a:off x="677334" y="609600"/>
            <a:ext cx="8331584" cy="574964"/>
          </a:xfrm>
        </p:spPr>
        <p:txBody>
          <a:bodyPr>
            <a:normAutofit/>
          </a:bodyPr>
          <a:lstStyle/>
          <a:p>
            <a:r>
              <a:rPr lang="en-US" sz="2800">
                <a:latin typeface="Arial"/>
                <a:cs typeface="Arial"/>
              </a:rPr>
              <a:t>School Action 2 – Main living sustainably action</a:t>
            </a:r>
            <a:endParaRPr lang="en-GB" sz="2800">
              <a:latin typeface="Arial"/>
              <a:cs typeface="Arial"/>
            </a:endParaRPr>
          </a:p>
        </p:txBody>
      </p:sp>
      <p:sp>
        <p:nvSpPr>
          <p:cNvPr id="3" name="Content Placeholder 2">
            <a:extLst>
              <a:ext uri="{FF2B5EF4-FFF2-40B4-BE49-F238E27FC236}">
                <a16:creationId xmlns:a16="http://schemas.microsoft.com/office/drawing/2014/main" id="{5D592D8D-B683-5898-0B38-D6668DEA7D8D}"/>
              </a:ext>
            </a:extLst>
          </p:cNvPr>
          <p:cNvSpPr>
            <a:spLocks noGrp="1"/>
          </p:cNvSpPr>
          <p:nvPr>
            <p:ph idx="1"/>
          </p:nvPr>
        </p:nvSpPr>
        <p:spPr>
          <a:xfrm>
            <a:off x="677334" y="1432561"/>
            <a:ext cx="5266266" cy="3503121"/>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5903B1E-E5DD-E9F6-E7B6-0C632374A1BB}"/>
              </a:ext>
            </a:extLst>
          </p:cNvPr>
          <p:cNvSpPr txBox="1"/>
          <p:nvPr/>
        </p:nvSpPr>
        <p:spPr>
          <a:xfrm rot="10800000" flipV="1">
            <a:off x="677334" y="5092450"/>
            <a:ext cx="5266265" cy="1477328"/>
          </a:xfrm>
          <a:prstGeom prst="rect">
            <a:avLst/>
          </a:prstGeom>
          <a:no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As this was one of our main actions, we involved the whole school by…</a:t>
            </a:r>
          </a:p>
          <a:p>
            <a:endParaRPr lang="en-US"/>
          </a:p>
          <a:p>
            <a:endParaRPr lang="en-US"/>
          </a:p>
          <a:p>
            <a:endParaRPr lang="en-GB"/>
          </a:p>
        </p:txBody>
      </p:sp>
      <p:sp>
        <p:nvSpPr>
          <p:cNvPr id="5" name="TextBox 4">
            <a:extLst>
              <a:ext uri="{FF2B5EF4-FFF2-40B4-BE49-F238E27FC236}">
                <a16:creationId xmlns:a16="http://schemas.microsoft.com/office/drawing/2014/main" id="{8D2F3830-A017-7330-1025-9C48FABD6945}"/>
              </a:ext>
            </a:extLst>
          </p:cNvPr>
          <p:cNvSpPr txBox="1"/>
          <p:nvPr/>
        </p:nvSpPr>
        <p:spPr>
          <a:xfrm>
            <a:off x="6248402" y="1427481"/>
            <a:ext cx="5184986" cy="1477328"/>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GB"/>
          </a:p>
        </p:txBody>
      </p:sp>
      <p:sp>
        <p:nvSpPr>
          <p:cNvPr id="6" name="TextBox 5">
            <a:extLst>
              <a:ext uri="{FF2B5EF4-FFF2-40B4-BE49-F238E27FC236}">
                <a16:creationId xmlns:a16="http://schemas.microsoft.com/office/drawing/2014/main" id="{9DBC2036-EE72-FF44-09CA-2E7A6BBD1B4D}"/>
              </a:ext>
            </a:extLst>
          </p:cNvPr>
          <p:cNvSpPr txBox="1"/>
          <p:nvPr/>
        </p:nvSpPr>
        <p:spPr>
          <a:xfrm>
            <a:off x="6248402" y="3142646"/>
            <a:ext cx="5184986" cy="1477328"/>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p>
          <a:p>
            <a:endParaRPr lang="en-US"/>
          </a:p>
          <a:p>
            <a:endParaRPr lang="en-US"/>
          </a:p>
          <a:p>
            <a:endParaRPr lang="en-GB"/>
          </a:p>
        </p:txBody>
      </p:sp>
      <p:sp>
        <p:nvSpPr>
          <p:cNvPr id="7" name="TextBox 6">
            <a:extLst>
              <a:ext uri="{FF2B5EF4-FFF2-40B4-BE49-F238E27FC236}">
                <a16:creationId xmlns:a16="http://schemas.microsoft.com/office/drawing/2014/main" id="{FAE3EC44-E7C5-4492-A9B6-379583CB3436}"/>
              </a:ext>
            </a:extLst>
          </p:cNvPr>
          <p:cNvSpPr txBox="1"/>
          <p:nvPr/>
        </p:nvSpPr>
        <p:spPr>
          <a:xfrm>
            <a:off x="6248402" y="4815452"/>
            <a:ext cx="5184986" cy="1754326"/>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we involve the wider community in this action?</a:t>
            </a:r>
          </a:p>
          <a:p>
            <a:endParaRPr lang="en-US"/>
          </a:p>
          <a:p>
            <a:endParaRPr lang="en-US"/>
          </a:p>
          <a:p>
            <a:endParaRPr lang="en-US"/>
          </a:p>
          <a:p>
            <a:endParaRPr lang="en-GB"/>
          </a:p>
        </p:txBody>
      </p:sp>
      <p:pic>
        <p:nvPicPr>
          <p:cNvPr id="8" name="Picture 7" descr="A group of kids hugging a globe&#10;&#10;Description automatically generated">
            <a:extLst>
              <a:ext uri="{FF2B5EF4-FFF2-40B4-BE49-F238E27FC236}">
                <a16:creationId xmlns:a16="http://schemas.microsoft.com/office/drawing/2014/main" id="{F9B51DFE-3BA3-567C-3FD1-F13329F4035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615680" y="-63322"/>
            <a:ext cx="1793209" cy="1490803"/>
          </a:xfrm>
          <a:prstGeom prst="rect">
            <a:avLst/>
          </a:prstGeom>
        </p:spPr>
      </p:pic>
    </p:spTree>
    <p:extLst>
      <p:ext uri="{BB962C8B-B14F-4D97-AF65-F5344CB8AC3E}">
        <p14:creationId xmlns:p14="http://schemas.microsoft.com/office/powerpoint/2010/main" val="10663967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A01BB0-42AC-3FAC-CB08-D54FE35D29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1063FE-F7B0-C562-90E1-85935BA97458}"/>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School Action 2 – Main living sustainably action</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4D371A8A-8274-6187-A598-A6494493D0B6}"/>
              </a:ext>
            </a:extLst>
          </p:cNvPr>
          <p:cNvSpPr>
            <a:spLocks noGrp="1"/>
          </p:cNvSpPr>
          <p:nvPr>
            <p:ph sz="half" idx="2"/>
          </p:nvPr>
        </p:nvSpPr>
        <p:spPr>
          <a:xfrm>
            <a:off x="477520" y="1788160"/>
            <a:ext cx="4385437" cy="263144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7BEEB2A3-BFD4-5B55-05A9-8AE712AF84E9}"/>
              </a:ext>
            </a:extLst>
          </p:cNvPr>
          <p:cNvSpPr>
            <a:spLocks noGrp="1"/>
          </p:cNvSpPr>
          <p:nvPr>
            <p:ph sz="quarter" idx="4"/>
          </p:nvPr>
        </p:nvSpPr>
        <p:spPr>
          <a:xfrm>
            <a:off x="4975667" y="1774284"/>
            <a:ext cx="4385437" cy="263144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76571C3A-8FB8-A3FB-FDFA-335D1CF91C7B}"/>
              </a:ext>
            </a:extLst>
          </p:cNvPr>
          <p:cNvSpPr/>
          <p:nvPr/>
        </p:nvSpPr>
        <p:spPr>
          <a:xfrm>
            <a:off x="9177566" y="162560"/>
            <a:ext cx="2885440" cy="188976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B8AF6219-C160-0BB4-A1CA-8C1AF6D6079E}"/>
              </a:ext>
            </a:extLst>
          </p:cNvPr>
          <p:cNvSpPr/>
          <p:nvPr/>
        </p:nvSpPr>
        <p:spPr>
          <a:xfrm>
            <a:off x="9291823" y="2230120"/>
            <a:ext cx="2885440" cy="20116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0E86F6D-32DD-B8C0-76A8-566678E1179E}"/>
              </a:ext>
            </a:extLst>
          </p:cNvPr>
          <p:cNvSpPr txBox="1"/>
          <p:nvPr/>
        </p:nvSpPr>
        <p:spPr>
          <a:xfrm>
            <a:off x="1541588" y="4750802"/>
            <a:ext cx="6868159" cy="1754326"/>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Please add evidence of how the wider community were involved (photos/screenshots of invites/feedback etc)</a:t>
            </a:r>
          </a:p>
          <a:p>
            <a:endParaRPr lang="en-US" dirty="0"/>
          </a:p>
          <a:p>
            <a:endParaRPr lang="en-US" dirty="0"/>
          </a:p>
          <a:p>
            <a:endParaRPr lang="en-US" dirty="0"/>
          </a:p>
          <a:p>
            <a:endParaRPr lang="en-GB" dirty="0"/>
          </a:p>
        </p:txBody>
      </p:sp>
      <p:sp>
        <p:nvSpPr>
          <p:cNvPr id="7" name="Speech Bubble: Oval 6">
            <a:extLst>
              <a:ext uri="{FF2B5EF4-FFF2-40B4-BE49-F238E27FC236}">
                <a16:creationId xmlns:a16="http://schemas.microsoft.com/office/drawing/2014/main" id="{FF51888F-1105-8115-31B6-8F2FD810D5BF}"/>
              </a:ext>
            </a:extLst>
          </p:cNvPr>
          <p:cNvSpPr/>
          <p:nvPr/>
        </p:nvSpPr>
        <p:spPr>
          <a:xfrm>
            <a:off x="9274002" y="4493448"/>
            <a:ext cx="2885440" cy="20116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wider community voice here</a:t>
            </a: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0658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73D93-9B84-2EEE-4433-EA43155236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D5A415-E2E5-F49A-CDD1-DEC70D24A774}"/>
              </a:ext>
            </a:extLst>
          </p:cNvPr>
          <p:cNvSpPr>
            <a:spLocks noGrp="1"/>
          </p:cNvSpPr>
          <p:nvPr>
            <p:ph type="title"/>
          </p:nvPr>
        </p:nvSpPr>
        <p:spPr>
          <a:xfrm>
            <a:off x="677334" y="609600"/>
            <a:ext cx="8331584" cy="574964"/>
          </a:xfrm>
        </p:spPr>
        <p:txBody>
          <a:bodyPr>
            <a:normAutofit/>
          </a:bodyPr>
          <a:lstStyle/>
          <a:p>
            <a:r>
              <a:rPr lang="en-US" sz="2800">
                <a:latin typeface="Arial"/>
                <a:cs typeface="Arial"/>
              </a:rPr>
              <a:t>School Action 3 – Living sustainably</a:t>
            </a:r>
            <a:endParaRPr lang="en-GB" sz="2800">
              <a:latin typeface="Arial"/>
              <a:cs typeface="Arial"/>
            </a:endParaRPr>
          </a:p>
        </p:txBody>
      </p:sp>
      <p:sp>
        <p:nvSpPr>
          <p:cNvPr id="3" name="Content Placeholder 2">
            <a:extLst>
              <a:ext uri="{FF2B5EF4-FFF2-40B4-BE49-F238E27FC236}">
                <a16:creationId xmlns:a16="http://schemas.microsoft.com/office/drawing/2014/main" id="{EF14D293-194E-F8FF-56CB-F38E8BB1E933}"/>
              </a:ext>
            </a:extLst>
          </p:cNvPr>
          <p:cNvSpPr>
            <a:spLocks noGrp="1"/>
          </p:cNvSpPr>
          <p:nvPr>
            <p:ph idx="1"/>
          </p:nvPr>
        </p:nvSpPr>
        <p:spPr>
          <a:xfrm>
            <a:off x="677334" y="1432561"/>
            <a:ext cx="5266266" cy="5137217"/>
          </a:xfrm>
          <a:ln>
            <a:solidFill>
              <a:schemeClr val="accent1"/>
            </a:solidFill>
          </a:ln>
        </p:spPr>
        <p:txBody>
          <a:bodyPr vert="horz" lIns="91440" tIns="45720" rIns="91440" bIns="45720" rtlCol="0" anchor="t">
            <a:normAutofit/>
          </a:bodyPr>
          <a:lstStyle/>
          <a:p>
            <a:pPr marL="0" indent="0">
              <a:buNone/>
            </a:pPr>
            <a:r>
              <a:rPr lang="en-US">
                <a:latin typeface="Arial"/>
                <a:cs typeface="Arial"/>
              </a:rPr>
              <a:t>What did we do? (Please tell us about the action you took and any impact.)</a:t>
            </a:r>
            <a:br>
              <a:rPr lang="en-US">
                <a:latin typeface="Arial" panose="020B0604020202020204" pitchFamily="34" charset="0"/>
                <a:cs typeface="Arial" panose="020B0604020202020204" pitchFamily="34" charset="0"/>
              </a:rPr>
            </a:br>
            <a:br>
              <a:rPr lang="en-US">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88E82FD-941F-A1E8-F861-2F1CB36B13A5}"/>
              </a:ext>
            </a:extLst>
          </p:cNvPr>
          <p:cNvSpPr txBox="1"/>
          <p:nvPr/>
        </p:nvSpPr>
        <p:spPr>
          <a:xfrm>
            <a:off x="6248402" y="1427481"/>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How did faith inspire and encourage our action?</a:t>
            </a:r>
          </a:p>
          <a:p>
            <a:endParaRPr lang="en-US"/>
          </a:p>
          <a:p>
            <a:endParaRPr lang="en-US"/>
          </a:p>
          <a:p>
            <a:endParaRPr lang="en-US"/>
          </a:p>
          <a:p>
            <a:endParaRPr lang="en-US"/>
          </a:p>
          <a:p>
            <a:endParaRPr lang="en-US"/>
          </a:p>
          <a:p>
            <a:endParaRPr lang="en-US"/>
          </a:p>
          <a:p>
            <a:endParaRPr lang="en-GB"/>
          </a:p>
        </p:txBody>
      </p:sp>
      <p:sp>
        <p:nvSpPr>
          <p:cNvPr id="6" name="TextBox 5">
            <a:extLst>
              <a:ext uri="{FF2B5EF4-FFF2-40B4-BE49-F238E27FC236}">
                <a16:creationId xmlns:a16="http://schemas.microsoft.com/office/drawing/2014/main" id="{EDA6ED70-344E-1364-E85B-7F59A52E6C6A}"/>
              </a:ext>
            </a:extLst>
          </p:cNvPr>
          <p:cNvSpPr txBox="1"/>
          <p:nvPr/>
        </p:nvSpPr>
        <p:spPr>
          <a:xfrm>
            <a:off x="6248402" y="4261454"/>
            <a:ext cx="5184986" cy="2308324"/>
          </a:xfrm>
          <a:prstGeom prst="rect">
            <a:avLst/>
          </a:prstGeom>
          <a:solidFill>
            <a:schemeClr val="bg1"/>
          </a:solidFill>
          <a:ln>
            <a:solidFill>
              <a:schemeClr val="tx1"/>
            </a:solidFill>
          </a:ln>
        </p:spPr>
        <p:txBody>
          <a:bodyPr wrap="square" rtlCol="0">
            <a:spAutoFit/>
          </a:bodyPr>
          <a:lstStyle/>
          <a:p>
            <a:r>
              <a:rPr lang="en-US">
                <a:latin typeface="Arial" panose="020B0604020202020204" pitchFamily="34" charset="0"/>
                <a:cs typeface="Arial" panose="020B0604020202020204" pitchFamily="34" charset="0"/>
              </a:rPr>
              <a:t>What did we learn by participating in this action?</a:t>
            </a: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a:p>
            <a:endParaRPr lang="en-US"/>
          </a:p>
          <a:p>
            <a:endParaRPr lang="en-US"/>
          </a:p>
          <a:p>
            <a:endParaRPr lang="en-GB"/>
          </a:p>
        </p:txBody>
      </p:sp>
      <p:pic>
        <p:nvPicPr>
          <p:cNvPr id="4" name="Picture 3" descr="A cartoon of a person planting a plant&#10;&#10;Description automatically generated">
            <a:extLst>
              <a:ext uri="{FF2B5EF4-FFF2-40B4-BE49-F238E27FC236}">
                <a16:creationId xmlns:a16="http://schemas.microsoft.com/office/drawing/2014/main" id="{0FAC2DB0-13EB-A3B5-02D5-1362D16413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058214" y="15797"/>
            <a:ext cx="1108115" cy="1411684"/>
          </a:xfrm>
          <a:prstGeom prst="rect">
            <a:avLst/>
          </a:prstGeom>
        </p:spPr>
      </p:pic>
      <p:pic>
        <p:nvPicPr>
          <p:cNvPr id="7" name="Picture 6" descr="A cartoon of a person in a pink jacket and blue pants walking">
            <a:extLst>
              <a:ext uri="{FF2B5EF4-FFF2-40B4-BE49-F238E27FC236}">
                <a16:creationId xmlns:a16="http://schemas.microsoft.com/office/drawing/2014/main" id="{C3EA06D2-5C7E-E4BD-07CE-4B4D2D6E4B7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66329" y="56437"/>
            <a:ext cx="1156972" cy="1352026"/>
          </a:xfrm>
          <a:prstGeom prst="rect">
            <a:avLst/>
          </a:prstGeom>
        </p:spPr>
      </p:pic>
    </p:spTree>
    <p:extLst>
      <p:ext uri="{BB962C8B-B14F-4D97-AF65-F5344CB8AC3E}">
        <p14:creationId xmlns:p14="http://schemas.microsoft.com/office/powerpoint/2010/main" val="2366050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8CABC-8323-3045-48CE-FD436B4B53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D21158-8C8B-0E90-3179-70FBCED2670E}"/>
              </a:ext>
            </a:extLst>
          </p:cNvPr>
          <p:cNvSpPr>
            <a:spLocks noGrp="1"/>
          </p:cNvSpPr>
          <p:nvPr>
            <p:ph type="title"/>
          </p:nvPr>
        </p:nvSpPr>
        <p:spPr>
          <a:xfrm>
            <a:off x="677334" y="609600"/>
            <a:ext cx="8596668" cy="995680"/>
          </a:xfrm>
        </p:spPr>
        <p:txBody>
          <a:bodyPr>
            <a:normAutofit/>
          </a:bodyPr>
          <a:lstStyle/>
          <a:p>
            <a:r>
              <a:rPr lang="en-US" sz="2800">
                <a:latin typeface="Arial" panose="020B0604020202020204" pitchFamily="34" charset="0"/>
                <a:cs typeface="Arial" panose="020B0604020202020204" pitchFamily="34" charset="0"/>
              </a:rPr>
              <a:t>School Action 3 – Living sustainably</a:t>
            </a:r>
            <a:br>
              <a:rPr lang="en-US" sz="2800">
                <a:latin typeface="Arial" panose="020B0604020202020204" pitchFamily="34" charset="0"/>
                <a:cs typeface="Arial" panose="020B0604020202020204" pitchFamily="34" charset="0"/>
              </a:rPr>
            </a:br>
            <a:r>
              <a:rPr lang="en-US" sz="2800">
                <a:latin typeface="Arial" panose="020B0604020202020204" pitchFamily="34" charset="0"/>
                <a:cs typeface="Arial" panose="020B0604020202020204" pitchFamily="34" charset="0"/>
              </a:rPr>
              <a:t>Photos/videos/pupil voice</a:t>
            </a:r>
            <a:endParaRPr lang="en-GB" sz="28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7EFBAB7F-3249-93EE-A70E-7670198DEB14}"/>
              </a:ext>
            </a:extLst>
          </p:cNvPr>
          <p:cNvSpPr>
            <a:spLocks noGrp="1"/>
          </p:cNvSpPr>
          <p:nvPr>
            <p:ph sz="half" idx="2"/>
          </p:nvPr>
        </p:nvSpPr>
        <p:spPr>
          <a:xfrm>
            <a:off x="677334" y="1788160"/>
            <a:ext cx="4185623" cy="4897120"/>
          </a:xfrm>
          <a:ln>
            <a:solidFill>
              <a:schemeClr val="tx1"/>
            </a:solidFill>
          </a:ln>
        </p:spPr>
        <p:txBody>
          <a:bodyPr>
            <a:normAutofit/>
          </a:bodyPr>
          <a:lstStyle/>
          <a:p>
            <a:r>
              <a:rPr lang="en-US">
                <a:latin typeface="Arial" panose="020B0604020202020204" pitchFamily="34" charset="0"/>
                <a:cs typeface="Arial" panose="020B0604020202020204" pitchFamily="34" charset="0"/>
              </a:rPr>
              <a:t>Please add photos/videos here</a:t>
            </a:r>
            <a:endParaRPr lang="en-GB">
              <a:latin typeface="Arial" panose="020B0604020202020204" pitchFamily="34" charset="0"/>
              <a:cs typeface="Arial" panose="020B0604020202020204" pitchFamily="34" charset="0"/>
            </a:endParaRPr>
          </a:p>
        </p:txBody>
      </p:sp>
      <p:sp>
        <p:nvSpPr>
          <p:cNvPr id="6" name="Content Placeholder 5">
            <a:extLst>
              <a:ext uri="{FF2B5EF4-FFF2-40B4-BE49-F238E27FC236}">
                <a16:creationId xmlns:a16="http://schemas.microsoft.com/office/drawing/2014/main" id="{79560E2D-6C68-B866-40A8-B7BCF8D581C2}"/>
              </a:ext>
            </a:extLst>
          </p:cNvPr>
          <p:cNvSpPr>
            <a:spLocks noGrp="1"/>
          </p:cNvSpPr>
          <p:nvPr>
            <p:ph sz="quarter" idx="4"/>
          </p:nvPr>
        </p:nvSpPr>
        <p:spPr>
          <a:xfrm>
            <a:off x="4991950" y="1788160"/>
            <a:ext cx="4185617" cy="4897120"/>
          </a:xfrm>
          <a:ln>
            <a:solidFill>
              <a:schemeClr val="tx1"/>
            </a:solidFill>
          </a:ln>
        </p:spPr>
        <p:txBody>
          <a:bodyPr/>
          <a:lstStyle/>
          <a:p>
            <a:r>
              <a:rPr lang="en-US">
                <a:latin typeface="Arial" panose="020B0604020202020204" pitchFamily="34" charset="0"/>
                <a:cs typeface="Arial" panose="020B0604020202020204" pitchFamily="34" charset="0"/>
              </a:rPr>
              <a:t>Please add photos/videos here</a:t>
            </a:r>
          </a:p>
          <a:p>
            <a:pPr marL="0" indent="0">
              <a:buNone/>
            </a:pPr>
            <a:endParaRPr lang="en-GB" b="1"/>
          </a:p>
        </p:txBody>
      </p:sp>
      <p:sp>
        <p:nvSpPr>
          <p:cNvPr id="8" name="Speech Bubble: Oval 7">
            <a:extLst>
              <a:ext uri="{FF2B5EF4-FFF2-40B4-BE49-F238E27FC236}">
                <a16:creationId xmlns:a16="http://schemas.microsoft.com/office/drawing/2014/main" id="{9D3FAB38-D8C1-36C0-D3AA-8A5637C67946}"/>
              </a:ext>
            </a:extLst>
          </p:cNvPr>
          <p:cNvSpPr/>
          <p:nvPr/>
        </p:nvSpPr>
        <p:spPr>
          <a:xfrm>
            <a:off x="9274002" y="193040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
        <p:nvSpPr>
          <p:cNvPr id="9" name="Speech Bubble: Oval 8">
            <a:extLst>
              <a:ext uri="{FF2B5EF4-FFF2-40B4-BE49-F238E27FC236}">
                <a16:creationId xmlns:a16="http://schemas.microsoft.com/office/drawing/2014/main" id="{E21FA429-3416-B6C2-84F1-06915402E9B3}"/>
              </a:ext>
            </a:extLst>
          </p:cNvPr>
          <p:cNvSpPr/>
          <p:nvPr/>
        </p:nvSpPr>
        <p:spPr>
          <a:xfrm>
            <a:off x="9306560" y="4439920"/>
            <a:ext cx="2885440" cy="2113280"/>
          </a:xfrm>
          <a:prstGeom prst="wedgeEllipse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latin typeface="Arial" panose="020B0604020202020204" pitchFamily="34" charset="0"/>
                <a:cs typeface="Arial" panose="020B0604020202020204" pitchFamily="34" charset="0"/>
              </a:rPr>
              <a:t>Enter pupil voice here</a:t>
            </a: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9209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0EBE6-2F37-5E4D-8861-945F757B25E7}"/>
              </a:ext>
            </a:extLst>
          </p:cNvPr>
          <p:cNvSpPr>
            <a:spLocks noGrp="1"/>
          </p:cNvSpPr>
          <p:nvPr>
            <p:ph type="title"/>
          </p:nvPr>
        </p:nvSpPr>
        <p:spPr>
          <a:xfrm>
            <a:off x="635581" y="609600"/>
            <a:ext cx="8638421" cy="955458"/>
          </a:xfrm>
        </p:spPr>
        <p:txBody>
          <a:bodyPr/>
          <a:lstStyle/>
          <a:p>
            <a:r>
              <a:rPr lang="en-US" sz="2800">
                <a:latin typeface="Arial"/>
                <a:cs typeface="Arial"/>
              </a:rPr>
              <a:t>Is there anything else you would like to tell us about your </a:t>
            </a:r>
            <a:r>
              <a:rPr lang="en-US" sz="2800" err="1">
                <a:latin typeface="Arial"/>
                <a:cs typeface="Arial"/>
              </a:rPr>
              <a:t>LiveSimply</a:t>
            </a:r>
            <a:r>
              <a:rPr lang="en-US" sz="2800">
                <a:latin typeface="Arial"/>
                <a:cs typeface="Arial"/>
              </a:rPr>
              <a:t> journey?</a:t>
            </a:r>
            <a:endParaRPr lang="en-GB" sz="2800">
              <a:latin typeface="Arial"/>
              <a:cs typeface="Arial"/>
            </a:endParaRPr>
          </a:p>
        </p:txBody>
      </p:sp>
      <p:sp>
        <p:nvSpPr>
          <p:cNvPr id="3" name="TextBox 2">
            <a:extLst>
              <a:ext uri="{FF2B5EF4-FFF2-40B4-BE49-F238E27FC236}">
                <a16:creationId xmlns:a16="http://schemas.microsoft.com/office/drawing/2014/main" id="{9BB6AD76-7EC6-0772-C9B9-579DEF5DA39D}"/>
              </a:ext>
            </a:extLst>
          </p:cNvPr>
          <p:cNvSpPr txBox="1"/>
          <p:nvPr/>
        </p:nvSpPr>
        <p:spPr>
          <a:xfrm>
            <a:off x="640080" y="1712169"/>
            <a:ext cx="8768080" cy="4524315"/>
          </a:xfrm>
          <a:prstGeom prst="rect">
            <a:avLst/>
          </a:prstGeom>
          <a:solidFill>
            <a:schemeClr val="bg1"/>
          </a:solidFill>
          <a:ln>
            <a:solidFill>
              <a:schemeClr val="accent1"/>
            </a:solidFill>
          </a:ln>
        </p:spPr>
        <p:txBody>
          <a:bodyPr wrap="square" lIns="91440" tIns="45720" rIns="91440" bIns="45720" rtlCol="0" anchor="t">
            <a:spAutoFit/>
          </a:bodyPr>
          <a:lstStyle/>
          <a:p>
            <a:r>
              <a:rPr lang="en-GB">
                <a:latin typeface="Arial"/>
                <a:cs typeface="Arial"/>
              </a:rPr>
              <a:t>Please enter text here if you would like to add any additional information</a:t>
            </a: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a:p>
            <a:endParaRPr lang="en-GB">
              <a:latin typeface="Arial"/>
              <a:cs typeface="Arial"/>
            </a:endParaRPr>
          </a:p>
        </p:txBody>
      </p:sp>
    </p:spTree>
    <p:extLst>
      <p:ext uri="{BB962C8B-B14F-4D97-AF65-F5344CB8AC3E}">
        <p14:creationId xmlns:p14="http://schemas.microsoft.com/office/powerpoint/2010/main" val="1515553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F59E71814B58459211ABFEAC119CC8" ma:contentTypeVersion="2979" ma:contentTypeDescription="Create a new document." ma:contentTypeScope="" ma:versionID="581e6fa24e0bb425d55defb6c553610c">
  <xsd:schema xmlns:xsd="http://www.w3.org/2001/XMLSchema" xmlns:xs="http://www.w3.org/2001/XMLSchema" xmlns:p="http://schemas.microsoft.com/office/2006/metadata/properties" xmlns:ns2="04672002-f21f-4240-adfb-f0b653fb6fb5" xmlns:ns3="f198e0bd-c17b-4511-ad03-ce28218f2c86" xmlns:ns4="bdf04112-6931-4610-9724-cd62e91446a3" xmlns:ns5="453a0c7f-c966-4a5c-a0f8-de0f8150ea1e" targetNamespace="http://schemas.microsoft.com/office/2006/metadata/properties" ma:root="true" ma:fieldsID="455bf80d90b212a4c99f61d38579b407" ns2:_="" ns3:_="" ns4:_="" ns5:_="">
    <xsd:import namespace="04672002-f21f-4240-adfb-f0b653fb6fb5"/>
    <xsd:import namespace="f198e0bd-c17b-4511-ad03-ce28218f2c86"/>
    <xsd:import namespace="bdf04112-6931-4610-9724-cd62e91446a3"/>
    <xsd:import namespace="453a0c7f-c966-4a5c-a0f8-de0f8150ea1e"/>
    <xsd:element name="properties">
      <xsd:complexType>
        <xsd:sequence>
          <xsd:element name="documentManagement">
            <xsd:complexType>
              <xsd:all>
                <xsd:element ref="ns2:_dlc_DocId" minOccurs="0"/>
                <xsd:element ref="ns2:_dlc_DocIdUrl" minOccurs="0"/>
                <xsd:element ref="ns2:_dlc_DocIdPersistId" minOccurs="0"/>
                <xsd:element ref="ns3:Activity" minOccurs="0"/>
                <xsd:element ref="ns3:MediaServiceMetadata" minOccurs="0"/>
                <xsd:element ref="ns3:MediaServiceFastMetadata" minOccurs="0"/>
                <xsd:element ref="ns4:SharedWithUsers" minOccurs="0"/>
                <xsd:element ref="ns4:SharedWithDetails" minOccurs="0"/>
                <xsd:element ref="ns3:M_x0026_E_x0020_Activity" minOccurs="0"/>
                <xsd:element ref="ns3:MediaServiceAutoTags" minOccurs="0"/>
                <xsd:element ref="ns3:MediaServiceOCR"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LengthInSeconds" minOccurs="0"/>
                <xsd:element ref="ns3:lcf76f155ced4ddcb4097134ff3c332f" minOccurs="0"/>
                <xsd:element ref="ns5:TaxCatchAll" minOccurs="0"/>
                <xsd:element ref="ns3:MediaServiceObjectDetectorVersions"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672002-f21f-4240-adfb-f0b653fb6fb5"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198e0bd-c17b-4511-ad03-ce28218f2c86" elementFormDefault="qualified">
    <xsd:import namespace="http://schemas.microsoft.com/office/2006/documentManagement/types"/>
    <xsd:import namespace="http://schemas.microsoft.com/office/infopath/2007/PartnerControls"/>
    <xsd:element name="Activity" ma:index="11" nillable="true" ma:displayName="Activity" ma:default="Budgets" ma:format="Dropdown" ma:internalName="Activity">
      <xsd:simpleType>
        <xsd:restriction base="dms:Choice">
          <xsd:enumeration value="Budgets"/>
          <xsd:enumeration value="Historic Documents"/>
          <xsd:enumeration value="Networking and External Org"/>
          <xsd:enumeration value="Monitoring and Evaluation"/>
          <xsd:enumeration value="Planning"/>
          <xsd:enumeration value="Research"/>
          <xsd:enumeration value="Section Meetings"/>
          <xsd:enumeration value="Strategies"/>
          <xsd:enumeration value="Work in Progress"/>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_x0026_E_x0020_Activity" ma:index="16" nillable="true" ma:displayName="M&amp;E Activity" ma:default="Activity Monitoring" ma:format="Dropdown" ma:internalName="M_x0026_E_x0020_Activity">
      <xsd:simpleType>
        <xsd:restriction base="dms:Choice">
          <xsd:enumeration value="Activity Monitoring"/>
          <xsd:enumeration value="Projects Evaluations"/>
          <xsd:enumeration value="Reporting"/>
          <xsd:enumeration value="Come and See"/>
          <xsd:enumeration value="GCSE and PoG"/>
          <xsd:enumeration value="Targets"/>
        </xsd:restriction>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73aede18-5762-4cff-92fc-bd8aa2d2911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Location" ma:index="30" nillable="true" ma:displayName="Location" ma:indexed="true" ma:internalName="MediaServiceLocation" ma:readOnly="true">
      <xsd:simpleType>
        <xsd:restriction base="dms:Text"/>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df04112-6931-4610-9724-cd62e91446a3"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3a0c7f-c966-4a5c-a0f8-de0f8150ea1e" elementFormDefault="qualified">
    <xsd:import namespace="http://schemas.microsoft.com/office/2006/documentManagement/types"/>
    <xsd:import namespace="http://schemas.microsoft.com/office/infopath/2007/PartnerControls"/>
    <xsd:element name="TaxCatchAll" ma:index="27" nillable="true" ma:displayName="Taxonomy Catch All Column" ma:hidden="true" ma:list="{3b9f4064-c5ee-4255-b955-fb8a72b2bce5}" ma:internalName="TaxCatchAll" ma:showField="CatchAllData" ma:web="04672002-f21f-4240-adfb-f0b653fb6fb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TaxCatchAll xmlns="453a0c7f-c966-4a5c-a0f8-de0f8150ea1e" xsi:nil="true"/>
    <Activity xmlns="f198e0bd-c17b-4511-ad03-ce28218f2c86">Budgets</Activity>
    <lcf76f155ced4ddcb4097134ff3c332f xmlns="f198e0bd-c17b-4511-ad03-ce28218f2c86">
      <Terms xmlns="http://schemas.microsoft.com/office/infopath/2007/PartnerControls"/>
    </lcf76f155ced4ddcb4097134ff3c332f>
    <M_x0026_E_x0020_Activity xmlns="f198e0bd-c17b-4511-ad03-ce28218f2c86">Activity Monitoring</M_x0026_E_x0020_Activity>
    <_dlc_DocId xmlns="04672002-f21f-4240-adfb-f0b653fb6fb5">SZUU6KYVHK2A-877776833-17240</_dlc_DocId>
    <_dlc_DocIdUrl xmlns="04672002-f21f-4240-adfb-f0b653fb6fb5">
      <Url>https://cafod365.sharepoint.com/sites/int/Education/_layouts/15/DocIdRedir.aspx?ID=SZUU6KYVHK2A-877776833-17240</Url>
      <Description>SZUU6KYVHK2A-877776833-17240</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769AF7-C0D0-41B6-9C2F-66F6F9F3D64B}">
  <ds:schemaRefs>
    <ds:schemaRef ds:uri="04672002-f21f-4240-adfb-f0b653fb6fb5"/>
    <ds:schemaRef ds:uri="453a0c7f-c966-4a5c-a0f8-de0f8150ea1e"/>
    <ds:schemaRef ds:uri="bdf04112-6931-4610-9724-cd62e91446a3"/>
    <ds:schemaRef ds:uri="f198e0bd-c17b-4511-ad03-ce28218f2c8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E45FB48-A7D5-4C03-8AA6-D6EA51F3588C}">
  <ds:schemaRefs>
    <ds:schemaRef ds:uri="http://schemas.microsoft.com/sharepoint/events"/>
  </ds:schemaRefs>
</ds:datastoreItem>
</file>

<file path=customXml/itemProps3.xml><?xml version="1.0" encoding="utf-8"?>
<ds:datastoreItem xmlns:ds="http://schemas.openxmlformats.org/officeDocument/2006/customXml" ds:itemID="{62643BBB-5A4E-46FE-B158-589AF940FD23}">
  <ds:schemaRefs>
    <ds:schemaRef ds:uri="04672002-f21f-4240-adfb-f0b653fb6fb5"/>
    <ds:schemaRef ds:uri="453a0c7f-c966-4a5c-a0f8-de0f8150ea1e"/>
    <ds:schemaRef ds:uri="bdf04112-6931-4610-9724-cd62e91446a3"/>
    <ds:schemaRef ds:uri="f198e0bd-c17b-4511-ad03-ce28218f2c8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CAF192A0-72F4-438C-B652-FEE14E66F9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1375</Words>
  <Application>Microsoft Office PowerPoint</Application>
  <PresentationFormat>Widescreen</PresentationFormat>
  <Paragraphs>202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Corbel</vt:lpstr>
      <vt:lpstr>Trebuchet MS</vt:lpstr>
      <vt:lpstr>Wingdings 3</vt:lpstr>
      <vt:lpstr>Facet</vt:lpstr>
      <vt:lpstr>PowerPoint Presentation</vt:lpstr>
      <vt:lpstr>PowerPoint Presentation</vt:lpstr>
      <vt:lpstr>Please enter your school’s name here</vt:lpstr>
      <vt:lpstr>Global Action 1 – Main living in solidarity action</vt:lpstr>
      <vt:lpstr>Global Action 1 – Main living in solidarity action Photos/videos/pupil voice</vt:lpstr>
      <vt:lpstr>Global Action 2 – Living in solidarity</vt:lpstr>
      <vt:lpstr>Global Action 2 – Living in solidarity Photos/videos/pupil voice</vt:lpstr>
      <vt:lpstr>Global Action 3 – Living simply</vt:lpstr>
      <vt:lpstr>Global Action 3 – Living simply Photos/videos/pupil voice</vt:lpstr>
      <vt:lpstr>Local Action 1 – Living simply</vt:lpstr>
      <vt:lpstr>Local Action 1 – Living simply Photos/videos/pupil voice</vt:lpstr>
      <vt:lpstr>Local Action 2 – Living sustainably/simply</vt:lpstr>
      <vt:lpstr>Local Action 2 – Living sustainably/simply Photos/videos/pupil voice</vt:lpstr>
      <vt:lpstr>Local Action 3 – Living in solidarity</vt:lpstr>
      <vt:lpstr>Local Action 3 – Living in solidarity Photos/videos/pupil voice</vt:lpstr>
      <vt:lpstr>School Action 1 – Main living simply action</vt:lpstr>
      <vt:lpstr>School Action 1 – Main living simply action Photos/videos/pupil voice</vt:lpstr>
      <vt:lpstr>School Action 2 – Main living sustainably action</vt:lpstr>
      <vt:lpstr>School Action 2 – Main living sustainably action Photos/videos/pupil voice</vt:lpstr>
      <vt:lpstr>School Action 3 – Living sustainably</vt:lpstr>
      <vt:lpstr>School Action 3 – Living sustainably Photos/videos/pupil voice</vt:lpstr>
      <vt:lpstr>Is there anything else you would like to tell us about your LiveSimply journey?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Siobhan Farnell</dc:creator>
  <cp:lastModifiedBy>Siobhan Farnell</cp:lastModifiedBy>
  <cp:revision>1</cp:revision>
  <dcterms:created xsi:type="dcterms:W3CDTF">2026-04-08T10:35:07Z</dcterms:created>
  <dcterms:modified xsi:type="dcterms:W3CDTF">2026-09-10T10:34:32Z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0x0101007CF59E71814B58459211ABFEAC119CC8</vt:lpwstr>
  </property>
  <property fmtid="{D5CDD505-2E9C-101B-9397-08002B2CF9AE}" pid="3" name="_dlc_DocIdItemGuid">
    <vt:lpwstr>6429288c-a7a5-4a9c-b7a6-a5192c74771d</vt:lpwstr>
  </property>
  <property fmtid="{D5CDD505-2E9C-101B-9397-08002B2CF9AE}" pid="4" name="MediaServiceImageTags">
    <vt:lpwstr/>
  </property>
</Properties>
</file>