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 id="2147483675" r:id="rId6"/>
  </p:sldMasterIdLst>
  <p:notesMasterIdLst>
    <p:notesMasterId r:id="rId21"/>
  </p:notesMasterIdLst>
  <p:handoutMasterIdLst>
    <p:handoutMasterId r:id="rId22"/>
  </p:handoutMasterIdLst>
  <p:sldIdLst>
    <p:sldId id="272" r:id="rId7"/>
    <p:sldId id="294" r:id="rId8"/>
    <p:sldId id="280" r:id="rId9"/>
    <p:sldId id="479" r:id="rId10"/>
    <p:sldId id="469" r:id="rId11"/>
    <p:sldId id="476" r:id="rId12"/>
    <p:sldId id="483" r:id="rId13"/>
    <p:sldId id="493" r:id="rId14"/>
    <p:sldId id="485" r:id="rId15"/>
    <p:sldId id="484" r:id="rId16"/>
    <p:sldId id="490" r:id="rId17"/>
    <p:sldId id="494" r:id="rId18"/>
    <p:sldId id="482" r:id="rId19"/>
    <p:sldId id="285" r:id="rId20"/>
  </p:sldIdLst>
  <p:sldSz cx="9144000" cy="5143500" type="screen16x9"/>
  <p:notesSz cx="20104100" cy="11309350"/>
  <p:embeddedFontLst>
    <p:embeddedFont>
      <p:font typeface="Arial Black" panose="020B0A04020102020204" pitchFamily="34" charset="0"/>
      <p:bold r:id="rId23"/>
    </p:embeddedFont>
    <p:embeddedFont>
      <p:font typeface="Century Gothic" panose="020B0502020202020204" pitchFamily="34" charset="0"/>
      <p:regular r:id="rId24"/>
      <p:bold r:id="rId25"/>
      <p:italic r:id="rId26"/>
      <p:boldItalic r:id="rId27"/>
    </p:embeddedFont>
    <p:embeddedFont>
      <p:font typeface="Montserrat" panose="00000500000000000000" pitchFamily="2" charset="0"/>
      <p:regular r:id="rId28"/>
      <p:bold r:id="rId29"/>
      <p:italic r:id="rId30"/>
      <p:boldItalic r:id="rId31"/>
    </p:embeddedFont>
    <p:embeddedFont>
      <p:font typeface="Montserrat ExtraBold" panose="00000900000000000000" pitchFamily="2" charset="0"/>
      <p:bold r:id="rId32"/>
      <p:italic r:id="rId33"/>
      <p:boldItalic r:id="rId34"/>
    </p:embeddedFont>
    <p:embeddedFont>
      <p:font typeface="Montserrat Light" panose="00000400000000000000" pitchFamily="2" charset="0"/>
      <p:regular r:id="rId35"/>
      <p:italic r:id="rId36"/>
    </p:embeddedFont>
  </p:embeddedFontLst>
  <p:defaultTextStyle>
    <a:defPPr>
      <a:defRPr kern="0"/>
    </a:defPPr>
  </p:defaultTextStyle>
  <p:extLst>
    <p:ext uri="{EFAFB233-063F-42B5-8137-9DF3F51BA10A}">
      <p15:sldGuideLst xmlns:p15="http://schemas.microsoft.com/office/powerpoint/2012/main">
        <p15:guide id="1" orient="horz" pos="1310" userDrawn="1">
          <p15:clr>
            <a:srgbClr val="A4A3A4"/>
          </p15:clr>
        </p15:guide>
        <p15:guide id="2" pos="9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DF8117-C7F3-4C36-A581-1DCD010DF98C}" v="10" dt="2025-06-03T11:03:40.18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76353" autoAdjust="0"/>
  </p:normalViewPr>
  <p:slideViewPr>
    <p:cSldViewPr snapToGrid="0">
      <p:cViewPr varScale="1">
        <p:scale>
          <a:sx n="111" d="100"/>
          <a:sy n="111" d="100"/>
        </p:scale>
        <p:origin x="1554" y="108"/>
      </p:cViewPr>
      <p:guideLst>
        <p:guide orient="horz" pos="1310"/>
        <p:guide pos="982"/>
      </p:guideLst>
    </p:cSldViewPr>
  </p:slideViewPr>
  <p:notesTextViewPr>
    <p:cViewPr>
      <p:scale>
        <a:sx n="125" d="100"/>
        <a:sy n="125" d="100"/>
      </p:scale>
      <p:origin x="0" y="0"/>
    </p:cViewPr>
  </p:notesTextViewPr>
  <p:sorterViewPr>
    <p:cViewPr>
      <p:scale>
        <a:sx n="80" d="100"/>
        <a:sy n="80" d="100"/>
      </p:scale>
      <p:origin x="0" y="0"/>
    </p:cViewPr>
  </p:sorterViewPr>
  <p:notesViewPr>
    <p:cSldViewPr snapToGrid="0" showGuides="1">
      <p:cViewPr varScale="1">
        <p:scale>
          <a:sx n="39" d="100"/>
          <a:sy n="39" d="100"/>
        </p:scale>
        <p:origin x="1328"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9.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AB83D5-C7B6-EB58-6B69-44F7674F9A17}"/>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A49AF6-7FA0-553A-D79A-ACBF5186E556}"/>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EE6D6BF6-9B86-514E-8633-CF682F8E160E}" type="datetimeFigureOut">
              <a:rPr lang="en-US" smtClean="0"/>
              <a:t>6/3/2025</a:t>
            </a:fld>
            <a:endParaRPr lang="en-US"/>
          </a:p>
        </p:txBody>
      </p:sp>
      <p:sp>
        <p:nvSpPr>
          <p:cNvPr id="4" name="Footer Placeholder 3">
            <a:extLst>
              <a:ext uri="{FF2B5EF4-FFF2-40B4-BE49-F238E27FC236}">
                <a16:creationId xmlns:a16="http://schemas.microsoft.com/office/drawing/2014/main" id="{1CB118F2-C113-78B4-92AF-E580FCE6CC1D}"/>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5762E7-BAA9-D9D6-9568-8352AA3CC64B}"/>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5AF52A2D-AE79-0B40-90C6-74B75AC45EAC}" type="slidenum">
              <a:rPr lang="en-US" smtClean="0"/>
              <a:t>‹#›</a:t>
            </a:fld>
            <a:endParaRPr lang="en-US"/>
          </a:p>
        </p:txBody>
      </p:sp>
    </p:spTree>
    <p:extLst>
      <p:ext uri="{BB962C8B-B14F-4D97-AF65-F5344CB8AC3E}">
        <p14:creationId xmlns:p14="http://schemas.microsoft.com/office/powerpoint/2010/main" val="1939604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C6CD2F2-F518-874C-84B9-8918535227D1}" type="datetimeFigureOut">
              <a:rPr lang="en-US" smtClean="0"/>
              <a:t>6/3/2025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3F0725B-8BBF-6349-B206-C25D6BA6A9C8}" type="slidenum">
              <a:rPr lang="en-US" smtClean="0"/>
              <a:t>‹#›</a:t>
            </a:fld>
            <a:endParaRPr lang="en-US"/>
          </a:p>
        </p:txBody>
      </p:sp>
    </p:spTree>
    <p:extLst>
      <p:ext uri="{BB962C8B-B14F-4D97-AF65-F5344CB8AC3E}">
        <p14:creationId xmlns:p14="http://schemas.microsoft.com/office/powerpoint/2010/main" val="192241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fod.org.uk/education/primary-teaching-resources/cst-pack-for-childr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latin typeface="Century Gothic" panose="020B0502020202020204" pitchFamily="34" charset="0"/>
              </a:rPr>
              <a:t>Timings</a:t>
            </a:r>
          </a:p>
          <a:p>
            <a:pPr>
              <a:lnSpc>
                <a:spcPct val="107000"/>
              </a:lnSpc>
              <a:spcAft>
                <a:spcPts val="800"/>
              </a:spcAft>
            </a:pPr>
            <a:r>
              <a:rPr lang="en-GB" sz="1200" dirty="0">
                <a:latin typeface="Century Gothic" panose="020B0502020202020204" pitchFamily="34" charset="0"/>
              </a:rPr>
              <a:t>This presentation has been designed to last for 15-20 minutes. It can be used as a stand-alone lesson or incorporated into a scheme.</a:t>
            </a:r>
          </a:p>
          <a:p>
            <a:pPr>
              <a:lnSpc>
                <a:spcPct val="107000"/>
              </a:lnSpc>
              <a:spcAft>
                <a:spcPts val="800"/>
              </a:spcAft>
            </a:pPr>
            <a:endParaRPr lang="en-GB" sz="1200" b="1" dirty="0">
              <a:latin typeface="Century Gothic" panose="020B0502020202020204" pitchFamily="34" charset="0"/>
            </a:endParaRPr>
          </a:p>
          <a:p>
            <a:pPr>
              <a:lnSpc>
                <a:spcPct val="107000"/>
              </a:lnSpc>
              <a:spcAft>
                <a:spcPts val="800"/>
              </a:spcAft>
            </a:pPr>
            <a:r>
              <a:rPr lang="en-GB" sz="1200" b="1" dirty="0">
                <a:latin typeface="Century Gothic" panose="020B0502020202020204" pitchFamily="34" charset="0"/>
              </a:rPr>
              <a:t>Extension</a:t>
            </a:r>
          </a:p>
          <a:p>
            <a:pPr>
              <a:lnSpc>
                <a:spcPct val="107000"/>
              </a:lnSpc>
              <a:spcAft>
                <a:spcPts val="800"/>
              </a:spcAft>
            </a:pPr>
            <a:r>
              <a:rPr lang="en-GB" sz="1200" dirty="0">
                <a:latin typeface="Century Gothic" panose="020B0502020202020204" pitchFamily="34" charset="0"/>
              </a:rPr>
              <a:t>Although this presentation was designed to simply engage pupils in discussion about key RED themes, the sessions can be developed in many ways. Some of the examples are included below:</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Give pupils the poster (or a part of it) to discuss and annotate in groups</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Provide pupils with their own A4 version of the poster to put in their own RE books (double page spread). This can be labelled in various ways, such as with references to scripture or Laudato Si’</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Invite children to draw or list their own additions and suggestions to the poster</a:t>
            </a:r>
          </a:p>
          <a:p>
            <a:pPr marL="342900" lvl="0" indent="-342900">
              <a:lnSpc>
                <a:spcPct val="107000"/>
              </a:lnSpc>
              <a:spcAft>
                <a:spcPts val="800"/>
              </a:spcAft>
              <a:buFont typeface="Symbol" panose="05050102010706020507" pitchFamily="18" charset="2"/>
              <a:buChar char=""/>
            </a:pPr>
            <a:r>
              <a:rPr lang="en-GB" sz="1200" dirty="0">
                <a:latin typeface="Century Gothic" panose="020B0502020202020204" pitchFamily="34" charset="0"/>
              </a:rPr>
              <a:t>Offer children the opportunity to create their own poster, for example through artwork or through drama (creating freeze frames).</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1</a:t>
            </a:fld>
            <a:endParaRPr lang="en-US"/>
          </a:p>
        </p:txBody>
      </p:sp>
    </p:spTree>
    <p:extLst>
      <p:ext uri="{BB962C8B-B14F-4D97-AF65-F5344CB8AC3E}">
        <p14:creationId xmlns:p14="http://schemas.microsoft.com/office/powerpoint/2010/main" val="4265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95F8B-E3F8-D85D-1358-344B285328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CB7D4-53CC-D989-9323-E1D87CCF2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9D0827-D708-3740-7B2D-59CA6EDDDCC5}"/>
              </a:ext>
            </a:extLst>
          </p:cNvPr>
          <p:cNvSpPr>
            <a:spLocks noGrp="1"/>
          </p:cNvSpPr>
          <p:nvPr>
            <p:ph type="body" idx="1"/>
          </p:nvPr>
        </p:nvSpPr>
        <p:spPr/>
        <p:txBody>
          <a:bodyPr/>
          <a:lstStyle/>
          <a:p>
            <a:r>
              <a:rPr lang="en-GB" sz="1200" dirty="0">
                <a:latin typeface="Century Gothic" panose="020B0502020202020204" pitchFamily="34" charset="0"/>
              </a:rPr>
              <a:t>Discuss the questions on the slide. Answers might include:</a:t>
            </a:r>
          </a:p>
          <a:p>
            <a:endParaRPr lang="en-GB" sz="1200" dirty="0">
              <a:latin typeface="Century Gothic" panose="020B0502020202020204" pitchFamily="34" charset="0"/>
            </a:endParaRPr>
          </a:p>
          <a:p>
            <a:r>
              <a:rPr lang="en-GB" sz="1200" dirty="0">
                <a:latin typeface="Century Gothic" panose="020B0502020202020204" pitchFamily="34" charset="0"/>
              </a:rPr>
              <a:t>HOPE</a:t>
            </a:r>
          </a:p>
          <a:p>
            <a:r>
              <a:rPr lang="en-GB" sz="1200" dirty="0">
                <a:latin typeface="Century Gothic" panose="020B0502020202020204" pitchFamily="34" charset="0"/>
              </a:rPr>
              <a:t>They are hoping for the future by: planting seeds to grow, looking after children, looking after the world by reducing, reusing and recycling…</a:t>
            </a:r>
          </a:p>
          <a:p>
            <a:endParaRPr lang="en-GB" sz="1200" dirty="0">
              <a:latin typeface="Century Gothic" panose="020B0502020202020204" pitchFamily="34" charset="0"/>
            </a:endParaRPr>
          </a:p>
          <a:p>
            <a:r>
              <a:rPr lang="en-GB" sz="1200" dirty="0">
                <a:latin typeface="Century Gothic" panose="020B0502020202020204" pitchFamily="34" charset="0"/>
              </a:rPr>
              <a:t>LOVE</a:t>
            </a:r>
          </a:p>
          <a:p>
            <a:r>
              <a:rPr lang="en-GB" sz="1200" dirty="0">
                <a:latin typeface="Century Gothic" panose="020B0502020202020204" pitchFamily="34" charset="0"/>
              </a:rPr>
              <a:t>They are loving by making sure the plants, animals and people have what they need to survive</a:t>
            </a:r>
          </a:p>
          <a:p>
            <a:endParaRPr lang="en-GB" sz="1200" dirty="0">
              <a:latin typeface="Century Gothic" panose="020B0502020202020204" pitchFamily="34" charset="0"/>
            </a:endParaRPr>
          </a:p>
          <a:p>
            <a:r>
              <a:rPr lang="en-GB" sz="1200" dirty="0">
                <a:latin typeface="Century Gothic" panose="020B0502020202020204" pitchFamily="34" charset="0"/>
              </a:rPr>
              <a:t>FAITH</a:t>
            </a:r>
          </a:p>
          <a:p>
            <a:r>
              <a:rPr lang="en-GB" sz="1200" dirty="0">
                <a:latin typeface="Century Gothic" panose="020B0502020202020204" pitchFamily="34" charset="0"/>
              </a:rPr>
              <a:t>This is not obvious but there is a church in another part of the poster</a:t>
            </a:r>
          </a:p>
          <a:p>
            <a:endParaRPr lang="en-GB" sz="1200" dirty="0">
              <a:latin typeface="Century Gothic" panose="020B0502020202020204" pitchFamily="34" charset="0"/>
            </a:endParaRPr>
          </a:p>
          <a:p>
            <a:r>
              <a:rPr lang="en-GB" sz="1200" dirty="0">
                <a:latin typeface="Century Gothic" panose="020B0502020202020204" pitchFamily="34" charset="0"/>
              </a:rPr>
              <a:t>Things they could add might include: </a:t>
            </a:r>
          </a:p>
          <a:p>
            <a:r>
              <a:rPr lang="en-GB" sz="1200" dirty="0">
                <a:latin typeface="Century Gothic" panose="020B0502020202020204" pitchFamily="34" charset="0"/>
              </a:rPr>
              <a:t>Prayer/reflection</a:t>
            </a:r>
          </a:p>
          <a:p>
            <a:r>
              <a:rPr lang="en-GB" sz="1200" dirty="0">
                <a:latin typeface="Century Gothic" panose="020B0502020202020204" pitchFamily="34" charset="0"/>
              </a:rPr>
              <a:t>Showing loving acts like helping someone who is ill</a:t>
            </a:r>
          </a:p>
          <a:p>
            <a:r>
              <a:rPr lang="en-GB" sz="1200" dirty="0">
                <a:latin typeface="Century Gothic" panose="020B0502020202020204" pitchFamily="34" charset="0"/>
              </a:rPr>
              <a:t>Showing someone hoping/dreaming of the future</a:t>
            </a:r>
          </a:p>
          <a:p>
            <a:endParaRPr lang="en-GB" dirty="0"/>
          </a:p>
        </p:txBody>
      </p:sp>
      <p:sp>
        <p:nvSpPr>
          <p:cNvPr id="4" name="Slide Number Placeholder 3">
            <a:extLst>
              <a:ext uri="{FF2B5EF4-FFF2-40B4-BE49-F238E27FC236}">
                <a16:creationId xmlns:a16="http://schemas.microsoft.com/office/drawing/2014/main" id="{5D5EDE18-A89B-D02D-1EFD-5D5664B91C32}"/>
              </a:ext>
            </a:extLst>
          </p:cNvPr>
          <p:cNvSpPr>
            <a:spLocks noGrp="1"/>
          </p:cNvSpPr>
          <p:nvPr>
            <p:ph type="sldNum" sz="quarter" idx="5"/>
          </p:nvPr>
        </p:nvSpPr>
        <p:spPr/>
        <p:txBody>
          <a:bodyPr/>
          <a:lstStyle/>
          <a:p>
            <a:fld id="{A3F0725B-8BBF-6349-B206-C25D6BA6A9C8}" type="slidenum">
              <a:rPr lang="en-US" smtClean="0"/>
              <a:t>10</a:t>
            </a:fld>
            <a:endParaRPr lang="en-US"/>
          </a:p>
        </p:txBody>
      </p:sp>
    </p:spTree>
    <p:extLst>
      <p:ext uri="{BB962C8B-B14F-4D97-AF65-F5344CB8AC3E}">
        <p14:creationId xmlns:p14="http://schemas.microsoft.com/office/powerpoint/2010/main" val="2819246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68261-F6A6-18A6-01F2-5D24E3DAB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687A9-D34B-4A2D-0FAF-AC87475CC0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696A77-F1AC-0577-133D-AC6C9E0DB18D}"/>
              </a:ext>
            </a:extLst>
          </p:cNvPr>
          <p:cNvSpPr>
            <a:spLocks noGrp="1"/>
          </p:cNvSpPr>
          <p:nvPr>
            <p:ph type="body" idx="1"/>
          </p:nvPr>
        </p:nvSpPr>
        <p:spPr/>
        <p:txBody>
          <a:bodyPr/>
          <a:lstStyle/>
          <a:p>
            <a:r>
              <a:rPr lang="en-GB" sz="1200" dirty="0">
                <a:latin typeface="Century Gothic" panose="020B0502020202020204" pitchFamily="34" charset="0"/>
              </a:rPr>
              <a:t>Ask pupils if everyone is demonstrating virtues in this poster. How do we know?</a:t>
            </a:r>
          </a:p>
          <a:p>
            <a:endParaRPr lang="en-GB" sz="1200" dirty="0">
              <a:latin typeface="Century Gothic" panose="020B0502020202020204" pitchFamily="34" charset="0"/>
            </a:endParaRPr>
          </a:p>
          <a:p>
            <a:r>
              <a:rPr lang="en-GB" sz="1200" dirty="0">
                <a:latin typeface="Century Gothic" panose="020B0502020202020204" pitchFamily="34" charset="0"/>
              </a:rPr>
              <a:t>Answers might include:</a:t>
            </a:r>
          </a:p>
          <a:p>
            <a:pPr marL="171450" indent="-171450">
              <a:buFontTx/>
              <a:buChar char="-"/>
            </a:pPr>
            <a:r>
              <a:rPr lang="en-GB" sz="1200" dirty="0">
                <a:latin typeface="Century Gothic" panose="020B0502020202020204" pitchFamily="34" charset="0"/>
              </a:rPr>
              <a:t>People have left their rubbish lying around</a:t>
            </a:r>
          </a:p>
          <a:p>
            <a:pPr marL="171450" indent="-171450">
              <a:buFontTx/>
              <a:buChar char="-"/>
            </a:pPr>
            <a:r>
              <a:rPr lang="en-GB" sz="1200" dirty="0">
                <a:latin typeface="Century Gothic" panose="020B0502020202020204" pitchFamily="34" charset="0"/>
              </a:rPr>
              <a:t>The equipment is broken</a:t>
            </a:r>
          </a:p>
          <a:p>
            <a:pPr marL="171450" indent="-171450">
              <a:buFontTx/>
              <a:buChar char="-"/>
            </a:pPr>
            <a:r>
              <a:rPr lang="en-GB" sz="1200" dirty="0">
                <a:latin typeface="Century Gothic" panose="020B0502020202020204" pitchFamily="34" charset="0"/>
              </a:rPr>
              <a:t>There is chemical waste/leakage</a:t>
            </a:r>
          </a:p>
          <a:p>
            <a:pPr marL="171450" indent="-171450">
              <a:buFontTx/>
              <a:buChar char="-"/>
            </a:pPr>
            <a:r>
              <a:rPr lang="en-GB" sz="1200" dirty="0">
                <a:latin typeface="Century Gothic" panose="020B0502020202020204" pitchFamily="34" charset="0"/>
              </a:rPr>
              <a:t>There are factory emissions </a:t>
            </a:r>
          </a:p>
          <a:p>
            <a:endParaRPr lang="en-GB" sz="1200" dirty="0">
              <a:latin typeface="Century Gothic" panose="020B0502020202020204" pitchFamily="34" charset="0"/>
            </a:endParaRPr>
          </a:p>
          <a:p>
            <a:r>
              <a:rPr lang="en-GB" sz="1200" dirty="0">
                <a:latin typeface="Century Gothic" panose="020B0502020202020204" pitchFamily="34" charset="0"/>
              </a:rPr>
              <a:t>Discuss the consequences of not living out virtues of faith, hope and love</a:t>
            </a:r>
            <a:r>
              <a:rPr lang="en-GB" dirty="0"/>
              <a:t>.</a:t>
            </a:r>
          </a:p>
          <a:p>
            <a:endParaRPr lang="en-GB" sz="1200" dirty="0">
              <a:latin typeface="Century Gothic" panose="020B0502020202020204" pitchFamily="34" charset="0"/>
            </a:endParaRPr>
          </a:p>
          <a:p>
            <a:r>
              <a:rPr lang="en-GB" sz="1200" dirty="0">
                <a:latin typeface="Century Gothic" panose="020B0502020202020204" pitchFamily="34" charset="0"/>
              </a:rPr>
              <a:t>Answers might include: broken relationships with God, the world and others. Also: unhappiness, war and destruction, uncleanliness (inside and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38BA7701-7D46-DF70-334D-74050D3E7F2D}"/>
              </a:ext>
            </a:extLst>
          </p:cNvPr>
          <p:cNvSpPr>
            <a:spLocks noGrp="1"/>
          </p:cNvSpPr>
          <p:nvPr>
            <p:ph type="sldNum" sz="quarter" idx="5"/>
          </p:nvPr>
        </p:nvSpPr>
        <p:spPr/>
        <p:txBody>
          <a:bodyPr/>
          <a:lstStyle/>
          <a:p>
            <a:fld id="{A3F0725B-8BBF-6349-B206-C25D6BA6A9C8}" type="slidenum">
              <a:rPr lang="en-US" smtClean="0"/>
              <a:t>11</a:t>
            </a:fld>
            <a:endParaRPr lang="en-US"/>
          </a:p>
        </p:txBody>
      </p:sp>
    </p:spTree>
    <p:extLst>
      <p:ext uri="{BB962C8B-B14F-4D97-AF65-F5344CB8AC3E}">
        <p14:creationId xmlns:p14="http://schemas.microsoft.com/office/powerpoint/2010/main" val="3033533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54A7C-9E14-2E4C-90F7-D63411E91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386D4-1B49-7F42-E012-5CB9E9386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5F9BC-DAF2-8D3A-33A7-27C34C33D5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Explain that you will be looking at these posters. Read through the key words you will be exploring and the key question(s) you will be answering. Ask pupils if they can recognise how these posters links to the word from the Bible they have just heard.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Note that this session may be broken into two small parts or be done as a full lesson.</a:t>
            </a:r>
          </a:p>
          <a:p>
            <a:endParaRPr lang="en-GB" dirty="0"/>
          </a:p>
        </p:txBody>
      </p:sp>
      <p:sp>
        <p:nvSpPr>
          <p:cNvPr id="4" name="Slide Number Placeholder 3">
            <a:extLst>
              <a:ext uri="{FF2B5EF4-FFF2-40B4-BE49-F238E27FC236}">
                <a16:creationId xmlns:a16="http://schemas.microsoft.com/office/drawing/2014/main" id="{396C1420-C8A2-39EC-F0DA-DA3D29017A06}"/>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3F0725B-8BBF-6349-B206-C25D6BA6A9C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8632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0563D-C314-B062-3052-F1981E330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35F67-3897-EE61-924A-92B5CDE29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1C7BD-0E81-90E1-DC25-81DF93FAA5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A1B837B-70DA-3715-2A6F-EC0884B756C7}"/>
              </a:ext>
            </a:extLst>
          </p:cNvPr>
          <p:cNvSpPr>
            <a:spLocks noGrp="1"/>
          </p:cNvSpPr>
          <p:nvPr>
            <p:ph type="sldNum" sz="quarter" idx="5"/>
          </p:nvPr>
        </p:nvSpPr>
        <p:spPr/>
        <p:txBody>
          <a:bodyPr/>
          <a:lstStyle/>
          <a:p>
            <a:fld id="{A3F0725B-8BBF-6349-B206-C25D6BA6A9C8}" type="slidenum">
              <a:rPr lang="en-US" smtClean="0"/>
              <a:t>13</a:t>
            </a:fld>
            <a:endParaRPr lang="en-US"/>
          </a:p>
        </p:txBody>
      </p:sp>
    </p:spTree>
    <p:extLst>
      <p:ext uri="{BB962C8B-B14F-4D97-AF65-F5344CB8AC3E}">
        <p14:creationId xmlns:p14="http://schemas.microsoft.com/office/powerpoint/2010/main" val="198706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teachers’ use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The RED outcomes which are highlighted are most relevant to these CAFOD posters are highlighted in bold.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3F0725B-8BBF-6349-B206-C25D6BA6A9C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6776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entury Gothic" panose="020B0502020202020204" pitchFamily="34" charset="0"/>
              </a:rPr>
              <a:t>For teachers:</a:t>
            </a:r>
          </a:p>
          <a:p>
            <a:endParaRPr lang="en-GB" sz="1200" dirty="0">
              <a:latin typeface="Century Gothic" panose="020B0502020202020204" pitchFamily="34" charset="0"/>
            </a:endParaRPr>
          </a:p>
          <a:p>
            <a:r>
              <a:rPr lang="en-GB" sz="1200" dirty="0">
                <a:latin typeface="Century Gothic" panose="020B0502020202020204" pitchFamily="34" charset="0"/>
              </a:rPr>
              <a:t>This gives a brief overview of CST which includes stewardship. These posters support CST and look more closely at stewardship and how we can be better stewards.</a:t>
            </a:r>
          </a:p>
          <a:p>
            <a:endParaRPr lang="en-GB" sz="1200" dirty="0">
              <a:latin typeface="Century Gothic" panose="020B0502020202020204" pitchFamily="34" charset="0"/>
            </a:endParaRPr>
          </a:p>
          <a:p>
            <a:r>
              <a:rPr lang="en-GB" sz="1200" dirty="0">
                <a:latin typeface="Century Gothic" panose="020B0502020202020204" pitchFamily="34" charset="0"/>
              </a:rPr>
              <a:t>Catholic Social Teaching helps us to know how to treat each other and the world. One principle is ‘stewardship’. Sofia the sloth reminds us about Stewardship – it is about caring for God’s gifts. </a:t>
            </a:r>
          </a:p>
          <a:p>
            <a:endParaRPr lang="en-GB"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This means: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Caring for all people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Caring for the world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Making things fair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Sharing with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Looking after the poor and those in need </a:t>
            </a:r>
          </a:p>
          <a:p>
            <a:endParaRPr lang="en-GB" sz="1200" dirty="0">
              <a:latin typeface="Century Gothic" panose="020B0502020202020204" pitchFamily="34" charset="0"/>
            </a:endParaRPr>
          </a:p>
          <a:p>
            <a:r>
              <a:rPr lang="en-GB" sz="1200" dirty="0">
                <a:latin typeface="Century Gothic" panose="020B0502020202020204" pitchFamily="34" charset="0"/>
              </a:rPr>
              <a:t>For teacher support for embedding CST throughout the school see:</a:t>
            </a:r>
          </a:p>
          <a:p>
            <a:r>
              <a:rPr lang="en-GB" sz="1200" dirty="0">
                <a:latin typeface="Century Gothic" panose="020B0502020202020204" pitchFamily="34" charset="0"/>
                <a:hlinkClick r:id="rId3"/>
              </a:rPr>
              <a:t>https://cafod.org.uk/education/primary-teaching-resources/cst-pack-for-children</a:t>
            </a:r>
            <a:endParaRPr lang="en-GB" sz="1200" dirty="0">
              <a:latin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3</a:t>
            </a:fld>
            <a:endParaRPr lang="en-US"/>
          </a:p>
        </p:txBody>
      </p:sp>
    </p:spTree>
    <p:extLst>
      <p:ext uri="{BB962C8B-B14F-4D97-AF65-F5344CB8AC3E}">
        <p14:creationId xmlns:p14="http://schemas.microsoft.com/office/powerpoint/2010/main" val="199047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A0760-1B1F-2E23-B736-06A50F8CF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B7C42-78FB-3CF2-BD0F-D5BC3EB1B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02FC5-25CD-5D6A-0293-69076C21FCB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F45AE23-C8AE-081F-2516-B215450CD37C}"/>
              </a:ext>
            </a:extLst>
          </p:cNvPr>
          <p:cNvSpPr>
            <a:spLocks noGrp="1"/>
          </p:cNvSpPr>
          <p:nvPr>
            <p:ph type="sldNum" sz="quarter" idx="5"/>
          </p:nvPr>
        </p:nvSpPr>
        <p:spPr/>
        <p:txBody>
          <a:bodyPr/>
          <a:lstStyle/>
          <a:p>
            <a:fld id="{A3F0725B-8BBF-6349-B206-C25D6BA6A9C8}" type="slidenum">
              <a:rPr lang="en-US" smtClean="0"/>
              <a:t>4</a:t>
            </a:fld>
            <a:endParaRPr lang="en-US"/>
          </a:p>
        </p:txBody>
      </p:sp>
    </p:spTree>
    <p:extLst>
      <p:ext uri="{BB962C8B-B14F-4D97-AF65-F5344CB8AC3E}">
        <p14:creationId xmlns:p14="http://schemas.microsoft.com/office/powerpoint/2010/main" val="307517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Explain that you will be looking at these posters. Read through the key words you will be exploring and the key question(s) you will be answering. Ask pupils if they can recognise how these posters links to the word from the Bible they have just heard.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Note that this session may be broken into two small parts or be done as a full lesson.</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5</a:t>
            </a:fld>
            <a:endParaRPr lang="en-US"/>
          </a:p>
        </p:txBody>
      </p:sp>
    </p:spTree>
    <p:extLst>
      <p:ext uri="{BB962C8B-B14F-4D97-AF65-F5344CB8AC3E}">
        <p14:creationId xmlns:p14="http://schemas.microsoft.com/office/powerpoint/2010/main" val="2686319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81A56-1F26-6A9D-C7AE-84866CA0C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60F10-89F3-169A-B1B8-A6E32FA6F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3822D-982D-BEE4-7ECE-8CEAB421EE5C}"/>
              </a:ext>
            </a:extLst>
          </p:cNvPr>
          <p:cNvSpPr>
            <a:spLocks noGrp="1"/>
          </p:cNvSpPr>
          <p:nvPr>
            <p:ph type="body" idx="1"/>
          </p:nvPr>
        </p:nvSpPr>
        <p:spPr/>
        <p:txBody>
          <a:bodyPr/>
          <a:lstStyle/>
          <a:p>
            <a:r>
              <a:rPr lang="en-GB" sz="1200" dirty="0">
                <a:latin typeface="Century Gothic" panose="020B0502020202020204" pitchFamily="34" charset="0"/>
              </a:rPr>
              <a:t>Discuss the term ‘neighbour’ and where they might have heard it before (Good Samaritan story). Explain how everyone is our neighbour, not just those who live next door/close by. We have global neighbours too – they live in different countries.</a:t>
            </a:r>
          </a:p>
          <a:p>
            <a:endParaRPr lang="en-GB" sz="1200" dirty="0">
              <a:latin typeface="Century Gothic" panose="020B0502020202020204" pitchFamily="34" charset="0"/>
            </a:endParaRPr>
          </a:p>
          <a:p>
            <a:r>
              <a:rPr lang="en-GB" sz="1200" dirty="0">
                <a:latin typeface="Century Gothic" panose="020B0502020202020204" pitchFamily="34" charset="0"/>
              </a:rPr>
              <a:t>Discuss the questions on the slides. </a:t>
            </a:r>
          </a:p>
          <a:p>
            <a:endParaRPr lang="en-GB" sz="1200" dirty="0">
              <a:latin typeface="Century Gothic" panose="020B0502020202020204" pitchFamily="34" charset="0"/>
            </a:endParaRPr>
          </a:p>
          <a:p>
            <a:r>
              <a:rPr lang="en-GB" sz="1200" dirty="0">
                <a:latin typeface="Century Gothic" panose="020B0502020202020204" pitchFamily="34" charset="0"/>
              </a:rPr>
              <a:t>Answers might include:</a:t>
            </a:r>
          </a:p>
          <a:p>
            <a:pPr marL="171450" indent="-171450">
              <a:buFontTx/>
              <a:buChar char="-"/>
            </a:pPr>
            <a:r>
              <a:rPr lang="en-GB" sz="1200" dirty="0">
                <a:latin typeface="Century Gothic" panose="020B0502020202020204" pitchFamily="34" charset="0"/>
              </a:rPr>
              <a:t>Helping those who have fallen or are hurt in any way, or preventing them from doing so by keeping everyone safe</a:t>
            </a:r>
          </a:p>
          <a:p>
            <a:pPr marL="171450" indent="-171450">
              <a:buFontTx/>
              <a:buChar char="-"/>
            </a:pPr>
            <a:r>
              <a:rPr lang="en-GB" sz="1200" dirty="0">
                <a:latin typeface="Century Gothic" panose="020B0502020202020204" pitchFamily="34" charset="0"/>
              </a:rPr>
              <a:t>Working together and helping those in difficulty (pulling up with a rope)</a:t>
            </a:r>
          </a:p>
          <a:p>
            <a:pPr marL="171450" indent="-171450">
              <a:buFontTx/>
              <a:buChar char="-"/>
            </a:pPr>
            <a:r>
              <a:rPr lang="en-GB" sz="1200" dirty="0">
                <a:latin typeface="Century Gothic" panose="020B0502020202020204" pitchFamily="34" charset="0"/>
              </a:rPr>
              <a:t>Looking after those with disabilities so that they have equal rights and can flourish</a:t>
            </a:r>
          </a:p>
          <a:p>
            <a:pPr marL="171450" indent="-171450">
              <a:buFontTx/>
              <a:buChar char="-"/>
            </a:pPr>
            <a:r>
              <a:rPr lang="en-GB" sz="1200" dirty="0">
                <a:latin typeface="Century Gothic" panose="020B0502020202020204" pitchFamily="34" charset="0"/>
              </a:rPr>
              <a:t>Sharing food so everyone has enough to eat</a:t>
            </a:r>
          </a:p>
          <a:p>
            <a:pPr marL="171450" indent="-171450">
              <a:buFontTx/>
              <a:buChar char="-"/>
            </a:pPr>
            <a:r>
              <a:rPr lang="en-GB" sz="1200" dirty="0">
                <a:latin typeface="Century Gothic" panose="020B0502020202020204" pitchFamily="34" charset="0"/>
              </a:rPr>
              <a:t>Having a shared responsibility for the earth</a:t>
            </a:r>
          </a:p>
          <a:p>
            <a:pPr marL="171450" indent="-171450">
              <a:buFontTx/>
              <a:buChar char="-"/>
            </a:pPr>
            <a:endParaRPr lang="en-GB" sz="1200" dirty="0">
              <a:latin typeface="Century Gothic" panose="020B0502020202020204" pitchFamily="34" charset="0"/>
              <a:ea typeface="Aptos" panose="020B0004020202020204" pitchFamily="34" charset="0"/>
              <a:cs typeface="Times New Roman" panose="02020603050405020304" pitchFamily="18" charset="0"/>
            </a:endParaRPr>
          </a:p>
          <a:p>
            <a:r>
              <a:rPr lang="en-GB" sz="1200" dirty="0">
                <a:effectLst/>
                <a:latin typeface="Century Gothic" panose="020B0502020202020204" pitchFamily="34" charset="0"/>
                <a:ea typeface="Aptos" panose="020B0004020202020204" pitchFamily="34" charset="0"/>
                <a:cs typeface="Times New Roman" panose="02020603050405020304" pitchFamily="18" charset="0"/>
              </a:rPr>
              <a:t>Various things could be added to the poster, such as:</a:t>
            </a:r>
          </a:p>
          <a:p>
            <a:pPr marL="171450" indent="-171450">
              <a:buFontTx/>
              <a:buChar char="-"/>
            </a:pPr>
            <a:r>
              <a:rPr lang="en-GB" sz="1200" dirty="0">
                <a:latin typeface="Century Gothic" panose="020B0502020202020204" pitchFamily="34" charset="0"/>
                <a:ea typeface="Aptos" panose="020B0004020202020204" pitchFamily="34" charset="0"/>
                <a:cs typeface="Times New Roman" panose="02020603050405020304" pitchFamily="18" charset="0"/>
              </a:rPr>
              <a:t>Helping people who are weak and vulnerable, </a:t>
            </a:r>
          </a:p>
          <a:p>
            <a:pPr marL="171450" indent="-171450">
              <a:buFontTx/>
              <a:buChar char="-"/>
            </a:pPr>
            <a:r>
              <a:rPr lang="en-GB" sz="1200" dirty="0">
                <a:latin typeface="Century Gothic" panose="020B0502020202020204" pitchFamily="34" charset="0"/>
                <a:ea typeface="Aptos" panose="020B0004020202020204" pitchFamily="34" charset="0"/>
                <a:cs typeface="Times New Roman" panose="02020603050405020304" pitchFamily="18" charset="0"/>
              </a:rPr>
              <a:t>Taking care of those who are sad or lonely</a:t>
            </a:r>
            <a:endParaRPr lang="en-GB" sz="1200" dirty="0">
              <a:effectLst/>
              <a:latin typeface="Century Gothic" panose="020B0502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FF2E6F3A-5DA4-0DA9-86DF-0D9A111AEB4D}"/>
              </a:ext>
            </a:extLst>
          </p:cNvPr>
          <p:cNvSpPr>
            <a:spLocks noGrp="1"/>
          </p:cNvSpPr>
          <p:nvPr>
            <p:ph type="sldNum" sz="quarter" idx="5"/>
          </p:nvPr>
        </p:nvSpPr>
        <p:spPr/>
        <p:txBody>
          <a:bodyPr/>
          <a:lstStyle/>
          <a:p>
            <a:fld id="{A3F0725B-8BBF-6349-B206-C25D6BA6A9C8}" type="slidenum">
              <a:rPr lang="en-US" smtClean="0"/>
              <a:t>6</a:t>
            </a:fld>
            <a:endParaRPr lang="en-US"/>
          </a:p>
        </p:txBody>
      </p:sp>
    </p:spTree>
    <p:extLst>
      <p:ext uri="{BB962C8B-B14F-4D97-AF65-F5344CB8AC3E}">
        <p14:creationId xmlns:p14="http://schemas.microsoft.com/office/powerpoint/2010/main" val="420445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FB21A-EDB3-C82D-8DB6-04FC75EA71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EB079-A4E3-A355-3679-7D7E1D0F3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52420-26A0-FC71-ABEC-C691776981FA}"/>
              </a:ext>
            </a:extLst>
          </p:cNvPr>
          <p:cNvSpPr>
            <a:spLocks noGrp="1"/>
          </p:cNvSpPr>
          <p:nvPr>
            <p:ph type="body" idx="1"/>
          </p:nvPr>
        </p:nvSpPr>
        <p:spPr/>
        <p:txBody>
          <a:bodyPr/>
          <a:lstStyle/>
          <a:p>
            <a:r>
              <a:rPr lang="en-GB" sz="1200" dirty="0">
                <a:latin typeface="Century Gothic" panose="020B0502020202020204" pitchFamily="34" charset="0"/>
              </a:rPr>
              <a:t>Explain that faith, hope and love are theological virtues. All virtues are concerned with </a:t>
            </a:r>
            <a:r>
              <a:rPr lang="en-GB" sz="1200" b="0" i="0" dirty="0">
                <a:solidFill>
                  <a:srgbClr val="040C28"/>
                </a:solidFill>
                <a:effectLst/>
                <a:latin typeface="Century Gothic" panose="020B0502020202020204" pitchFamily="34" charset="0"/>
              </a:rPr>
              <a:t>ideal behaviour and being so that we can live our best life.</a:t>
            </a:r>
          </a:p>
          <a:p>
            <a:endParaRPr lang="en-GB" sz="1200" dirty="0">
              <a:solidFill>
                <a:srgbClr val="040C28"/>
              </a:solidFill>
              <a:latin typeface="Century Gothic" panose="020B0502020202020204" pitchFamily="34" charset="0"/>
            </a:endParaRPr>
          </a:p>
          <a:p>
            <a:r>
              <a:rPr lang="en-GB" sz="1200" dirty="0">
                <a:solidFill>
                  <a:srgbClr val="040C28"/>
                </a:solidFill>
                <a:latin typeface="Century Gothic" panose="020B0502020202020204" pitchFamily="34" charset="0"/>
              </a:rPr>
              <a:t>Discuss how they are doing this in the poster. Answers might include:</a:t>
            </a:r>
          </a:p>
          <a:p>
            <a:pPr marL="171450" indent="-171450">
              <a:buFontTx/>
              <a:buChar char="-"/>
            </a:pPr>
            <a:r>
              <a:rPr lang="en-GB" sz="1200" dirty="0">
                <a:solidFill>
                  <a:srgbClr val="040C28"/>
                </a:solidFill>
                <a:latin typeface="Century Gothic" panose="020B0502020202020204" pitchFamily="34" charset="0"/>
              </a:rPr>
              <a:t>Loving God by  loving all he created -  neighbour by helping and using kind words, loving earth by looking after the plants</a:t>
            </a:r>
          </a:p>
          <a:p>
            <a:pPr marL="171450" indent="-171450">
              <a:buFontTx/>
              <a:buChar char="-"/>
            </a:pPr>
            <a:r>
              <a:rPr lang="en-GB" sz="1200" dirty="0">
                <a:solidFill>
                  <a:srgbClr val="040C28"/>
                </a:solidFill>
                <a:latin typeface="Century Gothic" panose="020B0502020202020204" pitchFamily="34" charset="0"/>
              </a:rPr>
              <a:t>Having faith in God by going to Church and listening to his word, praying and spending time with him</a:t>
            </a:r>
          </a:p>
          <a:p>
            <a:pPr marL="171450" indent="-171450">
              <a:buFontTx/>
              <a:buChar char="-"/>
            </a:pPr>
            <a:r>
              <a:rPr lang="en-GB" sz="1200" dirty="0">
                <a:solidFill>
                  <a:srgbClr val="040C28"/>
                </a:solidFill>
                <a:latin typeface="Century Gothic" panose="020B0502020202020204" pitchFamily="34" charset="0"/>
              </a:rPr>
              <a:t>Hoping by offering hopes and dreams to God in prayer, hoping for the best future by preparing the earth (sowing seeds), giving others hope through words and actions</a:t>
            </a:r>
            <a:endParaRPr lang="en-GB" sz="1200" dirty="0">
              <a:latin typeface="Century Gothic" panose="020B0502020202020204" pitchFamily="34" charset="0"/>
            </a:endParaRPr>
          </a:p>
          <a:p>
            <a:endParaRPr lang="en-GB" sz="1200" dirty="0">
              <a:latin typeface="Century Gothic" panose="020B0502020202020204" pitchFamily="34" charset="0"/>
            </a:endParaRPr>
          </a:p>
          <a:p>
            <a:r>
              <a:rPr lang="en-GB" sz="1200" dirty="0">
                <a:latin typeface="Century Gothic" panose="020B0502020202020204" pitchFamily="34" charset="0"/>
              </a:rPr>
              <a:t>You may also wish to revise previous learning on virtues from Y3 (optional):</a:t>
            </a:r>
          </a:p>
          <a:p>
            <a:pPr marL="0" indent="0" fontAlgn="base">
              <a:buNone/>
            </a:pPr>
            <a:r>
              <a:rPr lang="en-GB" sz="1200" dirty="0">
                <a:solidFill>
                  <a:schemeClr val="tx1"/>
                </a:solidFill>
                <a:latin typeface="Century Gothic" panose="020B0502020202020204" pitchFamily="34" charset="0"/>
              </a:rPr>
              <a:t>The 4 cardinal virtues are named as:</a:t>
            </a:r>
          </a:p>
          <a:p>
            <a:pPr marL="342900" lvl="0" indent="-342900" fontAlgn="base">
              <a:buFont typeface="+mj-lt"/>
              <a:buAutoNum type="arabicParenR"/>
            </a:pPr>
            <a:r>
              <a:rPr lang="en-GB" sz="1200" b="1" dirty="0">
                <a:solidFill>
                  <a:schemeClr val="tx1"/>
                </a:solidFill>
                <a:latin typeface="Century Gothic" panose="020B0502020202020204" pitchFamily="34" charset="0"/>
              </a:rPr>
              <a:t>Justice</a:t>
            </a:r>
            <a:r>
              <a:rPr lang="en-GB" sz="1200" dirty="0">
                <a:solidFill>
                  <a:schemeClr val="tx1"/>
                </a:solidFill>
                <a:latin typeface="Century Gothic" panose="020B0502020202020204" pitchFamily="34" charset="0"/>
              </a:rPr>
              <a:t> - always ensuring that God, our neighbour and the earth receive their due.</a:t>
            </a:r>
          </a:p>
          <a:p>
            <a:pPr marL="342900" lvl="0" indent="-342900" fontAlgn="base">
              <a:buFont typeface="+mj-lt"/>
              <a:buAutoNum type="arabicParenR"/>
            </a:pPr>
            <a:r>
              <a:rPr lang="en-GB" sz="1200" b="1" dirty="0">
                <a:solidFill>
                  <a:schemeClr val="tx1"/>
                </a:solidFill>
                <a:latin typeface="Century Gothic" panose="020B0502020202020204" pitchFamily="34" charset="0"/>
              </a:rPr>
              <a:t>Temperance </a:t>
            </a:r>
            <a:r>
              <a:rPr lang="en-GB" sz="1200" dirty="0">
                <a:solidFill>
                  <a:schemeClr val="tx1"/>
                </a:solidFill>
                <a:latin typeface="Century Gothic" panose="020B0502020202020204" pitchFamily="34" charset="0"/>
              </a:rPr>
              <a:t>(temperateness) – enjoying things in moderation.</a:t>
            </a:r>
          </a:p>
          <a:p>
            <a:pPr marL="342900" lvl="0" indent="-342900" fontAlgn="base">
              <a:buFont typeface="+mj-lt"/>
              <a:buAutoNum type="arabicParenR"/>
            </a:pPr>
            <a:r>
              <a:rPr lang="en-GB" sz="1200" b="1" dirty="0">
                <a:solidFill>
                  <a:schemeClr val="tx1"/>
                </a:solidFill>
                <a:latin typeface="Century Gothic" panose="020B0502020202020204" pitchFamily="34" charset="0"/>
              </a:rPr>
              <a:t>Prudence</a:t>
            </a:r>
            <a:r>
              <a:rPr lang="en-GB" sz="1200" dirty="0">
                <a:solidFill>
                  <a:schemeClr val="tx1"/>
                </a:solidFill>
                <a:latin typeface="Century Gothic" panose="020B0502020202020204" pitchFamily="34" charset="0"/>
              </a:rPr>
              <a:t> (practical wisdom) – exercising good judgement in moral situations.</a:t>
            </a:r>
          </a:p>
          <a:p>
            <a:pPr marL="342900" lvl="0" indent="-342900" fontAlgn="base">
              <a:buFont typeface="+mj-lt"/>
              <a:buAutoNum type="arabicParenR"/>
            </a:pPr>
            <a:r>
              <a:rPr lang="en-GB" sz="1200" b="1" dirty="0">
                <a:solidFill>
                  <a:schemeClr val="tx1"/>
                </a:solidFill>
                <a:latin typeface="Century Gothic" panose="020B0502020202020204" pitchFamily="34" charset="0"/>
              </a:rPr>
              <a:t>Fortitude</a:t>
            </a:r>
            <a:r>
              <a:rPr lang="en-GB" sz="1200" dirty="0">
                <a:solidFill>
                  <a:schemeClr val="tx1"/>
                </a:solidFill>
                <a:latin typeface="Century Gothic" panose="020B0502020202020204" pitchFamily="34" charset="0"/>
              </a:rPr>
              <a:t> (courage) – demonstrating constancy in pursuit of what’s good, overcoming temptations, obstacles and fears.</a:t>
            </a:r>
          </a:p>
          <a:p>
            <a:endParaRPr lang="en-GB" sz="1200" dirty="0">
              <a:latin typeface="Century Gothic" panose="020B0502020202020204" pitchFamily="34" charset="0"/>
            </a:endParaRPr>
          </a:p>
          <a:p>
            <a:endParaRPr lang="en-GB" dirty="0"/>
          </a:p>
        </p:txBody>
      </p:sp>
      <p:sp>
        <p:nvSpPr>
          <p:cNvPr id="4" name="Slide Number Placeholder 3">
            <a:extLst>
              <a:ext uri="{FF2B5EF4-FFF2-40B4-BE49-F238E27FC236}">
                <a16:creationId xmlns:a16="http://schemas.microsoft.com/office/drawing/2014/main" id="{72814C1D-6BB8-AC40-5BA0-6EA41C619A76}"/>
              </a:ext>
            </a:extLst>
          </p:cNvPr>
          <p:cNvSpPr>
            <a:spLocks noGrp="1"/>
          </p:cNvSpPr>
          <p:nvPr>
            <p:ph type="sldNum" sz="quarter" idx="5"/>
          </p:nvPr>
        </p:nvSpPr>
        <p:spPr/>
        <p:txBody>
          <a:bodyPr/>
          <a:lstStyle/>
          <a:p>
            <a:fld id="{A3F0725B-8BBF-6349-B206-C25D6BA6A9C8}" type="slidenum">
              <a:rPr lang="en-US" smtClean="0"/>
              <a:t>7</a:t>
            </a:fld>
            <a:endParaRPr lang="en-US"/>
          </a:p>
        </p:txBody>
      </p:sp>
    </p:spTree>
    <p:extLst>
      <p:ext uri="{BB962C8B-B14F-4D97-AF65-F5344CB8AC3E}">
        <p14:creationId xmlns:p14="http://schemas.microsoft.com/office/powerpoint/2010/main" val="2799097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313A3-149F-E6F4-1964-3F1413FFD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EC17D-EEF2-9764-E8CC-643CC77B0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6AA922-E380-D6DD-436D-B50EAFF2796D}"/>
              </a:ext>
            </a:extLst>
          </p:cNvPr>
          <p:cNvSpPr>
            <a:spLocks noGrp="1"/>
          </p:cNvSpPr>
          <p:nvPr>
            <p:ph type="body" idx="1"/>
          </p:nvPr>
        </p:nvSpPr>
        <p:spPr/>
        <p:txBody>
          <a:bodyPr/>
          <a:lstStyle/>
          <a:p>
            <a:r>
              <a:rPr lang="en-GB" sz="1200" dirty="0">
                <a:latin typeface="Century Gothic" panose="020B0502020202020204" pitchFamily="34" charset="0"/>
              </a:rPr>
              <a:t>Discuss what lives would be like without faith, hope and love (no thoughts for the future, no relationship with God, no loving or kind acts…)</a:t>
            </a:r>
          </a:p>
          <a:p>
            <a:endParaRPr lang="en-GB" sz="1200" dirty="0">
              <a:latin typeface="Century Gothic" panose="020B0502020202020204" pitchFamily="34" charset="0"/>
            </a:endParaRPr>
          </a:p>
          <a:p>
            <a:r>
              <a:rPr lang="en-GB" sz="1200" dirty="0">
                <a:latin typeface="Century Gothic" panose="020B0502020202020204" pitchFamily="34" charset="0"/>
              </a:rPr>
              <a:t>Encourage pupils to think about their own lives and if someone has had faith in them, loved them or given them hope. Ask them how this made a difference to them (their feelings, attitudes, behaviour).</a:t>
            </a:r>
          </a:p>
          <a:p>
            <a:endParaRPr lang="en-GB" sz="1200" dirty="0">
              <a:latin typeface="Century Gothic" panose="020B0502020202020204" pitchFamily="34" charset="0"/>
            </a:endParaRPr>
          </a:p>
          <a:p>
            <a:r>
              <a:rPr lang="en-GB" sz="1200" dirty="0">
                <a:latin typeface="Century Gothic" panose="020B0502020202020204" pitchFamily="34" charset="0"/>
              </a:rPr>
              <a:t>Invite pupils to think of ONE thing they could do to demonstrate each virtue.  Discuss. Think of how this could be shown on a poster.</a:t>
            </a:r>
          </a:p>
          <a:p>
            <a:endParaRPr lang="en-GB" sz="1200" dirty="0">
              <a:latin typeface="Century Gothic" panose="020B0502020202020204" pitchFamily="34" charset="0"/>
            </a:endParaRPr>
          </a:p>
          <a:p>
            <a:r>
              <a:rPr lang="en-GB" sz="1200" dirty="0">
                <a:latin typeface="Century Gothic" panose="020B0502020202020204" pitchFamily="34" charset="0"/>
              </a:rPr>
              <a:t>NOTE: Pupils could just discuss what they could add to their poster (in theory). Alternatively, they could create a poster (independent/shared, using ART or IT skills)</a:t>
            </a:r>
          </a:p>
          <a:p>
            <a:endParaRPr lang="en-GB" dirty="0"/>
          </a:p>
        </p:txBody>
      </p:sp>
      <p:sp>
        <p:nvSpPr>
          <p:cNvPr id="4" name="Slide Number Placeholder 3">
            <a:extLst>
              <a:ext uri="{FF2B5EF4-FFF2-40B4-BE49-F238E27FC236}">
                <a16:creationId xmlns:a16="http://schemas.microsoft.com/office/drawing/2014/main" id="{6069D878-F66B-B9E1-283E-5F202446D6B5}"/>
              </a:ext>
            </a:extLst>
          </p:cNvPr>
          <p:cNvSpPr>
            <a:spLocks noGrp="1"/>
          </p:cNvSpPr>
          <p:nvPr>
            <p:ph type="sldNum" sz="quarter" idx="5"/>
          </p:nvPr>
        </p:nvSpPr>
        <p:spPr/>
        <p:txBody>
          <a:bodyPr/>
          <a:lstStyle/>
          <a:p>
            <a:fld id="{A3F0725B-8BBF-6349-B206-C25D6BA6A9C8}" type="slidenum">
              <a:rPr lang="en-US" smtClean="0"/>
              <a:t>8</a:t>
            </a:fld>
            <a:endParaRPr lang="en-US"/>
          </a:p>
        </p:txBody>
      </p:sp>
    </p:spTree>
    <p:extLst>
      <p:ext uri="{BB962C8B-B14F-4D97-AF65-F5344CB8AC3E}">
        <p14:creationId xmlns:p14="http://schemas.microsoft.com/office/powerpoint/2010/main" val="1456196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8F4C2-A7ED-E2AF-7805-42BC76A99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769CA-8510-DA2F-D283-7195FDE36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7019F-6F13-FFFD-EDBF-C61C6C86392C}"/>
              </a:ext>
            </a:extLst>
          </p:cNvPr>
          <p:cNvSpPr>
            <a:spLocks noGrp="1"/>
          </p:cNvSpPr>
          <p:nvPr>
            <p:ph type="body" idx="1"/>
          </p:nvPr>
        </p:nvSpPr>
        <p:spPr/>
        <p:txBody>
          <a:bodyPr/>
          <a:lstStyle/>
          <a:p>
            <a:r>
              <a:rPr lang="en-GB" sz="9600" dirty="0">
                <a:latin typeface="Century Gothic" panose="020B0502020202020204" pitchFamily="34" charset="0"/>
              </a:rPr>
              <a:t>Discuss other parts of this poster. Suggested questions:</a:t>
            </a:r>
          </a:p>
          <a:p>
            <a:endParaRPr lang="en-GB" sz="9600" dirty="0">
              <a:latin typeface="Century Gothic" panose="020B0502020202020204" pitchFamily="34" charset="0"/>
            </a:endParaRPr>
          </a:p>
          <a:p>
            <a:r>
              <a:rPr lang="en-GB" sz="9600" dirty="0">
                <a:latin typeface="Century Gothic" panose="020B0502020202020204" pitchFamily="34" charset="0"/>
              </a:rPr>
              <a:t>Is everyone taking care of the world? How do you know? (Draw their attention to the left side and top of the poster). Explain that there is a close up of the left side that we will explore soon.</a:t>
            </a:r>
          </a:p>
          <a:p>
            <a:endParaRPr lang="en-GB" sz="9600" dirty="0">
              <a:latin typeface="Century Gothic" panose="020B0502020202020204" pitchFamily="34" charset="0"/>
            </a:endParaRPr>
          </a:p>
          <a:p>
            <a:r>
              <a:rPr lang="en-GB" sz="9600" dirty="0">
                <a:latin typeface="Century Gothic" panose="020B0502020202020204" pitchFamily="34" charset="0"/>
              </a:rPr>
              <a:t>Discuss what it means to be a good steward and to look after the interests of others, not just our own.</a:t>
            </a:r>
          </a:p>
          <a:p>
            <a:pPr marL="0" lvl="0" indent="0" fontAlgn="base">
              <a:buFont typeface="+mj-lt"/>
              <a:buNone/>
            </a:pPr>
            <a:endParaRPr lang="en-GB" sz="9600" dirty="0">
              <a:solidFill>
                <a:schemeClr val="tx1"/>
              </a:solidFill>
              <a:latin typeface="Century Gothic" panose="020B0502020202020204" pitchFamily="34" charset="0"/>
            </a:endParaRPr>
          </a:p>
          <a:p>
            <a:endParaRPr lang="en-GB" dirty="0"/>
          </a:p>
        </p:txBody>
      </p:sp>
      <p:sp>
        <p:nvSpPr>
          <p:cNvPr id="4" name="Slide Number Placeholder 3">
            <a:extLst>
              <a:ext uri="{FF2B5EF4-FFF2-40B4-BE49-F238E27FC236}">
                <a16:creationId xmlns:a16="http://schemas.microsoft.com/office/drawing/2014/main" id="{A0B3ABAE-BA3C-4DA8-E8E3-34F7B124D7C5}"/>
              </a:ext>
            </a:extLst>
          </p:cNvPr>
          <p:cNvSpPr>
            <a:spLocks noGrp="1"/>
          </p:cNvSpPr>
          <p:nvPr>
            <p:ph type="sldNum" sz="quarter" idx="5"/>
          </p:nvPr>
        </p:nvSpPr>
        <p:spPr/>
        <p:txBody>
          <a:bodyPr/>
          <a:lstStyle/>
          <a:p>
            <a:fld id="{A3F0725B-8BBF-6349-B206-C25D6BA6A9C8}" type="slidenum">
              <a:rPr lang="en-US" smtClean="0"/>
              <a:t>9</a:t>
            </a:fld>
            <a:endParaRPr lang="en-US"/>
          </a:p>
        </p:txBody>
      </p:sp>
    </p:spTree>
    <p:extLst>
      <p:ext uri="{BB962C8B-B14F-4D97-AF65-F5344CB8AC3E}">
        <p14:creationId xmlns:p14="http://schemas.microsoft.com/office/powerpoint/2010/main" val="2832055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 cover">
    <p:bg>
      <p:bgPr>
        <a:solidFill>
          <a:schemeClr val="bg1"/>
        </a:solidFill>
        <a:effectLst/>
      </p:bgPr>
    </p:bg>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E2A7C3A6-A58D-28A4-5950-CD2526590DEC}"/>
              </a:ext>
            </a:extLst>
          </p:cNvPr>
          <p:cNvSpPr>
            <a:spLocks noGrp="1"/>
          </p:cNvSpPr>
          <p:nvPr>
            <p:ph type="body" sz="quarter" idx="12" hasCustomPrompt="1"/>
          </p:nvPr>
        </p:nvSpPr>
        <p:spPr>
          <a:xfrm>
            <a:off x="0" y="4028557"/>
            <a:ext cx="9144000" cy="1114707"/>
          </a:xfrm>
          <a:solidFill>
            <a:schemeClr val="accent1"/>
          </a:solidFill>
        </p:spPr>
        <p:txBody>
          <a:bodyPr wrap="square">
            <a:noAutofit/>
          </a:bodyPr>
          <a:lstStyle>
            <a:lvl1pPr>
              <a:defRPr sz="1100">
                <a:solidFill>
                  <a:schemeClr val="accent1">
                    <a:alpha val="0"/>
                  </a:schemeClr>
                </a:solidFill>
              </a:defRPr>
            </a:lvl1pPr>
            <a:lvl2pPr marL="0" indent="0">
              <a:buNone/>
              <a:defRPr/>
            </a:lvl2pPr>
          </a:lstStyle>
          <a:p>
            <a:pPr lvl="0"/>
            <a:r>
              <a:rPr lang="en-US" dirty="0"/>
              <a:t>Click to add any other text if needed</a:t>
            </a:r>
          </a:p>
        </p:txBody>
      </p:sp>
      <p:sp>
        <p:nvSpPr>
          <p:cNvPr id="3" name="Holder 3"/>
          <p:cNvSpPr>
            <a:spLocks noGrp="1"/>
          </p:cNvSpPr>
          <p:nvPr>
            <p:ph type="subTitle" idx="4" hasCustomPrompt="1"/>
          </p:nvPr>
        </p:nvSpPr>
        <p:spPr>
          <a:xfrm>
            <a:off x="1107806" y="2934362"/>
            <a:ext cx="3048297" cy="215444"/>
          </a:xfrm>
          <a:prstGeom prst="rect">
            <a:avLst/>
          </a:prstGeom>
        </p:spPr>
        <p:txBody>
          <a:bodyPr wrap="square" lIns="0" tIns="0" rIns="0" bIns="0">
            <a:spAutoFit/>
          </a:bodyPr>
          <a:lstStyle>
            <a:lvl1pPr marL="0" indent="0">
              <a:buNone/>
              <a:defRPr sz="1400" b="0" i="0">
                <a:solidFill>
                  <a:schemeClr val="bg2"/>
                </a:solidFill>
                <a:latin typeface="Montserrat"/>
                <a:cs typeface="Montserrat"/>
              </a:defRPr>
            </a:lvl1pPr>
          </a:lstStyle>
          <a:p>
            <a:r>
              <a:rPr lang="en-GB" dirty="0"/>
              <a:t>Click to add subtitle if needed</a:t>
            </a:r>
            <a:endParaRPr dirty="0"/>
          </a:p>
        </p:txBody>
      </p:sp>
      <p:sp>
        <p:nvSpPr>
          <p:cNvPr id="43" name="Graphic 41">
            <a:extLst>
              <a:ext uri="{FF2B5EF4-FFF2-40B4-BE49-F238E27FC236}">
                <a16:creationId xmlns:a16="http://schemas.microsoft.com/office/drawing/2014/main" id="{B462AD84-9CD1-DF54-BC25-FA094D7F49F0}"/>
              </a:ext>
            </a:extLst>
          </p:cNvPr>
          <p:cNvSpPr/>
          <p:nvPr userDrawn="1"/>
        </p:nvSpPr>
        <p:spPr>
          <a:xfrm>
            <a:off x="504825" y="905813"/>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rgbClr val="A2C617"/>
          </a:solidFill>
          <a:ln w="9502" cap="flat">
            <a:noFill/>
            <a:prstDash val="solid"/>
            <a:miter/>
          </a:ln>
        </p:spPr>
        <p:txBody>
          <a:bodyPr rtlCol="0" anchor="ctr"/>
          <a:lstStyle/>
          <a:p>
            <a:endParaRPr lang="en-US" dirty="0"/>
          </a:p>
        </p:txBody>
      </p:sp>
      <p:sp>
        <p:nvSpPr>
          <p:cNvPr id="47" name="Title 46">
            <a:extLst>
              <a:ext uri="{FF2B5EF4-FFF2-40B4-BE49-F238E27FC236}">
                <a16:creationId xmlns:a16="http://schemas.microsoft.com/office/drawing/2014/main" id="{AB5B9839-F3D5-02A0-B57C-E0661516C5AB}"/>
              </a:ext>
            </a:extLst>
          </p:cNvPr>
          <p:cNvSpPr>
            <a:spLocks noGrp="1"/>
          </p:cNvSpPr>
          <p:nvPr>
            <p:ph type="title" hasCustomPrompt="1"/>
          </p:nvPr>
        </p:nvSpPr>
        <p:spPr>
          <a:xfrm>
            <a:off x="1107806" y="1404872"/>
            <a:ext cx="3048297" cy="1523494"/>
          </a:xfrm>
        </p:spPr>
        <p:txBody>
          <a:bodyPr wrap="square" bIns="0" anchor="t" anchorCtr="0">
            <a:spAutoFit/>
          </a:bodyPr>
          <a:lstStyle>
            <a:lvl1pPr>
              <a:defRPr sz="2400">
                <a:solidFill>
                  <a:schemeClr val="bg2"/>
                </a:solidFill>
                <a:latin typeface="+mn-lt"/>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here to add the title of your deck. Ideally,</a:t>
            </a:r>
            <a:r>
              <a:rPr lang="en-US" b="0" i="0" u="none" strike="noStrike" dirty="0">
                <a:solidFill>
                  <a:srgbClr val="000000"/>
                </a:solidFill>
                <a:effectLst/>
              </a:rPr>
              <a:t> keep it under four lines.</a:t>
            </a:r>
            <a:endParaRPr lang="en-US" dirty="0"/>
          </a:p>
        </p:txBody>
      </p:sp>
      <p:sp>
        <p:nvSpPr>
          <p:cNvPr id="52" name="Picture Placeholder 51">
            <a:extLst>
              <a:ext uri="{FF2B5EF4-FFF2-40B4-BE49-F238E27FC236}">
                <a16:creationId xmlns:a16="http://schemas.microsoft.com/office/drawing/2014/main" id="{AA6A74A9-C5EB-6E1D-3D41-596769DA9F7E}"/>
              </a:ext>
            </a:extLst>
          </p:cNvPr>
          <p:cNvSpPr>
            <a:spLocks noGrp="1"/>
          </p:cNvSpPr>
          <p:nvPr>
            <p:ph type="pic" sz="quarter" idx="10" hasCustomPrompt="1"/>
          </p:nvPr>
        </p:nvSpPr>
        <p:spPr>
          <a:xfrm>
            <a:off x="4626329" y="1207810"/>
            <a:ext cx="4330346" cy="3935690"/>
          </a:xfrm>
          <a:custGeom>
            <a:avLst/>
            <a:gdLst>
              <a:gd name="connsiteX0" fmla="*/ 2315735 w 4631470"/>
              <a:gd name="connsiteY0" fmla="*/ 0 h 4209370"/>
              <a:gd name="connsiteX1" fmla="*/ 4631470 w 4631470"/>
              <a:gd name="connsiteY1" fmla="*/ 2315735 h 4209370"/>
              <a:gd name="connsiteX2" fmla="*/ 3788758 w 4631470"/>
              <a:gd name="connsiteY2" fmla="*/ 4102669 h 4209370"/>
              <a:gd name="connsiteX3" fmla="*/ 3646068 w 4631470"/>
              <a:gd name="connsiteY3" fmla="*/ 4209370 h 4209370"/>
              <a:gd name="connsiteX4" fmla="*/ 985403 w 4631470"/>
              <a:gd name="connsiteY4" fmla="*/ 4209370 h 4209370"/>
              <a:gd name="connsiteX5" fmla="*/ 842713 w 4631470"/>
              <a:gd name="connsiteY5" fmla="*/ 4102669 h 4209370"/>
              <a:gd name="connsiteX6" fmla="*/ 0 w 4631470"/>
              <a:gd name="connsiteY6" fmla="*/ 2315735 h 4209370"/>
              <a:gd name="connsiteX7" fmla="*/ 2315735 w 4631470"/>
              <a:gd name="connsiteY7" fmla="*/ 0 h 420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1470" h="4209370">
                <a:moveTo>
                  <a:pt x="2315735" y="0"/>
                </a:moveTo>
                <a:cubicBezTo>
                  <a:pt x="3594680" y="0"/>
                  <a:pt x="4631470" y="1036790"/>
                  <a:pt x="4631470" y="2315735"/>
                </a:cubicBezTo>
                <a:cubicBezTo>
                  <a:pt x="4631470" y="3035142"/>
                  <a:pt x="4303423" y="3677929"/>
                  <a:pt x="3788758" y="4102669"/>
                </a:cubicBezTo>
                <a:lnTo>
                  <a:pt x="3646068" y="4209370"/>
                </a:lnTo>
                <a:lnTo>
                  <a:pt x="985403" y="4209370"/>
                </a:lnTo>
                <a:lnTo>
                  <a:pt x="842713" y="4102669"/>
                </a:lnTo>
                <a:cubicBezTo>
                  <a:pt x="328047" y="3677929"/>
                  <a:pt x="0" y="3035142"/>
                  <a:pt x="0" y="2315735"/>
                </a:cubicBezTo>
                <a:cubicBezTo>
                  <a:pt x="0" y="1036790"/>
                  <a:pt x="1036790" y="0"/>
                  <a:pt x="2315735" y="0"/>
                </a:cubicBezTo>
                <a:close/>
              </a:path>
            </a:pathLst>
          </a:custGeom>
        </p:spPr>
        <p:txBody>
          <a:bodyPr wrap="square" lIns="0" tIns="274320" rIns="548640" anchor="ctr">
            <a:noAutofit/>
          </a:bodyPr>
          <a:lstStyle>
            <a:lvl1pPr marL="0" indent="0" algn="r">
              <a:buNone/>
              <a:defRPr sz="1200" b="0">
                <a:solidFill>
                  <a:schemeClr val="tx1"/>
                </a:solidFill>
                <a:latin typeface="+mn-lt"/>
                <a:sym typeface="Wingdings" pitchFamily="2" charset="2"/>
              </a:defRPr>
            </a:lvl1pPr>
          </a:lstStyle>
          <a:p>
            <a:r>
              <a:rPr lang="en-US" dirty="0"/>
              <a:t> Click icon to</a:t>
            </a:r>
            <a:br>
              <a:rPr lang="en-US" dirty="0"/>
            </a:br>
            <a:r>
              <a:rPr lang="en-US" dirty="0"/>
              <a:t>add picture</a:t>
            </a:r>
          </a:p>
        </p:txBody>
      </p:sp>
      <p:sp>
        <p:nvSpPr>
          <p:cNvPr id="11" name="Text Placeholder 7">
            <a:extLst>
              <a:ext uri="{FF2B5EF4-FFF2-40B4-BE49-F238E27FC236}">
                <a16:creationId xmlns:a16="http://schemas.microsoft.com/office/drawing/2014/main" id="{1C2F27C8-8481-FF60-F21A-7761E3594D83}"/>
              </a:ext>
            </a:extLst>
          </p:cNvPr>
          <p:cNvSpPr>
            <a:spLocks noGrp="1"/>
          </p:cNvSpPr>
          <p:nvPr>
            <p:ph type="body" sz="quarter" idx="11" hasCustomPrompt="1"/>
          </p:nvPr>
        </p:nvSpPr>
        <p:spPr>
          <a:xfrm>
            <a:off x="1107806" y="4662492"/>
            <a:ext cx="3048297" cy="261610"/>
          </a:xfrm>
        </p:spPr>
        <p:txBody>
          <a:bodyPr wrap="square">
            <a:spAutoFit/>
          </a:bodyPr>
          <a:lstStyle>
            <a:lvl1pPr marL="0" indent="0">
              <a:buNone/>
              <a:defRPr lang="en-US" sz="1100" b="0" dirty="0">
                <a:solidFill>
                  <a:schemeClr val="bg2"/>
                </a:solidFill>
                <a:latin typeface="Montserrat Light" panose="00000400000000000000" pitchFamily="2" charset="0"/>
                <a:ea typeface="+mn-ea"/>
                <a:cs typeface="+mn-cs"/>
              </a:defRPr>
            </a:lvl1pPr>
            <a:lvl2pPr marL="0" indent="0">
              <a:buNone/>
              <a:defRPr/>
            </a:lvl2pPr>
          </a:lstStyle>
          <a:p>
            <a:pPr lvl="0"/>
            <a:r>
              <a:rPr lang="en-US" dirty="0"/>
              <a:t>Click to add any other text if needed</a:t>
            </a:r>
          </a:p>
        </p:txBody>
      </p:sp>
      <p:pic>
        <p:nvPicPr>
          <p:cNvPr id="5" name="Graphic 4">
            <a:extLst>
              <a:ext uri="{FF2B5EF4-FFF2-40B4-BE49-F238E27FC236}">
                <a16:creationId xmlns:a16="http://schemas.microsoft.com/office/drawing/2014/main" id="{093C760A-E7BA-C41F-7DE7-C82B08D73E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83896" y="217531"/>
            <a:ext cx="1972779" cy="574625"/>
          </a:xfrm>
          <a:prstGeom prst="rect">
            <a:avLst/>
          </a:prstGeom>
        </p:spPr>
      </p:pic>
    </p:spTree>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orient="horz" pos="756" userDrawn="1">
          <p15:clr>
            <a:srgbClr val="FBAE40"/>
          </p15:clr>
        </p15:guide>
        <p15:guide id="4" pos="3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aster - back cover">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D787F98-82FB-A897-4817-6EC131431DD5}"/>
              </a:ext>
            </a:extLst>
          </p:cNvPr>
          <p:cNvSpPr/>
          <p:nvPr/>
        </p:nvSpPr>
        <p:spPr>
          <a:xfrm flipV="1">
            <a:off x="321" y="507970"/>
            <a:ext cx="8635651" cy="2714128"/>
          </a:xfrm>
          <a:prstGeom prst="round1Rect">
            <a:avLst>
              <a:gd name="adj" fmla="val 11144"/>
            </a:avLst>
          </a:prstGeom>
          <a:solidFill>
            <a:srgbClr val="A1C516"/>
          </a:solidFill>
        </p:spPr>
        <p:txBody>
          <a:bodyPr wrap="square" lIns="0" tIns="0" rIns="0" bIns="0" rtlCol="0"/>
          <a:lstStyle/>
          <a:p>
            <a:endParaRPr dirty="0"/>
          </a:p>
        </p:txBody>
      </p:sp>
      <p:sp>
        <p:nvSpPr>
          <p:cNvPr id="19" name="object 17">
            <a:extLst>
              <a:ext uri="{FF2B5EF4-FFF2-40B4-BE49-F238E27FC236}">
                <a16:creationId xmlns:a16="http://schemas.microsoft.com/office/drawing/2014/main" id="{4DFEC1F8-24A8-1F33-5EE6-D4BBAE068C70}"/>
              </a:ext>
            </a:extLst>
          </p:cNvPr>
          <p:cNvSpPr txBox="1"/>
          <p:nvPr userDrawn="1"/>
        </p:nvSpPr>
        <p:spPr>
          <a:xfrm>
            <a:off x="1409700" y="3971303"/>
            <a:ext cx="3201042" cy="611138"/>
          </a:xfrm>
          <a:prstGeom prst="rect">
            <a:avLst/>
          </a:prstGeom>
        </p:spPr>
        <p:txBody>
          <a:bodyPr vert="horz" wrap="square" lIns="0" tIns="6931" rIns="0" bIns="0" rtlCol="0">
            <a:spAutoFit/>
          </a:bodyPr>
          <a:lstStyle/>
          <a:p>
            <a:pPr marL="5776">
              <a:spcBef>
                <a:spcPts val="55"/>
              </a:spcBef>
            </a:pPr>
            <a:r>
              <a:rPr sz="1114" spc="-5" dirty="0">
                <a:solidFill>
                  <a:srgbClr val="212444"/>
                </a:solidFill>
                <a:latin typeface="Montserrat"/>
                <a:cs typeface="Montserrat"/>
              </a:rPr>
              <a:t>CAFOD,</a:t>
            </a:r>
            <a:r>
              <a:rPr sz="1114" spc="-52" dirty="0">
                <a:solidFill>
                  <a:srgbClr val="212444"/>
                </a:solidFill>
                <a:latin typeface="Montserrat"/>
                <a:cs typeface="Montserrat"/>
              </a:rPr>
              <a:t> </a:t>
            </a:r>
            <a:r>
              <a:rPr sz="1114" spc="-9" dirty="0">
                <a:solidFill>
                  <a:srgbClr val="212444"/>
                </a:solidFill>
                <a:latin typeface="Montserrat"/>
                <a:cs typeface="Montserrat"/>
              </a:rPr>
              <a:t>Romero</a:t>
            </a:r>
            <a:r>
              <a:rPr sz="1114" spc="-50" dirty="0">
                <a:solidFill>
                  <a:srgbClr val="212444"/>
                </a:solidFill>
                <a:latin typeface="Montserrat"/>
                <a:cs typeface="Montserrat"/>
              </a:rPr>
              <a:t> </a:t>
            </a:r>
            <a:r>
              <a:rPr sz="1114" spc="-5" dirty="0">
                <a:solidFill>
                  <a:srgbClr val="212444"/>
                </a:solidFill>
                <a:latin typeface="Montserrat"/>
                <a:cs typeface="Montserrat"/>
              </a:rPr>
              <a:t>House,</a:t>
            </a:r>
            <a:endParaRPr sz="1114">
              <a:latin typeface="Montserrat"/>
              <a:cs typeface="Montserrat"/>
            </a:endParaRPr>
          </a:p>
          <a:p>
            <a:pPr marL="5776">
              <a:spcBef>
                <a:spcPts val="14"/>
              </a:spcBef>
            </a:pPr>
            <a:r>
              <a:rPr sz="1114" dirty="0">
                <a:solidFill>
                  <a:srgbClr val="212444"/>
                </a:solidFill>
                <a:latin typeface="Montserrat"/>
                <a:cs typeface="Montserrat"/>
              </a:rPr>
              <a:t>55</a:t>
            </a:r>
            <a:r>
              <a:rPr sz="1114" spc="-39" dirty="0">
                <a:solidFill>
                  <a:srgbClr val="212444"/>
                </a:solidFill>
                <a:latin typeface="Montserrat"/>
                <a:cs typeface="Montserrat"/>
              </a:rPr>
              <a:t> </a:t>
            </a:r>
            <a:r>
              <a:rPr sz="1114" spc="-16" dirty="0">
                <a:solidFill>
                  <a:srgbClr val="212444"/>
                </a:solidFill>
                <a:latin typeface="Montserrat"/>
                <a:cs typeface="Montserrat"/>
              </a:rPr>
              <a:t>Westminster</a:t>
            </a:r>
            <a:r>
              <a:rPr sz="1114" spc="-39" dirty="0">
                <a:solidFill>
                  <a:srgbClr val="212444"/>
                </a:solidFill>
                <a:latin typeface="Montserrat"/>
                <a:cs typeface="Montserrat"/>
              </a:rPr>
              <a:t> </a:t>
            </a:r>
            <a:r>
              <a:rPr sz="1114" spc="-5" dirty="0">
                <a:solidFill>
                  <a:srgbClr val="212444"/>
                </a:solidFill>
                <a:latin typeface="Montserrat"/>
                <a:cs typeface="Montserrat"/>
              </a:rPr>
              <a:t>Bridge</a:t>
            </a:r>
            <a:r>
              <a:rPr sz="1114" spc="-39" dirty="0">
                <a:solidFill>
                  <a:srgbClr val="212444"/>
                </a:solidFill>
                <a:latin typeface="Montserrat"/>
                <a:cs typeface="Montserrat"/>
              </a:rPr>
              <a:t> </a:t>
            </a:r>
            <a:r>
              <a:rPr sz="1114" dirty="0">
                <a:solidFill>
                  <a:srgbClr val="212444"/>
                </a:solidFill>
                <a:latin typeface="Montserrat"/>
                <a:cs typeface="Montserrat"/>
              </a:rPr>
              <a:t>Road,</a:t>
            </a:r>
            <a:r>
              <a:rPr sz="1114" spc="-39" dirty="0">
                <a:solidFill>
                  <a:srgbClr val="212444"/>
                </a:solidFill>
                <a:latin typeface="Montserrat"/>
                <a:cs typeface="Montserrat"/>
              </a:rPr>
              <a:t> </a:t>
            </a:r>
            <a:r>
              <a:rPr sz="1114" spc="-5" dirty="0">
                <a:solidFill>
                  <a:srgbClr val="212444"/>
                </a:solidFill>
                <a:latin typeface="Montserrat"/>
                <a:cs typeface="Montserrat"/>
              </a:rPr>
              <a:t>London</a:t>
            </a:r>
            <a:r>
              <a:rPr sz="1114" spc="-36" dirty="0">
                <a:solidFill>
                  <a:srgbClr val="212444"/>
                </a:solidFill>
                <a:latin typeface="Montserrat"/>
                <a:cs typeface="Montserrat"/>
              </a:rPr>
              <a:t> </a:t>
            </a:r>
            <a:r>
              <a:rPr sz="1114" dirty="0">
                <a:solidFill>
                  <a:srgbClr val="212444"/>
                </a:solidFill>
                <a:latin typeface="Montserrat"/>
                <a:cs typeface="Montserrat"/>
              </a:rPr>
              <a:t>SE1</a:t>
            </a:r>
            <a:r>
              <a:rPr sz="1114" spc="-39" dirty="0">
                <a:solidFill>
                  <a:srgbClr val="212444"/>
                </a:solidFill>
                <a:latin typeface="Montserrat"/>
                <a:cs typeface="Montserrat"/>
              </a:rPr>
              <a:t> </a:t>
            </a:r>
            <a:r>
              <a:rPr sz="1114" spc="-11" dirty="0">
                <a:solidFill>
                  <a:srgbClr val="212444"/>
                </a:solidFill>
                <a:latin typeface="Montserrat"/>
                <a:cs typeface="Montserrat"/>
              </a:rPr>
              <a:t>7JB</a:t>
            </a:r>
            <a:endParaRPr sz="1114">
              <a:latin typeface="Montserrat"/>
              <a:cs typeface="Montserrat"/>
            </a:endParaRPr>
          </a:p>
          <a:p>
            <a:pPr marL="5776">
              <a:spcBef>
                <a:spcPts val="687"/>
              </a:spcBef>
            </a:pPr>
            <a:r>
              <a:rPr sz="1114" b="1" u="sng" spc="-5" dirty="0">
                <a:solidFill>
                  <a:srgbClr val="212444"/>
                </a:solidFill>
                <a:uFill>
                  <a:solidFill>
                    <a:srgbClr val="212444"/>
                  </a:solidFill>
                </a:uFill>
                <a:latin typeface="Montserrat ExtraBold"/>
                <a:cs typeface="Montserrat ExtraBold"/>
              </a:rPr>
              <a:t>cafod.org.uk</a:t>
            </a:r>
            <a:endParaRPr sz="1114">
              <a:latin typeface="Montserrat ExtraBold"/>
              <a:cs typeface="Montserrat ExtraBold"/>
            </a:endParaRPr>
          </a:p>
        </p:txBody>
      </p:sp>
      <p:sp>
        <p:nvSpPr>
          <p:cNvPr id="20" name="object 18">
            <a:extLst>
              <a:ext uri="{FF2B5EF4-FFF2-40B4-BE49-F238E27FC236}">
                <a16:creationId xmlns:a16="http://schemas.microsoft.com/office/drawing/2014/main" id="{6038AB0D-C18D-FA53-44CE-D306AA4801EC}"/>
              </a:ext>
            </a:extLst>
          </p:cNvPr>
          <p:cNvSpPr/>
          <p:nvPr userDrawn="1"/>
        </p:nvSpPr>
        <p:spPr>
          <a:xfrm>
            <a:off x="2823919" y="4424720"/>
            <a:ext cx="160572" cy="160572"/>
          </a:xfrm>
          <a:custGeom>
            <a:avLst/>
            <a:gdLst/>
            <a:ahLst/>
            <a:cxnLst/>
            <a:rect l="l" t="t" r="r" b="b"/>
            <a:pathLst>
              <a:path w="353060" h="353059">
                <a:moveTo>
                  <a:pt x="176277" y="0"/>
                </a:moveTo>
                <a:lnTo>
                  <a:pt x="129414" y="6297"/>
                </a:lnTo>
                <a:lnTo>
                  <a:pt x="87305" y="24068"/>
                </a:lnTo>
                <a:lnTo>
                  <a:pt x="51629" y="51633"/>
                </a:lnTo>
                <a:lnTo>
                  <a:pt x="24066" y="87310"/>
                </a:lnTo>
                <a:lnTo>
                  <a:pt x="6296" y="129418"/>
                </a:lnTo>
                <a:lnTo>
                  <a:pt x="0" y="176277"/>
                </a:lnTo>
                <a:lnTo>
                  <a:pt x="6296" y="223135"/>
                </a:lnTo>
                <a:lnTo>
                  <a:pt x="24066" y="265241"/>
                </a:lnTo>
                <a:lnTo>
                  <a:pt x="51629" y="300916"/>
                </a:lnTo>
                <a:lnTo>
                  <a:pt x="87305" y="328478"/>
                </a:lnTo>
                <a:lnTo>
                  <a:pt x="129414" y="346247"/>
                </a:lnTo>
                <a:lnTo>
                  <a:pt x="176277" y="352544"/>
                </a:lnTo>
                <a:lnTo>
                  <a:pt x="223135" y="346247"/>
                </a:lnTo>
                <a:lnTo>
                  <a:pt x="265241" y="328478"/>
                </a:lnTo>
                <a:lnTo>
                  <a:pt x="300916" y="300916"/>
                </a:lnTo>
                <a:lnTo>
                  <a:pt x="319550" y="276797"/>
                </a:lnTo>
                <a:lnTo>
                  <a:pt x="71924" y="276797"/>
                </a:lnTo>
                <a:lnTo>
                  <a:pt x="149901" y="185523"/>
                </a:lnTo>
                <a:lnTo>
                  <a:pt x="72647" y="75756"/>
                </a:lnTo>
                <a:lnTo>
                  <a:pt x="319552" y="75756"/>
                </a:lnTo>
                <a:lnTo>
                  <a:pt x="300916" y="51633"/>
                </a:lnTo>
                <a:lnTo>
                  <a:pt x="265241" y="24068"/>
                </a:lnTo>
                <a:lnTo>
                  <a:pt x="223135" y="6297"/>
                </a:lnTo>
                <a:lnTo>
                  <a:pt x="176277" y="0"/>
                </a:lnTo>
                <a:close/>
              </a:path>
              <a:path w="353060" h="353059">
                <a:moveTo>
                  <a:pt x="159356" y="198957"/>
                </a:moveTo>
                <a:lnTo>
                  <a:pt x="92866" y="276797"/>
                </a:lnTo>
                <a:lnTo>
                  <a:pt x="214150" y="276797"/>
                </a:lnTo>
                <a:lnTo>
                  <a:pt x="159356" y="198957"/>
                </a:lnTo>
                <a:close/>
              </a:path>
              <a:path w="353060" h="353059">
                <a:moveTo>
                  <a:pt x="319552" y="75756"/>
                </a:moveTo>
                <a:lnTo>
                  <a:pt x="264588" y="75756"/>
                </a:lnTo>
                <a:lnTo>
                  <a:pt x="195805" y="156288"/>
                </a:lnTo>
                <a:lnTo>
                  <a:pt x="280619" y="276797"/>
                </a:lnTo>
                <a:lnTo>
                  <a:pt x="319550" y="276797"/>
                </a:lnTo>
                <a:lnTo>
                  <a:pt x="328478" y="265241"/>
                </a:lnTo>
                <a:lnTo>
                  <a:pt x="346247" y="223135"/>
                </a:lnTo>
                <a:lnTo>
                  <a:pt x="352544" y="176277"/>
                </a:lnTo>
                <a:lnTo>
                  <a:pt x="346247" y="129418"/>
                </a:lnTo>
                <a:lnTo>
                  <a:pt x="328478" y="87310"/>
                </a:lnTo>
                <a:lnTo>
                  <a:pt x="319552" y="75756"/>
                </a:lnTo>
                <a:close/>
              </a:path>
              <a:path w="353060" h="353059">
                <a:moveTo>
                  <a:pt x="130383" y="92510"/>
                </a:moveTo>
                <a:lnTo>
                  <a:pt x="104708" y="92510"/>
                </a:lnTo>
                <a:lnTo>
                  <a:pt x="222883" y="260044"/>
                </a:lnTo>
                <a:lnTo>
                  <a:pt x="248557" y="260044"/>
                </a:lnTo>
                <a:lnTo>
                  <a:pt x="130383" y="92510"/>
                </a:lnTo>
                <a:close/>
              </a:path>
              <a:path w="353060" h="353059">
                <a:moveTo>
                  <a:pt x="243647" y="75756"/>
                </a:moveTo>
                <a:lnTo>
                  <a:pt x="139137" y="75756"/>
                </a:lnTo>
                <a:lnTo>
                  <a:pt x="186350" y="142854"/>
                </a:lnTo>
                <a:lnTo>
                  <a:pt x="243647" y="75756"/>
                </a:lnTo>
                <a:close/>
              </a:path>
            </a:pathLst>
          </a:custGeom>
          <a:solidFill>
            <a:srgbClr val="212444"/>
          </a:solidFill>
        </p:spPr>
        <p:txBody>
          <a:bodyPr wrap="square" lIns="0" tIns="0" rIns="0" bIns="0" rtlCol="0"/>
          <a:lstStyle/>
          <a:p>
            <a:endParaRPr/>
          </a:p>
        </p:txBody>
      </p:sp>
      <p:sp>
        <p:nvSpPr>
          <p:cNvPr id="21" name="object 19">
            <a:extLst>
              <a:ext uri="{FF2B5EF4-FFF2-40B4-BE49-F238E27FC236}">
                <a16:creationId xmlns:a16="http://schemas.microsoft.com/office/drawing/2014/main" id="{2959AE32-8AFC-975C-4A21-763E87087CC9}"/>
              </a:ext>
            </a:extLst>
          </p:cNvPr>
          <p:cNvSpPr/>
          <p:nvPr userDrawn="1"/>
        </p:nvSpPr>
        <p:spPr>
          <a:xfrm>
            <a:off x="3124897" y="4424723"/>
            <a:ext cx="160572" cy="160572"/>
          </a:xfrm>
          <a:custGeom>
            <a:avLst/>
            <a:gdLst/>
            <a:ahLst/>
            <a:cxnLst/>
            <a:rect l="l" t="t" r="r" b="b"/>
            <a:pathLst>
              <a:path w="353060" h="353059">
                <a:moveTo>
                  <a:pt x="176266" y="0"/>
                </a:moveTo>
                <a:lnTo>
                  <a:pt x="129408" y="6296"/>
                </a:lnTo>
                <a:lnTo>
                  <a:pt x="87302" y="24065"/>
                </a:lnTo>
                <a:lnTo>
                  <a:pt x="51628" y="51628"/>
                </a:lnTo>
                <a:lnTo>
                  <a:pt x="24065" y="87302"/>
                </a:lnTo>
                <a:lnTo>
                  <a:pt x="6296" y="129408"/>
                </a:lnTo>
                <a:lnTo>
                  <a:pt x="0" y="176266"/>
                </a:lnTo>
                <a:lnTo>
                  <a:pt x="6296" y="223129"/>
                </a:lnTo>
                <a:lnTo>
                  <a:pt x="24065" y="265238"/>
                </a:lnTo>
                <a:lnTo>
                  <a:pt x="51628" y="300914"/>
                </a:lnTo>
                <a:lnTo>
                  <a:pt x="87302" y="328477"/>
                </a:lnTo>
                <a:lnTo>
                  <a:pt x="129408" y="346247"/>
                </a:lnTo>
                <a:lnTo>
                  <a:pt x="176266" y="352544"/>
                </a:lnTo>
                <a:lnTo>
                  <a:pt x="223125" y="346247"/>
                </a:lnTo>
                <a:lnTo>
                  <a:pt x="265231" y="328477"/>
                </a:lnTo>
                <a:lnTo>
                  <a:pt x="300905" y="300914"/>
                </a:lnTo>
                <a:lnTo>
                  <a:pt x="328467" y="265238"/>
                </a:lnTo>
                <a:lnTo>
                  <a:pt x="330257" y="260997"/>
                </a:lnTo>
                <a:lnTo>
                  <a:pt x="155157" y="260997"/>
                </a:lnTo>
                <a:lnTo>
                  <a:pt x="155092" y="223129"/>
                </a:lnTo>
                <a:lnTo>
                  <a:pt x="155011" y="176266"/>
                </a:lnTo>
                <a:lnTo>
                  <a:pt x="134121" y="176266"/>
                </a:lnTo>
                <a:lnTo>
                  <a:pt x="134048" y="155063"/>
                </a:lnTo>
                <a:lnTo>
                  <a:pt x="155147" y="155063"/>
                </a:lnTo>
                <a:lnTo>
                  <a:pt x="155147" y="134215"/>
                </a:lnTo>
                <a:lnTo>
                  <a:pt x="160924" y="112204"/>
                </a:lnTo>
                <a:lnTo>
                  <a:pt x="173633" y="101767"/>
                </a:lnTo>
                <a:lnTo>
                  <a:pt x="186342" y="98636"/>
                </a:lnTo>
                <a:lnTo>
                  <a:pt x="333250" y="98636"/>
                </a:lnTo>
                <a:lnTo>
                  <a:pt x="328467" y="87302"/>
                </a:lnTo>
                <a:lnTo>
                  <a:pt x="300905" y="51628"/>
                </a:lnTo>
                <a:lnTo>
                  <a:pt x="265231" y="24065"/>
                </a:lnTo>
                <a:lnTo>
                  <a:pt x="223125" y="6296"/>
                </a:lnTo>
                <a:lnTo>
                  <a:pt x="176266" y="0"/>
                </a:lnTo>
                <a:close/>
              </a:path>
              <a:path w="353060" h="353059">
                <a:moveTo>
                  <a:pt x="333250" y="98636"/>
                </a:moveTo>
                <a:lnTo>
                  <a:pt x="218830" y="98636"/>
                </a:lnTo>
                <a:lnTo>
                  <a:pt x="218715" y="112204"/>
                </a:lnTo>
                <a:lnTo>
                  <a:pt x="218590" y="127011"/>
                </a:lnTo>
                <a:lnTo>
                  <a:pt x="183125" y="127011"/>
                </a:lnTo>
                <a:lnTo>
                  <a:pt x="183317" y="134215"/>
                </a:lnTo>
                <a:lnTo>
                  <a:pt x="183397" y="155063"/>
                </a:lnTo>
                <a:lnTo>
                  <a:pt x="218998" y="155063"/>
                </a:lnTo>
                <a:lnTo>
                  <a:pt x="210935" y="176266"/>
                </a:lnTo>
                <a:lnTo>
                  <a:pt x="183261" y="176266"/>
                </a:lnTo>
                <a:lnTo>
                  <a:pt x="183261" y="260997"/>
                </a:lnTo>
                <a:lnTo>
                  <a:pt x="330257" y="260997"/>
                </a:lnTo>
                <a:lnTo>
                  <a:pt x="346237" y="223129"/>
                </a:lnTo>
                <a:lnTo>
                  <a:pt x="352533" y="176266"/>
                </a:lnTo>
                <a:lnTo>
                  <a:pt x="346237" y="129408"/>
                </a:lnTo>
                <a:lnTo>
                  <a:pt x="333250" y="98636"/>
                </a:lnTo>
                <a:close/>
              </a:path>
            </a:pathLst>
          </a:custGeom>
          <a:solidFill>
            <a:srgbClr val="212444"/>
          </a:solidFill>
        </p:spPr>
        <p:txBody>
          <a:bodyPr wrap="square" lIns="0" tIns="0" rIns="0" bIns="0" rtlCol="0"/>
          <a:lstStyle/>
          <a:p>
            <a:endParaRPr/>
          </a:p>
        </p:txBody>
      </p:sp>
      <p:sp>
        <p:nvSpPr>
          <p:cNvPr id="22" name="object 20">
            <a:extLst>
              <a:ext uri="{FF2B5EF4-FFF2-40B4-BE49-F238E27FC236}">
                <a16:creationId xmlns:a16="http://schemas.microsoft.com/office/drawing/2014/main" id="{09A59A26-CEC8-9663-5DE4-9892B8C00C95}"/>
              </a:ext>
            </a:extLst>
          </p:cNvPr>
          <p:cNvSpPr/>
          <p:nvPr userDrawn="1"/>
        </p:nvSpPr>
        <p:spPr>
          <a:xfrm>
            <a:off x="3425869" y="4424720"/>
            <a:ext cx="160572" cy="160572"/>
          </a:xfrm>
          <a:custGeom>
            <a:avLst/>
            <a:gdLst/>
            <a:ahLst/>
            <a:cxnLst/>
            <a:rect l="l" t="t" r="r" b="b"/>
            <a:pathLst>
              <a:path w="353059" h="353059">
                <a:moveTo>
                  <a:pt x="176277" y="0"/>
                </a:moveTo>
                <a:lnTo>
                  <a:pt x="129414" y="6297"/>
                </a:lnTo>
                <a:lnTo>
                  <a:pt x="87305" y="24068"/>
                </a:lnTo>
                <a:lnTo>
                  <a:pt x="51629" y="51633"/>
                </a:lnTo>
                <a:lnTo>
                  <a:pt x="24066" y="87310"/>
                </a:lnTo>
                <a:lnTo>
                  <a:pt x="6296" y="129418"/>
                </a:lnTo>
                <a:lnTo>
                  <a:pt x="0" y="176277"/>
                </a:lnTo>
                <a:lnTo>
                  <a:pt x="6296" y="223135"/>
                </a:lnTo>
                <a:lnTo>
                  <a:pt x="23954" y="264976"/>
                </a:lnTo>
                <a:lnTo>
                  <a:pt x="24066" y="265241"/>
                </a:lnTo>
                <a:lnTo>
                  <a:pt x="51629" y="300916"/>
                </a:lnTo>
                <a:lnTo>
                  <a:pt x="87305" y="328478"/>
                </a:lnTo>
                <a:lnTo>
                  <a:pt x="129414" y="346247"/>
                </a:lnTo>
                <a:lnTo>
                  <a:pt x="176277" y="352544"/>
                </a:lnTo>
                <a:lnTo>
                  <a:pt x="223135" y="346247"/>
                </a:lnTo>
                <a:lnTo>
                  <a:pt x="265241" y="328478"/>
                </a:lnTo>
                <a:lnTo>
                  <a:pt x="300916" y="300916"/>
                </a:lnTo>
                <a:lnTo>
                  <a:pt x="324964" y="269789"/>
                </a:lnTo>
                <a:lnTo>
                  <a:pt x="133690" y="269789"/>
                </a:lnTo>
                <a:lnTo>
                  <a:pt x="109973" y="269254"/>
                </a:lnTo>
                <a:lnTo>
                  <a:pt x="71756" y="257396"/>
                </a:lnTo>
                <a:lnTo>
                  <a:pt x="60019" y="205334"/>
                </a:lnTo>
                <a:lnTo>
                  <a:pt x="59362" y="147219"/>
                </a:lnTo>
                <a:lnTo>
                  <a:pt x="59897" y="130448"/>
                </a:lnTo>
                <a:lnTo>
                  <a:pt x="77766" y="90531"/>
                </a:lnTo>
                <a:lnTo>
                  <a:pt x="137412" y="83299"/>
                </a:lnTo>
                <a:lnTo>
                  <a:pt x="164559" y="82764"/>
                </a:lnTo>
                <a:lnTo>
                  <a:pt x="324966" y="82764"/>
                </a:lnTo>
                <a:lnTo>
                  <a:pt x="300916" y="51633"/>
                </a:lnTo>
                <a:lnTo>
                  <a:pt x="265241" y="24068"/>
                </a:lnTo>
                <a:lnTo>
                  <a:pt x="223135" y="6297"/>
                </a:lnTo>
                <a:lnTo>
                  <a:pt x="176277" y="0"/>
                </a:lnTo>
                <a:close/>
              </a:path>
              <a:path w="353059" h="353059">
                <a:moveTo>
                  <a:pt x="324966" y="82764"/>
                </a:moveTo>
                <a:lnTo>
                  <a:pt x="218858" y="82764"/>
                </a:lnTo>
                <a:lnTo>
                  <a:pt x="242572" y="83299"/>
                </a:lnTo>
                <a:lnTo>
                  <a:pt x="255989" y="84751"/>
                </a:lnTo>
                <a:lnTo>
                  <a:pt x="288368" y="108258"/>
                </a:lnTo>
                <a:lnTo>
                  <a:pt x="292524" y="147219"/>
                </a:lnTo>
                <a:lnTo>
                  <a:pt x="293181" y="168215"/>
                </a:lnTo>
                <a:lnTo>
                  <a:pt x="293181" y="205334"/>
                </a:lnTo>
                <a:lnTo>
                  <a:pt x="288368" y="244296"/>
                </a:lnTo>
                <a:lnTo>
                  <a:pt x="245701" y="267803"/>
                </a:lnTo>
                <a:lnTo>
                  <a:pt x="187993" y="269789"/>
                </a:lnTo>
                <a:lnTo>
                  <a:pt x="324964" y="269789"/>
                </a:lnTo>
                <a:lnTo>
                  <a:pt x="328478" y="265241"/>
                </a:lnTo>
                <a:lnTo>
                  <a:pt x="346247" y="223135"/>
                </a:lnTo>
                <a:lnTo>
                  <a:pt x="352544" y="176277"/>
                </a:lnTo>
                <a:lnTo>
                  <a:pt x="346247" y="129418"/>
                </a:lnTo>
                <a:lnTo>
                  <a:pt x="328591" y="87578"/>
                </a:lnTo>
                <a:lnTo>
                  <a:pt x="328478" y="87310"/>
                </a:lnTo>
                <a:lnTo>
                  <a:pt x="324966" y="82764"/>
                </a:lnTo>
                <a:close/>
              </a:path>
              <a:path w="353059" h="353059">
                <a:moveTo>
                  <a:pt x="157754" y="138571"/>
                </a:moveTo>
                <a:lnTo>
                  <a:pt x="152874" y="141377"/>
                </a:lnTo>
                <a:lnTo>
                  <a:pt x="152874" y="211176"/>
                </a:lnTo>
                <a:lnTo>
                  <a:pt x="157754" y="213993"/>
                </a:lnTo>
                <a:lnTo>
                  <a:pt x="218192" y="179094"/>
                </a:lnTo>
                <a:lnTo>
                  <a:pt x="218192" y="173460"/>
                </a:lnTo>
                <a:lnTo>
                  <a:pt x="157754" y="138571"/>
                </a:lnTo>
                <a:close/>
              </a:path>
            </a:pathLst>
          </a:custGeom>
          <a:solidFill>
            <a:srgbClr val="212444"/>
          </a:solidFill>
        </p:spPr>
        <p:txBody>
          <a:bodyPr wrap="square" lIns="0" tIns="0" rIns="0" bIns="0" rtlCol="0"/>
          <a:lstStyle/>
          <a:p>
            <a:endParaRPr/>
          </a:p>
        </p:txBody>
      </p:sp>
      <p:sp>
        <p:nvSpPr>
          <p:cNvPr id="23" name="object 21">
            <a:extLst>
              <a:ext uri="{FF2B5EF4-FFF2-40B4-BE49-F238E27FC236}">
                <a16:creationId xmlns:a16="http://schemas.microsoft.com/office/drawing/2014/main" id="{9EE02F45-8912-E0B3-8A8C-35BFD9DB1E0B}"/>
              </a:ext>
            </a:extLst>
          </p:cNvPr>
          <p:cNvSpPr/>
          <p:nvPr userDrawn="1"/>
        </p:nvSpPr>
        <p:spPr>
          <a:xfrm>
            <a:off x="2522942" y="4424724"/>
            <a:ext cx="160572" cy="160572"/>
          </a:xfrm>
          <a:custGeom>
            <a:avLst/>
            <a:gdLst/>
            <a:ahLst/>
            <a:cxnLst/>
            <a:rect l="l" t="t" r="r" b="b"/>
            <a:pathLst>
              <a:path w="353060" h="353059">
                <a:moveTo>
                  <a:pt x="176277" y="0"/>
                </a:moveTo>
                <a:lnTo>
                  <a:pt x="129418" y="6296"/>
                </a:lnTo>
                <a:lnTo>
                  <a:pt x="87310" y="24065"/>
                </a:lnTo>
                <a:lnTo>
                  <a:pt x="51633" y="51628"/>
                </a:lnTo>
                <a:lnTo>
                  <a:pt x="24068" y="87302"/>
                </a:lnTo>
                <a:lnTo>
                  <a:pt x="6297" y="129408"/>
                </a:lnTo>
                <a:lnTo>
                  <a:pt x="0" y="176266"/>
                </a:lnTo>
                <a:lnTo>
                  <a:pt x="6297" y="223125"/>
                </a:lnTo>
                <a:lnTo>
                  <a:pt x="24068" y="265234"/>
                </a:lnTo>
                <a:lnTo>
                  <a:pt x="51633" y="300910"/>
                </a:lnTo>
                <a:lnTo>
                  <a:pt x="87310" y="328475"/>
                </a:lnTo>
                <a:lnTo>
                  <a:pt x="129418" y="346246"/>
                </a:lnTo>
                <a:lnTo>
                  <a:pt x="176277" y="352544"/>
                </a:lnTo>
                <a:lnTo>
                  <a:pt x="223135" y="346246"/>
                </a:lnTo>
                <a:lnTo>
                  <a:pt x="265241" y="328475"/>
                </a:lnTo>
                <a:lnTo>
                  <a:pt x="300916" y="300910"/>
                </a:lnTo>
                <a:lnTo>
                  <a:pt x="314925" y="282776"/>
                </a:lnTo>
                <a:lnTo>
                  <a:pt x="123734" y="282776"/>
                </a:lnTo>
                <a:lnTo>
                  <a:pt x="102931" y="278565"/>
                </a:lnTo>
                <a:lnTo>
                  <a:pt x="85925" y="267090"/>
                </a:lnTo>
                <a:lnTo>
                  <a:pt x="74449" y="250083"/>
                </a:lnTo>
                <a:lnTo>
                  <a:pt x="70238" y="229280"/>
                </a:lnTo>
                <a:lnTo>
                  <a:pt x="70238" y="124205"/>
                </a:lnTo>
                <a:lnTo>
                  <a:pt x="74449" y="103403"/>
                </a:lnTo>
                <a:lnTo>
                  <a:pt x="85925" y="86396"/>
                </a:lnTo>
                <a:lnTo>
                  <a:pt x="102931" y="74920"/>
                </a:lnTo>
                <a:lnTo>
                  <a:pt x="123734" y="70709"/>
                </a:lnTo>
                <a:lnTo>
                  <a:pt x="315658" y="70709"/>
                </a:lnTo>
                <a:lnTo>
                  <a:pt x="300916" y="51628"/>
                </a:lnTo>
                <a:lnTo>
                  <a:pt x="265241" y="24065"/>
                </a:lnTo>
                <a:lnTo>
                  <a:pt x="223135" y="6296"/>
                </a:lnTo>
                <a:lnTo>
                  <a:pt x="176277" y="0"/>
                </a:lnTo>
                <a:close/>
              </a:path>
              <a:path w="353060" h="353059">
                <a:moveTo>
                  <a:pt x="315658" y="70709"/>
                </a:moveTo>
                <a:lnTo>
                  <a:pt x="228809" y="70709"/>
                </a:lnTo>
                <a:lnTo>
                  <a:pt x="249616" y="74920"/>
                </a:lnTo>
                <a:lnTo>
                  <a:pt x="266622" y="86396"/>
                </a:lnTo>
                <a:lnTo>
                  <a:pt x="278096" y="103403"/>
                </a:lnTo>
                <a:lnTo>
                  <a:pt x="282305" y="124205"/>
                </a:lnTo>
                <a:lnTo>
                  <a:pt x="282305" y="229280"/>
                </a:lnTo>
                <a:lnTo>
                  <a:pt x="278096" y="250083"/>
                </a:lnTo>
                <a:lnTo>
                  <a:pt x="266622" y="267090"/>
                </a:lnTo>
                <a:lnTo>
                  <a:pt x="249616" y="278565"/>
                </a:lnTo>
                <a:lnTo>
                  <a:pt x="228809" y="282776"/>
                </a:lnTo>
                <a:lnTo>
                  <a:pt x="314925" y="282776"/>
                </a:lnTo>
                <a:lnTo>
                  <a:pt x="328478" y="265234"/>
                </a:lnTo>
                <a:lnTo>
                  <a:pt x="346247" y="223125"/>
                </a:lnTo>
                <a:lnTo>
                  <a:pt x="352480" y="176738"/>
                </a:lnTo>
                <a:lnTo>
                  <a:pt x="352544" y="176266"/>
                </a:lnTo>
                <a:lnTo>
                  <a:pt x="346247" y="129408"/>
                </a:lnTo>
                <a:lnTo>
                  <a:pt x="328478" y="87302"/>
                </a:lnTo>
                <a:lnTo>
                  <a:pt x="315658" y="70709"/>
                </a:lnTo>
                <a:close/>
              </a:path>
              <a:path w="353060" h="353059">
                <a:moveTo>
                  <a:pt x="228809" y="93787"/>
                </a:moveTo>
                <a:lnTo>
                  <a:pt x="123734" y="93787"/>
                </a:lnTo>
                <a:lnTo>
                  <a:pt x="111909" y="96181"/>
                </a:lnTo>
                <a:lnTo>
                  <a:pt x="102239" y="102706"/>
                </a:lnTo>
                <a:lnTo>
                  <a:pt x="95711" y="112376"/>
                </a:lnTo>
                <a:lnTo>
                  <a:pt x="93316" y="124205"/>
                </a:lnTo>
                <a:lnTo>
                  <a:pt x="93316" y="229280"/>
                </a:lnTo>
                <a:lnTo>
                  <a:pt x="95714" y="241110"/>
                </a:lnTo>
                <a:lnTo>
                  <a:pt x="102244" y="250780"/>
                </a:lnTo>
                <a:lnTo>
                  <a:pt x="111916" y="257304"/>
                </a:lnTo>
                <a:lnTo>
                  <a:pt x="123734" y="259698"/>
                </a:lnTo>
                <a:lnTo>
                  <a:pt x="228809" y="259698"/>
                </a:lnTo>
                <a:lnTo>
                  <a:pt x="240639" y="257304"/>
                </a:lnTo>
                <a:lnTo>
                  <a:pt x="250309" y="250780"/>
                </a:lnTo>
                <a:lnTo>
                  <a:pt x="256833" y="241110"/>
                </a:lnTo>
                <a:lnTo>
                  <a:pt x="258806" y="231364"/>
                </a:lnTo>
                <a:lnTo>
                  <a:pt x="176277" y="231364"/>
                </a:lnTo>
                <a:lnTo>
                  <a:pt x="155039" y="227065"/>
                </a:lnTo>
                <a:lnTo>
                  <a:pt x="137676" y="215348"/>
                </a:lnTo>
                <a:lnTo>
                  <a:pt x="125960" y="197982"/>
                </a:lnTo>
                <a:lnTo>
                  <a:pt x="121661" y="176738"/>
                </a:lnTo>
                <a:lnTo>
                  <a:pt x="125960" y="155505"/>
                </a:lnTo>
                <a:lnTo>
                  <a:pt x="137676" y="138146"/>
                </a:lnTo>
                <a:lnTo>
                  <a:pt x="155039" y="126431"/>
                </a:lnTo>
                <a:lnTo>
                  <a:pt x="176277" y="122132"/>
                </a:lnTo>
                <a:lnTo>
                  <a:pt x="219721" y="122132"/>
                </a:lnTo>
                <a:lnTo>
                  <a:pt x="219721" y="113368"/>
                </a:lnTo>
                <a:lnTo>
                  <a:pt x="225521" y="107577"/>
                </a:lnTo>
                <a:lnTo>
                  <a:pt x="253596" y="107577"/>
                </a:lnTo>
                <a:lnTo>
                  <a:pt x="250309" y="102706"/>
                </a:lnTo>
                <a:lnTo>
                  <a:pt x="240639" y="96181"/>
                </a:lnTo>
                <a:lnTo>
                  <a:pt x="228809" y="93787"/>
                </a:lnTo>
                <a:close/>
              </a:path>
              <a:path w="353060" h="353059">
                <a:moveTo>
                  <a:pt x="219721" y="122132"/>
                </a:moveTo>
                <a:lnTo>
                  <a:pt x="176277" y="122132"/>
                </a:lnTo>
                <a:lnTo>
                  <a:pt x="197515" y="126431"/>
                </a:lnTo>
                <a:lnTo>
                  <a:pt x="214878" y="138146"/>
                </a:lnTo>
                <a:lnTo>
                  <a:pt x="226594" y="155505"/>
                </a:lnTo>
                <a:lnTo>
                  <a:pt x="230798" y="176266"/>
                </a:lnTo>
                <a:lnTo>
                  <a:pt x="230893" y="176738"/>
                </a:lnTo>
                <a:lnTo>
                  <a:pt x="226591" y="197982"/>
                </a:lnTo>
                <a:lnTo>
                  <a:pt x="214872" y="215348"/>
                </a:lnTo>
                <a:lnTo>
                  <a:pt x="197508" y="227065"/>
                </a:lnTo>
                <a:lnTo>
                  <a:pt x="176277" y="231364"/>
                </a:lnTo>
                <a:lnTo>
                  <a:pt x="258806" y="231364"/>
                </a:lnTo>
                <a:lnTo>
                  <a:pt x="259227" y="229280"/>
                </a:lnTo>
                <a:lnTo>
                  <a:pt x="259227" y="133420"/>
                </a:lnTo>
                <a:lnTo>
                  <a:pt x="225521" y="133420"/>
                </a:lnTo>
                <a:lnTo>
                  <a:pt x="219721" y="127619"/>
                </a:lnTo>
                <a:lnTo>
                  <a:pt x="219721" y="122132"/>
                </a:lnTo>
                <a:close/>
              </a:path>
              <a:path w="353060" h="353059">
                <a:moveTo>
                  <a:pt x="176277" y="145210"/>
                </a:moveTo>
                <a:lnTo>
                  <a:pt x="144824" y="176266"/>
                </a:lnTo>
                <a:lnTo>
                  <a:pt x="144728" y="176738"/>
                </a:lnTo>
                <a:lnTo>
                  <a:pt x="147212" y="189004"/>
                </a:lnTo>
                <a:lnTo>
                  <a:pt x="153980" y="199034"/>
                </a:lnTo>
                <a:lnTo>
                  <a:pt x="164010" y="205803"/>
                </a:lnTo>
                <a:lnTo>
                  <a:pt x="176277" y="208286"/>
                </a:lnTo>
                <a:lnTo>
                  <a:pt x="188540" y="205803"/>
                </a:lnTo>
                <a:lnTo>
                  <a:pt x="198563" y="199034"/>
                </a:lnTo>
                <a:lnTo>
                  <a:pt x="205324" y="189004"/>
                </a:lnTo>
                <a:lnTo>
                  <a:pt x="207805" y="176738"/>
                </a:lnTo>
                <a:lnTo>
                  <a:pt x="205323" y="164478"/>
                </a:lnTo>
                <a:lnTo>
                  <a:pt x="198559" y="154456"/>
                </a:lnTo>
                <a:lnTo>
                  <a:pt x="188536" y="147692"/>
                </a:lnTo>
                <a:lnTo>
                  <a:pt x="176277" y="145210"/>
                </a:lnTo>
                <a:close/>
              </a:path>
              <a:path w="353060" h="353059">
                <a:moveTo>
                  <a:pt x="253596" y="107577"/>
                </a:moveTo>
                <a:lnTo>
                  <a:pt x="239772" y="107577"/>
                </a:lnTo>
                <a:lnTo>
                  <a:pt x="245573" y="113368"/>
                </a:lnTo>
                <a:lnTo>
                  <a:pt x="245573" y="127619"/>
                </a:lnTo>
                <a:lnTo>
                  <a:pt x="239772" y="133420"/>
                </a:lnTo>
                <a:lnTo>
                  <a:pt x="259227" y="133420"/>
                </a:lnTo>
                <a:lnTo>
                  <a:pt x="259227" y="124205"/>
                </a:lnTo>
                <a:lnTo>
                  <a:pt x="256833" y="112376"/>
                </a:lnTo>
                <a:lnTo>
                  <a:pt x="253596" y="107577"/>
                </a:lnTo>
                <a:close/>
              </a:path>
            </a:pathLst>
          </a:custGeom>
          <a:solidFill>
            <a:srgbClr val="212444"/>
          </a:solidFill>
        </p:spPr>
        <p:txBody>
          <a:bodyPr wrap="square" lIns="0" tIns="0" rIns="0" bIns="0" rtlCol="0"/>
          <a:lstStyle/>
          <a:p>
            <a:endParaRPr/>
          </a:p>
        </p:txBody>
      </p:sp>
      <p:sp>
        <p:nvSpPr>
          <p:cNvPr id="24" name="object 22">
            <a:extLst>
              <a:ext uri="{FF2B5EF4-FFF2-40B4-BE49-F238E27FC236}">
                <a16:creationId xmlns:a16="http://schemas.microsoft.com/office/drawing/2014/main" id="{3EC63729-319A-0279-C3DF-795AF44E1E24}"/>
              </a:ext>
            </a:extLst>
          </p:cNvPr>
          <p:cNvSpPr/>
          <p:nvPr userDrawn="1"/>
        </p:nvSpPr>
        <p:spPr>
          <a:xfrm>
            <a:off x="3727663" y="4425544"/>
            <a:ext cx="158839" cy="158839"/>
          </a:xfrm>
          <a:custGeom>
            <a:avLst/>
            <a:gdLst/>
            <a:ahLst/>
            <a:cxnLst/>
            <a:rect l="l" t="t" r="r" b="b"/>
            <a:pathLst>
              <a:path w="349250" h="349250">
                <a:moveTo>
                  <a:pt x="174476" y="0"/>
                </a:moveTo>
                <a:lnTo>
                  <a:pt x="128092" y="6232"/>
                </a:lnTo>
                <a:lnTo>
                  <a:pt x="86413" y="23820"/>
                </a:lnTo>
                <a:lnTo>
                  <a:pt x="51101" y="51100"/>
                </a:lnTo>
                <a:lnTo>
                  <a:pt x="23820" y="86410"/>
                </a:lnTo>
                <a:lnTo>
                  <a:pt x="6232" y="128086"/>
                </a:lnTo>
                <a:lnTo>
                  <a:pt x="0" y="174465"/>
                </a:lnTo>
                <a:lnTo>
                  <a:pt x="6232" y="220845"/>
                </a:lnTo>
                <a:lnTo>
                  <a:pt x="23820" y="262521"/>
                </a:lnTo>
                <a:lnTo>
                  <a:pt x="51101" y="297831"/>
                </a:lnTo>
                <a:lnTo>
                  <a:pt x="86413" y="325111"/>
                </a:lnTo>
                <a:lnTo>
                  <a:pt x="128092" y="342699"/>
                </a:lnTo>
                <a:lnTo>
                  <a:pt x="174476" y="348931"/>
                </a:lnTo>
                <a:lnTo>
                  <a:pt x="220855" y="342699"/>
                </a:lnTo>
                <a:lnTo>
                  <a:pt x="262531" y="325111"/>
                </a:lnTo>
                <a:lnTo>
                  <a:pt x="297841" y="297831"/>
                </a:lnTo>
                <a:lnTo>
                  <a:pt x="325122" y="262521"/>
                </a:lnTo>
                <a:lnTo>
                  <a:pt x="326936" y="258222"/>
                </a:lnTo>
                <a:lnTo>
                  <a:pt x="92091" y="258222"/>
                </a:lnTo>
                <a:lnTo>
                  <a:pt x="92091" y="121964"/>
                </a:lnTo>
                <a:lnTo>
                  <a:pt x="228784" y="121964"/>
                </a:lnTo>
                <a:lnTo>
                  <a:pt x="231206" y="121618"/>
                </a:lnTo>
                <a:lnTo>
                  <a:pt x="339980" y="121618"/>
                </a:lnTo>
                <a:lnTo>
                  <a:pt x="333259" y="105693"/>
                </a:lnTo>
                <a:lnTo>
                  <a:pt x="110467" y="105693"/>
                </a:lnTo>
                <a:lnTo>
                  <a:pt x="101970" y="104031"/>
                </a:lnTo>
                <a:lnTo>
                  <a:pt x="95095" y="99430"/>
                </a:lnTo>
                <a:lnTo>
                  <a:pt x="90487" y="92533"/>
                </a:lnTo>
                <a:lnTo>
                  <a:pt x="88793" y="83986"/>
                </a:lnTo>
                <a:lnTo>
                  <a:pt x="90472" y="75470"/>
                </a:lnTo>
                <a:lnTo>
                  <a:pt x="95092" y="68491"/>
                </a:lnTo>
                <a:lnTo>
                  <a:pt x="101952" y="63768"/>
                </a:lnTo>
                <a:lnTo>
                  <a:pt x="110352" y="62019"/>
                </a:lnTo>
                <a:lnTo>
                  <a:pt x="306277" y="62019"/>
                </a:lnTo>
                <a:lnTo>
                  <a:pt x="297841" y="51100"/>
                </a:lnTo>
                <a:lnTo>
                  <a:pt x="262531" y="23820"/>
                </a:lnTo>
                <a:lnTo>
                  <a:pt x="220855" y="6232"/>
                </a:lnTo>
                <a:lnTo>
                  <a:pt x="174476" y="0"/>
                </a:lnTo>
                <a:close/>
              </a:path>
              <a:path w="349250" h="349250">
                <a:moveTo>
                  <a:pt x="228784" y="121964"/>
                </a:moveTo>
                <a:lnTo>
                  <a:pt x="128613" y="121964"/>
                </a:lnTo>
                <a:lnTo>
                  <a:pt x="128613" y="258222"/>
                </a:lnTo>
                <a:lnTo>
                  <a:pt x="154257" y="258222"/>
                </a:lnTo>
                <a:lnTo>
                  <a:pt x="154257" y="122111"/>
                </a:lnTo>
                <a:lnTo>
                  <a:pt x="227759" y="122111"/>
                </a:lnTo>
                <a:lnTo>
                  <a:pt x="228784" y="121964"/>
                </a:lnTo>
                <a:close/>
              </a:path>
              <a:path w="349250" h="349250">
                <a:moveTo>
                  <a:pt x="218757" y="158874"/>
                </a:moveTo>
                <a:lnTo>
                  <a:pt x="191598" y="185659"/>
                </a:lnTo>
                <a:lnTo>
                  <a:pt x="191495" y="189721"/>
                </a:lnTo>
                <a:lnTo>
                  <a:pt x="191262" y="204029"/>
                </a:lnTo>
                <a:lnTo>
                  <a:pt x="191292" y="258222"/>
                </a:lnTo>
                <a:lnTo>
                  <a:pt x="241060" y="258222"/>
                </a:lnTo>
                <a:lnTo>
                  <a:pt x="241091" y="204029"/>
                </a:lnTo>
                <a:lnTo>
                  <a:pt x="240956" y="190968"/>
                </a:lnTo>
                <a:lnTo>
                  <a:pt x="225774" y="160419"/>
                </a:lnTo>
                <a:lnTo>
                  <a:pt x="218757" y="158874"/>
                </a:lnTo>
                <a:close/>
              </a:path>
              <a:path w="349250" h="349250">
                <a:moveTo>
                  <a:pt x="339980" y="121618"/>
                </a:moveTo>
                <a:lnTo>
                  <a:pt x="231206" y="121618"/>
                </a:lnTo>
                <a:lnTo>
                  <a:pt x="246442" y="123943"/>
                </a:lnTo>
                <a:lnTo>
                  <a:pt x="260188" y="130344"/>
                </a:lnTo>
                <a:lnTo>
                  <a:pt x="277824" y="167062"/>
                </a:lnTo>
                <a:lnTo>
                  <a:pt x="278116" y="258222"/>
                </a:lnTo>
                <a:lnTo>
                  <a:pt x="326936" y="258222"/>
                </a:lnTo>
                <a:lnTo>
                  <a:pt x="342710" y="220845"/>
                </a:lnTo>
                <a:lnTo>
                  <a:pt x="348855" y="175115"/>
                </a:lnTo>
                <a:lnTo>
                  <a:pt x="348942" y="174465"/>
                </a:lnTo>
                <a:lnTo>
                  <a:pt x="342710" y="128086"/>
                </a:lnTo>
                <a:lnTo>
                  <a:pt x="339980" y="121618"/>
                </a:lnTo>
                <a:close/>
              </a:path>
              <a:path w="349250" h="349250">
                <a:moveTo>
                  <a:pt x="227759" y="122111"/>
                </a:moveTo>
                <a:lnTo>
                  <a:pt x="191020" y="122111"/>
                </a:lnTo>
                <a:lnTo>
                  <a:pt x="191020" y="141671"/>
                </a:lnTo>
                <a:lnTo>
                  <a:pt x="192077" y="141158"/>
                </a:lnTo>
                <a:lnTo>
                  <a:pt x="192611" y="141158"/>
                </a:lnTo>
                <a:lnTo>
                  <a:pt x="192988" y="140686"/>
                </a:lnTo>
                <a:lnTo>
                  <a:pt x="204366" y="129983"/>
                </a:lnTo>
                <a:lnTo>
                  <a:pt x="217143" y="123629"/>
                </a:lnTo>
                <a:lnTo>
                  <a:pt x="227759" y="122111"/>
                </a:lnTo>
                <a:close/>
              </a:path>
              <a:path w="349250" h="349250">
                <a:moveTo>
                  <a:pt x="306277" y="62019"/>
                </a:moveTo>
                <a:lnTo>
                  <a:pt x="110352" y="62019"/>
                </a:lnTo>
                <a:lnTo>
                  <a:pt x="119008" y="63768"/>
                </a:lnTo>
                <a:lnTo>
                  <a:pt x="118833" y="63768"/>
                </a:lnTo>
                <a:lnTo>
                  <a:pt x="125707" y="68491"/>
                </a:lnTo>
                <a:lnTo>
                  <a:pt x="130333" y="75470"/>
                </a:lnTo>
                <a:lnTo>
                  <a:pt x="132015" y="83986"/>
                </a:lnTo>
                <a:lnTo>
                  <a:pt x="131548" y="86410"/>
                </a:lnTo>
                <a:lnTo>
                  <a:pt x="130317" y="92533"/>
                </a:lnTo>
                <a:lnTo>
                  <a:pt x="125695" y="99430"/>
                </a:lnTo>
                <a:lnTo>
                  <a:pt x="118896" y="104031"/>
                </a:lnTo>
                <a:lnTo>
                  <a:pt x="118740" y="104031"/>
                </a:lnTo>
                <a:lnTo>
                  <a:pt x="110467" y="105693"/>
                </a:lnTo>
                <a:lnTo>
                  <a:pt x="333259" y="105693"/>
                </a:lnTo>
                <a:lnTo>
                  <a:pt x="325122" y="86410"/>
                </a:lnTo>
                <a:lnTo>
                  <a:pt x="306277" y="62019"/>
                </a:lnTo>
                <a:close/>
              </a:path>
            </a:pathLst>
          </a:custGeom>
          <a:solidFill>
            <a:srgbClr val="212444"/>
          </a:solidFill>
        </p:spPr>
        <p:txBody>
          <a:bodyPr wrap="square" lIns="0" tIns="0" rIns="0" bIns="0" rtlCol="0"/>
          <a:lstStyle/>
          <a:p>
            <a:endParaRPr/>
          </a:p>
        </p:txBody>
      </p:sp>
      <p:sp>
        <p:nvSpPr>
          <p:cNvPr id="25" name="object 23">
            <a:extLst>
              <a:ext uri="{FF2B5EF4-FFF2-40B4-BE49-F238E27FC236}">
                <a16:creationId xmlns:a16="http://schemas.microsoft.com/office/drawing/2014/main" id="{7131E26D-57FB-7952-D905-46DEF7DBE1E6}"/>
              </a:ext>
            </a:extLst>
          </p:cNvPr>
          <p:cNvSpPr txBox="1"/>
          <p:nvPr userDrawn="1"/>
        </p:nvSpPr>
        <p:spPr>
          <a:xfrm>
            <a:off x="1409701" y="4740517"/>
            <a:ext cx="4895422" cy="211993"/>
          </a:xfrm>
          <a:prstGeom prst="rect">
            <a:avLst/>
          </a:prstGeom>
        </p:spPr>
        <p:txBody>
          <a:bodyPr vert="horz" wrap="square" lIns="0" tIns="1155" rIns="0" bIns="0" rtlCol="0">
            <a:spAutoFit/>
          </a:bodyPr>
          <a:lstStyle/>
          <a:p>
            <a:pPr marL="5776" marR="2310">
              <a:lnSpc>
                <a:spcPct val="106600"/>
              </a:lnSpc>
              <a:spcBef>
                <a:spcPts val="9"/>
              </a:spcBef>
            </a:pPr>
            <a:r>
              <a:rPr sz="659" dirty="0">
                <a:latin typeface="Montserrat"/>
                <a:cs typeface="Montserrat"/>
              </a:rPr>
              <a:t>The</a:t>
            </a:r>
            <a:r>
              <a:rPr sz="659" spc="2" dirty="0">
                <a:latin typeface="Montserrat"/>
                <a:cs typeface="Montserrat"/>
              </a:rPr>
              <a:t> </a:t>
            </a:r>
            <a:r>
              <a:rPr sz="659" dirty="0">
                <a:latin typeface="Montserrat"/>
                <a:cs typeface="Montserrat"/>
              </a:rPr>
              <a:t>Catholic</a:t>
            </a:r>
            <a:r>
              <a:rPr sz="659" spc="2" dirty="0">
                <a:latin typeface="Montserrat"/>
                <a:cs typeface="Montserrat"/>
              </a:rPr>
              <a:t> </a:t>
            </a:r>
            <a:r>
              <a:rPr sz="659" dirty="0">
                <a:latin typeface="Montserrat"/>
                <a:cs typeface="Montserrat"/>
              </a:rPr>
              <a:t>Agency</a:t>
            </a:r>
            <a:r>
              <a:rPr sz="659" spc="2" dirty="0">
                <a:latin typeface="Montserrat"/>
                <a:cs typeface="Montserrat"/>
              </a:rPr>
              <a:t> </a:t>
            </a:r>
            <a:r>
              <a:rPr sz="659" dirty="0">
                <a:latin typeface="Montserrat"/>
                <a:cs typeface="Montserrat"/>
              </a:rPr>
              <a:t>for</a:t>
            </a:r>
            <a:r>
              <a:rPr sz="659" spc="2" dirty="0">
                <a:latin typeface="Montserrat"/>
                <a:cs typeface="Montserrat"/>
              </a:rPr>
              <a:t> </a:t>
            </a:r>
            <a:r>
              <a:rPr sz="659" dirty="0">
                <a:latin typeface="Montserrat"/>
                <a:cs typeface="Montserrat"/>
              </a:rPr>
              <a:t>Overseas</a:t>
            </a:r>
            <a:r>
              <a:rPr sz="659" spc="2" dirty="0">
                <a:latin typeface="Montserrat"/>
                <a:cs typeface="Montserrat"/>
              </a:rPr>
              <a:t> </a:t>
            </a:r>
            <a:r>
              <a:rPr sz="659" dirty="0">
                <a:latin typeface="Montserrat"/>
                <a:cs typeface="Montserrat"/>
              </a:rPr>
              <a:t>Development</a:t>
            </a:r>
            <a:r>
              <a:rPr sz="659" spc="2" dirty="0">
                <a:latin typeface="Montserrat"/>
                <a:cs typeface="Montserrat"/>
              </a:rPr>
              <a:t> </a:t>
            </a:r>
            <a:r>
              <a:rPr sz="659" dirty="0">
                <a:latin typeface="Montserrat"/>
                <a:cs typeface="Montserrat"/>
              </a:rPr>
              <a:t>(CAFOD)</a:t>
            </a:r>
            <a:r>
              <a:rPr sz="659" spc="2" dirty="0">
                <a:latin typeface="Montserrat"/>
                <a:cs typeface="Montserrat"/>
              </a:rPr>
              <a:t> </a:t>
            </a:r>
            <a:r>
              <a:rPr sz="659" dirty="0">
                <a:latin typeface="Montserrat"/>
                <a:cs typeface="Montserrat"/>
              </a:rPr>
              <a:t>is</a:t>
            </a:r>
            <a:r>
              <a:rPr sz="659" spc="2" dirty="0">
                <a:latin typeface="Montserrat"/>
                <a:cs typeface="Montserrat"/>
              </a:rPr>
              <a:t> </a:t>
            </a:r>
            <a:r>
              <a:rPr sz="659" dirty="0">
                <a:latin typeface="Montserrat"/>
                <a:cs typeface="Montserrat"/>
              </a:rPr>
              <a:t>the</a:t>
            </a:r>
            <a:r>
              <a:rPr sz="659" spc="2" dirty="0">
                <a:latin typeface="Montserrat"/>
                <a:cs typeface="Montserrat"/>
              </a:rPr>
              <a:t> </a:t>
            </a:r>
            <a:r>
              <a:rPr sz="659" dirty="0">
                <a:latin typeface="Montserrat"/>
                <a:cs typeface="Montserrat"/>
              </a:rPr>
              <a:t>official</a:t>
            </a:r>
            <a:r>
              <a:rPr sz="659" spc="2" dirty="0">
                <a:latin typeface="Montserrat"/>
                <a:cs typeface="Montserrat"/>
              </a:rPr>
              <a:t> </a:t>
            </a:r>
            <a:r>
              <a:rPr sz="659" dirty="0">
                <a:latin typeface="Montserrat"/>
                <a:cs typeface="Montserrat"/>
              </a:rPr>
              <a:t>aid</a:t>
            </a:r>
            <a:r>
              <a:rPr sz="659" spc="2" dirty="0">
                <a:latin typeface="Montserrat"/>
                <a:cs typeface="Montserrat"/>
              </a:rPr>
              <a:t> </a:t>
            </a:r>
            <a:r>
              <a:rPr sz="659" dirty="0">
                <a:latin typeface="Montserrat"/>
                <a:cs typeface="Montserrat"/>
              </a:rPr>
              <a:t>agency</a:t>
            </a:r>
            <a:r>
              <a:rPr sz="659" spc="2" dirty="0">
                <a:latin typeface="Montserrat"/>
                <a:cs typeface="Montserrat"/>
              </a:rPr>
              <a:t> </a:t>
            </a:r>
            <a:r>
              <a:rPr sz="659" dirty="0">
                <a:latin typeface="Montserrat"/>
                <a:cs typeface="Montserrat"/>
              </a:rPr>
              <a:t>of</a:t>
            </a:r>
            <a:r>
              <a:rPr sz="659" spc="2" dirty="0">
                <a:latin typeface="Montserrat"/>
                <a:cs typeface="Montserrat"/>
              </a:rPr>
              <a:t> </a:t>
            </a:r>
            <a:r>
              <a:rPr sz="659" dirty="0">
                <a:latin typeface="Montserrat"/>
                <a:cs typeface="Montserrat"/>
              </a:rPr>
              <a:t>the</a:t>
            </a:r>
            <a:r>
              <a:rPr sz="659" spc="2" dirty="0">
                <a:latin typeface="Montserrat"/>
                <a:cs typeface="Montserrat"/>
              </a:rPr>
              <a:t> </a:t>
            </a:r>
            <a:r>
              <a:rPr sz="659" dirty="0">
                <a:latin typeface="Montserrat"/>
                <a:cs typeface="Montserrat"/>
              </a:rPr>
              <a:t>Catholic</a:t>
            </a:r>
            <a:r>
              <a:rPr sz="659" spc="5" dirty="0">
                <a:latin typeface="Montserrat"/>
                <a:cs typeface="Montserrat"/>
              </a:rPr>
              <a:t> </a:t>
            </a:r>
            <a:r>
              <a:rPr sz="659" dirty="0">
                <a:latin typeface="Montserrat"/>
                <a:cs typeface="Montserrat"/>
              </a:rPr>
              <a:t>Church</a:t>
            </a:r>
            <a:r>
              <a:rPr sz="659" spc="2" dirty="0">
                <a:latin typeface="Montserrat"/>
                <a:cs typeface="Montserrat"/>
              </a:rPr>
              <a:t> </a:t>
            </a:r>
            <a:r>
              <a:rPr sz="659" dirty="0">
                <a:latin typeface="Montserrat"/>
                <a:cs typeface="Montserrat"/>
              </a:rPr>
              <a:t>in</a:t>
            </a:r>
            <a:r>
              <a:rPr sz="659" spc="2" dirty="0">
                <a:latin typeface="Montserrat"/>
                <a:cs typeface="Montserrat"/>
              </a:rPr>
              <a:t> </a:t>
            </a:r>
            <a:r>
              <a:rPr sz="659" spc="-5" dirty="0">
                <a:latin typeface="Montserrat"/>
                <a:cs typeface="Montserrat"/>
              </a:rPr>
              <a:t>England </a:t>
            </a:r>
            <a:r>
              <a:rPr sz="659" dirty="0">
                <a:latin typeface="Montserrat"/>
                <a:cs typeface="Montserrat"/>
              </a:rPr>
              <a:t>and</a:t>
            </a:r>
            <a:r>
              <a:rPr sz="659" spc="-5" dirty="0">
                <a:latin typeface="Montserrat"/>
                <a:cs typeface="Montserrat"/>
              </a:rPr>
              <a:t> </a:t>
            </a:r>
            <a:r>
              <a:rPr sz="659" dirty="0">
                <a:latin typeface="Montserrat"/>
                <a:cs typeface="Montserrat"/>
              </a:rPr>
              <a:t>Wales</a:t>
            </a:r>
            <a:r>
              <a:rPr sz="659" spc="-5" dirty="0">
                <a:latin typeface="Montserrat"/>
                <a:cs typeface="Montserrat"/>
              </a:rPr>
              <a:t> </a:t>
            </a:r>
            <a:r>
              <a:rPr sz="659" dirty="0">
                <a:latin typeface="Montserrat"/>
                <a:cs typeface="Montserrat"/>
              </a:rPr>
              <a:t>and</a:t>
            </a:r>
            <a:r>
              <a:rPr sz="659" spc="-2" dirty="0">
                <a:latin typeface="Montserrat"/>
                <a:cs typeface="Montserrat"/>
              </a:rPr>
              <a:t> </a:t>
            </a:r>
            <a:r>
              <a:rPr sz="659" dirty="0">
                <a:latin typeface="Montserrat"/>
                <a:cs typeface="Montserrat"/>
              </a:rPr>
              <a:t>part</a:t>
            </a:r>
            <a:r>
              <a:rPr sz="659" spc="-5" dirty="0">
                <a:latin typeface="Montserrat"/>
                <a:cs typeface="Montserrat"/>
              </a:rPr>
              <a:t> </a:t>
            </a:r>
            <a:r>
              <a:rPr sz="659" dirty="0">
                <a:latin typeface="Montserrat"/>
                <a:cs typeface="Montserrat"/>
              </a:rPr>
              <a:t>of</a:t>
            </a:r>
            <a:r>
              <a:rPr sz="659" spc="-2" dirty="0">
                <a:latin typeface="Montserrat"/>
                <a:cs typeface="Montserrat"/>
              </a:rPr>
              <a:t> </a:t>
            </a:r>
            <a:r>
              <a:rPr sz="659" dirty="0">
                <a:latin typeface="Montserrat"/>
                <a:cs typeface="Montserrat"/>
              </a:rPr>
              <a:t>Caritas</a:t>
            </a:r>
            <a:r>
              <a:rPr sz="659" spc="-5" dirty="0">
                <a:latin typeface="Montserrat"/>
                <a:cs typeface="Montserrat"/>
              </a:rPr>
              <a:t> International.</a:t>
            </a:r>
            <a:r>
              <a:rPr sz="659" spc="-2" dirty="0">
                <a:latin typeface="Montserrat"/>
                <a:cs typeface="Montserrat"/>
              </a:rPr>
              <a:t> </a:t>
            </a:r>
            <a:r>
              <a:rPr sz="659" dirty="0">
                <a:latin typeface="Montserrat"/>
                <a:cs typeface="Montserrat"/>
              </a:rPr>
              <a:t>Charity</a:t>
            </a:r>
            <a:r>
              <a:rPr sz="659" spc="-5" dirty="0">
                <a:latin typeface="Montserrat"/>
                <a:cs typeface="Montserrat"/>
              </a:rPr>
              <a:t> </a:t>
            </a:r>
            <a:r>
              <a:rPr sz="659" dirty="0">
                <a:latin typeface="Montserrat"/>
                <a:cs typeface="Montserrat"/>
              </a:rPr>
              <a:t>no</a:t>
            </a:r>
            <a:r>
              <a:rPr sz="659" spc="-2" dirty="0">
                <a:latin typeface="Montserrat"/>
                <a:cs typeface="Montserrat"/>
              </a:rPr>
              <a:t> </a:t>
            </a:r>
            <a:r>
              <a:rPr sz="659" dirty="0">
                <a:latin typeface="Montserrat"/>
                <a:cs typeface="Montserrat"/>
              </a:rPr>
              <a:t>1160384</a:t>
            </a:r>
            <a:r>
              <a:rPr sz="659" spc="-5" dirty="0">
                <a:latin typeface="Montserrat"/>
                <a:cs typeface="Montserrat"/>
              </a:rPr>
              <a:t> </a:t>
            </a:r>
            <a:r>
              <a:rPr sz="659" dirty="0">
                <a:latin typeface="Montserrat"/>
                <a:cs typeface="Montserrat"/>
              </a:rPr>
              <a:t>and</a:t>
            </a:r>
            <a:r>
              <a:rPr sz="659" spc="-5" dirty="0">
                <a:latin typeface="Montserrat"/>
                <a:cs typeface="Montserrat"/>
              </a:rPr>
              <a:t> </a:t>
            </a:r>
            <a:r>
              <a:rPr sz="659" dirty="0">
                <a:latin typeface="Montserrat"/>
                <a:cs typeface="Montserrat"/>
              </a:rPr>
              <a:t>a</a:t>
            </a:r>
            <a:r>
              <a:rPr sz="659" spc="-2" dirty="0">
                <a:latin typeface="Montserrat"/>
                <a:cs typeface="Montserrat"/>
              </a:rPr>
              <a:t> </a:t>
            </a:r>
            <a:r>
              <a:rPr sz="659" dirty="0">
                <a:latin typeface="Montserrat"/>
                <a:cs typeface="Montserrat"/>
              </a:rPr>
              <a:t>company</a:t>
            </a:r>
            <a:r>
              <a:rPr sz="659" spc="-5" dirty="0">
                <a:latin typeface="Montserrat"/>
                <a:cs typeface="Montserrat"/>
              </a:rPr>
              <a:t> </a:t>
            </a:r>
            <a:r>
              <a:rPr sz="659" dirty="0">
                <a:latin typeface="Montserrat"/>
                <a:cs typeface="Montserrat"/>
              </a:rPr>
              <a:t>limited</a:t>
            </a:r>
            <a:r>
              <a:rPr sz="659" spc="-2" dirty="0">
                <a:latin typeface="Montserrat"/>
                <a:cs typeface="Montserrat"/>
              </a:rPr>
              <a:t> </a:t>
            </a:r>
            <a:r>
              <a:rPr sz="659" dirty="0">
                <a:latin typeface="Montserrat"/>
                <a:cs typeface="Montserrat"/>
              </a:rPr>
              <a:t>by</a:t>
            </a:r>
            <a:r>
              <a:rPr sz="659" spc="-5" dirty="0">
                <a:latin typeface="Montserrat"/>
                <a:cs typeface="Montserrat"/>
              </a:rPr>
              <a:t> </a:t>
            </a:r>
            <a:r>
              <a:rPr sz="659" dirty="0">
                <a:latin typeface="Montserrat"/>
                <a:cs typeface="Montserrat"/>
              </a:rPr>
              <a:t>guarantee</a:t>
            </a:r>
            <a:r>
              <a:rPr sz="659" spc="-2" dirty="0">
                <a:latin typeface="Montserrat"/>
                <a:cs typeface="Montserrat"/>
              </a:rPr>
              <a:t> </a:t>
            </a:r>
            <a:r>
              <a:rPr sz="659" dirty="0">
                <a:latin typeface="Montserrat"/>
                <a:cs typeface="Montserrat"/>
              </a:rPr>
              <a:t>no</a:t>
            </a:r>
            <a:r>
              <a:rPr sz="659" spc="-5" dirty="0">
                <a:latin typeface="Montserrat"/>
                <a:cs typeface="Montserrat"/>
              </a:rPr>
              <a:t> 09387398.</a:t>
            </a:r>
            <a:endParaRPr sz="659" dirty="0">
              <a:latin typeface="Montserrat"/>
              <a:cs typeface="Montserrat"/>
            </a:endParaRPr>
          </a:p>
        </p:txBody>
      </p:sp>
      <p:pic>
        <p:nvPicPr>
          <p:cNvPr id="26" name="Graphic 25">
            <a:extLst>
              <a:ext uri="{FF2B5EF4-FFF2-40B4-BE49-F238E27FC236}">
                <a16:creationId xmlns:a16="http://schemas.microsoft.com/office/drawing/2014/main" id="{9CB2AADB-D75F-D63F-126A-822EDF10A0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5882" y="4453127"/>
            <a:ext cx="1644044" cy="478873"/>
          </a:xfrm>
          <a:prstGeom prst="rect">
            <a:avLst/>
          </a:prstGeom>
        </p:spPr>
      </p:pic>
      <p:sp>
        <p:nvSpPr>
          <p:cNvPr id="28" name="Title 46">
            <a:extLst>
              <a:ext uri="{FF2B5EF4-FFF2-40B4-BE49-F238E27FC236}">
                <a16:creationId xmlns:a16="http://schemas.microsoft.com/office/drawing/2014/main" id="{9DBD4F51-BAD6-9C9C-0DC0-1FCE687710E6}"/>
              </a:ext>
            </a:extLst>
          </p:cNvPr>
          <p:cNvSpPr>
            <a:spLocks noGrp="1"/>
          </p:cNvSpPr>
          <p:nvPr>
            <p:ph type="title" hasCustomPrompt="1"/>
          </p:nvPr>
        </p:nvSpPr>
        <p:spPr>
          <a:xfrm>
            <a:off x="1409700" y="1581462"/>
            <a:ext cx="6212798" cy="596508"/>
          </a:xfrm>
        </p:spPr>
        <p:txBody>
          <a:bodyPr wrap="square" anchor="t" anchorCtr="0">
            <a:noAutofit/>
          </a:bodyPr>
          <a:lstStyle>
            <a:lvl1pPr>
              <a:defRPr sz="4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to add any text</a:t>
            </a:r>
          </a:p>
        </p:txBody>
      </p:sp>
      <p:sp>
        <p:nvSpPr>
          <p:cNvPr id="29" name="Graphic 41">
            <a:extLst>
              <a:ext uri="{FF2B5EF4-FFF2-40B4-BE49-F238E27FC236}">
                <a16:creationId xmlns:a16="http://schemas.microsoft.com/office/drawing/2014/main" id="{973B123F-768B-AA1B-BC87-87D4BF6AE7C4}"/>
              </a:ext>
            </a:extLst>
          </p:cNvPr>
          <p:cNvSpPr/>
          <p:nvPr userDrawn="1"/>
        </p:nvSpPr>
        <p:spPr>
          <a:xfrm>
            <a:off x="800100" y="1055216"/>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dirty="0"/>
          </a:p>
        </p:txBody>
      </p:sp>
      <p:sp>
        <p:nvSpPr>
          <p:cNvPr id="32" name="Holder 3">
            <a:extLst>
              <a:ext uri="{FF2B5EF4-FFF2-40B4-BE49-F238E27FC236}">
                <a16:creationId xmlns:a16="http://schemas.microsoft.com/office/drawing/2014/main" id="{B7D02154-7A8A-A8D0-D721-E815076A1B7D}"/>
              </a:ext>
            </a:extLst>
          </p:cNvPr>
          <p:cNvSpPr>
            <a:spLocks noGrp="1"/>
          </p:cNvSpPr>
          <p:nvPr>
            <p:ph type="subTitle" idx="4" hasCustomPrompt="1"/>
          </p:nvPr>
        </p:nvSpPr>
        <p:spPr>
          <a:xfrm>
            <a:off x="1409700" y="2202418"/>
            <a:ext cx="6212798" cy="369332"/>
          </a:xfrm>
          <a:prstGeom prst="rect">
            <a:avLst/>
          </a:prstGeom>
        </p:spPr>
        <p:txBody>
          <a:bodyPr wrap="square" lIns="18288" tIns="0" rIns="0" bIns="0">
            <a:spAutoFit/>
          </a:bodyPr>
          <a:lstStyle>
            <a:lvl1pPr marL="0" indent="0">
              <a:buNone/>
              <a:defRPr sz="2400" b="0" i="0">
                <a:solidFill>
                  <a:schemeClr val="bg2"/>
                </a:solidFill>
                <a:latin typeface="+mj-lt"/>
                <a:cs typeface="Montserrat"/>
              </a:defRPr>
            </a:lvl1pPr>
          </a:lstStyle>
          <a:p>
            <a:r>
              <a:rPr lang="en-GB" dirty="0"/>
              <a:t>Click to add any further text</a:t>
            </a:r>
          </a:p>
        </p:txBody>
      </p:sp>
    </p:spTree>
    <p:extLst>
      <p:ext uri="{BB962C8B-B14F-4D97-AF65-F5344CB8AC3E}">
        <p14:creationId xmlns:p14="http://schemas.microsoft.com/office/powerpoint/2010/main" val="184458052"/>
      </p:ext>
    </p:extLst>
  </p:cSld>
  <p:clrMapOvr>
    <a:masterClrMapping/>
  </p:clrMapOvr>
  <p:extLst>
    <p:ext uri="{DCECCB84-F9BA-43D5-87BE-67443E8EF086}">
      <p15:sldGuideLst xmlns:p15="http://schemas.microsoft.com/office/powerpoint/2012/main">
        <p15:guide id="1" pos="2880" userDrawn="1">
          <p15:clr>
            <a:srgbClr val="FBAE40"/>
          </p15:clr>
        </p15:guide>
        <p15:guide id="2" pos="504" userDrawn="1">
          <p15:clr>
            <a:srgbClr val="FBAE40"/>
          </p15:clr>
        </p15:guide>
        <p15:guide id="3" pos="8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Photo cover or section slide text lef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1046"/>
            <a:ext cx="9144000" cy="4192454"/>
          </a:xfrm>
          <a:prstGeom prst="rect">
            <a:avLst/>
          </a:prstGeom>
        </p:spPr>
      </p:pic>
      <p:sp>
        <p:nvSpPr>
          <p:cNvPr id="2" name="Title 1"/>
          <p:cNvSpPr>
            <a:spLocks noGrp="1"/>
          </p:cNvSpPr>
          <p:nvPr>
            <p:ph type="ctrTitle"/>
          </p:nvPr>
        </p:nvSpPr>
        <p:spPr>
          <a:xfrm>
            <a:off x="364500" y="1587601"/>
            <a:ext cx="4451009" cy="1021883"/>
          </a:xfrm>
        </p:spPr>
        <p:txBody>
          <a:bodyPr wrap="square" anchor="t" anchorCtr="0">
            <a:spAutoFit/>
          </a:bodyPr>
          <a:lstStyle>
            <a:lvl1pPr algn="l">
              <a:defRPr sz="36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364500" y="3701700"/>
            <a:ext cx="42066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51826734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1046"/>
            <a:ext cx="9144000" cy="4192454"/>
          </a:xfrm>
          <a:prstGeom prst="rect">
            <a:avLst/>
          </a:prstGeom>
        </p:spPr>
      </p:pic>
      <p:sp>
        <p:nvSpPr>
          <p:cNvPr id="2" name="Title 1"/>
          <p:cNvSpPr>
            <a:spLocks noGrp="1"/>
          </p:cNvSpPr>
          <p:nvPr>
            <p:ph type="title"/>
          </p:nvPr>
        </p:nvSpPr>
        <p:spPr>
          <a:xfrm>
            <a:off x="4571100" y="1587601"/>
            <a:ext cx="4206600" cy="1483548"/>
          </a:xfrm>
        </p:spPr>
        <p:txBody>
          <a:bodyPr/>
          <a:lstStyle>
            <a:lvl1pPr>
              <a:defRPr>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571100" y="3701700"/>
            <a:ext cx="42066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6748087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rgbClr val="11264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2689912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3" name="Rectangle 2"/>
          <p:cNvSpPr/>
          <p:nvPr userDrawn="1"/>
        </p:nvSpPr>
        <p:spPr>
          <a:xfrm>
            <a:off x="0" y="953691"/>
            <a:ext cx="9144000" cy="418980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rgbClr val="11264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1933653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953691"/>
            <a:ext cx="9144000" cy="4189809"/>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7175908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 divider">
    <p:bg>
      <p:bgPr>
        <a:solidFill>
          <a:schemeClr val="bg1"/>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59491F48-5343-D97A-77DF-12F94AA55652}"/>
              </a:ext>
            </a:extLst>
          </p:cNvPr>
          <p:cNvSpPr/>
          <p:nvPr userDrawn="1"/>
        </p:nvSpPr>
        <p:spPr>
          <a:xfrm rot="16200000" flipH="1">
            <a:off x="1125310" y="858550"/>
            <a:ext cx="3064750" cy="4305718"/>
          </a:xfrm>
          <a:prstGeom prst="round1Rect">
            <a:avLst>
              <a:gd name="adj" fmla="val 88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EA7203CD-4E5E-4232-6439-CC5B00CD05FA}"/>
              </a:ext>
            </a:extLst>
          </p:cNvPr>
          <p:cNvSpPr>
            <a:spLocks noGrp="1"/>
          </p:cNvSpPr>
          <p:nvPr>
            <p:ph type="pic" sz="quarter" idx="10" hasCustomPrompt="1"/>
          </p:nvPr>
        </p:nvSpPr>
        <p:spPr>
          <a:xfrm>
            <a:off x="4803228" y="1479033"/>
            <a:ext cx="4153447" cy="3064751"/>
          </a:xfrm>
          <a:prstGeom prst="rect">
            <a:avLst/>
          </a:prstGeom>
        </p:spPr>
        <p:txBody>
          <a:bodyPr tIns="1417320" rIns="457200" bIns="0">
            <a:normAutofit/>
          </a:bodyPr>
          <a:lstStyle>
            <a:lvl1pPr marL="0" indent="0" algn="r">
              <a:buNone/>
              <a:defRPr sz="1200" b="0">
                <a:solidFill>
                  <a:schemeClr val="tx1"/>
                </a:solidFill>
                <a:latin typeface="+mn-lt"/>
                <a:sym typeface="Wingdings" pitchFamily="2" charset="2"/>
              </a:defRPr>
            </a:lvl1pPr>
          </a:lstStyle>
          <a:p>
            <a:r>
              <a:rPr lang="en-US" dirty="0"/>
              <a:t> Click icon to</a:t>
            </a:r>
            <a:br>
              <a:rPr lang="en-US" dirty="0"/>
            </a:br>
            <a:r>
              <a:rPr lang="en-US" dirty="0"/>
              <a:t>add picture</a:t>
            </a:r>
          </a:p>
        </p:txBody>
      </p:sp>
      <p:sp>
        <p:nvSpPr>
          <p:cNvPr id="4" name="Holder 3">
            <a:extLst>
              <a:ext uri="{FF2B5EF4-FFF2-40B4-BE49-F238E27FC236}">
                <a16:creationId xmlns:a16="http://schemas.microsoft.com/office/drawing/2014/main" id="{B691196B-CCCE-18D1-87FE-B5B13CA01105}"/>
              </a:ext>
            </a:extLst>
          </p:cNvPr>
          <p:cNvSpPr>
            <a:spLocks noGrp="1"/>
          </p:cNvSpPr>
          <p:nvPr>
            <p:ph type="subTitle" idx="4"/>
          </p:nvPr>
        </p:nvSpPr>
        <p:spPr>
          <a:xfrm>
            <a:off x="1403082" y="3375022"/>
            <a:ext cx="3101372" cy="184666"/>
          </a:xfrm>
          <a:prstGeom prst="rect">
            <a:avLst/>
          </a:prstGeom>
        </p:spPr>
        <p:txBody>
          <a:bodyPr wrap="square" lIns="0" tIns="0" rIns="0" bIns="0">
            <a:spAutoFit/>
          </a:bodyPr>
          <a:lstStyle>
            <a:lvl1pPr marL="0" indent="0">
              <a:buNone/>
              <a:defRPr sz="1200" b="0" i="0">
                <a:solidFill>
                  <a:schemeClr val="bg2"/>
                </a:solidFill>
                <a:latin typeface="Montserrat"/>
                <a:cs typeface="Montserrat"/>
              </a:defRPr>
            </a:lvl1pPr>
          </a:lstStyle>
          <a:p>
            <a:endParaRPr dirty="0"/>
          </a:p>
        </p:txBody>
      </p:sp>
      <p:sp>
        <p:nvSpPr>
          <p:cNvPr id="5" name="Title 46">
            <a:extLst>
              <a:ext uri="{FF2B5EF4-FFF2-40B4-BE49-F238E27FC236}">
                <a16:creationId xmlns:a16="http://schemas.microsoft.com/office/drawing/2014/main" id="{114966A3-3F54-823B-B358-BC420C4CB173}"/>
              </a:ext>
            </a:extLst>
          </p:cNvPr>
          <p:cNvSpPr>
            <a:spLocks noGrp="1"/>
          </p:cNvSpPr>
          <p:nvPr>
            <p:ph type="title" hasCustomPrompt="1"/>
          </p:nvPr>
        </p:nvSpPr>
        <p:spPr>
          <a:xfrm>
            <a:off x="1409700" y="2341426"/>
            <a:ext cx="3094754" cy="1015663"/>
          </a:xfrm>
        </p:spPr>
        <p:txBody>
          <a:bodyPr wrap="square" anchor="t" anchorCtr="0">
            <a:spAutoFit/>
          </a:bodyPr>
          <a:lstStyle>
            <a:lvl1pPr>
              <a:defRPr sz="2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to add the deck’s divider title. Ideally, keep it under tree lines.</a:t>
            </a:r>
          </a:p>
        </p:txBody>
      </p:sp>
      <p:sp>
        <p:nvSpPr>
          <p:cNvPr id="17" name="Graphic 41">
            <a:extLst>
              <a:ext uri="{FF2B5EF4-FFF2-40B4-BE49-F238E27FC236}">
                <a16:creationId xmlns:a16="http://schemas.microsoft.com/office/drawing/2014/main" id="{932C78E9-A881-FFF6-85D5-61ACDDE55653}"/>
              </a:ext>
            </a:extLst>
          </p:cNvPr>
          <p:cNvSpPr/>
          <p:nvPr userDrawn="1"/>
        </p:nvSpPr>
        <p:spPr>
          <a:xfrm>
            <a:off x="800100" y="1840889"/>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dirty="0"/>
          </a:p>
        </p:txBody>
      </p:sp>
      <p:pic>
        <p:nvPicPr>
          <p:cNvPr id="8" name="Graphic 7">
            <a:extLst>
              <a:ext uri="{FF2B5EF4-FFF2-40B4-BE49-F238E27FC236}">
                <a16:creationId xmlns:a16="http://schemas.microsoft.com/office/drawing/2014/main" id="{B78B6BF8-3C4C-7D86-33B3-FB7E1DD346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83896" y="217531"/>
            <a:ext cx="1972779" cy="574625"/>
          </a:xfrm>
          <a:prstGeom prst="rect">
            <a:avLst/>
          </a:prstGeom>
        </p:spPr>
      </p:pic>
      <p:sp>
        <p:nvSpPr>
          <p:cNvPr id="9" name="Footer Placeholder 8">
            <a:extLst>
              <a:ext uri="{FF2B5EF4-FFF2-40B4-BE49-F238E27FC236}">
                <a16:creationId xmlns:a16="http://schemas.microsoft.com/office/drawing/2014/main" id="{99D1A39E-CF5A-9D42-5A9D-CD4FBD1B18B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74A7B58-0714-3639-28FE-4254DAADF429}"/>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39281870"/>
      </p:ext>
    </p:extLst>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pos="888" userDrawn="1">
          <p15:clr>
            <a:srgbClr val="FBAE40"/>
          </p15:clr>
        </p15:guide>
        <p15:guide id="4" orient="horz" pos="1536" userDrawn="1">
          <p15:clr>
            <a:srgbClr val="FBAE40"/>
          </p15:clr>
        </p15:guide>
        <p15:guide id="5" pos="31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 only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p:nvPr>
        </p:nvSpPr>
        <p:spPr>
          <a:xfrm>
            <a:off x="317500" y="860213"/>
            <a:ext cx="6938064" cy="3858091"/>
          </a:xfrm>
        </p:spPr>
        <p:txBody>
          <a:bodyPr/>
          <a:lstStyle>
            <a:lvl1pPr marL="122238" indent="-122238">
              <a:tabLst/>
              <a:defRPr/>
            </a:lvl1pPr>
            <a:lvl2pPr marL="288925" indent="-166688">
              <a:tabLst/>
              <a:defRPr/>
            </a:lvl2pPr>
            <a:lvl3pPr marL="463550" indent="-166688">
              <a:tabLst/>
              <a:defRPr/>
            </a:lvl3pPr>
          </a:lstStyle>
          <a:p>
            <a:pPr lvl="0"/>
            <a:r>
              <a:rPr lang="en-US" dirty="0"/>
              <a:t>Click to edit Master text styles</a:t>
            </a:r>
          </a:p>
          <a:p>
            <a:pPr lvl="1"/>
            <a:r>
              <a:rPr lang="en-US" dirty="0"/>
              <a:t>Second level</a:t>
            </a:r>
          </a:p>
          <a:p>
            <a:pPr lvl="2"/>
            <a:r>
              <a:rPr lang="en-US" dirty="0"/>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dirty="0"/>
              <a:t>Click to edit title style, ideally one line</a:t>
            </a:r>
          </a:p>
        </p:txBody>
      </p:sp>
      <p:sp>
        <p:nvSpPr>
          <p:cNvPr id="11" name="Footer Placeholder 10">
            <a:extLst>
              <a:ext uri="{FF2B5EF4-FFF2-40B4-BE49-F238E27FC236}">
                <a16:creationId xmlns:a16="http://schemas.microsoft.com/office/drawing/2014/main" id="{AD51DDBE-C133-A808-8365-386DDB5334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id="{25955DC4-43CB-8C56-6D3B-05C4DB4A2501}"/>
              </a:ext>
            </a:extLst>
          </p:cNvPr>
          <p:cNvSpPr>
            <a:spLocks noGrp="1"/>
          </p:cNvSpPr>
          <p:nvPr>
            <p:ph type="sldNum" sz="quarter" idx="14"/>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0669990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 1 image + 2 columns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hasCustomPrompt="1"/>
          </p:nvPr>
        </p:nvSpPr>
        <p:spPr>
          <a:xfrm>
            <a:off x="3034748" y="1127091"/>
            <a:ext cx="6109252" cy="3285884"/>
          </a:xfrm>
          <a:solidFill>
            <a:schemeClr val="bg2"/>
          </a:solidFill>
        </p:spPr>
        <p:txBody>
          <a:bodyPr lIns="731520" tIns="365760" rIns="365760" numCol="2" spcCol="274320"/>
          <a:lstStyle>
            <a:lvl1pPr marL="122238" indent="-122238">
              <a:tabLst/>
              <a:defRPr>
                <a:solidFill>
                  <a:schemeClr val="accent1"/>
                </a:solidFill>
              </a:defRPr>
            </a:lvl1pPr>
            <a:lvl2pPr marL="288925" indent="-166688">
              <a:tabLst/>
              <a:defRPr>
                <a:solidFill>
                  <a:schemeClr val="bg1"/>
                </a:solidFill>
              </a:defRPr>
            </a:lvl2pPr>
            <a:lvl3pPr marL="463550" indent="-166688">
              <a:tabLst/>
              <a:defRPr>
                <a:solidFill>
                  <a:schemeClr val="bg1"/>
                </a:solidFill>
              </a:defRPr>
            </a:lvl3pPr>
          </a:lstStyle>
          <a:p>
            <a:pPr lvl="0"/>
            <a:r>
              <a:rPr lang="en-US" dirty="0"/>
              <a:t>Click to edit 2 columns text style</a:t>
            </a:r>
          </a:p>
          <a:p>
            <a:pPr lvl="1"/>
            <a:r>
              <a:rPr lang="en-US" dirty="0"/>
              <a:t>Second level</a:t>
            </a:r>
          </a:p>
          <a:p>
            <a:pPr lvl="2"/>
            <a:r>
              <a:rPr lang="en-US" dirty="0"/>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dirty="0"/>
              <a:t>Click to edit title style, ideally one line</a:t>
            </a:r>
          </a:p>
        </p:txBody>
      </p:sp>
      <p:sp>
        <p:nvSpPr>
          <p:cNvPr id="2" name="Picture Placeholder 10">
            <a:extLst>
              <a:ext uri="{FF2B5EF4-FFF2-40B4-BE49-F238E27FC236}">
                <a16:creationId xmlns:a16="http://schemas.microsoft.com/office/drawing/2014/main" id="{6E12CF0C-5433-3E01-2486-C99B2024B030}"/>
              </a:ext>
            </a:extLst>
          </p:cNvPr>
          <p:cNvSpPr>
            <a:spLocks noGrp="1"/>
          </p:cNvSpPr>
          <p:nvPr>
            <p:ph type="pic" sz="quarter" idx="30" hasCustomPrompt="1"/>
          </p:nvPr>
        </p:nvSpPr>
        <p:spPr>
          <a:xfrm>
            <a:off x="304800" y="1131882"/>
            <a:ext cx="3101009" cy="3281803"/>
          </a:xfrm>
          <a:prstGeom prst="round1Rect">
            <a:avLst>
              <a:gd name="adj" fmla="val 9829"/>
            </a:avLst>
          </a:prstGeom>
          <a:solidFill>
            <a:schemeClr val="bg1"/>
          </a:solidFill>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 name="Footer Placeholder 2">
            <a:extLst>
              <a:ext uri="{FF2B5EF4-FFF2-40B4-BE49-F238E27FC236}">
                <a16:creationId xmlns:a16="http://schemas.microsoft.com/office/drawing/2014/main" id="{29F2003D-4C64-8835-AFF6-775359E9062D}"/>
              </a:ext>
            </a:extLst>
          </p:cNvPr>
          <p:cNvSpPr>
            <a:spLocks noGrp="1"/>
          </p:cNvSpPr>
          <p:nvPr>
            <p:ph type="ftr" sz="quarter" idx="31"/>
          </p:nvPr>
        </p:nvSpPr>
        <p:spPr/>
        <p:txBody>
          <a:bodyPr/>
          <a:lstStyle/>
          <a:p>
            <a:endParaRPr lang="en-US" dirty="0"/>
          </a:p>
        </p:txBody>
      </p:sp>
      <p:sp>
        <p:nvSpPr>
          <p:cNvPr id="5" name="Slide Number Placeholder 4">
            <a:extLst>
              <a:ext uri="{FF2B5EF4-FFF2-40B4-BE49-F238E27FC236}">
                <a16:creationId xmlns:a16="http://schemas.microsoft.com/office/drawing/2014/main" id="{B78A2213-8ABC-B321-226D-078E30B6BB6E}"/>
              </a:ext>
            </a:extLst>
          </p:cNvPr>
          <p:cNvSpPr>
            <a:spLocks noGrp="1"/>
          </p:cNvSpPr>
          <p:nvPr>
            <p:ph type="sldNum" sz="quarter" idx="3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42755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 3 text columns (green)">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dirty="0"/>
              <a:t>Click to edit title style, ideally one line</a:t>
            </a:r>
          </a:p>
        </p:txBody>
      </p:sp>
      <p:sp>
        <p:nvSpPr>
          <p:cNvPr id="11" name="Footer Placeholder 10">
            <a:extLst>
              <a:ext uri="{FF2B5EF4-FFF2-40B4-BE49-F238E27FC236}">
                <a16:creationId xmlns:a16="http://schemas.microsoft.com/office/drawing/2014/main" id="{CC087B38-9D16-4F9D-5044-B83D7E01981F}"/>
              </a:ext>
            </a:extLst>
          </p:cNvPr>
          <p:cNvSpPr>
            <a:spLocks noGrp="1"/>
          </p:cNvSpPr>
          <p:nvPr>
            <p:ph type="ftr" sz="quarter" idx="27"/>
          </p:nvPr>
        </p:nvSpPr>
        <p:spPr/>
        <p:txBody>
          <a:bodyPr/>
          <a:lstStyle/>
          <a:p>
            <a:endParaRPr lang="en-US" dirty="0"/>
          </a:p>
        </p:txBody>
      </p:sp>
      <p:sp>
        <p:nvSpPr>
          <p:cNvPr id="12" name="Slide Number Placeholder 11">
            <a:extLst>
              <a:ext uri="{FF2B5EF4-FFF2-40B4-BE49-F238E27FC236}">
                <a16:creationId xmlns:a16="http://schemas.microsoft.com/office/drawing/2014/main" id="{C48AEEBD-B06B-BB9B-443A-F5ED451AA1E1}"/>
              </a:ext>
            </a:extLst>
          </p:cNvPr>
          <p:cNvSpPr>
            <a:spLocks noGrp="1"/>
          </p:cNvSpPr>
          <p:nvPr>
            <p:ph type="sldNum" sz="quarter" idx="28"/>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 3 text columns (colore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dirty="0"/>
              <a:t>Click to edit title style, ideally one line</a:t>
            </a:r>
          </a:p>
        </p:txBody>
      </p:sp>
      <p:sp>
        <p:nvSpPr>
          <p:cNvPr id="3" name="Footer Placeholder 2">
            <a:extLst>
              <a:ext uri="{FF2B5EF4-FFF2-40B4-BE49-F238E27FC236}">
                <a16:creationId xmlns:a16="http://schemas.microsoft.com/office/drawing/2014/main" id="{CC4EA4DB-0C3E-EA42-8945-72BFB6AB26C4}"/>
              </a:ext>
            </a:extLst>
          </p:cNvPr>
          <p:cNvSpPr>
            <a:spLocks noGrp="1"/>
          </p:cNvSpPr>
          <p:nvPr>
            <p:ph type="ftr" sz="quarter" idx="27"/>
          </p:nvPr>
        </p:nvSpPr>
        <p:spPr/>
        <p:txBody>
          <a:bodyPr/>
          <a:lstStyle/>
          <a:p>
            <a:endParaRPr lang="en-US" dirty="0"/>
          </a:p>
        </p:txBody>
      </p:sp>
      <p:sp>
        <p:nvSpPr>
          <p:cNvPr id="4" name="Slide Number Placeholder 3">
            <a:extLst>
              <a:ext uri="{FF2B5EF4-FFF2-40B4-BE49-F238E27FC236}">
                <a16:creationId xmlns:a16="http://schemas.microsoft.com/office/drawing/2014/main" id="{2FC289D5-4CB0-B96F-74BB-A9249E120B51}"/>
              </a:ext>
            </a:extLst>
          </p:cNvPr>
          <p:cNvSpPr>
            <a:spLocks noGrp="1"/>
          </p:cNvSpPr>
          <p:nvPr>
            <p:ph type="sldNum" sz="quarter" idx="28"/>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0046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dirty="0"/>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9" name="Footer Placeholder 8">
            <a:extLst>
              <a:ext uri="{FF2B5EF4-FFF2-40B4-BE49-F238E27FC236}">
                <a16:creationId xmlns:a16="http://schemas.microsoft.com/office/drawing/2014/main" id="{E359564D-7DFA-1962-ECF4-3DEAE02EDD5A}"/>
              </a:ext>
            </a:extLst>
          </p:cNvPr>
          <p:cNvSpPr>
            <a:spLocks noGrp="1"/>
          </p:cNvSpPr>
          <p:nvPr>
            <p:ph type="ftr" sz="quarter" idx="32"/>
          </p:nvPr>
        </p:nvSpPr>
        <p:spPr/>
        <p:txBody>
          <a:bodyPr/>
          <a:lstStyle/>
          <a:p>
            <a:endParaRPr lang="en-US" dirty="0"/>
          </a:p>
        </p:txBody>
      </p:sp>
      <p:sp>
        <p:nvSpPr>
          <p:cNvPr id="10" name="Slide Number Placeholder 9">
            <a:extLst>
              <a:ext uri="{FF2B5EF4-FFF2-40B4-BE49-F238E27FC236}">
                <a16:creationId xmlns:a16="http://schemas.microsoft.com/office/drawing/2014/main" id="{F02AB65F-C817-D1F6-A0AD-9802D103FDCC}"/>
              </a:ext>
            </a:extLst>
          </p:cNvPr>
          <p:cNvSpPr>
            <a:spLocks noGrp="1"/>
          </p:cNvSpPr>
          <p:nvPr>
            <p:ph type="sldNum" sz="quarter" idx="33"/>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1310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ED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dirty="0"/>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1" name="Footer Placeholder 10">
            <a:extLst>
              <a:ext uri="{FF2B5EF4-FFF2-40B4-BE49-F238E27FC236}">
                <a16:creationId xmlns:a16="http://schemas.microsoft.com/office/drawing/2014/main" id="{5CAA5C39-3B49-F48F-998B-99F3F6A9B27C}"/>
              </a:ext>
            </a:extLst>
          </p:cNvPr>
          <p:cNvSpPr>
            <a:spLocks noGrp="1"/>
          </p:cNvSpPr>
          <p:nvPr>
            <p:ph type="ftr" sz="quarter" idx="32"/>
          </p:nvPr>
        </p:nvSpPr>
        <p:spPr/>
        <p:txBody>
          <a:bodyPr/>
          <a:lstStyle/>
          <a:p>
            <a:endParaRPr lang="en-US" dirty="0"/>
          </a:p>
        </p:txBody>
      </p:sp>
      <p:sp>
        <p:nvSpPr>
          <p:cNvPr id="12" name="Slide Number Placeholder 11">
            <a:extLst>
              <a:ext uri="{FF2B5EF4-FFF2-40B4-BE49-F238E27FC236}">
                <a16:creationId xmlns:a16="http://schemas.microsoft.com/office/drawing/2014/main" id="{68F56D8A-6646-C79A-3E43-E1CFD674DDB9}"/>
              </a:ext>
            </a:extLst>
          </p:cNvPr>
          <p:cNvSpPr>
            <a:spLocks noGrp="1"/>
          </p:cNvSpPr>
          <p:nvPr>
            <p:ph type="sldNum" sz="quarter" idx="33"/>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5606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ster - 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A7047E-EAE2-4512-87FB-EEA6AEC12441}"/>
              </a:ext>
            </a:extLst>
          </p:cNvPr>
          <p:cNvSpPr>
            <a:spLocks noGrp="1"/>
          </p:cNvSpPr>
          <p:nvPr>
            <p:ph type="sldNum" sz="quarter" idx="11"/>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9695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A23B746-0B64-7AC9-1C04-369DE792B027}"/>
              </a:ext>
            </a:extLst>
          </p:cNvPr>
          <p:cNvSpPr/>
          <p:nvPr userDrawn="1"/>
        </p:nvSpPr>
        <p:spPr>
          <a:xfrm>
            <a:off x="-1" y="5022556"/>
            <a:ext cx="9143999" cy="1209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7">
            <a:extLst>
              <a:ext uri="{FF2B5EF4-FFF2-40B4-BE49-F238E27FC236}">
                <a16:creationId xmlns:a16="http://schemas.microsoft.com/office/drawing/2014/main" id="{4567C233-C27F-29E9-4121-E431C70061FD}"/>
              </a:ext>
            </a:extLst>
          </p:cNvPr>
          <p:cNvSpPr>
            <a:spLocks noGrp="1"/>
          </p:cNvSpPr>
          <p:nvPr>
            <p:ph type="title"/>
          </p:nvPr>
        </p:nvSpPr>
        <p:spPr>
          <a:xfrm>
            <a:off x="317499" y="218414"/>
            <a:ext cx="6938065" cy="442425"/>
          </a:xfrm>
          <a:prstGeom prst="rect">
            <a:avLst/>
          </a:prstGeom>
        </p:spPr>
        <p:txBody>
          <a:bodyPr vert="horz" lIns="0" tIns="45720" rIns="91440" bIns="45720" rtlCol="0" anchor="ctr">
            <a:noAutofit/>
          </a:bodyPr>
          <a:lstStyle/>
          <a:p>
            <a:r>
              <a:rPr lang="en-US" dirty="0"/>
              <a:t>Click to edit title style, ideally one line</a:t>
            </a:r>
          </a:p>
        </p:txBody>
      </p:sp>
      <p:sp>
        <p:nvSpPr>
          <p:cNvPr id="21" name="Text Placeholder 20">
            <a:extLst>
              <a:ext uri="{FF2B5EF4-FFF2-40B4-BE49-F238E27FC236}">
                <a16:creationId xmlns:a16="http://schemas.microsoft.com/office/drawing/2014/main" id="{48BE3AC7-2CF4-36A6-D5BE-EA980A428027}"/>
              </a:ext>
            </a:extLst>
          </p:cNvPr>
          <p:cNvSpPr>
            <a:spLocks noGrp="1"/>
          </p:cNvSpPr>
          <p:nvPr>
            <p:ph type="body" idx="1"/>
          </p:nvPr>
        </p:nvSpPr>
        <p:spPr>
          <a:xfrm>
            <a:off x="317500" y="860212"/>
            <a:ext cx="6938064" cy="3858091"/>
          </a:xfrm>
          <a:prstGeom prst="rect">
            <a:avLst/>
          </a:prstGeom>
        </p:spPr>
        <p:txBody>
          <a:bodyPr vert="horz" lIns="0" tIns="45720" rIns="91440" bIns="45720" rtlCol="0">
            <a:normAutofit/>
          </a:bodyPr>
          <a:lstStyle/>
          <a:p>
            <a:pPr lvl="0"/>
            <a:r>
              <a:rPr lang="en-US" dirty="0"/>
              <a:t>Click to edit Master text styles</a:t>
            </a:r>
          </a:p>
          <a:p>
            <a:pPr marL="288925" lvl="1" indent="-166688">
              <a:buFont typeface="Arial" panose="020B0604020202020204" pitchFamily="34" charset="0"/>
              <a:buChar char="•"/>
              <a:tabLst/>
            </a:pPr>
            <a:r>
              <a:rPr lang="en-US" dirty="0"/>
              <a:t>Second level</a:t>
            </a:r>
          </a:p>
          <a:p>
            <a:pPr marL="463550" lvl="2" indent="-166688">
              <a:buFont typeface="Arial" panose="020B0604020202020204" pitchFamily="34" charset="0"/>
              <a:buChar char="•"/>
              <a:tabLst/>
            </a:pPr>
            <a:r>
              <a:rPr lang="en-US" dirty="0"/>
              <a:t>Third level</a:t>
            </a:r>
          </a:p>
        </p:txBody>
      </p:sp>
      <p:sp>
        <p:nvSpPr>
          <p:cNvPr id="4" name="Holder 4"/>
          <p:cNvSpPr>
            <a:spLocks noGrp="1"/>
          </p:cNvSpPr>
          <p:nvPr>
            <p:ph type="ftr" sz="quarter" idx="5"/>
          </p:nvPr>
        </p:nvSpPr>
        <p:spPr>
          <a:xfrm>
            <a:off x="317499" y="4862112"/>
            <a:ext cx="7801765" cy="123111"/>
          </a:xfrm>
          <a:prstGeom prst="rect">
            <a:avLst/>
          </a:prstGeom>
        </p:spPr>
        <p:txBody>
          <a:bodyPr wrap="square" lIns="0" tIns="0" rIns="0" bIns="0" anchor="b" anchorCtr="0">
            <a:spAutoFit/>
          </a:bodyPr>
          <a:lstStyle>
            <a:lvl1pPr algn="l">
              <a:defRPr sz="800">
                <a:solidFill>
                  <a:schemeClr val="bg2"/>
                </a:solidFill>
                <a:latin typeface="Montserrat" pitchFamily="2" charset="77"/>
              </a:defRPr>
            </a:lvl1pPr>
          </a:lstStyle>
          <a:p>
            <a:endParaRPr lang="en-US" dirty="0"/>
          </a:p>
        </p:txBody>
      </p:sp>
      <p:sp>
        <p:nvSpPr>
          <p:cNvPr id="6" name="Holder 6"/>
          <p:cNvSpPr>
            <a:spLocks noGrp="1"/>
          </p:cNvSpPr>
          <p:nvPr>
            <p:ph type="sldNum" sz="quarter" idx="7"/>
          </p:nvPr>
        </p:nvSpPr>
        <p:spPr>
          <a:xfrm>
            <a:off x="8866537" y="4872327"/>
            <a:ext cx="173925" cy="160388"/>
          </a:xfrm>
          <a:prstGeom prst="rect">
            <a:avLst/>
          </a:prstGeom>
        </p:spPr>
        <p:txBody>
          <a:bodyPr wrap="square" lIns="0" tIns="0" rIns="0" bIns="0" anchor="ctr" anchorCtr="0">
            <a:noAutofit/>
          </a:bodyPr>
          <a:lstStyle>
            <a:lvl1pPr algn="ctr">
              <a:defRPr sz="700">
                <a:solidFill>
                  <a:schemeClr val="bg2"/>
                </a:solidFill>
                <a:latin typeface="Montserrat Light" panose="020F0502020204030204" pitchFamily="2" charset="0"/>
              </a:defRPr>
            </a:lvl1pPr>
          </a:lstStyle>
          <a:p>
            <a:fld id="{B6F15528-21DE-4FAA-801E-634DDDAF4B2B}" type="slidenum">
              <a:rPr lang="en-US" smtClean="0"/>
              <a:pPr/>
              <a:t>‹#›</a:t>
            </a:fld>
            <a:endParaRPr lang="en-US" dirty="0"/>
          </a:p>
        </p:txBody>
      </p:sp>
      <p:pic>
        <p:nvPicPr>
          <p:cNvPr id="27" name="Graphic 26">
            <a:extLst>
              <a:ext uri="{FF2B5EF4-FFF2-40B4-BE49-F238E27FC236}">
                <a16:creationId xmlns:a16="http://schemas.microsoft.com/office/drawing/2014/main" id="{D4E354C9-092A-0BF2-FD23-9DAF2BF000B5}"/>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750031" y="310296"/>
            <a:ext cx="1203469" cy="350543"/>
          </a:xfrm>
          <a:prstGeom prst="rect">
            <a:avLst/>
          </a:prstGeom>
        </p:spPr>
      </p:pic>
      <p:cxnSp>
        <p:nvCxnSpPr>
          <p:cNvPr id="5" name="Straight Connector 4">
            <a:extLst>
              <a:ext uri="{FF2B5EF4-FFF2-40B4-BE49-F238E27FC236}">
                <a16:creationId xmlns:a16="http://schemas.microsoft.com/office/drawing/2014/main" id="{A5A0E356-F344-179B-8539-AFB56DDDB1B5}"/>
              </a:ext>
            </a:extLst>
          </p:cNvPr>
          <p:cNvCxnSpPr>
            <a:cxnSpLocks/>
          </p:cNvCxnSpPr>
          <p:nvPr userDrawn="1"/>
        </p:nvCxnSpPr>
        <p:spPr>
          <a:xfrm flipH="1">
            <a:off x="317500" y="660839"/>
            <a:ext cx="6938064" cy="0"/>
          </a:xfrm>
          <a:prstGeom prst="line">
            <a:avLst/>
          </a:prstGeom>
          <a:ln w="9525" cap="rnd">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343616-324A-08FF-0D52-444659D3FC64}"/>
              </a:ext>
            </a:extLst>
          </p:cNvPr>
          <p:cNvCxnSpPr>
            <a:cxnSpLocks/>
          </p:cNvCxnSpPr>
          <p:nvPr userDrawn="1"/>
        </p:nvCxnSpPr>
        <p:spPr>
          <a:xfrm flipV="1">
            <a:off x="8953500" y="4981916"/>
            <a:ext cx="0" cy="109173"/>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73" r:id="rId4"/>
    <p:sldLayoutId id="2147483662" r:id="rId5"/>
    <p:sldLayoutId id="2147483674" r:id="rId6"/>
    <p:sldLayoutId id="2147483672" r:id="rId7"/>
    <p:sldLayoutId id="2147483669" r:id="rId8"/>
    <p:sldLayoutId id="2147483670" r:id="rId9"/>
    <p:sldLayoutId id="2147483671" r:id="rId10"/>
  </p:sldLayoutIdLst>
  <p:hf hdr="0" dt="0"/>
  <p:txStyles>
    <p:titleStyle>
      <a:lvl1pPr>
        <a:defRPr sz="2400" b="0">
          <a:latin typeface="+mn-lt"/>
          <a:ea typeface="+mj-ea"/>
          <a:cs typeface="+mj-cs"/>
        </a:defRPr>
      </a:lvl1pPr>
    </p:titleStyle>
    <p:bodyStyle>
      <a:lvl1pPr marL="122238" indent="-122238">
        <a:buFont typeface="Arial" panose="020B0604020202020204" pitchFamily="34" charset="0"/>
        <a:buChar char="•"/>
        <a:tabLst/>
        <a:defRPr lang="en-US" sz="1400" b="1" dirty="0">
          <a:solidFill>
            <a:schemeClr val="tx2"/>
          </a:solidFill>
          <a:latin typeface="+mj-lt"/>
          <a:ea typeface="+mn-ea"/>
          <a:cs typeface="+mn-cs"/>
        </a:defRPr>
      </a:lvl1pPr>
      <a:lvl2pPr marL="293687" indent="-171450">
        <a:buFont typeface="Arial" panose="020B0604020202020204" pitchFamily="34" charset="0"/>
        <a:buChar char="•"/>
        <a:tabLst/>
        <a:defRPr lang="en-US" sz="1200" dirty="0">
          <a:latin typeface="+mn-lt"/>
          <a:ea typeface="+mn-ea"/>
          <a:cs typeface="+mn-cs"/>
        </a:defRPr>
      </a:lvl2pPr>
      <a:lvl3pPr marL="468312" indent="-171450">
        <a:buFont typeface="Arial" panose="020B0604020202020204" pitchFamily="34" charset="0"/>
        <a:buChar char="•"/>
        <a:tabLst/>
        <a:defRPr lang="en-US" sz="1100" dirty="0">
          <a:latin typeface="Montserrat Light" panose="00000400000000000000" pitchFamily="2" charset="0"/>
          <a:ea typeface="+mn-ea"/>
          <a:cs typeface="+mn-cs"/>
        </a:defRPr>
      </a:lvl3pPr>
      <a:lvl4pPr marL="520700" indent="-176213">
        <a:buFont typeface="Arial" panose="020B0604020202020204" pitchFamily="34" charset="0"/>
        <a:buChar char="•"/>
        <a:tabLst/>
        <a:defRPr sz="1100">
          <a:latin typeface="Montserrat Light" panose="00000400000000000000" pitchFamily="2" charset="0"/>
          <a:ea typeface="+mn-ea"/>
          <a:cs typeface="+mn-cs"/>
        </a:defRPr>
      </a:lvl4pPr>
      <a:lvl5pPr marL="1117488" indent="-285750">
        <a:buFont typeface="Arial" panose="020B0604020202020204" pitchFamily="34" charset="0"/>
        <a:buChar char="•"/>
        <a:defRPr sz="1600">
          <a:latin typeface="Montserrat" pitchFamily="2" charset="77"/>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extLst>
    <p:ext uri="{27BBF7A9-308A-43DC-89C8-2F10F3537804}">
      <p15:sldGuideLst xmlns:p15="http://schemas.microsoft.com/office/powerpoint/2012/main">
        <p15:guide id="4" orient="horz" pos="124" userDrawn="1">
          <p15:clr>
            <a:srgbClr val="F26B43"/>
          </p15:clr>
        </p15:guide>
        <p15:guide id="5" pos="5640" userDrawn="1">
          <p15:clr>
            <a:srgbClr val="F26B43"/>
          </p15:clr>
        </p15:guide>
        <p15:guide id="6" orient="horz" pos="3108" userDrawn="1">
          <p15:clr>
            <a:srgbClr val="F26B43"/>
          </p15:clr>
        </p15:guide>
        <p15:guide id="7" pos="1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2214" y="265000"/>
            <a:ext cx="4347178" cy="438848"/>
          </a:xfrm>
          <a:prstGeom prst="rect">
            <a:avLst/>
          </a:prstGeom>
        </p:spPr>
      </p:pic>
      <p:sp>
        <p:nvSpPr>
          <p:cNvPr id="2" name="Title Placeholder 1"/>
          <p:cNvSpPr>
            <a:spLocks noGrp="1"/>
          </p:cNvSpPr>
          <p:nvPr>
            <p:ph type="title"/>
          </p:nvPr>
        </p:nvSpPr>
        <p:spPr>
          <a:xfrm>
            <a:off x="364500" y="1587601"/>
            <a:ext cx="4421192" cy="1483548"/>
          </a:xfrm>
          <a:prstGeom prst="rect">
            <a:avLst/>
          </a:prstGeom>
        </p:spPr>
        <p:txBody>
          <a:bodyPr vert="horz" wrap="square" lIns="91440" tIns="45720" rIns="91440" bIns="45720" rtlCol="0" anchor="t" anchorCtr="0">
            <a:spAutoFit/>
          </a:bodyPr>
          <a:lstStyle/>
          <a:p>
            <a:r>
              <a:rPr lang="en-GB"/>
              <a:t>Click to edit Master title style</a:t>
            </a:r>
            <a:endParaRPr lang="en-US"/>
          </a:p>
        </p:txBody>
      </p:sp>
      <p:sp>
        <p:nvSpPr>
          <p:cNvPr id="3" name="Text Placeholder 2"/>
          <p:cNvSpPr>
            <a:spLocks noGrp="1"/>
          </p:cNvSpPr>
          <p:nvPr>
            <p:ph type="body" idx="1"/>
          </p:nvPr>
        </p:nvSpPr>
        <p:spPr>
          <a:xfrm>
            <a:off x="364500" y="3701700"/>
            <a:ext cx="4206600" cy="323165"/>
          </a:xfrm>
          <a:prstGeom prst="rect">
            <a:avLst/>
          </a:prstGeom>
        </p:spPr>
        <p:txBody>
          <a:bodyPr vert="horz" lIns="91440" tIns="45720" rIns="91440" bIns="45720" rtlCol="0">
            <a:spAutoFit/>
          </a:bodyPr>
          <a:lstStyle/>
          <a:p>
            <a:pPr lvl="0"/>
            <a:r>
              <a:rPr lang="en-GB"/>
              <a:t>Click to edit Master text styles</a:t>
            </a:r>
          </a:p>
        </p:txBody>
      </p:sp>
      <p:sp>
        <p:nvSpPr>
          <p:cNvPr id="20" name="Rectangle 19"/>
          <p:cNvSpPr/>
          <p:nvPr userDrawn="1"/>
        </p:nvSpPr>
        <p:spPr>
          <a:xfrm>
            <a:off x="0" y="956046"/>
            <a:ext cx="9144000" cy="3428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0723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685800" rtl="0" eaLnBrk="1" latinLnBrk="0" hangingPunct="1">
        <a:lnSpc>
          <a:spcPts val="3600"/>
        </a:lnSpc>
        <a:spcBef>
          <a:spcPct val="0"/>
        </a:spcBef>
        <a:buNone/>
        <a:defRPr sz="3600" b="1" i="0" kern="1200">
          <a:solidFill>
            <a:srgbClr val="112643"/>
          </a:solidFill>
          <a:latin typeface="Arial Black" charset="0"/>
          <a:ea typeface="Arial Black" charset="0"/>
          <a:cs typeface="Arial Black" charset="0"/>
        </a:defRPr>
      </a:lvl1pPr>
    </p:titleStyle>
    <p:bodyStyle>
      <a:lvl1pPr marL="0" indent="0" algn="l" defTabSz="685800" rtl="0" eaLnBrk="1" latinLnBrk="0" hangingPunct="1">
        <a:lnSpc>
          <a:spcPct val="100000"/>
        </a:lnSpc>
        <a:spcBef>
          <a:spcPts val="0"/>
        </a:spcBef>
        <a:buFont typeface="Arial"/>
        <a:buNone/>
        <a:defRPr sz="1500" b="1" i="0" kern="1200">
          <a:solidFill>
            <a:srgbClr val="112643"/>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hop.cafod.org.uk/collections/frontpage/products/primary-re-poster-s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shop.cafod.org.uk/collections/frontpage/products/primary-re-poster-se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732416D-D3C8-5295-008A-D2FE03F9AD38}"/>
              </a:ext>
            </a:extLst>
          </p:cNvPr>
          <p:cNvSpPr>
            <a:spLocks noGrp="1"/>
          </p:cNvSpPr>
          <p:nvPr>
            <p:ph type="body" sz="quarter" idx="12"/>
          </p:nvPr>
        </p:nvSpPr>
        <p:spPr/>
        <p:txBody>
          <a:bodyPr/>
          <a:lstStyle/>
          <a:p>
            <a:endParaRPr lang="en-US" dirty="0"/>
          </a:p>
        </p:txBody>
      </p:sp>
      <p:sp>
        <p:nvSpPr>
          <p:cNvPr id="16" name="Subtitle 15">
            <a:extLst>
              <a:ext uri="{FF2B5EF4-FFF2-40B4-BE49-F238E27FC236}">
                <a16:creationId xmlns:a16="http://schemas.microsoft.com/office/drawing/2014/main" id="{D1CA67B0-E7BE-DF3F-E9CF-0ED91FE7C46A}"/>
              </a:ext>
            </a:extLst>
          </p:cNvPr>
          <p:cNvSpPr>
            <a:spLocks noGrp="1"/>
          </p:cNvSpPr>
          <p:nvPr>
            <p:ph type="subTitle" idx="4"/>
          </p:nvPr>
        </p:nvSpPr>
        <p:spPr>
          <a:xfrm>
            <a:off x="1107806" y="2934362"/>
            <a:ext cx="3048297" cy="615553"/>
          </a:xfrm>
        </p:spPr>
        <p:txBody>
          <a:bodyPr>
            <a:spAutoFit/>
          </a:bodyPr>
          <a:lstStyle/>
          <a:p>
            <a:r>
              <a:rPr lang="en-US" sz="2000" dirty="0">
                <a:latin typeface="+mn-lt"/>
              </a:rPr>
              <a:t>Branch 1: Creation </a:t>
            </a:r>
            <a:br>
              <a:rPr lang="en-US" sz="2000" dirty="0">
                <a:latin typeface="+mn-lt"/>
              </a:rPr>
            </a:br>
            <a:r>
              <a:rPr lang="en-US" sz="2000" dirty="0">
                <a:latin typeface="+mn-lt"/>
              </a:rPr>
              <a:t>and Covenant</a:t>
            </a:r>
          </a:p>
        </p:txBody>
      </p:sp>
      <p:sp>
        <p:nvSpPr>
          <p:cNvPr id="6" name="Title 5">
            <a:extLst>
              <a:ext uri="{FF2B5EF4-FFF2-40B4-BE49-F238E27FC236}">
                <a16:creationId xmlns:a16="http://schemas.microsoft.com/office/drawing/2014/main" id="{B1CFE4D3-A9DF-8B9E-98A8-4CCC519FB5FC}"/>
              </a:ext>
            </a:extLst>
          </p:cNvPr>
          <p:cNvSpPr>
            <a:spLocks noGrp="1"/>
          </p:cNvSpPr>
          <p:nvPr>
            <p:ph type="title"/>
          </p:nvPr>
        </p:nvSpPr>
        <p:spPr>
          <a:xfrm>
            <a:off x="1107806" y="1404872"/>
            <a:ext cx="3048297" cy="1338828"/>
          </a:xfrm>
        </p:spPr>
        <p:txBody>
          <a:bodyPr/>
          <a:lstStyle/>
          <a:p>
            <a:r>
              <a:rPr lang="en-US" sz="2800" dirty="0"/>
              <a:t>Year 4</a:t>
            </a:r>
            <a:br>
              <a:rPr lang="en-US" sz="2800" dirty="0"/>
            </a:br>
            <a:r>
              <a:rPr lang="en-US" sz="2800" dirty="0"/>
              <a:t>RED poster activities </a:t>
            </a:r>
          </a:p>
        </p:txBody>
      </p:sp>
      <p:pic>
        <p:nvPicPr>
          <p:cNvPr id="53" name="Picture Placeholder 52">
            <a:extLst>
              <a:ext uri="{FF2B5EF4-FFF2-40B4-BE49-F238E27FC236}">
                <a16:creationId xmlns:a16="http://schemas.microsoft.com/office/drawing/2014/main" id="{9674CDB9-2F2C-54AC-D2DF-EB8249C8B4A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703" t="16322" r="3303" b="10835"/>
          <a:stretch/>
        </p:blipFill>
        <p:spPr>
          <a:xfrm>
            <a:off x="4332775" y="1404872"/>
            <a:ext cx="4436864" cy="3738628"/>
          </a:xfrm>
        </p:spPr>
      </p:pic>
      <p:sp>
        <p:nvSpPr>
          <p:cNvPr id="5" name="Title 3">
            <a:extLst>
              <a:ext uri="{FF2B5EF4-FFF2-40B4-BE49-F238E27FC236}">
                <a16:creationId xmlns:a16="http://schemas.microsoft.com/office/drawing/2014/main" id="{B33058DE-8794-72C6-F6CA-0EC6A92CA3D1}"/>
              </a:ext>
            </a:extLst>
          </p:cNvPr>
          <p:cNvSpPr txBox="1">
            <a:spLocks/>
          </p:cNvSpPr>
          <p:nvPr/>
        </p:nvSpPr>
        <p:spPr>
          <a:xfrm>
            <a:off x="282649" y="4582555"/>
            <a:ext cx="5274635" cy="784830"/>
          </a:xfrm>
          <a:prstGeom prst="rect">
            <a:avLst/>
          </a:prstGeom>
        </p:spPr>
        <p:txBody>
          <a:bodyPr vert="horz" wrap="square" lIns="0" tIns="45720" rIns="91440" bIns="0" rtlCol="0" anchor="t" anchorCtr="0">
            <a:spAutoFit/>
          </a:bodyPr>
          <a:lstStyle>
            <a:lvl1pPr>
              <a:defRPr sz="2400" b="0">
                <a:solidFill>
                  <a:schemeClr val="bg2"/>
                </a:solidFill>
                <a:latin typeface="+mn-lt"/>
                <a:ea typeface="+mj-ea"/>
                <a:cs typeface="+mj-cs"/>
              </a:defRPr>
            </a:lvl1pPr>
          </a:lstStyle>
          <a:p>
            <a:r>
              <a:rPr lang="en-US" sz="2000" b="1" dirty="0">
                <a:hlinkClick r:id="rId4"/>
              </a:rPr>
              <a:t>Order the RE CAFOD poster set</a:t>
            </a:r>
            <a:br>
              <a:rPr lang="en-US" sz="2800" dirty="0"/>
            </a:br>
            <a:endParaRPr lang="en-US" sz="2800" dirty="0">
              <a:highlight>
                <a:srgbClr val="FF00FF"/>
              </a:highlight>
            </a:endParaRPr>
          </a:p>
        </p:txBody>
      </p:sp>
    </p:spTree>
    <p:extLst>
      <p:ext uri="{BB962C8B-B14F-4D97-AF65-F5344CB8AC3E}">
        <p14:creationId xmlns:p14="http://schemas.microsoft.com/office/powerpoint/2010/main" val="41074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B6E05-F5C8-AB6E-2DAE-3333A617B6A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0F1725E-8436-FBBC-4DB9-E8CD22F306FA}"/>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08A4E295-78D8-28F0-A28E-E58A1EBDCCE0}"/>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10</a:t>
            </a:fld>
            <a:endParaRPr lang="en-US" dirty="0"/>
          </a:p>
        </p:txBody>
      </p:sp>
      <p:sp>
        <p:nvSpPr>
          <p:cNvPr id="5" name="TextBox 4">
            <a:extLst>
              <a:ext uri="{FF2B5EF4-FFF2-40B4-BE49-F238E27FC236}">
                <a16:creationId xmlns:a16="http://schemas.microsoft.com/office/drawing/2014/main" id="{C882549A-279D-0290-81F7-1FE00F7486D1}"/>
              </a:ext>
            </a:extLst>
          </p:cNvPr>
          <p:cNvSpPr txBox="1"/>
          <p:nvPr/>
        </p:nvSpPr>
        <p:spPr>
          <a:xfrm>
            <a:off x="4758023" y="739325"/>
            <a:ext cx="4068478" cy="3724096"/>
          </a:xfrm>
          <a:prstGeom prst="rect">
            <a:avLst/>
          </a:prstGeom>
          <a:noFill/>
        </p:spPr>
        <p:txBody>
          <a:bodyPr wrap="square" rtlCol="0">
            <a:spAutoFit/>
          </a:bodyPr>
          <a:lstStyle/>
          <a:p>
            <a:pPr marL="0" indent="0" algn="l">
              <a:buNone/>
            </a:pPr>
            <a:r>
              <a:rPr lang="en-GB" sz="2400" b="1" kern="100" dirty="0">
                <a:solidFill>
                  <a:srgbClr val="A5C400"/>
                </a:solidFill>
                <a:latin typeface="+mn-lt"/>
                <a:ea typeface="Aptos" panose="020B0004020202020204" pitchFamily="34" charset="0"/>
                <a:cs typeface="Times New Roman" panose="02020603050405020304" pitchFamily="18" charset="0"/>
              </a:rPr>
              <a:t>Theological virtues </a:t>
            </a:r>
          </a:p>
          <a:p>
            <a:r>
              <a:rPr lang="en-GB" sz="2400" kern="100" dirty="0">
                <a:solidFill>
                  <a:schemeClr val="tx1"/>
                </a:solidFill>
                <a:latin typeface="+mn-lt"/>
                <a:cs typeface="Times New Roman" panose="02020603050405020304" pitchFamily="18" charset="0"/>
              </a:rPr>
              <a:t>In what way are the people in this picture demonstrating (or not) the virtues of faith, hope and love?</a:t>
            </a:r>
          </a:p>
          <a:p>
            <a:endParaRPr lang="en-GB" sz="2000" kern="100" dirty="0">
              <a:solidFill>
                <a:schemeClr val="tx1"/>
              </a:solidFill>
              <a:latin typeface="+mn-lt"/>
              <a:cs typeface="Times New Roman" panose="02020603050405020304" pitchFamily="18" charset="0"/>
            </a:endParaRPr>
          </a:p>
          <a:p>
            <a:pPr algn="l"/>
            <a:r>
              <a:rPr lang="en-GB" sz="2400" b="1" kern="100" dirty="0">
                <a:solidFill>
                  <a:srgbClr val="A5C400"/>
                </a:solidFill>
                <a:latin typeface="+mn-lt"/>
                <a:ea typeface="Aptos" panose="020B0004020202020204" pitchFamily="34" charset="0"/>
                <a:cs typeface="Times New Roman" panose="02020603050405020304" pitchFamily="18" charset="0"/>
              </a:rPr>
              <a:t>I wonder</a:t>
            </a:r>
          </a:p>
          <a:p>
            <a:pPr algn="l"/>
            <a:r>
              <a:rPr lang="en-GB" sz="2400" kern="100" dirty="0">
                <a:solidFill>
                  <a:schemeClr val="tx1"/>
                </a:solidFill>
                <a:latin typeface="+mn-lt"/>
                <a:cs typeface="Times New Roman" panose="02020603050405020304" pitchFamily="18" charset="0"/>
              </a:rPr>
              <a:t>What could be added to the poster?</a:t>
            </a:r>
          </a:p>
        </p:txBody>
      </p:sp>
      <p:pic>
        <p:nvPicPr>
          <p:cNvPr id="3" name="Picture 2">
            <a:extLst>
              <a:ext uri="{FF2B5EF4-FFF2-40B4-BE49-F238E27FC236}">
                <a16:creationId xmlns:a16="http://schemas.microsoft.com/office/drawing/2014/main" id="{F9F3AE9F-D546-6359-F87F-CD509DFFDA78}"/>
              </a:ext>
            </a:extLst>
          </p:cNvPr>
          <p:cNvPicPr>
            <a:picLocks noChangeAspect="1"/>
          </p:cNvPicPr>
          <p:nvPr/>
        </p:nvPicPr>
        <p:blipFill>
          <a:blip r:embed="rId3"/>
          <a:stretch>
            <a:fillRect/>
          </a:stretch>
        </p:blipFill>
        <p:spPr>
          <a:xfrm>
            <a:off x="317499" y="820342"/>
            <a:ext cx="4344326" cy="3930582"/>
          </a:xfrm>
          <a:prstGeom prst="rect">
            <a:avLst/>
          </a:prstGeom>
          <a:ln>
            <a:solidFill>
              <a:srgbClr val="002060"/>
            </a:solidFill>
          </a:ln>
        </p:spPr>
      </p:pic>
    </p:spTree>
    <p:extLst>
      <p:ext uri="{BB962C8B-B14F-4D97-AF65-F5344CB8AC3E}">
        <p14:creationId xmlns:p14="http://schemas.microsoft.com/office/powerpoint/2010/main" val="215154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82ABF-0BD4-800B-1390-63C11CFE8C2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7537C61-D272-375A-FB55-A69F8F503D9C}"/>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B23CF3AE-2105-F5DE-3CF1-8F63418344D0}"/>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11</a:t>
            </a:fld>
            <a:endParaRPr lang="en-US" dirty="0"/>
          </a:p>
        </p:txBody>
      </p:sp>
      <p:sp>
        <p:nvSpPr>
          <p:cNvPr id="5" name="TextBox 4">
            <a:extLst>
              <a:ext uri="{FF2B5EF4-FFF2-40B4-BE49-F238E27FC236}">
                <a16:creationId xmlns:a16="http://schemas.microsoft.com/office/drawing/2014/main" id="{CF14AAC1-E359-5521-2FA3-CCA868EFF659}"/>
              </a:ext>
            </a:extLst>
          </p:cNvPr>
          <p:cNvSpPr txBox="1"/>
          <p:nvPr/>
        </p:nvSpPr>
        <p:spPr>
          <a:xfrm>
            <a:off x="5216219" y="733151"/>
            <a:ext cx="3927781" cy="4893647"/>
          </a:xfrm>
          <a:prstGeom prst="rect">
            <a:avLst/>
          </a:prstGeom>
          <a:noFill/>
        </p:spPr>
        <p:txBody>
          <a:bodyPr wrap="square" rtlCol="0">
            <a:spAutoFit/>
          </a:bodyPr>
          <a:lstStyle/>
          <a:p>
            <a:pPr marL="0" indent="0" algn="l">
              <a:buNone/>
            </a:pPr>
            <a:r>
              <a:rPr lang="en-GB" sz="2400" b="1" dirty="0">
                <a:solidFill>
                  <a:srgbClr val="A5C400"/>
                </a:solidFill>
                <a:latin typeface="+mn-lt"/>
              </a:rPr>
              <a:t>Laudato Si’</a:t>
            </a:r>
            <a:br>
              <a:rPr lang="en-GB" sz="2400" b="0" dirty="0">
                <a:latin typeface="+mn-lt"/>
              </a:rPr>
            </a:br>
            <a:r>
              <a:rPr lang="en-US" sz="2400" dirty="0">
                <a:latin typeface="+mn-lt"/>
              </a:rPr>
              <a:t>In </a:t>
            </a:r>
            <a:r>
              <a:rPr lang="en-US" sz="2400" b="1" dirty="0">
                <a:latin typeface="+mn-lt"/>
              </a:rPr>
              <a:t>Laudato Si’, </a:t>
            </a:r>
            <a:r>
              <a:rPr lang="en-US" sz="2400" dirty="0">
                <a:latin typeface="+mn-lt"/>
              </a:rPr>
              <a:t>Pope Francis tells us to be good stewards and cultivate ecological virtues.</a:t>
            </a:r>
          </a:p>
          <a:p>
            <a:pPr marL="0" indent="0" algn="l">
              <a:buNone/>
            </a:pPr>
            <a:r>
              <a:rPr lang="en-GB" sz="2400" b="1" dirty="0">
                <a:solidFill>
                  <a:srgbClr val="A5C400"/>
                </a:solidFill>
                <a:latin typeface="+mn-lt"/>
              </a:rPr>
              <a:t>I wonder</a:t>
            </a:r>
            <a:endParaRPr lang="en-US" sz="2400" dirty="0">
              <a:latin typeface="+mn-lt"/>
            </a:endParaRPr>
          </a:p>
          <a:p>
            <a:pPr algn="l"/>
            <a:r>
              <a:rPr lang="en-US" sz="2400" kern="1200" dirty="0">
                <a:solidFill>
                  <a:prstClr val="black"/>
                </a:solidFill>
                <a:latin typeface="+mn-lt"/>
              </a:rPr>
              <a:t>What would happen to the world if we didn’t live out virtues of faith, hope and love?</a:t>
            </a:r>
            <a:br>
              <a:rPr lang="en-GB" sz="2400" b="0" dirty="0">
                <a:latin typeface="Montessarat"/>
              </a:rPr>
            </a:br>
            <a:br>
              <a:rPr lang="en-GB" sz="2400" b="0" dirty="0">
                <a:latin typeface="Montessarat"/>
              </a:rPr>
            </a:br>
            <a:endParaRPr lang="en-GB" sz="2400" kern="100" dirty="0">
              <a:solidFill>
                <a:schemeClr val="tx1"/>
              </a:solidFill>
              <a:latin typeface="Montessarat"/>
              <a:cs typeface="Times New Roman" panose="02020603050405020304" pitchFamily="18" charset="0"/>
            </a:endParaRPr>
          </a:p>
        </p:txBody>
      </p:sp>
      <p:pic>
        <p:nvPicPr>
          <p:cNvPr id="3" name="Picture 2">
            <a:extLst>
              <a:ext uri="{FF2B5EF4-FFF2-40B4-BE49-F238E27FC236}">
                <a16:creationId xmlns:a16="http://schemas.microsoft.com/office/drawing/2014/main" id="{A2FB631C-D88B-D8A9-D1F2-5603085D8082}"/>
              </a:ext>
            </a:extLst>
          </p:cNvPr>
          <p:cNvPicPr>
            <a:picLocks noChangeAspect="1"/>
          </p:cNvPicPr>
          <p:nvPr/>
        </p:nvPicPr>
        <p:blipFill>
          <a:blip r:embed="rId3"/>
          <a:stretch>
            <a:fillRect/>
          </a:stretch>
        </p:blipFill>
        <p:spPr>
          <a:xfrm>
            <a:off x="317499" y="978687"/>
            <a:ext cx="4783324" cy="3379953"/>
          </a:xfrm>
          <a:prstGeom prst="rect">
            <a:avLst/>
          </a:prstGeom>
          <a:ln>
            <a:solidFill>
              <a:srgbClr val="002060"/>
            </a:solidFill>
          </a:ln>
        </p:spPr>
      </p:pic>
    </p:spTree>
    <p:extLst>
      <p:ext uri="{BB962C8B-B14F-4D97-AF65-F5344CB8AC3E}">
        <p14:creationId xmlns:p14="http://schemas.microsoft.com/office/powerpoint/2010/main" val="198107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4BED6-4147-8DCD-9523-30A5F0B6CE01}"/>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1D541B6-8265-3696-CD80-96036B122BEA}"/>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23A9424B-0ACF-ABA8-B982-4B8D16A2A30A}"/>
              </a:ext>
            </a:extLst>
          </p:cNvPr>
          <p:cNvSpPr>
            <a:spLocks noGrp="1"/>
          </p:cNvSpPr>
          <p:nvPr>
            <p:ph type="title"/>
          </p:nvPr>
        </p:nvSpPr>
        <p:spPr>
          <a:xfrm>
            <a:off x="317499" y="124672"/>
            <a:ext cx="6938065" cy="442425"/>
          </a:xfrm>
        </p:spPr>
        <p:txBody>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55F2D67C-35E2-87F3-B8D5-5F49421E0498}"/>
              </a:ext>
            </a:extLst>
          </p:cNvPr>
          <p:cNvSpPr>
            <a:spLocks noGrp="1"/>
          </p:cNvSpPr>
          <p:nvPr>
            <p:ph type="sldNum" sz="quarter" idx="14"/>
          </p:nvPr>
        </p:nvSpPr>
        <p:spPr>
          <a:xfrm>
            <a:off x="8866537" y="4872327"/>
            <a:ext cx="173925" cy="16038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700" b="0" i="0" u="none" strike="noStrike" kern="0" cap="none" spc="0" normalizeH="0" baseline="0" noProof="0" smtClean="0">
                <a:ln>
                  <a:noFill/>
                </a:ln>
                <a:solidFill>
                  <a:srgbClr val="222444"/>
                </a:solidFill>
                <a:effectLst/>
                <a:uLnTx/>
                <a:uFillTx/>
                <a:latin typeface="Montserrat Light" panose="020F0502020204030204" pitchFamily="2" charset="0"/>
              </a:rPr>
              <a:pPr marL="0" marR="0" lvl="0" indent="0" algn="ctr" defTabSz="914400" eaLnBrk="1" fontAlgn="auto" latinLnBrk="0" hangingPunct="1">
                <a:lnSpc>
                  <a:spcPct val="100000"/>
                </a:lnSpc>
                <a:spcBef>
                  <a:spcPts val="0"/>
                </a:spcBef>
                <a:spcAft>
                  <a:spcPts val="0"/>
                </a:spcAft>
                <a:buClrTx/>
                <a:buSzTx/>
                <a:buFontTx/>
                <a:buNone/>
                <a:tabLst/>
                <a:defRPr/>
              </a:pPr>
              <a:t>12</a:t>
            </a:fld>
            <a:endParaRPr kumimoji="0" lang="en-US" sz="700" b="0" i="0" u="none" strike="noStrike" kern="0" cap="none" spc="0" normalizeH="0" baseline="0" noProof="0" dirty="0">
              <a:ln>
                <a:noFill/>
              </a:ln>
              <a:solidFill>
                <a:srgbClr val="222444"/>
              </a:solidFill>
              <a:effectLst/>
              <a:uLnTx/>
              <a:uFillTx/>
              <a:latin typeface="Montserrat Light" panose="020F0502020204030204" pitchFamily="2" charset="0"/>
            </a:endParaRPr>
          </a:p>
        </p:txBody>
      </p:sp>
      <p:sp>
        <p:nvSpPr>
          <p:cNvPr id="4" name="TextBox 3">
            <a:extLst>
              <a:ext uri="{FF2B5EF4-FFF2-40B4-BE49-F238E27FC236}">
                <a16:creationId xmlns:a16="http://schemas.microsoft.com/office/drawing/2014/main" id="{5C819406-1BEF-61D8-63A3-5301707CC7B2}"/>
              </a:ext>
            </a:extLst>
          </p:cNvPr>
          <p:cNvSpPr txBox="1"/>
          <p:nvPr/>
        </p:nvSpPr>
        <p:spPr>
          <a:xfrm>
            <a:off x="0" y="591336"/>
            <a:ext cx="9144000" cy="183127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800" b="1" kern="100" dirty="0">
                <a:solidFill>
                  <a:srgbClr val="A5C400"/>
                </a:solidFill>
                <a:latin typeface="+mn-lt"/>
                <a:ea typeface="Aptos" panose="020B0004020202020204" pitchFamily="34" charset="0"/>
                <a:cs typeface="Times New Roman" panose="02020603050405020304" pitchFamily="18" charset="0"/>
              </a:rPr>
              <a:t>Key</a:t>
            </a:r>
            <a:r>
              <a:rPr kumimoji="0" lang="en-GB" sz="2800" b="1" i="0" u="none" strike="noStrike" kern="100" cap="none" spc="0" normalizeH="0" baseline="0" noProof="0" dirty="0">
                <a:ln>
                  <a:noFill/>
                </a:ln>
                <a:solidFill>
                  <a:srgbClr val="A5C400"/>
                </a:solidFill>
                <a:effectLst/>
                <a:uLnTx/>
                <a:uFillTx/>
                <a:latin typeface="+mn-lt"/>
                <a:ea typeface="Aptos" panose="020B0004020202020204" pitchFamily="34" charset="0"/>
                <a:cs typeface="Times New Roman" panose="02020603050405020304" pitchFamily="18" charset="0"/>
              </a:rPr>
              <a:t> words: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latin typeface="+mn-lt"/>
              </a:rPr>
              <a:t>Good neighbour;  virtues of faith, hope and love </a:t>
            </a:r>
          </a:p>
          <a:p>
            <a:pPr algn="ctr"/>
            <a:r>
              <a:rPr lang="en-GB" sz="2800" b="1" kern="100" dirty="0">
                <a:solidFill>
                  <a:srgbClr val="A5C400"/>
                </a:solidFill>
                <a:latin typeface="+mn-lt"/>
                <a:ea typeface="Aptos" panose="020B0004020202020204" pitchFamily="34" charset="0"/>
                <a:cs typeface="Times New Roman" panose="02020603050405020304" pitchFamily="18" charset="0"/>
              </a:rPr>
              <a:t> Key questions: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latin typeface="+mn-lt"/>
              </a:rPr>
              <a:t>Why is it important to look after our relationship with God, with our neighbour and with the earth itself?</a:t>
            </a:r>
          </a:p>
        </p:txBody>
      </p:sp>
      <p:pic>
        <p:nvPicPr>
          <p:cNvPr id="5" name="Picture 4">
            <a:extLst>
              <a:ext uri="{FF2B5EF4-FFF2-40B4-BE49-F238E27FC236}">
                <a16:creationId xmlns:a16="http://schemas.microsoft.com/office/drawing/2014/main" id="{ED56A816-ED50-BDC3-1453-16AE41E7EBC5}"/>
              </a:ext>
            </a:extLst>
          </p:cNvPr>
          <p:cNvPicPr>
            <a:picLocks noChangeAspect="1"/>
          </p:cNvPicPr>
          <p:nvPr/>
        </p:nvPicPr>
        <p:blipFill>
          <a:blip r:embed="rId3"/>
          <a:stretch>
            <a:fillRect/>
          </a:stretch>
        </p:blipFill>
        <p:spPr>
          <a:xfrm>
            <a:off x="795019" y="2435593"/>
            <a:ext cx="3355555" cy="2366328"/>
          </a:xfrm>
          <a:prstGeom prst="rect">
            <a:avLst/>
          </a:prstGeom>
          <a:ln>
            <a:solidFill>
              <a:srgbClr val="002060"/>
            </a:solidFill>
          </a:ln>
        </p:spPr>
      </p:pic>
      <p:pic>
        <p:nvPicPr>
          <p:cNvPr id="9" name="Picture 8">
            <a:extLst>
              <a:ext uri="{FF2B5EF4-FFF2-40B4-BE49-F238E27FC236}">
                <a16:creationId xmlns:a16="http://schemas.microsoft.com/office/drawing/2014/main" id="{A5330963-BA42-9F2A-2CF1-857E061EC8C1}"/>
              </a:ext>
            </a:extLst>
          </p:cNvPr>
          <p:cNvPicPr>
            <a:picLocks noChangeAspect="1"/>
          </p:cNvPicPr>
          <p:nvPr/>
        </p:nvPicPr>
        <p:blipFill>
          <a:blip r:embed="rId4"/>
          <a:stretch>
            <a:fillRect/>
          </a:stretch>
        </p:blipFill>
        <p:spPr>
          <a:xfrm>
            <a:off x="4942628" y="2465689"/>
            <a:ext cx="3340525" cy="2366328"/>
          </a:xfrm>
          <a:prstGeom prst="rect">
            <a:avLst/>
          </a:prstGeom>
          <a:ln>
            <a:solidFill>
              <a:srgbClr val="002060"/>
            </a:solidFill>
          </a:ln>
        </p:spPr>
      </p:pic>
    </p:spTree>
    <p:extLst>
      <p:ext uri="{BB962C8B-B14F-4D97-AF65-F5344CB8AC3E}">
        <p14:creationId xmlns:p14="http://schemas.microsoft.com/office/powerpoint/2010/main" val="216961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81973-A53B-A0A8-A985-A705F59D826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A7872C6-A61E-BB26-50FD-EBF689B506C4}"/>
              </a:ext>
            </a:extLst>
          </p:cNvPr>
          <p:cNvSpPr>
            <a:spLocks noGrp="1"/>
          </p:cNvSpPr>
          <p:nvPr>
            <p:ph type="body" sz="quarter" idx="12"/>
          </p:nvPr>
        </p:nvSpPr>
        <p:spPr>
          <a:xfrm>
            <a:off x="317500" y="892914"/>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5EC36312-BFF2-5143-357E-5780119BFECF}"/>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Let us pray</a:t>
            </a:r>
          </a:p>
        </p:txBody>
      </p:sp>
      <p:sp>
        <p:nvSpPr>
          <p:cNvPr id="2" name="Slide Number Placeholder 1">
            <a:extLst>
              <a:ext uri="{FF2B5EF4-FFF2-40B4-BE49-F238E27FC236}">
                <a16:creationId xmlns:a16="http://schemas.microsoft.com/office/drawing/2014/main" id="{F5595689-504C-4D60-6BD8-FBAAC7EF5F8F}"/>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13</a:t>
            </a:fld>
            <a:endParaRPr lang="en-US" dirty="0"/>
          </a:p>
        </p:txBody>
      </p:sp>
      <p:pic>
        <p:nvPicPr>
          <p:cNvPr id="5" name="Picture 4">
            <a:extLst>
              <a:ext uri="{FF2B5EF4-FFF2-40B4-BE49-F238E27FC236}">
                <a16:creationId xmlns:a16="http://schemas.microsoft.com/office/drawing/2014/main" id="{1F3ED9A9-9752-A557-B1AA-4E4E879625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15569">
            <a:off x="5447137" y="1697784"/>
            <a:ext cx="3958116" cy="2813235"/>
          </a:xfrm>
          <a:prstGeom prst="rect">
            <a:avLst/>
          </a:prstGeom>
        </p:spPr>
      </p:pic>
      <p:sp>
        <p:nvSpPr>
          <p:cNvPr id="9" name="Title 20">
            <a:extLst>
              <a:ext uri="{FF2B5EF4-FFF2-40B4-BE49-F238E27FC236}">
                <a16:creationId xmlns:a16="http://schemas.microsoft.com/office/drawing/2014/main" id="{E15F110A-2C54-38D2-F56E-B6195A2AB30A}"/>
              </a:ext>
            </a:extLst>
          </p:cNvPr>
          <p:cNvSpPr txBox="1">
            <a:spLocks/>
          </p:cNvSpPr>
          <p:nvPr/>
        </p:nvSpPr>
        <p:spPr>
          <a:xfrm>
            <a:off x="483080" y="1457796"/>
            <a:ext cx="5831774" cy="3293209"/>
          </a:xfrm>
          <a:prstGeom prst="rect">
            <a:avLst/>
          </a:prstGeom>
        </p:spPr>
        <p:txBody>
          <a:bodyPr vert="horz" lIns="0" tIns="45720" rIns="91440" bIns="45720" rtlCol="0" anchor="ctr">
            <a:noAutofit/>
          </a:bodyPr>
          <a:lstStyle>
            <a:lvl1pPr>
              <a:defRPr sz="2400" b="0">
                <a:latin typeface="+mn-lt"/>
                <a:ea typeface="+mj-ea"/>
                <a:cs typeface="+mj-cs"/>
              </a:defRPr>
            </a:lvl1pPr>
          </a:lstStyle>
          <a:p>
            <a:pPr algn="l"/>
            <a:r>
              <a:rPr lang="en-US" dirty="0">
                <a:solidFill>
                  <a:srgbClr val="112643"/>
                </a:solidFill>
              </a:rPr>
              <a:t>Thank you, God,</a:t>
            </a:r>
          </a:p>
          <a:p>
            <a:pPr algn="l"/>
            <a:r>
              <a:rPr lang="en-US" dirty="0">
                <a:solidFill>
                  <a:srgbClr val="112643"/>
                </a:solidFill>
              </a:rPr>
              <a:t>For giving us neighbours</a:t>
            </a:r>
          </a:p>
          <a:p>
            <a:pPr algn="l"/>
            <a:r>
              <a:rPr lang="en-US" dirty="0">
                <a:solidFill>
                  <a:srgbClr val="112643"/>
                </a:solidFill>
              </a:rPr>
              <a:t>to help look after and protect us.</a:t>
            </a:r>
          </a:p>
          <a:p>
            <a:pPr algn="l"/>
            <a:r>
              <a:rPr lang="en-US" dirty="0">
                <a:solidFill>
                  <a:srgbClr val="112643"/>
                </a:solidFill>
              </a:rPr>
              <a:t>Help us to be good neighbours too.</a:t>
            </a:r>
          </a:p>
          <a:p>
            <a:pPr algn="l"/>
            <a:r>
              <a:rPr lang="en-US" dirty="0">
                <a:solidFill>
                  <a:srgbClr val="112643"/>
                </a:solidFill>
              </a:rPr>
              <a:t>Give us the gifts and fruits </a:t>
            </a:r>
          </a:p>
          <a:p>
            <a:pPr algn="l"/>
            <a:r>
              <a:rPr lang="en-US" dirty="0">
                <a:solidFill>
                  <a:srgbClr val="112643"/>
                </a:solidFill>
              </a:rPr>
              <a:t>of your Holy Spirit</a:t>
            </a:r>
          </a:p>
          <a:p>
            <a:pPr algn="l"/>
            <a:r>
              <a:rPr lang="en-US" dirty="0">
                <a:solidFill>
                  <a:srgbClr val="112643"/>
                </a:solidFill>
              </a:rPr>
              <a:t>so that we can grow</a:t>
            </a:r>
          </a:p>
          <a:p>
            <a:pPr algn="l"/>
            <a:r>
              <a:rPr lang="en-US" dirty="0">
                <a:solidFill>
                  <a:srgbClr val="112643"/>
                </a:solidFill>
              </a:rPr>
              <a:t>in faith, hope and love.</a:t>
            </a:r>
            <a:br>
              <a:rPr lang="en-US" sz="2000" b="1" dirty="0">
                <a:solidFill>
                  <a:srgbClr val="112643"/>
                </a:solidFill>
              </a:rPr>
            </a:br>
            <a:r>
              <a:rPr lang="en-US" sz="2000" b="1" dirty="0">
                <a:solidFill>
                  <a:srgbClr val="112643"/>
                </a:solidFill>
              </a:rPr>
              <a:t>Amen</a:t>
            </a:r>
          </a:p>
          <a:p>
            <a:pPr algn="ctr"/>
            <a:br>
              <a:rPr lang="en-US" sz="2000" b="1" dirty="0">
                <a:solidFill>
                  <a:srgbClr val="112643"/>
                </a:solidFill>
                <a:latin typeface="Century Gothic" panose="020B0502020202020204" pitchFamily="34" charset="0"/>
              </a:rPr>
            </a:br>
            <a:endParaRPr lang="en-US" dirty="0"/>
          </a:p>
        </p:txBody>
      </p:sp>
    </p:spTree>
    <p:extLst>
      <p:ext uri="{BB962C8B-B14F-4D97-AF65-F5344CB8AC3E}">
        <p14:creationId xmlns:p14="http://schemas.microsoft.com/office/powerpoint/2010/main" val="75272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8C8CAD7-74E7-500C-23BB-98D306A53976}"/>
              </a:ext>
            </a:extLst>
          </p:cNvPr>
          <p:cNvSpPr txBox="1">
            <a:spLocks/>
          </p:cNvSpPr>
          <p:nvPr/>
        </p:nvSpPr>
        <p:spPr>
          <a:xfrm>
            <a:off x="1395457" y="1451166"/>
            <a:ext cx="5274635" cy="784830"/>
          </a:xfrm>
          <a:prstGeom prst="rect">
            <a:avLst/>
          </a:prstGeom>
        </p:spPr>
        <p:txBody>
          <a:bodyPr vert="horz" wrap="square" lIns="0" tIns="45720" rIns="91440" bIns="0" rtlCol="0" anchor="t" anchorCtr="0">
            <a:spAutoFit/>
          </a:bodyPr>
          <a:lstStyle>
            <a:lvl1pPr>
              <a:defRPr sz="2400" b="0">
                <a:solidFill>
                  <a:schemeClr val="bg2"/>
                </a:solidFill>
                <a:latin typeface="+mn-lt"/>
                <a:ea typeface="+mj-ea"/>
                <a:cs typeface="+mj-cs"/>
              </a:defRPr>
            </a:lvl1pPr>
          </a:lstStyle>
          <a:p>
            <a:r>
              <a:rPr lang="en-US" sz="2000" b="1" dirty="0">
                <a:hlinkClick r:id="rId2"/>
              </a:rPr>
              <a:t>Order the RE CAFOD poster set</a:t>
            </a:r>
            <a:br>
              <a:rPr lang="en-US" sz="2800" dirty="0"/>
            </a:br>
            <a:endParaRPr lang="en-US" sz="2800" dirty="0">
              <a:highlight>
                <a:srgbClr val="FF00FF"/>
              </a:highlight>
            </a:endParaRPr>
          </a:p>
        </p:txBody>
      </p:sp>
    </p:spTree>
    <p:extLst>
      <p:ext uri="{BB962C8B-B14F-4D97-AF65-F5344CB8AC3E}">
        <p14:creationId xmlns:p14="http://schemas.microsoft.com/office/powerpoint/2010/main" val="2019009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CD505D0-288C-8D96-F268-0AD1889D895A}"/>
              </a:ext>
            </a:extLst>
          </p:cNvPr>
          <p:cNvSpPr>
            <a:spLocks noGrp="1"/>
          </p:cNvSpPr>
          <p:nvPr>
            <p:ph type="title"/>
          </p:nvPr>
        </p:nvSpPr>
        <p:spPr>
          <a:xfrm>
            <a:off x="317499" y="218414"/>
            <a:ext cx="7164000" cy="442425"/>
          </a:xfrm>
        </p:spPr>
        <p:txBody>
          <a:bodyPr/>
          <a:lstStyle/>
          <a:p>
            <a:pPr algn="ctr"/>
            <a:r>
              <a:rPr lang="en-US" dirty="0"/>
              <a:t>Year 3			Year 4</a:t>
            </a:r>
          </a:p>
        </p:txBody>
      </p:sp>
      <p:sp>
        <p:nvSpPr>
          <p:cNvPr id="6" name="Slide Number Placeholder 5">
            <a:extLst>
              <a:ext uri="{FF2B5EF4-FFF2-40B4-BE49-F238E27FC236}">
                <a16:creationId xmlns:a16="http://schemas.microsoft.com/office/drawing/2014/main" id="{C8910E87-96D3-6D91-CDFD-68456377CCF5}"/>
              </a:ext>
            </a:extLst>
          </p:cNvPr>
          <p:cNvSpPr>
            <a:spLocks noGrp="1"/>
          </p:cNvSpPr>
          <p:nvPr>
            <p:ph type="sldNum" sz="quarter" idx="14"/>
          </p:nvPr>
        </p:nvSpPr>
        <p:spPr>
          <a:xfrm>
            <a:off x="8866537" y="4872327"/>
            <a:ext cx="173925" cy="16038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700" b="0" i="0" u="none" strike="noStrike" kern="0" cap="none" spc="0" normalizeH="0" baseline="0" noProof="0" smtClean="0">
                <a:ln>
                  <a:noFill/>
                </a:ln>
                <a:solidFill>
                  <a:srgbClr val="222444"/>
                </a:solidFill>
                <a:effectLst/>
                <a:uLnTx/>
                <a:uFillTx/>
                <a:latin typeface="Montserrat Light" panose="020F0502020204030204" pitchFamily="2" charset="0"/>
              </a:rPr>
              <a:pPr marL="0" marR="0" lvl="0" indent="0" algn="ctr" defTabSz="914400" eaLnBrk="1" fontAlgn="auto" latinLnBrk="0" hangingPunct="1">
                <a:lnSpc>
                  <a:spcPct val="100000"/>
                </a:lnSpc>
                <a:spcBef>
                  <a:spcPts val="0"/>
                </a:spcBef>
                <a:spcAft>
                  <a:spcPts val="0"/>
                </a:spcAft>
                <a:buClrTx/>
                <a:buSzTx/>
                <a:buFontTx/>
                <a:buNone/>
                <a:tabLst/>
                <a:defRPr/>
              </a:pPr>
              <a:t>2</a:t>
            </a:fld>
            <a:endParaRPr kumimoji="0" lang="en-US" sz="700" b="0" i="0" u="none" strike="noStrike" kern="0" cap="none" spc="0" normalizeH="0" baseline="0" noProof="0" dirty="0">
              <a:ln>
                <a:noFill/>
              </a:ln>
              <a:solidFill>
                <a:srgbClr val="222444"/>
              </a:solidFill>
              <a:effectLst/>
              <a:uLnTx/>
              <a:uFillTx/>
              <a:latin typeface="Montserrat Light" panose="020F0502020204030204" pitchFamily="2" charset="0"/>
            </a:endParaRPr>
          </a:p>
        </p:txBody>
      </p:sp>
      <p:graphicFrame>
        <p:nvGraphicFramePr>
          <p:cNvPr id="2" name="Content Placeholder 6">
            <a:extLst>
              <a:ext uri="{FF2B5EF4-FFF2-40B4-BE49-F238E27FC236}">
                <a16:creationId xmlns:a16="http://schemas.microsoft.com/office/drawing/2014/main" id="{9865A48F-F284-C9C8-7C87-72D8DBFD95A9}"/>
              </a:ext>
            </a:extLst>
          </p:cNvPr>
          <p:cNvGraphicFramePr>
            <a:graphicFrameLocks/>
          </p:cNvGraphicFramePr>
          <p:nvPr>
            <p:extLst>
              <p:ext uri="{D42A27DB-BD31-4B8C-83A1-F6EECF244321}">
                <p14:modId xmlns:p14="http://schemas.microsoft.com/office/powerpoint/2010/main" val="3140354639"/>
              </p:ext>
            </p:extLst>
          </p:nvPr>
        </p:nvGraphicFramePr>
        <p:xfrm>
          <a:off x="317499" y="715269"/>
          <a:ext cx="7164000" cy="4124158"/>
        </p:xfrm>
        <a:graphic>
          <a:graphicData uri="http://schemas.openxmlformats.org/drawingml/2006/table">
            <a:tbl>
              <a:tblPr>
                <a:tableStyleId>{775DCB02-9BB8-47FD-8907-85C794F793BA}</a:tableStyleId>
              </a:tblPr>
              <a:tblGrid>
                <a:gridCol w="3582000">
                  <a:extLst>
                    <a:ext uri="{9D8B030D-6E8A-4147-A177-3AD203B41FA5}">
                      <a16:colId xmlns:a16="http://schemas.microsoft.com/office/drawing/2014/main" val="303670009"/>
                    </a:ext>
                  </a:extLst>
                </a:gridCol>
                <a:gridCol w="3582000">
                  <a:extLst>
                    <a:ext uri="{9D8B030D-6E8A-4147-A177-3AD203B41FA5}">
                      <a16:colId xmlns:a16="http://schemas.microsoft.com/office/drawing/2014/main" val="3625085430"/>
                    </a:ext>
                  </a:extLst>
                </a:gridCol>
              </a:tblGrid>
              <a:tr h="1979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A5C400"/>
                          </a:solidFill>
                          <a:effectLst/>
                          <a:uLnTx/>
                          <a:uFillTx/>
                          <a:latin typeface="+mn-lt"/>
                        </a:rPr>
                        <a:t>“Human life is grounded in three fundamental and closely intertwined relationships: with God, with our neighbour and with the earth itself.” (Pope Francis, Laudato Si’ 66)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u="none" strike="noStrike" kern="1200" cap="none" spc="0" normalizeH="0" baseline="0" noProof="0" dirty="0">
                        <a:ln>
                          <a:noFill/>
                        </a:ln>
                        <a:solidFill>
                          <a:srgbClr val="A5C400"/>
                        </a:solidFill>
                        <a:effectLst/>
                        <a:uLnTx/>
                        <a:uFillTx/>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chemeClr val="bg1"/>
                          </a:solidFill>
                          <a:effectLst/>
                          <a:uLnTx/>
                          <a:uFillTx/>
                          <a:latin typeface="+mn-lt"/>
                        </a:rPr>
                        <a:t>Why is it important to look after our relationship with God, with our neighbours and with the earth itself?</a:t>
                      </a:r>
                      <a:endParaRPr kumimoji="0" lang="en-US" sz="1400" b="0" i="0" u="none" strike="noStrike" kern="1200" cap="none" spc="0" normalizeH="0" baseline="0" noProof="0" dirty="0">
                        <a:ln>
                          <a:noFill/>
                        </a:ln>
                        <a:solidFill>
                          <a:srgbClr val="A5C400"/>
                        </a:solidFill>
                        <a:effectLst/>
                        <a:uLnTx/>
                        <a:uFillTx/>
                        <a:latin typeface="+mn-lt"/>
                        <a:ea typeface="+mn-ea"/>
                        <a:cs typeface="Arial"/>
                      </a:endParaRPr>
                    </a:p>
                  </a:txBody>
                  <a:tcPr marL="68580" marR="68580" marT="81000" marB="81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A5C400"/>
                          </a:solidFill>
                          <a:effectLst/>
                          <a:uLnTx/>
                          <a:uFillTx/>
                          <a:latin typeface="+mn-lt"/>
                        </a:rPr>
                        <a:t>“Human life is grounded in three fundamental and closely intertwined relationships: with God, with our neighbour and with the earth itself.” (Pope Francis, Laudato Si’ 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chemeClr val="bg1"/>
                          </a:solidFill>
                          <a:effectLst/>
                          <a:uLnTx/>
                          <a:uFillTx/>
                          <a:latin typeface="+mn-lt"/>
                        </a:rPr>
                        <a:t>Why is it important to look after our relationship with God, with our neighbours and with the earth itself?</a:t>
                      </a:r>
                      <a:endParaRPr kumimoji="0" lang="en-US" sz="14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txBody>
                  <a:tcPr marL="68580" marR="68580" marT="81000" marB="81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extLst>
                  <a:ext uri="{0D108BD9-81ED-4DB2-BD59-A6C34878D82A}">
                    <a16:rowId xmlns:a16="http://schemas.microsoft.com/office/drawing/2014/main" val="2345855278"/>
                  </a:ext>
                </a:extLst>
              </a:tr>
              <a:tr h="1116623">
                <a:tc>
                  <a:txBody>
                    <a:bodyPr/>
                    <a:lstStyle/>
                    <a:p>
                      <a:pPr algn="ctr"/>
                      <a:r>
                        <a:rPr lang="en-GB" sz="1400" kern="1200" dirty="0">
                          <a:solidFill>
                            <a:schemeClr val="dk1"/>
                          </a:solidFill>
                          <a:effectLst/>
                          <a:latin typeface="+mn-lt"/>
                          <a:ea typeface="+mn-ea"/>
                          <a:cs typeface="+mn-cs"/>
                        </a:rPr>
                        <a:t>Human dignity</a:t>
                      </a:r>
                    </a:p>
                    <a:p>
                      <a:pPr algn="ctr"/>
                      <a:r>
                        <a:rPr lang="en-GB" sz="1400" kern="1200" dirty="0">
                          <a:solidFill>
                            <a:schemeClr val="dk1"/>
                          </a:solidFill>
                          <a:effectLst/>
                          <a:latin typeface="+mn-lt"/>
                          <a:ea typeface="+mn-ea"/>
                          <a:cs typeface="+mn-cs"/>
                        </a:rPr>
                        <a:t>Stewardship</a:t>
                      </a:r>
                    </a:p>
                    <a:p>
                      <a:pPr algn="ctr"/>
                      <a:r>
                        <a:rPr lang="en-GB" sz="1400" kern="1200" dirty="0">
                          <a:solidFill>
                            <a:schemeClr val="dk1"/>
                          </a:solidFill>
                          <a:effectLst/>
                          <a:latin typeface="+mn-lt"/>
                          <a:ea typeface="+mn-ea"/>
                          <a:cs typeface="+mn-cs"/>
                        </a:rPr>
                        <a:t>Ecological virtues</a:t>
                      </a:r>
                    </a:p>
                    <a:p>
                      <a:pPr algn="ctr"/>
                      <a:r>
                        <a:rPr lang="en-GB" sz="1400" kern="1200" dirty="0">
                          <a:solidFill>
                            <a:schemeClr val="dk1"/>
                          </a:solidFill>
                          <a:effectLst/>
                          <a:latin typeface="+mn-lt"/>
                          <a:ea typeface="+mn-ea"/>
                          <a:cs typeface="+mn-cs"/>
                        </a:rPr>
                        <a:t>Laudato Si’</a:t>
                      </a:r>
                    </a:p>
                    <a:p>
                      <a:pPr algn="ctr"/>
                      <a:r>
                        <a:rPr lang="en-GB" sz="1400" kern="1200" dirty="0">
                          <a:solidFill>
                            <a:schemeClr val="dk1"/>
                          </a:solidFill>
                          <a:effectLst/>
                          <a:latin typeface="+mn-lt"/>
                          <a:ea typeface="+mn-ea"/>
                          <a:cs typeface="+mn-cs"/>
                        </a:rPr>
                        <a:t>Canticle of Creation</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algn="ctr"/>
                      <a:r>
                        <a:rPr lang="en-GB" sz="1400" kern="1200" dirty="0">
                          <a:solidFill>
                            <a:schemeClr val="dk1"/>
                          </a:solidFill>
                          <a:effectLst/>
                          <a:latin typeface="+mn-lt"/>
                          <a:ea typeface="+mn-ea"/>
                          <a:cs typeface="+mn-cs"/>
                        </a:rPr>
                        <a:t>Good neighbour</a:t>
                      </a:r>
                    </a:p>
                    <a:p>
                      <a:pPr algn="ctr"/>
                      <a:r>
                        <a:rPr lang="en-GB" sz="1400" kern="1200" dirty="0">
                          <a:solidFill>
                            <a:schemeClr val="dk1"/>
                          </a:solidFill>
                          <a:effectLst/>
                          <a:latin typeface="+mn-lt"/>
                          <a:ea typeface="+mn-ea"/>
                          <a:cs typeface="+mn-cs"/>
                        </a:rPr>
                        <a:t>Virtues of faith, hope and love</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algn="ct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extLst>
                  <a:ext uri="{0D108BD9-81ED-4DB2-BD59-A6C34878D82A}">
                    <a16:rowId xmlns:a16="http://schemas.microsoft.com/office/drawing/2014/main" val="1847587826"/>
                  </a:ext>
                </a:extLst>
              </a:tr>
              <a:tr h="867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dk1"/>
                          </a:solidFill>
                          <a:effectLst/>
                          <a:latin typeface="+mn-lt"/>
                          <a:ea typeface="+mn-ea"/>
                          <a:cs typeface="+mn-cs"/>
                        </a:rPr>
                        <a:t>U3.1.2, </a:t>
                      </a:r>
                      <a:r>
                        <a:rPr lang="en-US" sz="1400" b="1" kern="1200" noProof="0" dirty="0">
                          <a:solidFill>
                            <a:schemeClr val="dk1"/>
                          </a:solidFill>
                          <a:effectLst/>
                          <a:latin typeface="+mn-lt"/>
                          <a:ea typeface="+mn-ea"/>
                          <a:cs typeface="+mn-cs"/>
                        </a:rPr>
                        <a:t>U3.1.3</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U3.1.4</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U3.1.5</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U3.1.6</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D3.1.1</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D3.1.2</a:t>
                      </a:r>
                      <a:r>
                        <a:rPr lang="en-US" sz="1400" kern="1200" noProof="0" dirty="0">
                          <a:solidFill>
                            <a:schemeClr val="dk1"/>
                          </a:solidFill>
                          <a:effectLst/>
                          <a:latin typeface="+mn-lt"/>
                          <a:ea typeface="+mn-ea"/>
                          <a:cs typeface="+mn-cs"/>
                        </a:rPr>
                        <a:t>, </a:t>
                      </a:r>
                      <a:r>
                        <a:rPr lang="en-US" sz="1400" b="0" kern="1200" noProof="0" dirty="0">
                          <a:solidFill>
                            <a:schemeClr val="dk1"/>
                          </a:solidFill>
                          <a:effectLst/>
                          <a:latin typeface="+mn-lt"/>
                          <a:ea typeface="+mn-ea"/>
                          <a:cs typeface="+mn-cs"/>
                        </a:rPr>
                        <a:t>D3.1.3</a:t>
                      </a:r>
                      <a:r>
                        <a:rPr lang="en-US" sz="1400" kern="1200" noProof="0" dirty="0">
                          <a:solidFill>
                            <a:schemeClr val="dk1"/>
                          </a:solidFill>
                          <a:effectLst/>
                          <a:latin typeface="+mn-lt"/>
                          <a:ea typeface="+mn-ea"/>
                          <a:cs typeface="+mn-cs"/>
                        </a:rPr>
                        <a:t>,</a:t>
                      </a:r>
                      <a:r>
                        <a:rPr lang="en-US" sz="1400" b="1" kern="1200" noProof="0" dirty="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dk1"/>
                          </a:solidFill>
                          <a:effectLst/>
                          <a:latin typeface="+mn-lt"/>
                          <a:ea typeface="+mn-ea"/>
                          <a:cs typeface="+mn-cs"/>
                        </a:rPr>
                        <a:t>R3.1.1, R3.1.2, R3.1.3</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algn="ct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U4.1.6, </a:t>
                      </a:r>
                    </a:p>
                    <a:p>
                      <a:pPr algn="ct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D4.1.1,</a:t>
                      </a:r>
                    </a:p>
                    <a:p>
                      <a:pPr algn="ct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R4.1.1, R4.1.2</a:t>
                      </a:r>
                      <a:endParaRPr lang="en-US" sz="1400" b="1" kern="1200" noProof="0" dirty="0">
                        <a:solidFill>
                          <a:schemeClr val="dk1"/>
                        </a:solidFill>
                        <a:effectLst/>
                        <a:latin typeface="+mn-lt"/>
                        <a:ea typeface="+mn-ea"/>
                        <a:cs typeface="+mn-cs"/>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extLst>
                  <a:ext uri="{0D108BD9-81ED-4DB2-BD59-A6C34878D82A}">
                    <a16:rowId xmlns:a16="http://schemas.microsoft.com/office/drawing/2014/main" val="798923077"/>
                  </a:ext>
                </a:extLst>
              </a:tr>
            </a:tbl>
          </a:graphicData>
        </a:graphic>
      </p:graphicFrame>
      <p:sp>
        <p:nvSpPr>
          <p:cNvPr id="3" name="TextBox 2">
            <a:extLst>
              <a:ext uri="{FF2B5EF4-FFF2-40B4-BE49-F238E27FC236}">
                <a16:creationId xmlns:a16="http://schemas.microsoft.com/office/drawing/2014/main" id="{81DED8D1-4EC6-0552-742D-1B8C76778973}"/>
              </a:ext>
            </a:extLst>
          </p:cNvPr>
          <p:cNvSpPr txBox="1"/>
          <p:nvPr/>
        </p:nvSpPr>
        <p:spPr>
          <a:xfrm>
            <a:off x="7862207" y="1183822"/>
            <a:ext cx="1178255"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ysClr val="windowText" lastClr="000000"/>
                </a:solidFill>
                <a:effectLst/>
                <a:uLnTx/>
                <a:uFillTx/>
                <a:latin typeface="Montserrat"/>
              </a:rPr>
              <a:t>CAFOD poster</a:t>
            </a:r>
          </a:p>
        </p:txBody>
      </p:sp>
      <p:sp>
        <p:nvSpPr>
          <p:cNvPr id="5" name="TextBox 4">
            <a:extLst>
              <a:ext uri="{FF2B5EF4-FFF2-40B4-BE49-F238E27FC236}">
                <a16:creationId xmlns:a16="http://schemas.microsoft.com/office/drawing/2014/main" id="{C7B6B014-AF41-1329-BBF4-C886AA1446CA}"/>
              </a:ext>
            </a:extLst>
          </p:cNvPr>
          <p:cNvSpPr txBox="1"/>
          <p:nvPr/>
        </p:nvSpPr>
        <p:spPr>
          <a:xfrm>
            <a:off x="7862206" y="2990182"/>
            <a:ext cx="117825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ysClr val="windowText" lastClr="000000"/>
                </a:solidFill>
                <a:effectLst/>
                <a:uLnTx/>
                <a:uFillTx/>
                <a:latin typeface="Montserrat"/>
              </a:rPr>
              <a:t>Themes</a:t>
            </a:r>
            <a:r>
              <a:rPr kumimoji="0" lang="en-GB" sz="1800" b="0" i="0" u="none" strike="noStrike" kern="0" cap="none" spc="0" normalizeH="0" baseline="0" noProof="0" dirty="0">
                <a:ln>
                  <a:noFill/>
                </a:ln>
                <a:solidFill>
                  <a:sysClr val="windowText" lastClr="000000"/>
                </a:solidFill>
                <a:effectLst/>
                <a:uLnTx/>
                <a:uFillTx/>
              </a:rPr>
              <a:t> </a:t>
            </a:r>
          </a:p>
        </p:txBody>
      </p:sp>
      <p:sp>
        <p:nvSpPr>
          <p:cNvPr id="7" name="TextBox 6">
            <a:extLst>
              <a:ext uri="{FF2B5EF4-FFF2-40B4-BE49-F238E27FC236}">
                <a16:creationId xmlns:a16="http://schemas.microsoft.com/office/drawing/2014/main" id="{4D79532F-9945-9089-B8B0-0A36DB26A079}"/>
              </a:ext>
            </a:extLst>
          </p:cNvPr>
          <p:cNvSpPr txBox="1"/>
          <p:nvPr/>
        </p:nvSpPr>
        <p:spPr>
          <a:xfrm>
            <a:off x="7862205" y="4150211"/>
            <a:ext cx="1281795" cy="61555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solidFill>
                  <a:sysClr val="windowText" lastClr="000000"/>
                </a:solidFill>
                <a:effectLst/>
                <a:uLnTx/>
                <a:uFillTx/>
                <a:latin typeface="Montserrat"/>
              </a:rPr>
              <a:t>RED outcomes   </a:t>
            </a:r>
          </a:p>
        </p:txBody>
      </p:sp>
    </p:spTree>
    <p:extLst>
      <p:ext uri="{BB962C8B-B14F-4D97-AF65-F5344CB8AC3E}">
        <p14:creationId xmlns:p14="http://schemas.microsoft.com/office/powerpoint/2010/main" val="7273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4118F3-F75A-D96F-20BD-078BFCEC85C9}"/>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DA0A5B37-3D2F-F9F6-447B-0F5AB78097D2}"/>
              </a:ext>
            </a:extLst>
          </p:cNvPr>
          <p:cNvSpPr>
            <a:spLocks noGrp="1"/>
          </p:cNvSpPr>
          <p:nvPr>
            <p:ph type="title"/>
          </p:nvPr>
        </p:nvSpPr>
        <p:spPr>
          <a:xfrm>
            <a:off x="317499" y="218414"/>
            <a:ext cx="6938065" cy="442425"/>
          </a:xfrm>
        </p:spPr>
        <p:txBody>
          <a:bodyPr/>
          <a:lstStyle/>
          <a:p>
            <a:r>
              <a:rPr lang="en-US" b="1" dirty="0">
                <a:latin typeface="+mj-lt"/>
              </a:rPr>
              <a:t>God’s gifts</a:t>
            </a:r>
          </a:p>
        </p:txBody>
      </p:sp>
      <p:sp>
        <p:nvSpPr>
          <p:cNvPr id="2" name="Slide Number Placeholder 1">
            <a:extLst>
              <a:ext uri="{FF2B5EF4-FFF2-40B4-BE49-F238E27FC236}">
                <a16:creationId xmlns:a16="http://schemas.microsoft.com/office/drawing/2014/main" id="{30C9E0D2-AC5C-39E2-506E-3529D09E8603}"/>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3</a:t>
            </a:fld>
            <a:endParaRPr lang="en-US" dirty="0"/>
          </a:p>
        </p:txBody>
      </p:sp>
      <p:pic>
        <p:nvPicPr>
          <p:cNvPr id="3" name="Content Placeholder 8">
            <a:extLst>
              <a:ext uri="{FF2B5EF4-FFF2-40B4-BE49-F238E27FC236}">
                <a16:creationId xmlns:a16="http://schemas.microsoft.com/office/drawing/2014/main" id="{9797F139-BCF0-ECCB-B896-8E88459C59BD}"/>
              </a:ext>
            </a:extLst>
          </p:cNvPr>
          <p:cNvPicPr>
            <a:picLocks noChangeAspect="1"/>
          </p:cNvPicPr>
          <p:nvPr/>
        </p:nvPicPr>
        <p:blipFill>
          <a:blip r:embed="rId3"/>
          <a:stretch>
            <a:fillRect/>
          </a:stretch>
        </p:blipFill>
        <p:spPr>
          <a:xfrm rot="20461231">
            <a:off x="730842" y="1035707"/>
            <a:ext cx="2406662" cy="3383204"/>
          </a:xfrm>
          <a:prstGeom prst="rect">
            <a:avLst/>
          </a:prstGeom>
          <a:ln>
            <a:solidFill>
              <a:srgbClr val="112643"/>
            </a:solidFill>
          </a:ln>
        </p:spPr>
      </p:pic>
      <p:pic>
        <p:nvPicPr>
          <p:cNvPr id="4" name="Picture 3">
            <a:extLst>
              <a:ext uri="{FF2B5EF4-FFF2-40B4-BE49-F238E27FC236}">
                <a16:creationId xmlns:a16="http://schemas.microsoft.com/office/drawing/2014/main" id="{D56A9996-9F72-C9F6-5C87-DE06A6270669}"/>
              </a:ext>
            </a:extLst>
          </p:cNvPr>
          <p:cNvPicPr>
            <a:picLocks noChangeAspect="1"/>
          </p:cNvPicPr>
          <p:nvPr/>
        </p:nvPicPr>
        <p:blipFill>
          <a:blip r:embed="rId4"/>
          <a:stretch>
            <a:fillRect/>
          </a:stretch>
        </p:blipFill>
        <p:spPr>
          <a:xfrm rot="723061">
            <a:off x="2683742" y="1183104"/>
            <a:ext cx="2205577" cy="3088409"/>
          </a:xfrm>
          <a:prstGeom prst="rect">
            <a:avLst/>
          </a:prstGeom>
        </p:spPr>
      </p:pic>
      <p:pic>
        <p:nvPicPr>
          <p:cNvPr id="9" name="Picture 8">
            <a:extLst>
              <a:ext uri="{FF2B5EF4-FFF2-40B4-BE49-F238E27FC236}">
                <a16:creationId xmlns:a16="http://schemas.microsoft.com/office/drawing/2014/main" id="{C919D8C0-775D-E76A-B2FC-E5E6C9D3B842}"/>
              </a:ext>
            </a:extLst>
          </p:cNvPr>
          <p:cNvPicPr>
            <a:picLocks noChangeAspect="1"/>
          </p:cNvPicPr>
          <p:nvPr/>
        </p:nvPicPr>
        <p:blipFill>
          <a:blip r:embed="rId5"/>
          <a:stretch>
            <a:fillRect/>
          </a:stretch>
        </p:blipFill>
        <p:spPr>
          <a:xfrm>
            <a:off x="5187419" y="2117036"/>
            <a:ext cx="3740926" cy="2550064"/>
          </a:xfrm>
          <a:prstGeom prst="rect">
            <a:avLst/>
          </a:prstGeom>
        </p:spPr>
      </p:pic>
    </p:spTree>
    <p:extLst>
      <p:ext uri="{BB962C8B-B14F-4D97-AF65-F5344CB8AC3E}">
        <p14:creationId xmlns:p14="http://schemas.microsoft.com/office/powerpoint/2010/main" val="192445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DD05E-E2B2-2700-9030-56AE417797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739575-94D6-2A95-C68A-2876B770448E}"/>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4</a:t>
            </a:fld>
            <a:endParaRPr lang="en-US" dirty="0"/>
          </a:p>
        </p:txBody>
      </p:sp>
      <p:sp>
        <p:nvSpPr>
          <p:cNvPr id="11" name="Title 20">
            <a:extLst>
              <a:ext uri="{FF2B5EF4-FFF2-40B4-BE49-F238E27FC236}">
                <a16:creationId xmlns:a16="http://schemas.microsoft.com/office/drawing/2014/main" id="{303C2637-ED99-ACDE-72B4-5CD3D85A5302}"/>
              </a:ext>
            </a:extLst>
          </p:cNvPr>
          <p:cNvSpPr>
            <a:spLocks noGrp="1"/>
          </p:cNvSpPr>
          <p:nvPr>
            <p:ph type="title"/>
          </p:nvPr>
        </p:nvSpPr>
        <p:spPr>
          <a:xfrm>
            <a:off x="224041" y="1529006"/>
            <a:ext cx="5636040" cy="2917317"/>
          </a:xfrm>
        </p:spPr>
        <p:txBody>
          <a:bodyPr/>
          <a:lstStyle/>
          <a:p>
            <a:pPr lvl="0">
              <a:defRPr/>
            </a:pPr>
            <a:r>
              <a:rPr lang="en-US" sz="1900" kern="100" dirty="0">
                <a:cs typeface="Times New Roman" panose="02020603050405020304" pitchFamily="18" charset="0"/>
              </a:rPr>
              <a:t>“</a:t>
            </a:r>
            <a:r>
              <a:rPr lang="en-GB" sz="1900" kern="100" dirty="0">
                <a:cs typeface="Times New Roman" panose="02020603050405020304" pitchFamily="18" charset="0"/>
              </a:rPr>
              <a:t>So God created man in his own image,</a:t>
            </a:r>
            <a:br>
              <a:rPr lang="en-GB" sz="1900" kern="100" dirty="0">
                <a:cs typeface="Times New Roman" panose="02020603050405020304" pitchFamily="18" charset="0"/>
              </a:rPr>
            </a:br>
            <a:r>
              <a:rPr lang="en-GB" sz="1900" kern="100" dirty="0">
                <a:cs typeface="Times New Roman" panose="02020603050405020304" pitchFamily="18" charset="0"/>
              </a:rPr>
              <a:t>    in the image of God he created him;</a:t>
            </a:r>
            <a:br>
              <a:rPr lang="en-GB" sz="1900" kern="100" dirty="0">
                <a:cs typeface="Times New Roman" panose="02020603050405020304" pitchFamily="18" charset="0"/>
              </a:rPr>
            </a:br>
            <a:r>
              <a:rPr lang="en-GB" sz="1900" kern="100" dirty="0">
                <a:cs typeface="Times New Roman" panose="02020603050405020304" pitchFamily="18" charset="0"/>
              </a:rPr>
              <a:t>    male and female he created them.</a:t>
            </a:r>
            <a:br>
              <a:rPr lang="en-GB" sz="1900" kern="100" dirty="0">
                <a:cs typeface="Times New Roman" panose="02020603050405020304" pitchFamily="18" charset="0"/>
              </a:rPr>
            </a:br>
            <a:br>
              <a:rPr lang="en-GB" sz="1900" kern="100" dirty="0">
                <a:cs typeface="Times New Roman" panose="02020603050405020304" pitchFamily="18" charset="0"/>
              </a:rPr>
            </a:br>
            <a:r>
              <a:rPr lang="en-GB" sz="1900" kern="100" dirty="0">
                <a:cs typeface="Times New Roman" panose="02020603050405020304" pitchFamily="18" charset="0"/>
              </a:rPr>
              <a:t>God blessed them. And God said to them, “Be fruitful and multiply and fill the earth and subdue it and have dominion over the fish of the sea </a:t>
            </a:r>
            <a:r>
              <a:rPr lang="en-GB" sz="2000" dirty="0">
                <a:solidFill>
                  <a:schemeClr val="bg2"/>
                </a:solidFill>
                <a:ea typeface="+mn-ea"/>
              </a:rPr>
              <a:t>and</a:t>
            </a:r>
            <a:r>
              <a:rPr lang="en-GB" sz="1900" kern="100" dirty="0">
                <a:cs typeface="Times New Roman" panose="02020603050405020304" pitchFamily="18" charset="0"/>
              </a:rPr>
              <a:t> over the birds of the heavens and over every living thing that moves on the earth.”…. And it was so. And God saw everything that he had made, and behold, it was very good.</a:t>
            </a:r>
            <a:br>
              <a:rPr lang="en-GB" sz="1900" kern="100" dirty="0">
                <a:latin typeface="Montserrat" panose="00000500000000000000" pitchFamily="2" charset="0"/>
                <a:cs typeface="Times New Roman" panose="02020603050405020304" pitchFamily="18" charset="0"/>
              </a:rPr>
            </a:br>
            <a:r>
              <a:rPr lang="en-GB" sz="1900" kern="100" dirty="0">
                <a:latin typeface="Montserrat" panose="00000500000000000000" pitchFamily="2" charset="0"/>
                <a:cs typeface="Times New Roman" panose="02020603050405020304" pitchFamily="18" charset="0"/>
              </a:rPr>
              <a:t> </a:t>
            </a:r>
            <a:br>
              <a:rPr lang="en-US" sz="1900" kern="100" dirty="0">
                <a:latin typeface="Montserrat" panose="00000500000000000000" pitchFamily="2" charset="0"/>
                <a:cs typeface="Times New Roman" panose="02020603050405020304" pitchFamily="18" charset="0"/>
              </a:rPr>
            </a:br>
            <a:r>
              <a:rPr lang="en-US" sz="1900" kern="100" dirty="0">
                <a:cs typeface="Times New Roman" panose="02020603050405020304" pitchFamily="18" charset="0"/>
              </a:rPr>
              <a:t>Genesis 1: 27-31</a:t>
            </a:r>
            <a:br>
              <a:rPr lang="en-US" sz="1900" dirty="0">
                <a:solidFill>
                  <a:srgbClr val="112643"/>
                </a:solidFill>
              </a:rPr>
            </a:br>
            <a:endParaRPr lang="en-US" sz="1900" dirty="0"/>
          </a:p>
        </p:txBody>
      </p:sp>
      <p:pic>
        <p:nvPicPr>
          <p:cNvPr id="12" name="Picture 11">
            <a:extLst>
              <a:ext uri="{FF2B5EF4-FFF2-40B4-BE49-F238E27FC236}">
                <a16:creationId xmlns:a16="http://schemas.microsoft.com/office/drawing/2014/main" id="{5C493C9A-8C93-E779-F92F-8D38848548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210" t="52996" r="18823"/>
          <a:stretch/>
        </p:blipFill>
        <p:spPr>
          <a:xfrm rot="418835">
            <a:off x="5787423" y="662854"/>
            <a:ext cx="2936283" cy="4252808"/>
          </a:xfrm>
          <a:prstGeom prst="rect">
            <a:avLst/>
          </a:prstGeom>
        </p:spPr>
      </p:pic>
      <p:sp>
        <p:nvSpPr>
          <p:cNvPr id="13" name="Title 5">
            <a:extLst>
              <a:ext uri="{FF2B5EF4-FFF2-40B4-BE49-F238E27FC236}">
                <a16:creationId xmlns:a16="http://schemas.microsoft.com/office/drawing/2014/main" id="{618BB6A7-3988-E0A1-ED06-0DB7FC95E176}"/>
              </a:ext>
            </a:extLst>
          </p:cNvPr>
          <p:cNvSpPr txBox="1">
            <a:spLocks/>
          </p:cNvSpPr>
          <p:nvPr/>
        </p:nvSpPr>
        <p:spPr>
          <a:xfrm>
            <a:off x="317499" y="124672"/>
            <a:ext cx="6938065" cy="442425"/>
          </a:xfrm>
          <a:prstGeom prst="rect">
            <a:avLst/>
          </a:prstGeom>
        </p:spPr>
        <p:txBody>
          <a:bodyPr vert="horz" lIns="0" tIns="45720" rIns="91440" bIns="45720" rtlCol="0" anchor="ctr">
            <a:noAutofit/>
          </a:bodyPr>
          <a:lstStyle>
            <a:lvl1pPr>
              <a:defRPr sz="2400" b="0">
                <a:latin typeface="+mn-lt"/>
                <a:ea typeface="+mj-ea"/>
                <a:cs typeface="+mj-cs"/>
              </a:defRPr>
            </a:lvl1pPr>
          </a:lstStyle>
          <a:p>
            <a:r>
              <a:rPr lang="en-US" sz="3600" dirty="0">
                <a:latin typeface="+mj-lt"/>
              </a:rPr>
              <a:t>Scripture</a:t>
            </a:r>
          </a:p>
        </p:txBody>
      </p:sp>
    </p:spTree>
    <p:extLst>
      <p:ext uri="{BB962C8B-B14F-4D97-AF65-F5344CB8AC3E}">
        <p14:creationId xmlns:p14="http://schemas.microsoft.com/office/powerpoint/2010/main" val="174418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F921-06A1-30A0-EE55-0C6DED02D51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5ACBD62-4B48-10DA-2588-39733B7FED0D}"/>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79FFF627-21F6-9513-9E9B-CDBA7B097912}"/>
              </a:ext>
            </a:extLst>
          </p:cNvPr>
          <p:cNvSpPr>
            <a:spLocks noGrp="1"/>
          </p:cNvSpPr>
          <p:nvPr>
            <p:ph type="title"/>
          </p:nvPr>
        </p:nvSpPr>
        <p:spPr>
          <a:xfrm>
            <a:off x="317499" y="124672"/>
            <a:ext cx="6938065" cy="442425"/>
          </a:xfrm>
        </p:spPr>
        <p:txBody>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13B97153-62A9-5203-A8D2-B4E84454D9E7}"/>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5</a:t>
            </a:fld>
            <a:endParaRPr lang="en-US" dirty="0"/>
          </a:p>
        </p:txBody>
      </p:sp>
      <p:sp>
        <p:nvSpPr>
          <p:cNvPr id="4" name="TextBox 3">
            <a:extLst>
              <a:ext uri="{FF2B5EF4-FFF2-40B4-BE49-F238E27FC236}">
                <a16:creationId xmlns:a16="http://schemas.microsoft.com/office/drawing/2014/main" id="{D146C579-0D5E-4F47-14C2-43272D114F99}"/>
              </a:ext>
            </a:extLst>
          </p:cNvPr>
          <p:cNvSpPr txBox="1"/>
          <p:nvPr/>
        </p:nvSpPr>
        <p:spPr>
          <a:xfrm>
            <a:off x="0" y="591336"/>
            <a:ext cx="9144000" cy="1708160"/>
          </a:xfrm>
          <a:prstGeom prst="rect">
            <a:avLst/>
          </a:prstGeom>
          <a:noFill/>
        </p:spPr>
        <p:txBody>
          <a:bodyPr wrap="square" rtlCol="0">
            <a:spAutoFit/>
          </a:bodyPr>
          <a:lstStyle/>
          <a:p>
            <a:pPr algn="ctr"/>
            <a:r>
              <a:rPr lang="en-GB" sz="2400" b="1" kern="100" dirty="0">
                <a:solidFill>
                  <a:srgbClr val="A5C400"/>
                </a:solidFill>
                <a:effectLst/>
                <a:latin typeface="+mn-lt"/>
                <a:ea typeface="Aptos" panose="020B0004020202020204" pitchFamily="34" charset="0"/>
                <a:cs typeface="Times New Roman" panose="02020603050405020304" pitchFamily="18" charset="0"/>
              </a:rPr>
              <a:t>Key words:</a:t>
            </a:r>
          </a:p>
          <a:p>
            <a:pPr algn="ctr"/>
            <a:r>
              <a:rPr lang="en-GB" sz="1900" dirty="0">
                <a:latin typeface="+mn-lt"/>
              </a:rPr>
              <a:t>Good neighbour;  virtues of faith, hope and love </a:t>
            </a:r>
          </a:p>
          <a:p>
            <a:pPr algn="ctr"/>
            <a:r>
              <a:rPr lang="en-GB" sz="2400" b="1" kern="100" dirty="0">
                <a:solidFill>
                  <a:srgbClr val="A5C400"/>
                </a:solidFill>
                <a:latin typeface="+mn-lt"/>
                <a:ea typeface="Aptos" panose="020B0004020202020204" pitchFamily="34" charset="0"/>
                <a:cs typeface="Times New Roman" panose="02020603050405020304" pitchFamily="18" charset="0"/>
              </a:rPr>
              <a:t>Key questions: </a:t>
            </a:r>
          </a:p>
          <a:p>
            <a:pPr algn="ctr"/>
            <a:r>
              <a:rPr lang="en-GB" sz="1900" dirty="0">
                <a:latin typeface="+mn-lt"/>
              </a:rPr>
              <a:t>Why is it important to look after our relationship with God, with our neighbour and with the earth itself?</a:t>
            </a:r>
          </a:p>
        </p:txBody>
      </p:sp>
      <p:pic>
        <p:nvPicPr>
          <p:cNvPr id="5" name="Picture 4">
            <a:extLst>
              <a:ext uri="{FF2B5EF4-FFF2-40B4-BE49-F238E27FC236}">
                <a16:creationId xmlns:a16="http://schemas.microsoft.com/office/drawing/2014/main" id="{4AE0367D-86CB-2469-4559-2C79B06EFBCB}"/>
              </a:ext>
            </a:extLst>
          </p:cNvPr>
          <p:cNvPicPr>
            <a:picLocks noChangeAspect="1"/>
          </p:cNvPicPr>
          <p:nvPr/>
        </p:nvPicPr>
        <p:blipFill>
          <a:blip r:embed="rId3"/>
          <a:stretch>
            <a:fillRect/>
          </a:stretch>
        </p:blipFill>
        <p:spPr>
          <a:xfrm>
            <a:off x="795019" y="2435593"/>
            <a:ext cx="3355555" cy="2366328"/>
          </a:xfrm>
          <a:prstGeom prst="rect">
            <a:avLst/>
          </a:prstGeom>
          <a:ln>
            <a:solidFill>
              <a:srgbClr val="002060"/>
            </a:solidFill>
          </a:ln>
        </p:spPr>
      </p:pic>
      <p:pic>
        <p:nvPicPr>
          <p:cNvPr id="9" name="Picture 8">
            <a:extLst>
              <a:ext uri="{FF2B5EF4-FFF2-40B4-BE49-F238E27FC236}">
                <a16:creationId xmlns:a16="http://schemas.microsoft.com/office/drawing/2014/main" id="{7DA3C1EB-69C5-690A-1CA4-2FF17BFAF641}"/>
              </a:ext>
            </a:extLst>
          </p:cNvPr>
          <p:cNvPicPr>
            <a:picLocks noChangeAspect="1"/>
          </p:cNvPicPr>
          <p:nvPr/>
        </p:nvPicPr>
        <p:blipFill>
          <a:blip r:embed="rId4"/>
          <a:stretch>
            <a:fillRect/>
          </a:stretch>
        </p:blipFill>
        <p:spPr>
          <a:xfrm>
            <a:off x="4942628" y="2465689"/>
            <a:ext cx="3340525" cy="2366328"/>
          </a:xfrm>
          <a:prstGeom prst="rect">
            <a:avLst/>
          </a:prstGeom>
          <a:ln>
            <a:solidFill>
              <a:srgbClr val="002060"/>
            </a:solidFill>
          </a:ln>
        </p:spPr>
      </p:pic>
    </p:spTree>
    <p:extLst>
      <p:ext uri="{BB962C8B-B14F-4D97-AF65-F5344CB8AC3E}">
        <p14:creationId xmlns:p14="http://schemas.microsoft.com/office/powerpoint/2010/main" val="120774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8F020-F5C8-9797-1013-8E6FAA33A65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67FA911-EAA0-40B1-5085-ABC7B299870B}"/>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8BF4D919-A687-3AD7-B97E-514E3B9C97A1}"/>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B70EDC9E-6112-53D4-C86C-9743AE629671}"/>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6</a:t>
            </a:fld>
            <a:endParaRPr lang="en-US" dirty="0"/>
          </a:p>
        </p:txBody>
      </p:sp>
      <p:sp>
        <p:nvSpPr>
          <p:cNvPr id="5" name="TextBox 4">
            <a:extLst>
              <a:ext uri="{FF2B5EF4-FFF2-40B4-BE49-F238E27FC236}">
                <a16:creationId xmlns:a16="http://schemas.microsoft.com/office/drawing/2014/main" id="{85F4A840-2859-110E-5843-3608755B802E}"/>
              </a:ext>
            </a:extLst>
          </p:cNvPr>
          <p:cNvSpPr txBox="1"/>
          <p:nvPr/>
        </p:nvSpPr>
        <p:spPr>
          <a:xfrm>
            <a:off x="4241197" y="860213"/>
            <a:ext cx="4799265" cy="4493538"/>
          </a:xfrm>
          <a:prstGeom prst="rect">
            <a:avLst/>
          </a:prstGeom>
          <a:noFill/>
        </p:spPr>
        <p:txBody>
          <a:bodyPr wrap="square" rtlCol="0">
            <a:spAutoFit/>
          </a:bodyPr>
          <a:lstStyle/>
          <a:p>
            <a:pPr marL="0" indent="0" algn="l">
              <a:buNone/>
            </a:pPr>
            <a:r>
              <a:rPr lang="en-GB" sz="3000" b="1" kern="100" dirty="0">
                <a:solidFill>
                  <a:srgbClr val="A5C400"/>
                </a:solidFill>
                <a:latin typeface="+mn-lt"/>
                <a:ea typeface="Aptos" panose="020B0004020202020204" pitchFamily="34" charset="0"/>
                <a:cs typeface="Times New Roman" panose="02020603050405020304" pitchFamily="18" charset="0"/>
              </a:rPr>
              <a:t>Good neighbour</a:t>
            </a:r>
          </a:p>
          <a:p>
            <a:pPr marL="0" indent="0">
              <a:buNone/>
            </a:pPr>
            <a:r>
              <a:rPr lang="en-US" sz="2000" dirty="0">
                <a:latin typeface="+mn-lt"/>
              </a:rPr>
              <a:t>A good neighbour is one who looks after others, near and far, to make sure they have what they need.</a:t>
            </a:r>
          </a:p>
          <a:p>
            <a:pPr marL="0" indent="0">
              <a:buNone/>
            </a:pPr>
            <a:endParaRPr lang="en-US" sz="2000" dirty="0">
              <a:latin typeface="+mn-lt"/>
            </a:endParaRPr>
          </a:p>
          <a:p>
            <a:pPr marL="0" indent="0">
              <a:buNone/>
            </a:pPr>
            <a:r>
              <a:rPr lang="en-US" sz="2000" dirty="0">
                <a:latin typeface="+mn-lt"/>
              </a:rPr>
              <a:t>In what ways are the people in this picture being good neighbours?</a:t>
            </a:r>
          </a:p>
          <a:p>
            <a:pPr marL="0" indent="0">
              <a:buNone/>
            </a:pPr>
            <a:endParaRPr lang="en-US" sz="2000" dirty="0">
              <a:latin typeface="+mn-lt"/>
            </a:endParaRPr>
          </a:p>
          <a:p>
            <a:pPr marL="0" indent="0">
              <a:buNone/>
            </a:pPr>
            <a:r>
              <a:rPr lang="en-GB" sz="2000" dirty="0">
                <a:latin typeface="+mn-lt"/>
              </a:rPr>
              <a:t>What could be added to the poster?</a:t>
            </a:r>
          </a:p>
          <a:p>
            <a:pPr marL="0" indent="0">
              <a:buNone/>
            </a:pPr>
            <a:endParaRPr lang="en-GB" sz="2000" dirty="0">
              <a:latin typeface="+mn-lt"/>
            </a:endParaRPr>
          </a:p>
          <a:p>
            <a:pPr marL="0" indent="0">
              <a:buNone/>
            </a:pPr>
            <a:r>
              <a:rPr lang="en-GB" sz="2000" dirty="0">
                <a:latin typeface="+mn-lt"/>
              </a:rPr>
              <a:t>How could YOU be a good neighbour?</a:t>
            </a:r>
          </a:p>
          <a:p>
            <a:endParaRPr lang="en-GB" sz="3600" kern="100" dirty="0">
              <a:solidFill>
                <a:schemeClr val="tx1"/>
              </a:solidFill>
              <a:latin typeface="Montserrat" panose="00000500000000000000" pitchFamily="2" charset="0"/>
              <a:cs typeface="Times New Roman" panose="02020603050405020304" pitchFamily="18" charset="0"/>
            </a:endParaRPr>
          </a:p>
        </p:txBody>
      </p:sp>
      <p:pic>
        <p:nvPicPr>
          <p:cNvPr id="4" name="Picture 3">
            <a:extLst>
              <a:ext uri="{FF2B5EF4-FFF2-40B4-BE49-F238E27FC236}">
                <a16:creationId xmlns:a16="http://schemas.microsoft.com/office/drawing/2014/main" id="{9FC9C01E-0091-A946-50AB-DAAD884868CA}"/>
              </a:ext>
            </a:extLst>
          </p:cNvPr>
          <p:cNvPicPr>
            <a:picLocks noChangeAspect="1"/>
          </p:cNvPicPr>
          <p:nvPr/>
        </p:nvPicPr>
        <p:blipFill>
          <a:blip r:embed="rId3"/>
          <a:stretch>
            <a:fillRect/>
          </a:stretch>
        </p:blipFill>
        <p:spPr>
          <a:xfrm>
            <a:off x="317499" y="860213"/>
            <a:ext cx="3832024" cy="3858092"/>
          </a:xfrm>
          <a:prstGeom prst="rect">
            <a:avLst/>
          </a:prstGeom>
          <a:ln>
            <a:solidFill>
              <a:srgbClr val="002060"/>
            </a:solidFill>
          </a:ln>
        </p:spPr>
      </p:pic>
    </p:spTree>
    <p:extLst>
      <p:ext uri="{BB962C8B-B14F-4D97-AF65-F5344CB8AC3E}">
        <p14:creationId xmlns:p14="http://schemas.microsoft.com/office/powerpoint/2010/main" val="14021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F53B2-F0B3-D62B-E79F-6AB787D94F2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E5B02F1-97C8-A513-98CB-666F94DCBF1C}"/>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C9C15A64-EC62-B151-F223-FDAD1414FEFD}"/>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7</a:t>
            </a:fld>
            <a:endParaRPr lang="en-US" dirty="0"/>
          </a:p>
        </p:txBody>
      </p:sp>
      <p:sp>
        <p:nvSpPr>
          <p:cNvPr id="5" name="TextBox 4">
            <a:extLst>
              <a:ext uri="{FF2B5EF4-FFF2-40B4-BE49-F238E27FC236}">
                <a16:creationId xmlns:a16="http://schemas.microsoft.com/office/drawing/2014/main" id="{E543637D-4E1A-1721-6E7B-A32A6DF2A2C1}"/>
              </a:ext>
            </a:extLst>
          </p:cNvPr>
          <p:cNvSpPr txBox="1"/>
          <p:nvPr/>
        </p:nvSpPr>
        <p:spPr>
          <a:xfrm>
            <a:off x="5257798" y="905071"/>
            <a:ext cx="3822699" cy="3939540"/>
          </a:xfrm>
          <a:prstGeom prst="rect">
            <a:avLst/>
          </a:prstGeom>
          <a:noFill/>
        </p:spPr>
        <p:txBody>
          <a:bodyPr wrap="square" rtlCol="0">
            <a:spAutoFit/>
          </a:bodyPr>
          <a:lstStyle/>
          <a:p>
            <a:pPr marL="0" indent="0" algn="l">
              <a:buNone/>
            </a:pPr>
            <a:r>
              <a:rPr lang="en-GB" sz="3000" b="1" kern="100" dirty="0">
                <a:solidFill>
                  <a:srgbClr val="A5C400"/>
                </a:solidFill>
                <a:latin typeface="+mn-lt"/>
                <a:ea typeface="Aptos" panose="020B0004020202020204" pitchFamily="34" charset="0"/>
                <a:cs typeface="Times New Roman" panose="02020603050405020304" pitchFamily="18" charset="0"/>
              </a:rPr>
              <a:t>Virtues </a:t>
            </a:r>
          </a:p>
          <a:p>
            <a:pPr algn="l" fontAlgn="base"/>
            <a:r>
              <a:rPr lang="en-GB" sz="2000" b="0" dirty="0">
                <a:latin typeface="+mn-lt"/>
              </a:rPr>
              <a:t>How are the people in this poster living out the theological </a:t>
            </a:r>
            <a:r>
              <a:rPr lang="en-US" sz="2000" b="0" dirty="0">
                <a:latin typeface="+mn-lt"/>
              </a:rPr>
              <a:t>virtues of faith, hope and love?</a:t>
            </a:r>
            <a:br>
              <a:rPr lang="en-US" sz="2000" b="0" dirty="0">
                <a:latin typeface="+mn-lt"/>
              </a:rPr>
            </a:br>
            <a:br>
              <a:rPr lang="en-US" sz="2000" b="0" dirty="0">
                <a:latin typeface="+mn-lt"/>
              </a:rPr>
            </a:br>
            <a:r>
              <a:rPr lang="en-US" sz="2000" b="0" dirty="0">
                <a:latin typeface="+mn-lt"/>
              </a:rPr>
              <a:t>How can the virtues of </a:t>
            </a:r>
            <a:r>
              <a:rPr lang="en-US" sz="2000" b="1" dirty="0">
                <a:latin typeface="+mn-lt"/>
              </a:rPr>
              <a:t>faith, hope and love </a:t>
            </a:r>
            <a:r>
              <a:rPr lang="en-US" sz="2000" b="0" dirty="0">
                <a:latin typeface="+mn-lt"/>
              </a:rPr>
              <a:t>help you to be a good neighbour and have good relationships?</a:t>
            </a:r>
            <a:endParaRPr lang="en-GB" sz="2000" b="1" kern="100" dirty="0">
              <a:solidFill>
                <a:schemeClr val="tx1"/>
              </a:solidFill>
              <a:latin typeface="+mn-lt"/>
              <a:ea typeface="Aptos" panose="020B0004020202020204" pitchFamily="34" charset="0"/>
              <a:cs typeface="Times New Roman" panose="02020603050405020304" pitchFamily="18" charset="0"/>
            </a:endParaRPr>
          </a:p>
          <a:p>
            <a:pPr marL="342900" lvl="0" indent="-342900" fontAlgn="base">
              <a:buFont typeface="+mj-lt"/>
              <a:buAutoNum type="arabicParenR"/>
            </a:pPr>
            <a:endParaRPr lang="en-GB" sz="2000" kern="100" dirty="0">
              <a:solidFill>
                <a:schemeClr val="tx1"/>
              </a:solidFill>
              <a:latin typeface="Montserrat" panose="00000500000000000000" pitchFamily="2" charset="0"/>
              <a:cs typeface="Times New Roman" panose="02020603050405020304" pitchFamily="18" charset="0"/>
            </a:endParaRPr>
          </a:p>
          <a:p>
            <a:pPr algn="l"/>
            <a:endParaRPr lang="en-GB" sz="2000" kern="100" dirty="0">
              <a:solidFill>
                <a:schemeClr val="tx1"/>
              </a:solidFill>
              <a:latin typeface="Montserrat" panose="00000500000000000000" pitchFamily="2" charset="0"/>
              <a:cs typeface="Times New Roman" panose="02020603050405020304" pitchFamily="18" charset="0"/>
            </a:endParaRPr>
          </a:p>
        </p:txBody>
      </p:sp>
      <p:pic>
        <p:nvPicPr>
          <p:cNvPr id="12" name="Picture 11">
            <a:extLst>
              <a:ext uri="{FF2B5EF4-FFF2-40B4-BE49-F238E27FC236}">
                <a16:creationId xmlns:a16="http://schemas.microsoft.com/office/drawing/2014/main" id="{16211C11-9B44-32E1-7D4E-9F910B142E7E}"/>
              </a:ext>
            </a:extLst>
          </p:cNvPr>
          <p:cNvPicPr>
            <a:picLocks noChangeAspect="1"/>
          </p:cNvPicPr>
          <p:nvPr/>
        </p:nvPicPr>
        <p:blipFill>
          <a:blip r:embed="rId3"/>
          <a:stretch>
            <a:fillRect/>
          </a:stretch>
        </p:blipFill>
        <p:spPr>
          <a:xfrm>
            <a:off x="317499" y="905071"/>
            <a:ext cx="4940299" cy="3499559"/>
          </a:xfrm>
          <a:prstGeom prst="rect">
            <a:avLst/>
          </a:prstGeom>
          <a:ln>
            <a:solidFill>
              <a:srgbClr val="002060"/>
            </a:solidFill>
          </a:ln>
        </p:spPr>
      </p:pic>
    </p:spTree>
    <p:extLst>
      <p:ext uri="{BB962C8B-B14F-4D97-AF65-F5344CB8AC3E}">
        <p14:creationId xmlns:p14="http://schemas.microsoft.com/office/powerpoint/2010/main" val="353413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799CF-D4F9-5F61-9F36-52E409773F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9962980-ED37-9893-0870-F53712171591}"/>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A00A009A-E797-3E45-4C92-216CFD0DC87D}"/>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8</a:t>
            </a:fld>
            <a:endParaRPr lang="en-US" dirty="0"/>
          </a:p>
        </p:txBody>
      </p:sp>
      <p:sp>
        <p:nvSpPr>
          <p:cNvPr id="5" name="TextBox 4">
            <a:extLst>
              <a:ext uri="{FF2B5EF4-FFF2-40B4-BE49-F238E27FC236}">
                <a16:creationId xmlns:a16="http://schemas.microsoft.com/office/drawing/2014/main" id="{912B29FC-FC52-3386-FD30-9AD37D138303}"/>
              </a:ext>
            </a:extLst>
          </p:cNvPr>
          <p:cNvSpPr txBox="1"/>
          <p:nvPr/>
        </p:nvSpPr>
        <p:spPr>
          <a:xfrm>
            <a:off x="317499" y="852298"/>
            <a:ext cx="3822699" cy="3816429"/>
          </a:xfrm>
          <a:prstGeom prst="rect">
            <a:avLst/>
          </a:prstGeom>
          <a:noFill/>
        </p:spPr>
        <p:txBody>
          <a:bodyPr wrap="square" rtlCol="0">
            <a:spAutoFit/>
          </a:bodyPr>
          <a:lstStyle/>
          <a:p>
            <a:pPr marL="0" indent="0" algn="l">
              <a:buNone/>
            </a:pPr>
            <a:r>
              <a:rPr lang="en-GB" sz="2400" b="1" kern="100" dirty="0">
                <a:solidFill>
                  <a:srgbClr val="A5C400"/>
                </a:solidFill>
                <a:latin typeface="+mn-lt"/>
                <a:ea typeface="Aptos" panose="020B0004020202020204" pitchFamily="34" charset="0"/>
                <a:cs typeface="Times New Roman" panose="02020603050405020304" pitchFamily="18" charset="0"/>
              </a:rPr>
              <a:t>Faith, hope and love </a:t>
            </a:r>
          </a:p>
          <a:p>
            <a:pPr algn="l" fontAlgn="base"/>
            <a:r>
              <a:rPr lang="en-US" sz="2200" dirty="0">
                <a:latin typeface="+mn-lt"/>
              </a:rPr>
              <a:t>How can your life </a:t>
            </a:r>
            <a:br>
              <a:rPr lang="en-US" sz="2200" dirty="0">
                <a:latin typeface="+mn-lt"/>
              </a:rPr>
            </a:br>
            <a:r>
              <a:rPr lang="en-US" sz="2200" dirty="0">
                <a:latin typeface="+mn-lt"/>
              </a:rPr>
              <a:t>and the lives of others be transformed by the virtues of faith, hope and love?</a:t>
            </a:r>
            <a:br>
              <a:rPr lang="en-US" sz="2200" dirty="0">
                <a:latin typeface="+mn-lt"/>
              </a:rPr>
            </a:br>
            <a:br>
              <a:rPr lang="en-US" sz="2200" dirty="0">
                <a:latin typeface="+mn-lt"/>
              </a:rPr>
            </a:br>
            <a:r>
              <a:rPr lang="en-US" sz="2200" dirty="0">
                <a:latin typeface="+mn-lt"/>
              </a:rPr>
              <a:t>If you created a virtues poster, what might it  include?</a:t>
            </a:r>
            <a:endParaRPr lang="en-GB" sz="2200" dirty="0">
              <a:latin typeface="+mn-lt"/>
            </a:endParaRPr>
          </a:p>
          <a:p>
            <a:pPr algn="l"/>
            <a:endParaRPr lang="en-GB" sz="2000" kern="100" dirty="0">
              <a:solidFill>
                <a:schemeClr val="tx1"/>
              </a:solidFill>
              <a:latin typeface="Montserrat" panose="00000500000000000000" pitchFamily="2" charset="0"/>
              <a:cs typeface="Times New Roman" panose="02020603050405020304" pitchFamily="18" charset="0"/>
            </a:endParaRPr>
          </a:p>
        </p:txBody>
      </p:sp>
      <p:pic>
        <p:nvPicPr>
          <p:cNvPr id="12" name="Picture 11">
            <a:extLst>
              <a:ext uri="{FF2B5EF4-FFF2-40B4-BE49-F238E27FC236}">
                <a16:creationId xmlns:a16="http://schemas.microsoft.com/office/drawing/2014/main" id="{95D214CC-3664-9B55-EF55-BCF15B610EA0}"/>
              </a:ext>
            </a:extLst>
          </p:cNvPr>
          <p:cNvPicPr>
            <a:picLocks noChangeAspect="1"/>
          </p:cNvPicPr>
          <p:nvPr/>
        </p:nvPicPr>
        <p:blipFill>
          <a:blip r:embed="rId3"/>
          <a:stretch>
            <a:fillRect/>
          </a:stretch>
        </p:blipFill>
        <p:spPr>
          <a:xfrm>
            <a:off x="4013200" y="897515"/>
            <a:ext cx="4940299" cy="3499559"/>
          </a:xfrm>
          <a:prstGeom prst="rect">
            <a:avLst/>
          </a:prstGeom>
          <a:ln>
            <a:solidFill>
              <a:srgbClr val="002060"/>
            </a:solidFill>
          </a:ln>
        </p:spPr>
      </p:pic>
    </p:spTree>
    <p:extLst>
      <p:ext uri="{BB962C8B-B14F-4D97-AF65-F5344CB8AC3E}">
        <p14:creationId xmlns:p14="http://schemas.microsoft.com/office/powerpoint/2010/main" val="154061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E50E9-7A88-9335-2427-672041B5E7D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F484A3E-B678-FD0D-932C-90F6B3AA0450}"/>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A8FC6657-1E94-F6ED-189D-E2F34DEF0030}"/>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9</a:t>
            </a:fld>
            <a:endParaRPr lang="en-US" dirty="0"/>
          </a:p>
        </p:txBody>
      </p:sp>
      <p:sp>
        <p:nvSpPr>
          <p:cNvPr id="5" name="TextBox 4">
            <a:extLst>
              <a:ext uri="{FF2B5EF4-FFF2-40B4-BE49-F238E27FC236}">
                <a16:creationId xmlns:a16="http://schemas.microsoft.com/office/drawing/2014/main" id="{BD5F8B82-79A7-0EE8-36FA-F9409E5A5016}"/>
              </a:ext>
            </a:extLst>
          </p:cNvPr>
          <p:cNvSpPr txBox="1"/>
          <p:nvPr/>
        </p:nvSpPr>
        <p:spPr>
          <a:xfrm>
            <a:off x="5537199" y="766759"/>
            <a:ext cx="3329338" cy="4062651"/>
          </a:xfrm>
          <a:prstGeom prst="rect">
            <a:avLst/>
          </a:prstGeom>
          <a:noFill/>
        </p:spPr>
        <p:txBody>
          <a:bodyPr wrap="square" rtlCol="0">
            <a:spAutoFit/>
          </a:bodyPr>
          <a:lstStyle/>
          <a:p>
            <a:pPr marL="0" indent="0" algn="l">
              <a:buNone/>
            </a:pPr>
            <a:r>
              <a:rPr lang="en-GB" dirty="0">
                <a:latin typeface="+mn-lt"/>
              </a:rPr>
              <a:t>Being a </a:t>
            </a:r>
            <a:r>
              <a:rPr lang="en-GB" b="1" dirty="0">
                <a:solidFill>
                  <a:srgbClr val="A5C400"/>
                </a:solidFill>
                <a:latin typeface="+mn-lt"/>
              </a:rPr>
              <a:t>good</a:t>
            </a:r>
            <a:r>
              <a:rPr lang="en-GB" dirty="0">
                <a:latin typeface="+mn-lt"/>
              </a:rPr>
              <a:t> </a:t>
            </a:r>
            <a:r>
              <a:rPr lang="en-GB" b="1" dirty="0">
                <a:solidFill>
                  <a:srgbClr val="A5C400"/>
                </a:solidFill>
                <a:latin typeface="+mn-lt"/>
              </a:rPr>
              <a:t>neighbour </a:t>
            </a:r>
            <a:r>
              <a:rPr lang="en-GB" dirty="0">
                <a:latin typeface="+mn-lt"/>
              </a:rPr>
              <a:t>means thinking of others. We can do this by demonstrating the virtues of faith, hope and love.</a:t>
            </a:r>
          </a:p>
          <a:p>
            <a:pPr marL="0" indent="0" algn="l">
              <a:buNone/>
            </a:pPr>
            <a:endParaRPr lang="en-GB" dirty="0">
              <a:latin typeface="+mn-lt"/>
            </a:endParaRPr>
          </a:p>
          <a:p>
            <a:pPr marL="0" indent="0" algn="l">
              <a:buNone/>
            </a:pPr>
            <a:r>
              <a:rPr lang="en-GB" dirty="0">
                <a:latin typeface="+mn-lt"/>
              </a:rPr>
              <a:t>Being a </a:t>
            </a:r>
            <a:r>
              <a:rPr lang="en-GB" b="1" dirty="0">
                <a:solidFill>
                  <a:srgbClr val="A5C400"/>
                </a:solidFill>
                <a:latin typeface="+mn-lt"/>
              </a:rPr>
              <a:t>good global neighbour </a:t>
            </a:r>
            <a:r>
              <a:rPr lang="en-GB" dirty="0">
                <a:latin typeface="+mn-lt"/>
              </a:rPr>
              <a:t>involves working together towards a common goal, which is creating a better world (our common home) for the future.</a:t>
            </a:r>
          </a:p>
          <a:p>
            <a:pPr algn="l"/>
            <a:endParaRPr lang="en-GB" sz="2400" kern="100" dirty="0">
              <a:solidFill>
                <a:schemeClr val="tx1"/>
              </a:solidFill>
              <a:latin typeface="Montserrat" panose="00000500000000000000" pitchFamily="2" charset="0"/>
              <a:cs typeface="Times New Roman" panose="02020603050405020304" pitchFamily="18" charset="0"/>
            </a:endParaRPr>
          </a:p>
        </p:txBody>
      </p:sp>
      <p:pic>
        <p:nvPicPr>
          <p:cNvPr id="4" name="Picture 3">
            <a:extLst>
              <a:ext uri="{FF2B5EF4-FFF2-40B4-BE49-F238E27FC236}">
                <a16:creationId xmlns:a16="http://schemas.microsoft.com/office/drawing/2014/main" id="{5AF3EF65-DFEA-589B-FD50-A6D3E054765A}"/>
              </a:ext>
            </a:extLst>
          </p:cNvPr>
          <p:cNvPicPr>
            <a:picLocks noChangeAspect="1"/>
          </p:cNvPicPr>
          <p:nvPr/>
        </p:nvPicPr>
        <p:blipFill>
          <a:blip r:embed="rId3"/>
          <a:stretch>
            <a:fillRect/>
          </a:stretch>
        </p:blipFill>
        <p:spPr>
          <a:xfrm>
            <a:off x="317499" y="850034"/>
            <a:ext cx="5104901" cy="3611716"/>
          </a:xfrm>
          <a:prstGeom prst="rect">
            <a:avLst/>
          </a:prstGeom>
          <a:ln>
            <a:solidFill>
              <a:srgbClr val="002060"/>
            </a:solidFill>
          </a:ln>
        </p:spPr>
      </p:pic>
    </p:spTree>
    <p:extLst>
      <p:ext uri="{BB962C8B-B14F-4D97-AF65-F5344CB8AC3E}">
        <p14:creationId xmlns:p14="http://schemas.microsoft.com/office/powerpoint/2010/main" val="236650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CAFOD new brand TEMPLATE 2025">
      <a:dk1>
        <a:srgbClr val="000000"/>
      </a:dk1>
      <a:lt1>
        <a:srgbClr val="FFFFFF"/>
      </a:lt1>
      <a:dk2>
        <a:srgbClr val="58A333"/>
      </a:dk2>
      <a:lt2>
        <a:srgbClr val="222444"/>
      </a:lt2>
      <a:accent1>
        <a:srgbClr val="A2C617"/>
      </a:accent1>
      <a:accent2>
        <a:srgbClr val="FAC850"/>
      </a:accent2>
      <a:accent3>
        <a:srgbClr val="EE7103"/>
      </a:accent3>
      <a:accent4>
        <a:srgbClr val="DC0014"/>
      </a:accent4>
      <a:accent5>
        <a:srgbClr val="E83273"/>
      </a:accent5>
      <a:accent6>
        <a:srgbClr val="7666AD"/>
      </a:accent6>
      <a:hlink>
        <a:srgbClr val="30BAC7"/>
      </a:hlink>
      <a:folHlink>
        <a:srgbClr val="A2C617"/>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Deeper header for cover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90841315-1a7e-4a5b-a576-d9c66ec88916" xsi:nil="true"/>
    <type_x0020_of_x0020_logo xmlns="90841315-1a7e-4a5b-a576-d9c66ec88916" xsi:nil="true"/>
    <_dlc_DocId xmlns="04672002-f21f-4240-adfb-f0b653fb6fb5">SZUU6KYVHK2A-965008382-234</_dlc_DocId>
    <_dlc_DocIdUrl xmlns="04672002-f21f-4240-adfb-f0b653fb6fb5">
      <Url>https://cafod365.sharepoint.com/sites/int/CreativeContent/_layouts/15/DocIdRedir.aspx?ID=SZUU6KYVHK2A-965008382-234</Url>
      <Description>SZUU6KYVHK2A-965008382-234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22C27DB9812F1F4CB90A5C444ACA77F1" ma:contentTypeVersion="2975" ma:contentTypeDescription="Create a new document." ma:contentTypeScope="" ma:versionID="214064d68ec888ad6ef0e141b61340bd">
  <xsd:schema xmlns:xsd="http://www.w3.org/2001/XMLSchema" xmlns:xs="http://www.w3.org/2001/XMLSchema" xmlns:p="http://schemas.microsoft.com/office/2006/metadata/properties" xmlns:ns2="04672002-f21f-4240-adfb-f0b653fb6fb5" xmlns:ns3="90841315-1a7e-4a5b-a576-d9c66ec88916" xmlns:ns4="00e50e80-58b4-4d16-bf00-896561ced75b" targetNamespace="http://schemas.microsoft.com/office/2006/metadata/properties" ma:root="true" ma:fieldsID="9e146d007034eed51d305ae273a6ea6b" ns2:_="" ns3:_="" ns4:_="">
    <xsd:import namespace="04672002-f21f-4240-adfb-f0b653fb6fb5"/>
    <xsd:import namespace="90841315-1a7e-4a5b-a576-d9c66ec88916"/>
    <xsd:import namespace="00e50e80-58b4-4d16-bf00-896561ced75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Document_x0020_type" minOccurs="0"/>
                <xsd:element ref="ns3:type_x0020_of_x0020_logo" minOccurs="0"/>
                <xsd:element ref="ns4:SharedWithUsers" minOccurs="0"/>
                <xsd:element ref="ns4:SharedWithDetails" minOccurs="0"/>
                <xsd:element ref="ns3:MediaServiceAutoKeyPoints" minOccurs="0"/>
                <xsd:element ref="ns3:MediaServiceKeyPoints"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0841315-1a7e-4a5b-a576-d9c66ec889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Document_x0020_type" ma:index="16" nillable="true" ma:displayName="Document type" ma:description="Logos&#10;Policy&#10;Templates" ma:format="Dropdown" ma:internalName="Document_x0020_type">
      <xsd:simpleType>
        <xsd:restriction base="dms:Choice">
          <xsd:enumeration value="Logos"/>
          <xsd:enumeration value="Policy"/>
          <xsd:enumeration value="Templates"/>
          <xsd:enumeration value="Training"/>
          <xsd:enumeration value="Guidelines"/>
        </xsd:restriction>
      </xsd:simpleType>
    </xsd:element>
    <xsd:element name="type_x0020_of_x0020_logo" ma:index="17" nillable="true" ma:displayName="type of logo or template" ma:format="Dropdown" ma:internalName="type_x0020_of_x0020_logo">
      <xsd:simpleType>
        <xsd:restriction base="dms:Choice">
          <xsd:enumeration value="jpeg"/>
          <xsd:enumeration value="png"/>
          <xsd:enumeration value="eps"/>
          <xsd:enumeration value="pdf vector"/>
          <xsd:enumeration value="guidelines"/>
          <xsd:enumeration value="PPT templates"/>
          <xsd:enumeration value="Word templates"/>
          <xsd:enumeration value="tif"/>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e50e80-58b4-4d16-bf00-896561ced7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880FD4-C537-4FE3-BF29-620D65E12577}">
  <ds:schemaRefs>
    <ds:schemaRef ds:uri="http://purl.org/dc/terms/"/>
    <ds:schemaRef ds:uri="00e50e80-58b4-4d16-bf00-896561ced75b"/>
    <ds:schemaRef ds:uri="http://schemas.microsoft.com/office/2006/documentManagement/types"/>
    <ds:schemaRef ds:uri="http://schemas.microsoft.com/office/2006/metadata/properties"/>
    <ds:schemaRef ds:uri="90841315-1a7e-4a5b-a576-d9c66ec88916"/>
    <ds:schemaRef ds:uri="http://purl.org/dc/elements/1.1/"/>
    <ds:schemaRef ds:uri="http://schemas.openxmlformats.org/package/2006/metadata/core-properties"/>
    <ds:schemaRef ds:uri="http://schemas.microsoft.com/office/infopath/2007/PartnerControls"/>
    <ds:schemaRef ds:uri="04672002-f21f-4240-adfb-f0b653fb6fb5"/>
    <ds:schemaRef ds:uri="http://www.w3.org/XML/1998/namespace"/>
    <ds:schemaRef ds:uri="http://purl.org/dc/dcmitype/"/>
  </ds:schemaRefs>
</ds:datastoreItem>
</file>

<file path=customXml/itemProps2.xml><?xml version="1.0" encoding="utf-8"?>
<ds:datastoreItem xmlns:ds="http://schemas.openxmlformats.org/officeDocument/2006/customXml" ds:itemID="{558CADD5-7CDB-4674-A12B-6A140624B8F7}">
  <ds:schemaRefs>
    <ds:schemaRef ds:uri="http://schemas.microsoft.com/sharepoint/v3/contenttype/forms"/>
  </ds:schemaRefs>
</ds:datastoreItem>
</file>

<file path=customXml/itemProps3.xml><?xml version="1.0" encoding="utf-8"?>
<ds:datastoreItem xmlns:ds="http://schemas.openxmlformats.org/officeDocument/2006/customXml" ds:itemID="{ACDDB819-B1C6-44E0-A4E7-79EC63B129E2}">
  <ds:schemaRefs>
    <ds:schemaRef ds:uri="http://schemas.microsoft.com/sharepoint/events"/>
  </ds:schemaRefs>
</ds:datastoreItem>
</file>

<file path=customXml/itemProps4.xml><?xml version="1.0" encoding="utf-8"?>
<ds:datastoreItem xmlns:ds="http://schemas.openxmlformats.org/officeDocument/2006/customXml" ds:itemID="{AA4729AB-9B2A-4504-A273-E6170BBAD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90841315-1a7e-4a5b-a576-d9c66ec88916"/>
    <ds:schemaRef ds:uri="00e50e80-58b4-4d16-bf00-896561ced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11411</TotalTime>
  <Words>1940</Words>
  <Application>Microsoft Office PowerPoint</Application>
  <PresentationFormat>On-screen Show (16:9)</PresentationFormat>
  <Paragraphs>200</Paragraphs>
  <Slides>14</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Aptos</vt:lpstr>
      <vt:lpstr>Montserrat Light</vt:lpstr>
      <vt:lpstr>Arial</vt:lpstr>
      <vt:lpstr>Montessarat</vt:lpstr>
      <vt:lpstr>Montserrat ExtraBold</vt:lpstr>
      <vt:lpstr>Times New Roman</vt:lpstr>
      <vt:lpstr>Century Gothic</vt:lpstr>
      <vt:lpstr>Arial Black</vt:lpstr>
      <vt:lpstr>Montserrat</vt:lpstr>
      <vt:lpstr>Symbol</vt:lpstr>
      <vt:lpstr>Office Theme</vt:lpstr>
      <vt:lpstr>Deeper header for cover slides</vt:lpstr>
      <vt:lpstr>Year 4 RED poster activities </vt:lpstr>
      <vt:lpstr>Year 3   Year 4</vt:lpstr>
      <vt:lpstr>God’s gifts</vt:lpstr>
      <vt:lpstr>“So God created man in his own image,     in the image of God he created him;     male and female he created them.  God blessed them. And God said to them, “Be fruitful and multiply and fill the earth and subdue it and have dominion over the fish of the sea and over the birds of the heavens and over every living thing that moves on the earth.”…. And it was so. And God saw everything that he had made, and behold, it was very good.   Genesis 1: 27-31 </vt:lpstr>
      <vt:lpstr>God’s world</vt:lpstr>
      <vt:lpstr>God’s world</vt:lpstr>
      <vt:lpstr>God’s world</vt:lpstr>
      <vt:lpstr>God’s world</vt:lpstr>
      <vt:lpstr>God’s world</vt:lpstr>
      <vt:lpstr>God’s world</vt:lpstr>
      <vt:lpstr>God’s world</vt:lpstr>
      <vt:lpstr>God’s world</vt:lpstr>
      <vt:lpstr>Let us pray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Victoria Ahmed</dc:creator>
  <cp:lastModifiedBy>Victoria Ahmed</cp:lastModifiedBy>
  <cp:revision>21</cp:revision>
  <dcterms:created xsi:type="dcterms:W3CDTF">2025-02-19T13:24:09Z</dcterms:created>
  <dcterms:modified xsi:type="dcterms:W3CDTF">2025-06-03T11:04:04Z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2025-02-19T00:00:00Z</vt:filetime>
  </property>
  <property fmtid="{D5CDD505-2E9C-101B-9397-08002B2CF9AE}" pid="3" name="Creator">
    <vt:lpwstr>Adobe InDesign 20.1 (Macintosh)</vt:lpwstr>
  </property>
  <property fmtid="{D5CDD505-2E9C-101B-9397-08002B2CF9AE}" pid="4" name="LastSaved">
    <vt:filetime>2025-02-19T00:00:00Z</vt:filetime>
  </property>
  <property fmtid="{D5CDD505-2E9C-101B-9397-08002B2CF9AE}" pid="5" name="Producer">
    <vt:lpwstr>Adobe PDF Library 17.0</vt:lpwstr>
  </property>
  <property fmtid="{D5CDD505-2E9C-101B-9397-08002B2CF9AE}" pid="6" name="ContentTypeId">
    <vt:lpwstr>0x01010022C27DB9812F1F4CB90A5C444ACA77F1</vt:lpwstr>
  </property>
  <property fmtid="{D5CDD505-2E9C-101B-9397-08002B2CF9AE}" pid="7" name="_dlc_DocIdItemGuid">
    <vt:lpwstr>a2bc387f-4a1d-4640-9571-1c7cbfe248fe</vt:lpwstr>
  </property>
</Properties>
</file>