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77" r:id="rId7"/>
    <p:sldId id="278" r:id="rId8"/>
    <p:sldId id="279" r:id="rId9"/>
    <p:sldId id="283" r:id="rId10"/>
    <p:sldId id="280" r:id="rId11"/>
    <p:sldId id="287" r:id="rId12"/>
    <p:sldId id="288" r:id="rId13"/>
    <p:sldId id="282" r:id="rId14"/>
    <p:sldId id="286" r:id="rId15"/>
    <p:sldId id="290" r:id="rId16"/>
    <p:sldId id="291" r:id="rId17"/>
  </p:sldIdLst>
  <p:sldSz cx="12192000" cy="6858000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18"/>
    <a:srgbClr val="E6CF04"/>
    <a:srgbClr val="947D54"/>
    <a:srgbClr val="FF7F00"/>
    <a:srgbClr val="C51B8A"/>
    <a:srgbClr val="A1C60F"/>
    <a:srgbClr val="008DAE"/>
    <a:srgbClr val="F0E600"/>
    <a:srgbClr val="019894"/>
    <a:srgbClr val="FD3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4088" autoAdjust="0"/>
  </p:normalViewPr>
  <p:slideViewPr>
    <p:cSldViewPr snapToGrid="0">
      <p:cViewPr>
        <p:scale>
          <a:sx n="66" d="100"/>
          <a:sy n="66" d="100"/>
        </p:scale>
        <p:origin x="48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AAE4C-A875-41DB-9CBE-98B977B4E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5922-D896-4FDF-B9D5-D88E13664E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5498" y="2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EEC5-D39D-4491-A1B9-34EE2E5FDDBE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8D18E-73AF-4EA9-A481-9B0F3AFB6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871FA-3E7D-4D06-8D42-C43E6E7368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5498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36F3-CD8A-45AD-86C8-B52292C31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39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8" y="2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2523-53A4-4C15-9658-4541C6A3BBCD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69854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8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B048E-2C72-41FB-A114-8C1CC8DCA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6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Welcome to our assembly about sport and peace. Think about your favourite sport. Why do you enjoy it?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[Ask children to share a few examples]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98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5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Pope John Paul II quote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(optional for Key Stage 2)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assembly is inspired by something Pope John Paul II said: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“As a real instrument of reconciliation, sport brings people together… the ideals of fair play, honesty, friendship, collaboration and mutual respect are the building blocks of a new civilisation of peace.”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(Pope John Paul II, 2000)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[Share and discuss the quote with Key Stage 2 pupils]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68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Welcome to our assembly about sport and peace. Think about your favourite sport. Why do you enjoy it?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[Ask children to share a few examples]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7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sport important?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[Discuss children’s ideas about why sport is important. Start with why sport is important in your school, followed by in your local community and in the wider world]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 is important for many different reasons. It brings people together to play. It teaches us lots of important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0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 1: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make new friends and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friendships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play sport together. We learn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other.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3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 2: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 teaches us how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call this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0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 3: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learn about the importance of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honesty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how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fairly.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7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 4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Sport can help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peace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communities where there is conflict </a:t>
            </a: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[If necessary, clarify what conflict means]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7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 5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Sport also helps people to have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90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(on the right), she is 12 years old.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growing up in a shanty town in North East Brazil, where violence and gangs are an everyday problem.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often used to stay at home for her own safety. But without other children to play with, she was very bored and frustrated.</a:t>
            </a:r>
          </a:p>
          <a:p>
            <a:endParaRPr lang="en-GB" dirty="0"/>
          </a:p>
          <a:p>
            <a:r>
              <a:rPr lang="en-GB" dirty="0"/>
              <a:t>Thanks to a CAFOD-funded project, she has now joined a football team and has lots of friends to play with. As well as being a lot of fun, the project also taught children about their rights and how to live in harmony in their hometown.</a:t>
            </a:r>
          </a:p>
          <a:p>
            <a:endParaRPr lang="en-GB" dirty="0"/>
          </a:p>
          <a:p>
            <a:r>
              <a:rPr lang="en-GB" dirty="0"/>
              <a:t>Since starting to play football, </a:t>
            </a:r>
            <a:r>
              <a:rPr lang="en-GB" dirty="0" err="1"/>
              <a:t>Andreia</a:t>
            </a:r>
            <a:r>
              <a:rPr lang="en-GB" dirty="0"/>
              <a:t> is a lot happier. She says: "I am not sad anymore. Now I have a lot of friends and things are better."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to Act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Sport teaches us lots of important things. We call these important things values.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lets think about this important question: How can we live out these values in our own lives? </a:t>
            </a: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[Encourage children to come up with ways that they can put each value into action in their own lives]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EAC9-C578-474B-A2E7-118CF56D8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72BB6-3CA9-4900-BE1C-A2C8C88D8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347B3-07B2-4C25-862C-B0F5CD99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5B0C1-1FD9-4011-A2A6-CBEAC0BF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6A14-B682-4E4D-AAB5-260A9D23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9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DEDB-61A0-44FB-A925-0AF8439B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CAAEA-A4B1-488D-BB93-16E64D31F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57DF1-E857-44BE-B693-742EC880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A3A78-ED54-458B-88A0-D293475E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A008E-D41F-48C2-9688-5A22BE43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8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9C1DF-78FF-4B91-AE72-2D62AF6AD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39AD9-4E78-41BC-999D-25ADCED4F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995ED-2653-4BD8-BB0C-BCE734BC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6EB5A-FF12-4C18-83BE-40B0041B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4B27-D4FE-4296-BDF7-B611B4BE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4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3A43-B007-4341-A36A-3BA59A00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F607-E52C-42A4-841A-D3FE40E21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9DC0-4ADC-4CB8-99FB-C601B992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65DB7-A234-4142-A9A2-C885CA21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D4A4B-868F-4618-8366-0DC0D2FB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0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AB2C-7869-4250-A3DA-4839644F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F613E-85BA-44F7-AC6E-703B2131D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8D4E-6618-462E-B1F8-74F5879D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0267E-726B-4879-B421-EA05DF6F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E1B55-1296-4334-8A1D-82FE458A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0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CDEA-2B26-4B64-BB61-64FA2A8A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0865F-4E06-4C5D-91A5-B10101B9D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3FE3F-0F71-4B16-910A-9E6E4799D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C12B6-331F-4676-BC52-FBAADC51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34D83-4647-4BF0-A7CB-BBFC2BC5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E2726-30C1-475A-929B-009E7F31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2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BC7F-ED81-4775-B668-714EF7A8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A7B1A-0C4B-4F97-A03A-04E57B37C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C50C7-EE6B-48D8-A27E-33552B068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0A521-3439-4E6B-B225-F27EF8812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EA694-009E-42B4-83C8-32D6576D2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BA457-047D-4ECB-9110-FCE32418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F3CDF-D4D9-433A-9DA3-1634751A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36FBF-6E1D-4523-8831-A464A4B3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1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2A69-7C5D-4C63-AB55-6567F237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0109E-2551-43C9-80FD-DB2310DA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DFAEB-854B-4440-8AE3-3075A1A9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22F3D-46D6-46D0-A7E9-4AC02E0F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1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D9219-5627-4DD2-A410-6BDA9EA2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30708-82E3-4CB2-A254-C0A6F923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8443F-B2D2-49D6-A6E2-EA68ED46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8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7D40-9C30-462B-B023-019F6D50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CC455-2A1E-41F8-9F77-2C6381E0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A450E-A106-4EE1-8B4D-B82D7BEBD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88894-272D-404C-BB8E-7DA50F7B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D7002-1DCE-47D6-B724-CE65972F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4B487-AF2F-49A7-B786-93A58617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4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8F99-22AC-45EA-BB07-EA2134A9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3546D-FD8D-4731-B5A6-0385D14A2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DB4C8-5104-4947-B6BB-378964208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93279-C0CE-4B03-89D0-060AD5E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7C611-FEFA-4B9E-9457-261B3228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6C6BB-EFF6-45CD-A5E6-DE42F619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41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CAF7E0-C17F-45FA-ACF0-593745192B81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39F2A-6535-401B-B9F6-6FA980ED16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" y="367627"/>
            <a:ext cx="2460536" cy="248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ED6F9D-6537-4C48-9587-8F633E1D65C6}"/>
              </a:ext>
            </a:extLst>
          </p:cNvPr>
          <p:cNvSpPr/>
          <p:nvPr userDrawn="1"/>
        </p:nvSpPr>
        <p:spPr>
          <a:xfrm>
            <a:off x="0" y="903250"/>
            <a:ext cx="12192000" cy="87350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2D5E16-D291-483F-B5FB-4FC273C4AB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99" y="354927"/>
            <a:ext cx="1211135" cy="3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6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that is standing in the dirt&#10;&#10;Description generated with very high confidence">
            <a:extLst>
              <a:ext uri="{FF2B5EF4-FFF2-40B4-BE49-F238E27FC236}">
                <a16:creationId xmlns:a16="http://schemas.microsoft.com/office/drawing/2014/main" id="{AA533323-C9B0-4C8C-82A1-645CDB1AF6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85" r="2932" b="18420"/>
          <a:stretch/>
        </p:blipFill>
        <p:spPr>
          <a:xfrm>
            <a:off x="1" y="984553"/>
            <a:ext cx="12191999" cy="5873447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E19A525-260B-4FAF-A067-832626006C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953" y="1208416"/>
            <a:ext cx="8449734" cy="18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6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riding on the back of a bicycle&#10;&#10;Description generated with very high confidence">
            <a:extLst>
              <a:ext uri="{FF2B5EF4-FFF2-40B4-BE49-F238E27FC236}">
                <a16:creationId xmlns:a16="http://schemas.microsoft.com/office/drawing/2014/main" id="{9AFD28C9-A500-4108-A30D-567C73C6C6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12" r="6628" b="18286"/>
          <a:stretch/>
        </p:blipFill>
        <p:spPr>
          <a:xfrm>
            <a:off x="0" y="952500"/>
            <a:ext cx="12192000" cy="5905500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37CF1-0FFD-49CE-9C9A-A2932451893F}"/>
              </a:ext>
            </a:extLst>
          </p:cNvPr>
          <p:cNvSpPr/>
          <p:nvPr/>
        </p:nvSpPr>
        <p:spPr>
          <a:xfrm>
            <a:off x="0" y="952500"/>
            <a:ext cx="12192000" cy="5905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14B221-B203-4AAB-A994-193C6ACC3EFF}"/>
              </a:ext>
            </a:extLst>
          </p:cNvPr>
          <p:cNvSpPr/>
          <p:nvPr/>
        </p:nvSpPr>
        <p:spPr>
          <a:xfrm>
            <a:off x="695377" y="1643092"/>
            <a:ext cx="108012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Loving God,</a:t>
            </a:r>
          </a:p>
          <a:p>
            <a:pPr>
              <a:defRPr/>
            </a:pPr>
            <a:r>
              <a:rPr lang="en-GB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Give strength to people all around the world who are working hard to build peace. </a:t>
            </a:r>
          </a:p>
          <a:p>
            <a:pPr>
              <a:defRPr/>
            </a:pPr>
            <a:r>
              <a:rPr lang="en-GB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Let us remember to act in friendship with others and show respect. </a:t>
            </a:r>
          </a:p>
          <a:p>
            <a:pPr>
              <a:defRPr/>
            </a:pPr>
            <a:r>
              <a:rPr lang="en-GB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Help us to work together with our sisters and brothers to build a peaceful and fair world.</a:t>
            </a:r>
          </a:p>
          <a:p>
            <a:pPr algn="r">
              <a:defRPr/>
            </a:pPr>
            <a:r>
              <a:rPr lang="en-GB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Amen  </a:t>
            </a:r>
          </a:p>
        </p:txBody>
      </p:sp>
    </p:spTree>
    <p:extLst>
      <p:ext uri="{BB962C8B-B14F-4D97-AF65-F5344CB8AC3E}">
        <p14:creationId xmlns:p14="http://schemas.microsoft.com/office/powerpoint/2010/main" val="155134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0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673B68F9-1AAA-439E-ABBF-AAB73C836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18" y="2658048"/>
            <a:ext cx="8241061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…the ideals of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play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honesty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mutual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building blocks of a new civilisation of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GB" alt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(Pope John Paul II, 2000)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E1DFF55-CE7A-43BA-AA42-5340034E5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011" y="1149943"/>
            <a:ext cx="546181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“As a real instrument of reconciliation,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people together… </a:t>
            </a:r>
          </a:p>
        </p:txBody>
      </p: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F974514-40AE-4680-970C-6E014D50B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135" y="3429000"/>
            <a:ext cx="3957053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that is standing in the dirt&#10;&#10;Description generated with very high confidence">
            <a:extLst>
              <a:ext uri="{FF2B5EF4-FFF2-40B4-BE49-F238E27FC236}">
                <a16:creationId xmlns:a16="http://schemas.microsoft.com/office/drawing/2014/main" id="{AA533323-C9B0-4C8C-82A1-645CDB1AF6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85" r="2932" b="18532"/>
          <a:stretch/>
        </p:blipFill>
        <p:spPr>
          <a:xfrm>
            <a:off x="1" y="999068"/>
            <a:ext cx="12191999" cy="5849498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E19A525-260B-4FAF-A067-832626006C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67" y="1295502"/>
            <a:ext cx="8449734" cy="1809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E63AA-213B-43B5-BBAE-ABD9DA5D6B50}"/>
              </a:ext>
            </a:extLst>
          </p:cNvPr>
          <p:cNvSpPr txBox="1"/>
          <p:nvPr/>
        </p:nvSpPr>
        <p:spPr>
          <a:xfrm>
            <a:off x="838200" y="5648236"/>
            <a:ext cx="496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 credits: 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Caritas Internationalis, Thom Flint | CAFOD, David Mutua, Laura Ouseley | CAFOD, Ben White  CAFOD, Andy McCarthy, Esther Gillingham   </a:t>
            </a:r>
          </a:p>
        </p:txBody>
      </p:sp>
    </p:spTree>
    <p:extLst>
      <p:ext uri="{BB962C8B-B14F-4D97-AF65-F5344CB8AC3E}">
        <p14:creationId xmlns:p14="http://schemas.microsoft.com/office/powerpoint/2010/main" val="20209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walking down a dirt road&#10;&#10;Description generated with very high confidence">
            <a:extLst>
              <a:ext uri="{FF2B5EF4-FFF2-40B4-BE49-F238E27FC236}">
                <a16:creationId xmlns:a16="http://schemas.microsoft.com/office/drawing/2014/main" id="{2F88B1DE-F708-4A5B-9B02-F4451B5A1E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08" b="7652"/>
          <a:stretch/>
        </p:blipFill>
        <p:spPr>
          <a:xfrm>
            <a:off x="-1" y="977900"/>
            <a:ext cx="12192001" cy="588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C2531B-EC4E-4AE3-B6E9-5487F77B5D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755" y="5785011"/>
            <a:ext cx="721829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DB3DB8A-047A-4160-8E6C-EA8A89F4DB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11" b="9061"/>
          <a:stretch/>
        </p:blipFill>
        <p:spPr>
          <a:xfrm>
            <a:off x="-1" y="977900"/>
            <a:ext cx="12192001" cy="6147842"/>
          </a:xfrm>
          <a:prstGeom prst="rect">
            <a:avLst/>
          </a:prstGeom>
        </p:spPr>
      </p:pic>
      <p:pic>
        <p:nvPicPr>
          <p:cNvPr id="13" name="Picture 12" descr="A black and red text&#10;&#10;Description generated with very high confidence">
            <a:extLst>
              <a:ext uri="{FF2B5EF4-FFF2-40B4-BE49-F238E27FC236}">
                <a16:creationId xmlns:a16="http://schemas.microsoft.com/office/drawing/2014/main" id="{BAEF0D7B-1EB7-48EC-B7BC-A57A9E4CB9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6" y="977900"/>
            <a:ext cx="3383573" cy="1072989"/>
          </a:xfrm>
          <a:prstGeom prst="rect">
            <a:avLst/>
          </a:prstGeom>
        </p:spPr>
      </p:pic>
      <p:pic>
        <p:nvPicPr>
          <p:cNvPr id="15" name="Picture 14" descr="A red and white sign&#10;&#10;Description generated with high confidence">
            <a:extLst>
              <a:ext uri="{FF2B5EF4-FFF2-40B4-BE49-F238E27FC236}">
                <a16:creationId xmlns:a16="http://schemas.microsoft.com/office/drawing/2014/main" id="{3FBD52D5-4CBD-4DE7-8062-4573207D11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434" y="5032156"/>
            <a:ext cx="266418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young people playing a game of frisbee&#10;&#10;Description generated with high confidence">
            <a:extLst>
              <a:ext uri="{FF2B5EF4-FFF2-40B4-BE49-F238E27FC236}">
                <a16:creationId xmlns:a16="http://schemas.microsoft.com/office/drawing/2014/main" id="{6340DEC3-F0E3-4180-9796-7AC12BF4E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6" b="26262"/>
          <a:stretch/>
        </p:blipFill>
        <p:spPr>
          <a:xfrm>
            <a:off x="-1" y="990600"/>
            <a:ext cx="12192001" cy="5867400"/>
          </a:xfrm>
          <a:prstGeom prst="rect">
            <a:avLst/>
          </a:prstGeom>
        </p:spPr>
      </p:pic>
      <p:pic>
        <p:nvPicPr>
          <p:cNvPr id="13" name="Picture 12" descr="A picture containing red&#10;&#10;Description generated with high confidence">
            <a:extLst>
              <a:ext uri="{FF2B5EF4-FFF2-40B4-BE49-F238E27FC236}">
                <a16:creationId xmlns:a16="http://schemas.microsoft.com/office/drawing/2014/main" id="{96A57F62-79AB-41FC-A658-487FC1ADF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2" y="1156838"/>
            <a:ext cx="4480948" cy="1072989"/>
          </a:xfrm>
          <a:prstGeom prst="rect">
            <a:avLst/>
          </a:prstGeom>
        </p:spPr>
      </p:pic>
      <p:pic>
        <p:nvPicPr>
          <p:cNvPr id="12" name="Picture 11" descr="A red and white sign&#10;&#10;Description generated with high confidence">
            <a:extLst>
              <a:ext uri="{FF2B5EF4-FFF2-40B4-BE49-F238E27FC236}">
                <a16:creationId xmlns:a16="http://schemas.microsoft.com/office/drawing/2014/main" id="{FD7E013E-34FA-4BE5-BB69-B21FC1FB85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38" y="4928706"/>
            <a:ext cx="42431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boy, child&#10;&#10;Description generated with very high confidence">
            <a:extLst>
              <a:ext uri="{FF2B5EF4-FFF2-40B4-BE49-F238E27FC236}">
                <a16:creationId xmlns:a16="http://schemas.microsoft.com/office/drawing/2014/main" id="{77665377-3B83-4D90-8527-0A31EF92E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5" b="32361"/>
          <a:stretch/>
        </p:blipFill>
        <p:spPr>
          <a:xfrm>
            <a:off x="-2" y="952500"/>
            <a:ext cx="12192001" cy="590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60622F-3D8B-49C4-B8F0-82282A5C1A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84" y="1199172"/>
            <a:ext cx="2810500" cy="1072989"/>
          </a:xfrm>
          <a:prstGeom prst="rect">
            <a:avLst/>
          </a:prstGeom>
        </p:spPr>
      </p:pic>
      <p:pic>
        <p:nvPicPr>
          <p:cNvPr id="14" name="Picture 13" descr="A red and white sign&#10;&#10;Description generated with high confidence">
            <a:extLst>
              <a:ext uri="{FF2B5EF4-FFF2-40B4-BE49-F238E27FC236}">
                <a16:creationId xmlns:a16="http://schemas.microsoft.com/office/drawing/2014/main" id="{10FA1B4F-FE76-4AB1-BE88-A256AD11B3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952" y="4948768"/>
            <a:ext cx="287756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athletic game, sport, floor&#10;&#10;Description generated with very high confidence">
            <a:extLst>
              <a:ext uri="{FF2B5EF4-FFF2-40B4-BE49-F238E27FC236}">
                <a16:creationId xmlns:a16="http://schemas.microsoft.com/office/drawing/2014/main" id="{B00EB008-4FD7-4E44-B585-CAF68905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775"/>
          <a:stretch/>
        </p:blipFill>
        <p:spPr>
          <a:xfrm>
            <a:off x="0" y="987506"/>
            <a:ext cx="12192000" cy="5870494"/>
          </a:xfrm>
          <a:prstGeom prst="rect">
            <a:avLst/>
          </a:prstGeom>
        </p:spPr>
      </p:pic>
      <p:pic>
        <p:nvPicPr>
          <p:cNvPr id="12" name="Picture 11" descr="A picture containing red&#10;&#10;Description generated with high confidence">
            <a:extLst>
              <a:ext uri="{FF2B5EF4-FFF2-40B4-BE49-F238E27FC236}">
                <a16:creationId xmlns:a16="http://schemas.microsoft.com/office/drawing/2014/main" id="{D4A717B9-1EE6-4945-B1DA-7E03448BAB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671" y="5165805"/>
            <a:ext cx="372497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D400BEE0-72E2-40ED-8D4D-E243F8EB8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24" b="9732"/>
          <a:stretch/>
        </p:blipFill>
        <p:spPr>
          <a:xfrm>
            <a:off x="0" y="977899"/>
            <a:ext cx="12192000" cy="58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A389ABEA-D48E-4368-8EA9-85FFF58EAA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54" b="43021"/>
          <a:stretch/>
        </p:blipFill>
        <p:spPr>
          <a:xfrm>
            <a:off x="0" y="990600"/>
            <a:ext cx="12192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y, outdoor, tree&#10;&#10;Description generated with very high confidence">
            <a:extLst>
              <a:ext uri="{FF2B5EF4-FFF2-40B4-BE49-F238E27FC236}">
                <a16:creationId xmlns:a16="http://schemas.microsoft.com/office/drawing/2014/main" id="{DB1234A5-9D9E-4133-B5F6-FFAAF4400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99" b="12713"/>
          <a:stretch/>
        </p:blipFill>
        <p:spPr>
          <a:xfrm>
            <a:off x="-2" y="996319"/>
            <a:ext cx="12192000" cy="5861681"/>
          </a:xfrm>
          <a:prstGeom prst="rect">
            <a:avLst/>
          </a:prstGeom>
        </p:spPr>
      </p:pic>
      <p:pic>
        <p:nvPicPr>
          <p:cNvPr id="26" name="Picture 25" descr="A black and red text&#10;&#10;Description generated with very high confidence">
            <a:extLst>
              <a:ext uri="{FF2B5EF4-FFF2-40B4-BE49-F238E27FC236}">
                <a16:creationId xmlns:a16="http://schemas.microsoft.com/office/drawing/2014/main" id="{1D890098-DD71-4B8E-997D-DC858E8783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12" y="1120774"/>
            <a:ext cx="3383573" cy="1072989"/>
          </a:xfrm>
          <a:prstGeom prst="rect">
            <a:avLst/>
          </a:prstGeom>
        </p:spPr>
      </p:pic>
      <p:pic>
        <p:nvPicPr>
          <p:cNvPr id="28" name="Picture 27" descr="A red and white sign&#10;&#10;Description generated with high confidence">
            <a:extLst>
              <a:ext uri="{FF2B5EF4-FFF2-40B4-BE49-F238E27FC236}">
                <a16:creationId xmlns:a16="http://schemas.microsoft.com/office/drawing/2014/main" id="{D281E141-1A9B-48EB-8EF9-7917E97141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527" y="1039437"/>
            <a:ext cx="2877561" cy="1072989"/>
          </a:xfrm>
          <a:prstGeom prst="rect">
            <a:avLst/>
          </a:prstGeom>
        </p:spPr>
      </p:pic>
      <p:pic>
        <p:nvPicPr>
          <p:cNvPr id="30" name="Picture 29" descr="A picture containing red&#10;&#10;Description generated with high confidence">
            <a:extLst>
              <a:ext uri="{FF2B5EF4-FFF2-40B4-BE49-F238E27FC236}">
                <a16:creationId xmlns:a16="http://schemas.microsoft.com/office/drawing/2014/main" id="{3E5693F7-0AE4-4924-A629-0D0AC3E0DF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109" y="2978625"/>
            <a:ext cx="3724979" cy="1072989"/>
          </a:xfrm>
          <a:prstGeom prst="rect">
            <a:avLst/>
          </a:prstGeom>
        </p:spPr>
      </p:pic>
      <p:pic>
        <p:nvPicPr>
          <p:cNvPr id="32" name="Picture 31" descr="A picture containing red&#10;&#10;Description generated with high confidence">
            <a:extLst>
              <a:ext uri="{FF2B5EF4-FFF2-40B4-BE49-F238E27FC236}">
                <a16:creationId xmlns:a16="http://schemas.microsoft.com/office/drawing/2014/main" id="{108B6641-2F4C-43D1-8680-2FB2EF155F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420" y="4486520"/>
            <a:ext cx="4480948" cy="10729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C4D77F-B3C6-4FC8-8969-0C98C5EA68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259" y="5909466"/>
            <a:ext cx="2810500" cy="1072989"/>
          </a:xfrm>
          <a:prstGeom prst="rect">
            <a:avLst/>
          </a:prstGeom>
        </p:spPr>
      </p:pic>
      <p:pic>
        <p:nvPicPr>
          <p:cNvPr id="38" name="Picture 37" descr="A red and white sign&#10;&#10;Description generated with high confidence">
            <a:extLst>
              <a:ext uri="{FF2B5EF4-FFF2-40B4-BE49-F238E27FC236}">
                <a16:creationId xmlns:a16="http://schemas.microsoft.com/office/drawing/2014/main" id="{D1230369-3062-4C29-9381-D9A072EB16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369" y="4898560"/>
            <a:ext cx="2664183" cy="1072989"/>
          </a:xfrm>
          <a:prstGeom prst="rect">
            <a:avLst/>
          </a:prstGeom>
        </p:spPr>
      </p:pic>
      <p:pic>
        <p:nvPicPr>
          <p:cNvPr id="9" name="Picture 8" descr="A red and white sign&#10;&#10;Description generated with high confidence">
            <a:extLst>
              <a:ext uri="{FF2B5EF4-FFF2-40B4-BE49-F238E27FC236}">
                <a16:creationId xmlns:a16="http://schemas.microsoft.com/office/drawing/2014/main" id="{6A824A10-432C-43F3-9752-46DA33CCBEF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814" y="1390565"/>
            <a:ext cx="42431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Sport</Activity>
    <_dlc_DocId xmlns="04672002-f21f-4240-adfb-f0b653fb6fb5">SZUU6KYVHK2A-2146017777-11688</_dlc_DocId>
    <_dlc_DocIdUrl xmlns="04672002-f21f-4240-adfb-f0b653fb6fb5">
      <Url>https://cafod365.sharepoint.com/sites/int/Education/_layouts/15/DocIdRedir.aspx?ID=SZUU6KYVHK2A-2146017777-11688</Url>
      <Description>SZUU6KYVHK2A-2146017777-11688</Description>
    </_dlc_DocIdUrl>
    <Audience xmlns="236a9a4b-a03c-46ba-8ec6-624c184acbc6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1941" ma:contentTypeDescription="Create a new document." ma:contentTypeScope="" ma:versionID="4a904d3db70235ccbd3550e09960cee2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b5edb24001af76c7523905b73bd5463a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998D5E-7EC9-494E-8AD4-6337C541B4F1}">
  <ds:schemaRefs>
    <ds:schemaRef ds:uri="236a9a4b-a03c-46ba-8ec6-624c184acbc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df04112-6931-4610-9724-cd62e91446a3"/>
    <ds:schemaRef ds:uri="04672002-f21f-4240-adfb-f0b653fb6fb5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052096-3BEC-45E2-8CEA-7F197EE268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95D2C1-0639-4BF8-96D3-FF6FDEEEBE5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979CE5B-9963-4F2E-A753-B9E37527D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455</Words>
  <Application>Microsoft Office PowerPoint</Application>
  <PresentationFormat>Widescreen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CAFOD PowerPoint template</dc:title>
  <dc:creator>Nalini Nathan</dc:creator>
  <cp:lastModifiedBy>Patrick Dean</cp:lastModifiedBy>
  <cp:revision>82</cp:revision>
  <cp:lastPrinted>2018-03-20T11:05:20Z</cp:lastPrinted>
  <dcterms:created xsi:type="dcterms:W3CDTF">2018-03-07T11:45:01Z</dcterms:created>
  <dcterms:modified xsi:type="dcterms:W3CDTF">2019-06-12T16:10:08Z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-2001093910</vt:i4>
  </property>
  <property fmtid="{D5CDD505-2E9C-101B-9397-08002B2CF9AE}" pid="3" name="_NewReviewCycle">
    <vt:lpwstr/>
  </property>
  <property fmtid="{D5CDD505-2E9C-101B-9397-08002B2CF9AE}" pid="4" name="_EmailSubject">
    <vt:lpwstr>Help reducing PowerPoint size</vt:lpwstr>
  </property>
  <property fmtid="{D5CDD505-2E9C-101B-9397-08002B2CF9AE}" pid="5" name="_AuthorEmail">
    <vt:lpwstr>adacosta@cafod.org.uk</vt:lpwstr>
  </property>
  <property fmtid="{D5CDD505-2E9C-101B-9397-08002B2CF9AE}" pid="6" name="_AuthorEmailDisplayName">
    <vt:lpwstr>Agnaldo DaCosta</vt:lpwstr>
  </property>
  <property fmtid="{D5CDD505-2E9C-101B-9397-08002B2CF9AE}" pid="7" name="ContentTypeId">
    <vt:lpwstr>0x01010096472308B02E1E4A9F4BBEA19176AB65</vt:lpwstr>
  </property>
  <property fmtid="{D5CDD505-2E9C-101B-9397-08002B2CF9AE}" pid="8" name="_dlc_DocIdItemGuid">
    <vt:lpwstr>4063082d-9085-4900-9e6e-94045eb37c00</vt:lpwstr>
  </property>
</Properties>
</file>