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8"/>
  </p:notesMasterIdLst>
  <p:sldIdLst>
    <p:sldId id="2155" r:id="rId6"/>
    <p:sldId id="29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2345"/>
    <a:srgbClr val="20BEC6"/>
    <a:srgbClr val="A2C617"/>
    <a:srgbClr val="EE3E7B"/>
    <a:srgbClr val="ED1C24"/>
    <a:srgbClr val="FF0000"/>
    <a:srgbClr val="7666AD"/>
    <a:srgbClr val="FFC709"/>
    <a:srgbClr val="FFFFFF"/>
    <a:srgbClr val="9D8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95BC77-3DBD-41D1-9221-C9D50EA685EC}" v="240" dt="2026-08-25T16:57:19.4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533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34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toria Ahmed" userId="d7b2ef2b-6674-4efc-b11b-0c38a2fd5536" providerId="ADAL" clId="{97DA4315-7444-497A-972B-1ED4349B9216}"/>
    <pc:docChg chg="undo custSel addSld delSld modSld sldOrd">
      <pc:chgData name="Victoria Ahmed" userId="d7b2ef2b-6674-4efc-b11b-0c38a2fd5536" providerId="ADAL" clId="{97DA4315-7444-497A-972B-1ED4349B9216}" dt="2026-08-25T16:57:29.630" v="304"/>
      <pc:docMkLst>
        <pc:docMk/>
      </pc:docMkLst>
      <pc:sldChg chg="del">
        <pc:chgData name="Victoria Ahmed" userId="d7b2ef2b-6674-4efc-b11b-0c38a2fd5536" providerId="ADAL" clId="{97DA4315-7444-497A-972B-1ED4349B9216}" dt="2026-08-25T16:44:13.740" v="0" actId="47"/>
        <pc:sldMkLst>
          <pc:docMk/>
          <pc:sldMk cId="483015003" sldId="256"/>
        </pc:sldMkLst>
      </pc:sldChg>
      <pc:sldChg chg="del">
        <pc:chgData name="Victoria Ahmed" userId="d7b2ef2b-6674-4efc-b11b-0c38a2fd5536" providerId="ADAL" clId="{97DA4315-7444-497A-972B-1ED4349B9216}" dt="2026-08-25T16:44:15.277" v="3" actId="47"/>
        <pc:sldMkLst>
          <pc:docMk/>
          <pc:sldMk cId="3354093950" sldId="257"/>
        </pc:sldMkLst>
      </pc:sldChg>
      <pc:sldChg chg="del">
        <pc:chgData name="Victoria Ahmed" userId="d7b2ef2b-6674-4efc-b11b-0c38a2fd5536" providerId="ADAL" clId="{97DA4315-7444-497A-972B-1ED4349B9216}" dt="2026-08-25T16:44:14.282" v="1" actId="47"/>
        <pc:sldMkLst>
          <pc:docMk/>
          <pc:sldMk cId="1658509945" sldId="258"/>
        </pc:sldMkLst>
      </pc:sldChg>
      <pc:sldChg chg="del">
        <pc:chgData name="Victoria Ahmed" userId="d7b2ef2b-6674-4efc-b11b-0c38a2fd5536" providerId="ADAL" clId="{97DA4315-7444-497A-972B-1ED4349B9216}" dt="2026-08-25T16:44:23.276" v="10" actId="47"/>
        <pc:sldMkLst>
          <pc:docMk/>
          <pc:sldMk cId="1448169303" sldId="259"/>
        </pc:sldMkLst>
      </pc:sldChg>
      <pc:sldChg chg="del">
        <pc:chgData name="Victoria Ahmed" userId="d7b2ef2b-6674-4efc-b11b-0c38a2fd5536" providerId="ADAL" clId="{97DA4315-7444-497A-972B-1ED4349B9216}" dt="2026-08-25T16:44:24.136" v="11" actId="47"/>
        <pc:sldMkLst>
          <pc:docMk/>
          <pc:sldMk cId="382182716" sldId="260"/>
        </pc:sldMkLst>
      </pc:sldChg>
      <pc:sldChg chg="addSp delSp modSp mod setBg">
        <pc:chgData name="Victoria Ahmed" userId="d7b2ef2b-6674-4efc-b11b-0c38a2fd5536" providerId="ADAL" clId="{97DA4315-7444-497A-972B-1ED4349B9216}" dt="2026-08-25T16:57:19.495" v="302" actId="20577"/>
        <pc:sldMkLst>
          <pc:docMk/>
          <pc:sldMk cId="72730388" sldId="299"/>
        </pc:sldMkLst>
        <pc:spChg chg="add del mod">
          <ac:chgData name="Victoria Ahmed" userId="d7b2ef2b-6674-4efc-b11b-0c38a2fd5536" providerId="ADAL" clId="{97DA4315-7444-497A-972B-1ED4349B9216}" dt="2026-08-25T16:48:17.709" v="45"/>
          <ac:spMkLst>
            <pc:docMk/>
            <pc:sldMk cId="72730388" sldId="299"/>
            <ac:spMk id="2" creationId="{AE338733-1CEA-18A0-81BC-01786BA0CDDD}"/>
          </ac:spMkLst>
        </pc:spChg>
        <pc:spChg chg="add del mod">
          <ac:chgData name="Victoria Ahmed" userId="d7b2ef2b-6674-4efc-b11b-0c38a2fd5536" providerId="ADAL" clId="{97DA4315-7444-497A-972B-1ED4349B9216}" dt="2026-08-25T16:48:18.504" v="48"/>
          <ac:spMkLst>
            <pc:docMk/>
            <pc:sldMk cId="72730388" sldId="299"/>
            <ac:spMk id="5" creationId="{0774094C-397C-5B70-8E3E-60435A539883}"/>
          </ac:spMkLst>
        </pc:spChg>
        <pc:spChg chg="mod">
          <ac:chgData name="Victoria Ahmed" userId="d7b2ef2b-6674-4efc-b11b-0c38a2fd5536" providerId="ADAL" clId="{97DA4315-7444-497A-972B-1ED4349B9216}" dt="2026-08-25T16:53:28.918" v="111" actId="26606"/>
          <ac:spMkLst>
            <pc:docMk/>
            <pc:sldMk cId="72730388" sldId="299"/>
            <ac:spMk id="7" creationId="{90BF89B3-466C-8B2E-EC71-F6FF303B1E21}"/>
          </ac:spMkLst>
        </pc:spChg>
        <pc:spChg chg="add del mod">
          <ac:chgData name="Victoria Ahmed" userId="d7b2ef2b-6674-4efc-b11b-0c38a2fd5536" providerId="ADAL" clId="{97DA4315-7444-497A-972B-1ED4349B9216}" dt="2026-08-25T16:49:07.341" v="55"/>
          <ac:spMkLst>
            <pc:docMk/>
            <pc:sldMk cId="72730388" sldId="299"/>
            <ac:spMk id="8" creationId="{F5E2FED3-44D4-8AE2-D234-8CB1D6A90B91}"/>
          </ac:spMkLst>
        </pc:spChg>
        <pc:spChg chg="mod">
          <ac:chgData name="Victoria Ahmed" userId="d7b2ef2b-6674-4efc-b11b-0c38a2fd5536" providerId="ADAL" clId="{97DA4315-7444-497A-972B-1ED4349B9216}" dt="2026-08-25T16:47:00.629" v="31" actId="207"/>
          <ac:spMkLst>
            <pc:docMk/>
            <pc:sldMk cId="72730388" sldId="299"/>
            <ac:spMk id="9" creationId="{2CD505D0-288C-8D96-F268-0AD1889D895A}"/>
          </ac:spMkLst>
        </pc:spChg>
        <pc:spChg chg="mod">
          <ac:chgData name="Victoria Ahmed" userId="d7b2ef2b-6674-4efc-b11b-0c38a2fd5536" providerId="ADAL" clId="{97DA4315-7444-497A-972B-1ED4349B9216}" dt="2026-08-25T16:57:19.495" v="302" actId="20577"/>
          <ac:spMkLst>
            <pc:docMk/>
            <pc:sldMk cId="72730388" sldId="299"/>
            <ac:spMk id="11" creationId="{47F69293-E813-2371-764A-ECD739ABDE83}"/>
          </ac:spMkLst>
        </pc:spChg>
        <pc:spChg chg="mod">
          <ac:chgData name="Victoria Ahmed" userId="d7b2ef2b-6674-4efc-b11b-0c38a2fd5536" providerId="ADAL" clId="{97DA4315-7444-497A-972B-1ED4349B9216}" dt="2026-08-25T16:49:04.883" v="53" actId="14826"/>
          <ac:spMkLst>
            <pc:docMk/>
            <pc:sldMk cId="72730388" sldId="299"/>
            <ac:spMk id="12" creationId="{976FC745-FC33-3AB1-D3BA-F6D3A8989E82}"/>
          </ac:spMkLst>
        </pc:spChg>
        <pc:spChg chg="mod">
          <ac:chgData name="Victoria Ahmed" userId="d7b2ef2b-6674-4efc-b11b-0c38a2fd5536" providerId="ADAL" clId="{97DA4315-7444-497A-972B-1ED4349B9216}" dt="2026-08-25T16:50:13.452" v="61" actId="2711"/>
          <ac:spMkLst>
            <pc:docMk/>
            <pc:sldMk cId="72730388" sldId="299"/>
            <ac:spMk id="13" creationId="{56BA921A-C946-7846-04FD-ACE8D3DF3E4A}"/>
          </ac:spMkLst>
        </pc:spChg>
        <pc:spChg chg="mod">
          <ac:chgData name="Victoria Ahmed" userId="d7b2ef2b-6674-4efc-b11b-0c38a2fd5536" providerId="ADAL" clId="{97DA4315-7444-497A-972B-1ED4349B9216}" dt="2026-08-25T16:53:28.918" v="111" actId="26606"/>
          <ac:spMkLst>
            <pc:docMk/>
            <pc:sldMk cId="72730388" sldId="299"/>
            <ac:spMk id="19" creationId="{3420DF16-D64B-57A6-5EF1-08C99892E855}"/>
          </ac:spMkLst>
        </pc:spChg>
        <pc:spChg chg="mod">
          <ac:chgData name="Victoria Ahmed" userId="d7b2ef2b-6674-4efc-b11b-0c38a2fd5536" providerId="ADAL" clId="{97DA4315-7444-497A-972B-1ED4349B9216}" dt="2026-08-25T16:55:56.643" v="245" actId="20577"/>
          <ac:spMkLst>
            <pc:docMk/>
            <pc:sldMk cId="72730388" sldId="299"/>
            <ac:spMk id="20" creationId="{387E62E2-1FBD-C222-2E13-72A33DA8CE6C}"/>
          </ac:spMkLst>
        </pc:spChg>
        <pc:spChg chg="mod">
          <ac:chgData name="Victoria Ahmed" userId="d7b2ef2b-6674-4efc-b11b-0c38a2fd5536" providerId="ADAL" clId="{97DA4315-7444-497A-972B-1ED4349B9216}" dt="2026-08-25T16:53:28.918" v="111" actId="26606"/>
          <ac:spMkLst>
            <pc:docMk/>
            <pc:sldMk cId="72730388" sldId="299"/>
            <ac:spMk id="1035" creationId="{CB75C50F-AF8E-AF84-16DF-CE09531C4FDC}"/>
          </ac:spMkLst>
        </pc:spChg>
        <pc:spChg chg="mod">
          <ac:chgData name="Victoria Ahmed" userId="d7b2ef2b-6674-4efc-b11b-0c38a2fd5536" providerId="ADAL" clId="{97DA4315-7444-497A-972B-1ED4349B9216}" dt="2026-08-25T16:53:28.918" v="111" actId="26606"/>
          <ac:spMkLst>
            <pc:docMk/>
            <pc:sldMk cId="72730388" sldId="299"/>
            <ac:spMk id="1044" creationId="{22065F92-AB3F-D8E3-5071-5AFA64AC7393}"/>
          </ac:spMkLst>
        </pc:spChg>
        <pc:grpChg chg="mod">
          <ac:chgData name="Victoria Ahmed" userId="d7b2ef2b-6674-4efc-b11b-0c38a2fd5536" providerId="ADAL" clId="{97DA4315-7444-497A-972B-1ED4349B9216}" dt="2026-08-25T16:49:04.883" v="53" actId="14826"/>
          <ac:grpSpMkLst>
            <pc:docMk/>
            <pc:sldMk cId="72730388" sldId="299"/>
            <ac:grpSpMk id="10" creationId="{2C1D0A07-6757-0934-8D9E-2697D9E716F7}"/>
          </ac:grpSpMkLst>
        </pc:grpChg>
        <pc:picChg chg="mod">
          <ac:chgData name="Victoria Ahmed" userId="d7b2ef2b-6674-4efc-b11b-0c38a2fd5536" providerId="ADAL" clId="{97DA4315-7444-497A-972B-1ED4349B9216}" dt="2026-08-25T16:54:28.244" v="112" actId="1076"/>
          <ac:picMkLst>
            <pc:docMk/>
            <pc:sldMk cId="72730388" sldId="299"/>
            <ac:picMk id="3" creationId="{015EF4CC-1981-1208-14CE-8A0242F12257}"/>
          </ac:picMkLst>
        </pc:picChg>
        <pc:picChg chg="mod">
          <ac:chgData name="Victoria Ahmed" userId="d7b2ef2b-6674-4efc-b11b-0c38a2fd5536" providerId="ADAL" clId="{97DA4315-7444-497A-972B-1ED4349B9216}" dt="2026-08-25T16:45:37.580" v="26" actId="1076"/>
          <ac:picMkLst>
            <pc:docMk/>
            <pc:sldMk cId="72730388" sldId="299"/>
            <ac:picMk id="4" creationId="{F26E65C4-F6E4-4F0B-6F1D-2150666C7AB8}"/>
          </ac:picMkLst>
        </pc:picChg>
        <pc:picChg chg="mod">
          <ac:chgData name="Victoria Ahmed" userId="d7b2ef2b-6674-4efc-b11b-0c38a2fd5536" providerId="ADAL" clId="{97DA4315-7444-497A-972B-1ED4349B9216}" dt="2026-08-25T16:49:16.331" v="56" actId="207"/>
          <ac:picMkLst>
            <pc:docMk/>
            <pc:sldMk cId="72730388" sldId="299"/>
            <ac:picMk id="18" creationId="{BE0CE1FB-F720-41A3-1A00-36862DBDB606}"/>
          </ac:picMkLst>
        </pc:picChg>
        <pc:picChg chg="mod">
          <ac:chgData name="Victoria Ahmed" userId="d7b2ef2b-6674-4efc-b11b-0c38a2fd5536" providerId="ADAL" clId="{97DA4315-7444-497A-972B-1ED4349B9216}" dt="2026-08-25T16:48:14.487" v="42" actId="207"/>
          <ac:picMkLst>
            <pc:docMk/>
            <pc:sldMk cId="72730388" sldId="299"/>
            <ac:picMk id="28" creationId="{BCCC98BF-6BE2-7517-C768-38F0AE5E15FF}"/>
          </ac:picMkLst>
        </pc:picChg>
        <pc:picChg chg="mod">
          <ac:chgData name="Victoria Ahmed" userId="d7b2ef2b-6674-4efc-b11b-0c38a2fd5536" providerId="ADAL" clId="{97DA4315-7444-497A-972B-1ED4349B9216}" dt="2026-08-25T16:48:23.119" v="50" actId="207"/>
          <ac:picMkLst>
            <pc:docMk/>
            <pc:sldMk cId="72730388" sldId="299"/>
            <ac:picMk id="1031" creationId="{A7D61B24-E3B7-9938-2EEB-0191CF17D46C}"/>
          </ac:picMkLst>
        </pc:picChg>
        <pc:picChg chg="mod">
          <ac:chgData name="Victoria Ahmed" userId="d7b2ef2b-6674-4efc-b11b-0c38a2fd5536" providerId="ADAL" clId="{97DA4315-7444-497A-972B-1ED4349B9216}" dt="2026-08-25T16:49:55.305" v="59" actId="207"/>
          <ac:picMkLst>
            <pc:docMk/>
            <pc:sldMk cId="72730388" sldId="299"/>
            <ac:picMk id="1040" creationId="{774F995B-4526-A5E3-6C21-F62329481DF1}"/>
          </ac:picMkLst>
        </pc:picChg>
      </pc:sldChg>
      <pc:sldChg chg="del">
        <pc:chgData name="Victoria Ahmed" userId="d7b2ef2b-6674-4efc-b11b-0c38a2fd5536" providerId="ADAL" clId="{97DA4315-7444-497A-972B-1ED4349B9216}" dt="2026-08-25T16:44:16.400" v="4" actId="47"/>
        <pc:sldMkLst>
          <pc:docMk/>
          <pc:sldMk cId="3128427032" sldId="2151"/>
        </pc:sldMkLst>
      </pc:sldChg>
      <pc:sldChg chg="del">
        <pc:chgData name="Victoria Ahmed" userId="d7b2ef2b-6674-4efc-b11b-0c38a2fd5536" providerId="ADAL" clId="{97DA4315-7444-497A-972B-1ED4349B9216}" dt="2026-08-25T16:44:21.267" v="7" actId="47"/>
        <pc:sldMkLst>
          <pc:docMk/>
          <pc:sldMk cId="2517733952" sldId="2153"/>
        </pc:sldMkLst>
      </pc:sldChg>
      <pc:sldChg chg="del">
        <pc:chgData name="Victoria Ahmed" userId="d7b2ef2b-6674-4efc-b11b-0c38a2fd5536" providerId="ADAL" clId="{97DA4315-7444-497A-972B-1ED4349B9216}" dt="2026-08-25T16:44:21.858" v="8" actId="47"/>
        <pc:sldMkLst>
          <pc:docMk/>
          <pc:sldMk cId="4053640545" sldId="2154"/>
        </pc:sldMkLst>
      </pc:sldChg>
      <pc:sldChg chg="addSp modSp mod ord">
        <pc:chgData name="Victoria Ahmed" userId="d7b2ef2b-6674-4efc-b11b-0c38a2fd5536" providerId="ADAL" clId="{97DA4315-7444-497A-972B-1ED4349B9216}" dt="2026-08-25T16:57:29.630" v="304"/>
        <pc:sldMkLst>
          <pc:docMk/>
          <pc:sldMk cId="3490429227" sldId="2155"/>
        </pc:sldMkLst>
        <pc:spChg chg="add mod">
          <ac:chgData name="Victoria Ahmed" userId="d7b2ef2b-6674-4efc-b11b-0c38a2fd5536" providerId="ADAL" clId="{97DA4315-7444-497A-972B-1ED4349B9216}" dt="2026-08-25T16:56:51.213" v="261" actId="255"/>
          <ac:spMkLst>
            <pc:docMk/>
            <pc:sldMk cId="3490429227" sldId="2155"/>
            <ac:spMk id="6" creationId="{10197569-D4BD-95CD-29F5-1A97610A5746}"/>
          </ac:spMkLst>
        </pc:spChg>
        <pc:picChg chg="add mod">
          <ac:chgData name="Victoria Ahmed" userId="d7b2ef2b-6674-4efc-b11b-0c38a2fd5536" providerId="ADAL" clId="{97DA4315-7444-497A-972B-1ED4349B9216}" dt="2026-08-25T16:45:32.193" v="25" actId="1076"/>
          <ac:picMkLst>
            <pc:docMk/>
            <pc:sldMk cId="3490429227" sldId="2155"/>
            <ac:picMk id="4" creationId="{1FC2AFD2-D099-534B-825A-FC94DD0F2A58}"/>
          </ac:picMkLst>
        </pc:picChg>
        <pc:picChg chg="mod">
          <ac:chgData name="Victoria Ahmed" userId="d7b2ef2b-6674-4efc-b11b-0c38a2fd5536" providerId="ADAL" clId="{97DA4315-7444-497A-972B-1ED4349B9216}" dt="2026-08-25T16:45:23.607" v="24" actId="1076"/>
          <ac:picMkLst>
            <pc:docMk/>
            <pc:sldMk cId="3490429227" sldId="2155"/>
            <ac:picMk id="5" creationId="{2DCD9033-7469-F5BB-2866-6C1179C0A717}"/>
          </ac:picMkLst>
        </pc:picChg>
      </pc:sldChg>
      <pc:sldChg chg="new del">
        <pc:chgData name="Victoria Ahmed" userId="d7b2ef2b-6674-4efc-b11b-0c38a2fd5536" providerId="ADAL" clId="{97DA4315-7444-497A-972B-1ED4349B9216}" dt="2026-08-25T16:45:14.370" v="21" actId="47"/>
        <pc:sldMkLst>
          <pc:docMk/>
          <pc:sldMk cId="2481924307" sldId="2156"/>
        </pc:sldMkLst>
      </pc:sldChg>
      <pc:sldChg chg="del">
        <pc:chgData name="Victoria Ahmed" userId="d7b2ef2b-6674-4efc-b11b-0c38a2fd5536" providerId="ADAL" clId="{97DA4315-7444-497A-972B-1ED4349B9216}" dt="2026-08-25T16:44:14.790" v="2" actId="47"/>
        <pc:sldMkLst>
          <pc:docMk/>
          <pc:sldMk cId="3373369324" sldId="2197"/>
        </pc:sldMkLst>
      </pc:sldChg>
      <pc:sldChg chg="del">
        <pc:chgData name="Victoria Ahmed" userId="d7b2ef2b-6674-4efc-b11b-0c38a2fd5536" providerId="ADAL" clId="{97DA4315-7444-497A-972B-1ED4349B9216}" dt="2026-08-25T16:44:20.134" v="6" actId="47"/>
        <pc:sldMkLst>
          <pc:docMk/>
          <pc:sldMk cId="4204885979" sldId="2203"/>
        </pc:sldMkLst>
      </pc:sldChg>
      <pc:sldChg chg="del">
        <pc:chgData name="Victoria Ahmed" userId="d7b2ef2b-6674-4efc-b11b-0c38a2fd5536" providerId="ADAL" clId="{97DA4315-7444-497A-972B-1ED4349B9216}" dt="2026-08-25T16:44:22.814" v="9" actId="47"/>
        <pc:sldMkLst>
          <pc:docMk/>
          <pc:sldMk cId="2658435684" sldId="2204"/>
        </pc:sldMkLst>
      </pc:sldChg>
      <pc:sldChg chg="del">
        <pc:chgData name="Victoria Ahmed" userId="d7b2ef2b-6674-4efc-b11b-0c38a2fd5536" providerId="ADAL" clId="{97DA4315-7444-497A-972B-1ED4349B9216}" dt="2026-08-25T16:44:25.338" v="13" actId="47"/>
        <pc:sldMkLst>
          <pc:docMk/>
          <pc:sldMk cId="2861944326" sldId="2208"/>
        </pc:sldMkLst>
      </pc:sldChg>
      <pc:sldChg chg="del">
        <pc:chgData name="Victoria Ahmed" userId="d7b2ef2b-6674-4efc-b11b-0c38a2fd5536" providerId="ADAL" clId="{97DA4315-7444-497A-972B-1ED4349B9216}" dt="2026-08-25T16:44:19.467" v="5" actId="47"/>
        <pc:sldMkLst>
          <pc:docMk/>
          <pc:sldMk cId="716997533" sldId="2209"/>
        </pc:sldMkLst>
      </pc:sldChg>
      <pc:sldChg chg="del">
        <pc:chgData name="Victoria Ahmed" userId="d7b2ef2b-6674-4efc-b11b-0c38a2fd5536" providerId="ADAL" clId="{97DA4315-7444-497A-972B-1ED4349B9216}" dt="2026-08-25T16:44:24.615" v="12" actId="47"/>
        <pc:sldMkLst>
          <pc:docMk/>
          <pc:sldMk cId="1792620482" sldId="2210"/>
        </pc:sldMkLst>
      </pc:sldChg>
      <pc:sldMasterChg chg="delSldLayout">
        <pc:chgData name="Victoria Ahmed" userId="d7b2ef2b-6674-4efc-b11b-0c38a2fd5536" providerId="ADAL" clId="{97DA4315-7444-497A-972B-1ED4349B9216}" dt="2026-08-25T16:44:24.615" v="12" actId="47"/>
        <pc:sldMasterMkLst>
          <pc:docMk/>
          <pc:sldMasterMk cId="3946804979" sldId="2147483648"/>
        </pc:sldMasterMkLst>
        <pc:sldLayoutChg chg="del">
          <pc:chgData name="Victoria Ahmed" userId="d7b2ef2b-6674-4efc-b11b-0c38a2fd5536" providerId="ADAL" clId="{97DA4315-7444-497A-972B-1ED4349B9216}" dt="2026-08-25T16:44:24.615" v="12" actId="47"/>
          <pc:sldLayoutMkLst>
            <pc:docMk/>
            <pc:sldMasterMk cId="3946804979" sldId="2147483648"/>
            <pc:sldLayoutMk cId="3853090509" sldId="214748366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1872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A1E8A-2C20-B723-9704-14A9A6D4A8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B66539-A55E-72CD-BF62-840A5A9622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AC4F7B-11CE-B79C-D789-80EEEAFDA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7CA85-BBF5-4F3D-8552-2B7F293648FC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D76F59-95B2-C4C5-B9B6-5B1574EAC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87EBC8-1E5B-A6E3-E45A-75E32C59A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E15D4-67B3-467F-99E4-121565ADB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439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5B0F3-16F1-1E85-4C51-1BAEA35C0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D595BD-D86B-24B1-00A2-5C59FB6BC8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4BBE46-F8E2-62A5-313A-EFB7139FC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7CA85-BBF5-4F3D-8552-2B7F293648FC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2E18C3-EE66-5959-CA55-C6502BDEB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FBE99-A70F-1911-B4E4-B165EAC61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E15D4-67B3-467F-99E4-121565ADB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766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37B858-B79F-DF20-42B0-05C3D51563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E6480E-B0A2-E969-2CA5-AC5671A34E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57D998-EF16-BDDB-6206-63B7679D5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7CA85-BBF5-4F3D-8552-2B7F293648FC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826483-3C78-F839-D9AB-B1C12E319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22A90F-4425-CFC1-5EEC-41696AC4F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E15D4-67B3-467F-99E4-121565ADB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8991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- onl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E0080964-5130-6F27-DAF1-2587A399D2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23333" y="1146951"/>
            <a:ext cx="9250752" cy="5144121"/>
          </a:xfrm>
        </p:spPr>
        <p:txBody>
          <a:bodyPr/>
          <a:lstStyle>
            <a:lvl1pPr marL="162980" indent="-162980">
              <a:tabLst/>
              <a:defRPr/>
            </a:lvl1pPr>
            <a:lvl2pPr marL="385224" indent="-222245">
              <a:tabLst/>
              <a:defRPr/>
            </a:lvl2pPr>
            <a:lvl3pPr marL="618051" indent="-222245">
              <a:tabLst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8185333F-D164-149A-77ED-2A40DAED21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 style, ideally one line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D51DDBE-C133-A808-8365-386DDB5334D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5955DC4-43CB-8C56-6D3B-05C4DB4A250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9916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A193F-9E8C-08ED-BBF1-677896F7F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A659BC-1541-9330-3489-1A270D127F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810475-BF9A-2F6F-5648-E92119836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7CA85-BBF5-4F3D-8552-2B7F293648FC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1FDAF-E2D6-27F5-0409-614DC997C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25139E-9BAB-3CD7-560E-AA9402630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E15D4-67B3-467F-99E4-121565ADB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821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614E8-5EA2-4DAD-C73E-4886C3E05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A7EF3E-030E-24B1-7D53-396CE84AA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8E8501-8606-72F8-0485-499809A68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7CA85-BBF5-4F3D-8552-2B7F293648FC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222706-9FF6-647B-2E65-39B3E3D21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9CEB7B-20E6-F0E4-D8D2-F83020E1C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E15D4-67B3-467F-99E4-121565ADB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044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621D65-0460-0FD9-F72B-6A110A4E2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E7590C-8AFF-4D92-5EE8-9155746818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A06DF5-A73B-1FC8-D294-2BDFBC58DE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D7ED54-3EB7-0AB3-53CC-101036539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7CA85-BBF5-4F3D-8552-2B7F293648FC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CAF4EB-6CD8-C76B-8769-CED4D6160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21BF36-AE18-C71D-DAB6-3454745E2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E15D4-67B3-467F-99E4-121565ADB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22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58B08-B4BE-016D-22D3-D2A4E43B3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F2B0E-BF48-076F-1C41-09BB8C8A35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104AA7-1C4C-A49F-94A3-AABA157CBD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DE85B8-0EA3-C1D6-6498-DB8044C3F5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73BBB7-98A0-1B89-E4A3-75A15C6ABD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89BE77-305A-10A5-018B-24D4F173A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7CA85-BBF5-4F3D-8552-2B7F293648FC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9E0972-E5F7-1B66-24A8-371263BD1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A66F7A-CA32-F440-E0CD-578DEE4A1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E15D4-67B3-467F-99E4-121565ADB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394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C8C35-1E8E-AA75-17EA-4F13F5C74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693952-4148-20BE-0E1B-20F792447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7CA85-BBF5-4F3D-8552-2B7F293648FC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F9F4C8-4A63-09C8-A442-0835E5173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0AAE8F-9EED-F1A0-EE61-951A1F5F2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E15D4-67B3-467F-99E4-121565ADB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952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CFE60F-047F-D2FC-EE09-4F17940CA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7CA85-BBF5-4F3D-8552-2B7F293648FC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C0B177-AFD5-1CDC-61D6-C225FDB52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B0F2C4-6938-16D3-2DB5-7B2FD3B67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E15D4-67B3-467F-99E4-121565ADB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8CF29-1427-A11D-E386-035BE410D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6A9FFE-D2D3-0570-4C66-7563893639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BAEEAF-B3B7-D005-4146-8C29FEE1F1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02A42A-BDF0-CF72-A5EE-F1CD8D714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7CA85-BBF5-4F3D-8552-2B7F293648FC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D5F38D-CF75-F3FA-9D3D-636E25F9B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4E5F17-D617-5DAC-A326-5C626E259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E15D4-67B3-467F-99E4-121565ADB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184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4902B-588E-9D47-CA90-9C5622D88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B86144-49A3-07C9-4CF7-C223E487FF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B9E39C-A610-D327-401F-6D47C805C6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4D4E85-130F-A505-9A94-744BCAEE9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7CA85-BBF5-4F3D-8552-2B7F293648FC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8CBD4C-665B-883E-A8D3-A0140C0A2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3FB731-9CA3-45A6-D92E-7A5717031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E15D4-67B3-467F-99E4-121565ADB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064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7F5E90-B64D-8C69-2188-176320D4C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B0FC5F-7EE0-1F57-D6DB-6A953517F4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752324-8AE0-4FCA-3C4D-4E5732DD73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17CA85-BBF5-4F3D-8552-2B7F293648FC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E5D989-66FB-07BD-99DB-F8ADC7B3F6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22A8C7-BA0E-E277-1521-4E29AC50B2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7E15D4-67B3-467F-99E4-121565ADB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804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svg"/><Relationship Id="rId7" Type="http://schemas.openxmlformats.org/officeDocument/2006/relationships/image" Target="../media/image9.jpe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g"/><Relationship Id="rId5" Type="http://schemas.openxmlformats.org/officeDocument/2006/relationships/image" Target="../media/image7.svg"/><Relationship Id="rId4" Type="http://schemas.openxmlformats.org/officeDocument/2006/relationships/image" Target="../media/image6.svg"/><Relationship Id="rId9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A42BB-548C-FB5A-FBD7-2C82F5DEA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DCD9033-7469-F5BB-2866-6C1179C0A7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9" name="Graphic 8" descr="Marker with solid fill">
            <a:extLst>
              <a:ext uri="{FF2B5EF4-FFF2-40B4-BE49-F238E27FC236}">
                <a16:creationId xmlns:a16="http://schemas.microsoft.com/office/drawing/2014/main" id="{BDECF89A-A8D4-2371-34B0-92471D95DA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06836" y="3546980"/>
            <a:ext cx="1454727" cy="1454727"/>
          </a:xfrm>
          <a:prstGeom prst="rect">
            <a:avLst/>
          </a:prstGeom>
        </p:spPr>
      </p:pic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1FC2AFD2-D099-534B-825A-FC94DD0F2A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7039" t="38770" r="7029" b="36200"/>
          <a:stretch/>
        </p:blipFill>
        <p:spPr>
          <a:xfrm>
            <a:off x="10184702" y="6025484"/>
            <a:ext cx="1604625" cy="4673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197569-D4BD-95CD-29F5-1A97610A5746}"/>
              </a:ext>
            </a:extLst>
          </p:cNvPr>
          <p:cNvSpPr txBox="1"/>
          <p:nvPr/>
        </p:nvSpPr>
        <p:spPr>
          <a:xfrm>
            <a:off x="7802690" y="3905011"/>
            <a:ext cx="2382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Montserrat ExtraBold" panose="00000900000000000000" pitchFamily="2" charset="0"/>
              </a:rPr>
              <a:t>Zimbabwe</a:t>
            </a:r>
          </a:p>
        </p:txBody>
      </p:sp>
    </p:spTree>
    <p:extLst>
      <p:ext uri="{BB962C8B-B14F-4D97-AF65-F5344CB8AC3E}">
        <p14:creationId xmlns:p14="http://schemas.microsoft.com/office/powerpoint/2010/main" val="3490429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23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2CD505D0-288C-8D96-F268-0AD1889D8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566" y="122422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  <a:latin typeface="Montserrat School ExtBd" pitchFamily="2" charset="0"/>
              </a:rPr>
              <a:t>Zimbabwe</a:t>
            </a:r>
            <a:endParaRPr lang="en-US" b="1" dirty="0">
              <a:solidFill>
                <a:schemeClr val="bg1"/>
              </a:solidFill>
              <a:latin typeface="Montserrat School ExtBd" pitchFamily="2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10E87-96D3-6D91-CDFD-68456377CCF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822050" y="6496436"/>
            <a:ext cx="231900" cy="213851"/>
          </a:xfrm>
        </p:spPr>
        <p:txBody>
          <a:bodyPr/>
          <a:lstStyle/>
          <a:p>
            <a:pPr defTabSz="1219170"/>
            <a:fld id="{B6F15528-21DE-4FAA-801E-634DDDAF4B2B}" type="slidenum">
              <a:rPr lang="en-US" kern="0">
                <a:solidFill>
                  <a:srgbClr val="222444"/>
                </a:solidFill>
              </a:rPr>
              <a:pPr defTabSz="1219170"/>
              <a:t>2</a:t>
            </a:fld>
            <a:endParaRPr lang="en-US" kern="0" dirty="0">
              <a:solidFill>
                <a:srgbClr val="222444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BF89B3-466C-8B2E-EC71-F6FF303B1E21}"/>
              </a:ext>
            </a:extLst>
          </p:cNvPr>
          <p:cNvSpPr txBox="1"/>
          <p:nvPr/>
        </p:nvSpPr>
        <p:spPr>
          <a:xfrm>
            <a:off x="1422722" y="826707"/>
            <a:ext cx="7543800" cy="1065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kern="100" dirty="0">
                <a:latin typeface="Montserrat School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kern="100" dirty="0">
                <a:solidFill>
                  <a:schemeClr val="bg1"/>
                </a:solidFill>
                <a:latin typeface="Montserrat School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Zimbabwe is a country in </a:t>
            </a:r>
            <a:r>
              <a:rPr lang="en-GB" kern="100">
                <a:solidFill>
                  <a:schemeClr val="bg1"/>
                </a:solidFill>
                <a:latin typeface="Montserrat School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the south of </a:t>
            </a:r>
            <a:r>
              <a:rPr lang="en-GB" kern="100" dirty="0">
                <a:solidFill>
                  <a:schemeClr val="bg1"/>
                </a:solidFill>
                <a:latin typeface="Montserrat School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Africa. </a:t>
            </a:r>
            <a:r>
              <a:rPr lang="en-GB" kern="100">
                <a:solidFill>
                  <a:schemeClr val="bg1"/>
                </a:solidFill>
                <a:latin typeface="Montserrat School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Its </a:t>
            </a:r>
            <a:r>
              <a:rPr lang="en-GB" kern="100" dirty="0">
                <a:solidFill>
                  <a:schemeClr val="bg1"/>
                </a:solidFill>
                <a:latin typeface="Montserrat School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capital city</a:t>
            </a:r>
            <a:r>
              <a:rPr lang="en-GB" kern="100">
                <a:solidFill>
                  <a:schemeClr val="bg1"/>
                </a:solidFill>
                <a:latin typeface="Montserrat School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 is Harare</a:t>
            </a:r>
            <a:r>
              <a:rPr lang="en-GB" kern="100" dirty="0">
                <a:solidFill>
                  <a:schemeClr val="bg1"/>
                </a:solidFill>
                <a:latin typeface="Montserrat School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F69293-E813-2371-764A-ECD739ABDE83}"/>
              </a:ext>
            </a:extLst>
          </p:cNvPr>
          <p:cNvSpPr txBox="1"/>
          <p:nvPr/>
        </p:nvSpPr>
        <p:spPr>
          <a:xfrm>
            <a:off x="1483032" y="2226502"/>
            <a:ext cx="7543800" cy="923330"/>
          </a:xfrm>
          <a:prstGeom prst="rect">
            <a:avLst/>
          </a:prstGeom>
          <a:solidFill>
            <a:srgbClr val="182345"/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Montserrat School" pitchFamily="2" charset="0"/>
              </a:rPr>
              <a:t>Zimbabwe is a country with amazing animals and beautiful natural wonders.</a:t>
            </a:r>
          </a:p>
          <a:p>
            <a:endParaRPr lang="en-GB" dirty="0">
              <a:latin typeface="Montserrat School" pitchFamily="2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C1D0A07-6757-0934-8D9E-2697D9E716F7}"/>
              </a:ext>
            </a:extLst>
          </p:cNvPr>
          <p:cNvGrpSpPr/>
          <p:nvPr/>
        </p:nvGrpSpPr>
        <p:grpSpPr>
          <a:xfrm>
            <a:off x="423333" y="2894082"/>
            <a:ext cx="8734421" cy="3340579"/>
            <a:chOff x="1608898" y="2069686"/>
            <a:chExt cx="8734421" cy="334057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76FC745-FC33-3AB1-D3BA-F6D3A8989E82}"/>
                </a:ext>
              </a:extLst>
            </p:cNvPr>
            <p:cNvSpPr txBox="1"/>
            <p:nvPr/>
          </p:nvSpPr>
          <p:spPr>
            <a:xfrm>
              <a:off x="2799519" y="5040933"/>
              <a:ext cx="7543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pic>
          <p:nvPicPr>
            <p:cNvPr id="18" name="Picture 17" descr="Thermometer outline">
              <a:extLst>
                <a:ext uri="{FF2B5EF4-FFF2-40B4-BE49-F238E27FC236}">
                  <a16:creationId xmlns:a16="http://schemas.microsoft.com/office/drawing/2014/main" id="{BE0CE1FB-F720-41A3-1A00-36862DBDB60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/>
          </p:blipFill>
          <p:spPr>
            <a:xfrm>
              <a:off x="1608898" y="2069686"/>
              <a:ext cx="958284" cy="958284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6BA921A-C946-7846-04FD-ACE8D3DF3E4A}"/>
              </a:ext>
            </a:extLst>
          </p:cNvPr>
          <p:cNvSpPr txBox="1"/>
          <p:nvPr/>
        </p:nvSpPr>
        <p:spPr>
          <a:xfrm>
            <a:off x="9166214" y="3204421"/>
            <a:ext cx="2751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solidFill>
                  <a:schemeClr val="bg1"/>
                </a:solidFill>
                <a:latin typeface="Montserrat School" pitchFamily="2" charset="0"/>
              </a:rPr>
              <a:t>Capital city: Harare</a:t>
            </a:r>
            <a:endParaRPr lang="en-US" sz="1200" dirty="0">
              <a:solidFill>
                <a:schemeClr val="bg1"/>
              </a:solidFill>
              <a:latin typeface="Montserrat School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420DF16-D64B-57A6-5EF1-08C99892E855}"/>
              </a:ext>
            </a:extLst>
          </p:cNvPr>
          <p:cNvSpPr txBox="1"/>
          <p:nvPr/>
        </p:nvSpPr>
        <p:spPr>
          <a:xfrm>
            <a:off x="9246579" y="5383813"/>
            <a:ext cx="2751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solidFill>
                  <a:schemeClr val="bg1"/>
                </a:solidFill>
                <a:latin typeface="Montserrat School" pitchFamily="2" charset="0"/>
              </a:rPr>
              <a:t>Rushinga, </a:t>
            </a:r>
            <a:r>
              <a:rPr lang="en-GB" sz="1200">
                <a:solidFill>
                  <a:schemeClr val="bg1"/>
                </a:solidFill>
                <a:latin typeface="Montserrat School" pitchFamily="2" charset="0"/>
              </a:rPr>
              <a:t>in </a:t>
            </a:r>
            <a:r>
              <a:rPr lang="en-GB" sz="1200" dirty="0">
                <a:solidFill>
                  <a:schemeClr val="bg1"/>
                </a:solidFill>
                <a:latin typeface="Montserrat School" pitchFamily="2" charset="0"/>
              </a:rPr>
              <a:t>northern Zimbabwe</a:t>
            </a:r>
            <a:endParaRPr lang="en-US" sz="1200" dirty="0">
              <a:solidFill>
                <a:schemeClr val="bg1"/>
              </a:solidFill>
              <a:latin typeface="Montserrat School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87E62E2-1FBD-C222-2E13-72A33DA8CE6C}"/>
              </a:ext>
            </a:extLst>
          </p:cNvPr>
          <p:cNvSpPr txBox="1"/>
          <p:nvPr/>
        </p:nvSpPr>
        <p:spPr>
          <a:xfrm>
            <a:off x="1485479" y="4128107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Montserrat School" pitchFamily="2" charset="0"/>
              </a:rPr>
              <a:t>Poor rainfall leads to drought. This can mean it’s hard to grow crops.</a:t>
            </a:r>
            <a:endParaRPr lang="en-US" dirty="0">
              <a:solidFill>
                <a:schemeClr val="bg1"/>
              </a:solidFill>
              <a:latin typeface="Montserrat School" pitchFamily="2" charset="0"/>
            </a:endParaRPr>
          </a:p>
        </p:txBody>
      </p:sp>
      <p:pic>
        <p:nvPicPr>
          <p:cNvPr id="28" name="Graphic 27" descr="Africa with solid fill">
            <a:extLst>
              <a:ext uri="{FF2B5EF4-FFF2-40B4-BE49-F238E27FC236}">
                <a16:creationId xmlns:a16="http://schemas.microsoft.com/office/drawing/2014/main" id="{BCCC98BF-6BE2-7517-C768-38F0AE5E15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250" y="1058557"/>
            <a:ext cx="914400" cy="914400"/>
          </a:xfrm>
          <a:prstGeom prst="rect">
            <a:avLst/>
          </a:prstGeom>
        </p:spPr>
      </p:pic>
      <p:pic>
        <p:nvPicPr>
          <p:cNvPr id="1031" name="Graphic 1030" descr="Elephant outline">
            <a:extLst>
              <a:ext uri="{FF2B5EF4-FFF2-40B4-BE49-F238E27FC236}">
                <a16:creationId xmlns:a16="http://schemas.microsoft.com/office/drawing/2014/main" id="{A7D61B24-E3B7-9938-2EEB-0191CF17D4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5706" y="2000412"/>
            <a:ext cx="914400" cy="914400"/>
          </a:xfrm>
          <a:prstGeom prst="rect">
            <a:avLst/>
          </a:prstGeom>
        </p:spPr>
      </p:pic>
      <p:sp>
        <p:nvSpPr>
          <p:cNvPr id="1035" name="TextBox 1034">
            <a:extLst>
              <a:ext uri="{FF2B5EF4-FFF2-40B4-BE49-F238E27FC236}">
                <a16:creationId xmlns:a16="http://schemas.microsoft.com/office/drawing/2014/main" id="{CB75C50F-AF8E-AF84-16DF-CE09531C4FDC}"/>
              </a:ext>
            </a:extLst>
          </p:cNvPr>
          <p:cNvSpPr txBox="1"/>
          <p:nvPr/>
        </p:nvSpPr>
        <p:spPr>
          <a:xfrm>
            <a:off x="1485479" y="3170505"/>
            <a:ext cx="74753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Montserrat School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Climate change has made Zimbabwe's weather hard to predict for many years.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1040" name="Graphic 1039" descr="Open book with solid fill">
            <a:extLst>
              <a:ext uri="{FF2B5EF4-FFF2-40B4-BE49-F238E27FC236}">
                <a16:creationId xmlns:a16="http://schemas.microsoft.com/office/drawing/2014/main" id="{774F995B-4526-A5E3-6C21-F62329481DF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9637" y="5199589"/>
            <a:ext cx="914400" cy="914400"/>
          </a:xfrm>
          <a:prstGeom prst="rect">
            <a:avLst/>
          </a:prstGeom>
        </p:spPr>
      </p:pic>
      <p:sp>
        <p:nvSpPr>
          <p:cNvPr id="1044" name="TextBox 1043">
            <a:extLst>
              <a:ext uri="{FF2B5EF4-FFF2-40B4-BE49-F238E27FC236}">
                <a16:creationId xmlns:a16="http://schemas.microsoft.com/office/drawing/2014/main" id="{22065F92-AB3F-D8E3-5071-5AFA64AC7393}"/>
              </a:ext>
            </a:extLst>
          </p:cNvPr>
          <p:cNvSpPr txBox="1"/>
          <p:nvPr/>
        </p:nvSpPr>
        <p:spPr>
          <a:xfrm>
            <a:off x="1469425" y="5244752"/>
            <a:ext cx="76967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  <a:effectLst/>
                <a:latin typeface="Montserrat School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In </a:t>
            </a:r>
            <a:r>
              <a:rPr lang="en-GB">
                <a:solidFill>
                  <a:schemeClr val="bg1"/>
                </a:solidFill>
                <a:effectLst/>
                <a:latin typeface="Montserrat School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places </a:t>
            </a:r>
            <a:r>
              <a:rPr lang="en-GB" dirty="0">
                <a:solidFill>
                  <a:schemeClr val="bg1"/>
                </a:solidFill>
                <a:effectLst/>
                <a:latin typeface="Montserrat School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with </a:t>
            </a:r>
            <a:r>
              <a:rPr lang="en-GB">
                <a:solidFill>
                  <a:schemeClr val="bg1"/>
                </a:solidFill>
                <a:effectLst/>
                <a:latin typeface="Montserrat School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too little </a:t>
            </a:r>
            <a:r>
              <a:rPr lang="en-GB" dirty="0">
                <a:solidFill>
                  <a:schemeClr val="bg1"/>
                </a:solidFill>
                <a:effectLst/>
                <a:latin typeface="Montserrat School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water, </a:t>
            </a:r>
            <a:r>
              <a:rPr lang="en-GB">
                <a:solidFill>
                  <a:schemeClr val="bg1"/>
                </a:solidFill>
                <a:effectLst/>
                <a:latin typeface="Montserrat School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some children </a:t>
            </a:r>
            <a:r>
              <a:rPr lang="en-GB" dirty="0">
                <a:solidFill>
                  <a:schemeClr val="bg1"/>
                </a:solidFill>
                <a:effectLst/>
                <a:latin typeface="Montserrat School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miss school </a:t>
            </a:r>
            <a:r>
              <a:rPr lang="en-GB">
                <a:solidFill>
                  <a:schemeClr val="bg1"/>
                </a:solidFill>
                <a:effectLst/>
                <a:latin typeface="Montserrat School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because they need to collect</a:t>
            </a:r>
            <a:r>
              <a:rPr lang="en-GB" dirty="0">
                <a:solidFill>
                  <a:schemeClr val="bg1"/>
                </a:solidFill>
                <a:effectLst/>
                <a:latin typeface="Montserrat School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 water.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1046" name="Picture 1045">
            <a:extLst>
              <a:ext uri="{FF2B5EF4-FFF2-40B4-BE49-F238E27FC236}">
                <a16:creationId xmlns:a16="http://schemas.microsoft.com/office/drawing/2014/main" id="{787975A4-18E6-5EF8-5B94-CA8D9F9B7A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6579" y="3561237"/>
            <a:ext cx="2671611" cy="1781073"/>
          </a:xfrm>
          <a:prstGeom prst="rect">
            <a:avLst/>
          </a:prstGeom>
        </p:spPr>
      </p:pic>
      <p:pic>
        <p:nvPicPr>
          <p:cNvPr id="1047" name="Picture 1046" descr="Harare, Zimbabwe (2024 Trip Guide) - By Travel S Helper">
            <a:extLst>
              <a:ext uri="{FF2B5EF4-FFF2-40B4-BE49-F238E27FC236}">
                <a16:creationId xmlns:a16="http://schemas.microsoft.com/office/drawing/2014/main" id="{7514A923-AB3E-8E78-57A6-C5AB630186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66214" y="1340513"/>
            <a:ext cx="2764858" cy="1728036"/>
          </a:xfrm>
          <a:prstGeom prst="rect">
            <a:avLst/>
          </a:prstGeom>
        </p:spPr>
      </p:pic>
      <p:pic>
        <p:nvPicPr>
          <p:cNvPr id="3" name="Picture 2" descr="Plant outline">
            <a:extLst>
              <a:ext uri="{FF2B5EF4-FFF2-40B4-BE49-F238E27FC236}">
                <a16:creationId xmlns:a16="http://schemas.microsoft.com/office/drawing/2014/main" id="{015EF4CC-1981-1208-14CE-8A0242F122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539933" y="4179460"/>
            <a:ext cx="693034" cy="693034"/>
          </a:xfrm>
          <a:prstGeom prst="rect">
            <a:avLst/>
          </a:prstGeom>
        </p:spPr>
      </p:pic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F26E65C4-F6E4-4F0B-6F1D-2150666C7A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7039" t="38770" r="7029" b="36200"/>
          <a:stretch/>
        </p:blipFill>
        <p:spPr>
          <a:xfrm>
            <a:off x="10187738" y="6029045"/>
            <a:ext cx="1604625" cy="46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30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animBg="1"/>
      <p:bldP spid="20" grpId="0"/>
      <p:bldP spid="1035" grpId="0"/>
      <p:bldP spid="104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tivity xmlns="236a9a4b-a03c-46ba-8ec6-624c184acbc6">Advent</Activity>
    <Audience xmlns="236a9a4b-a03c-46ba-8ec6-624c184acbc6">Both</Audience>
    <_Status xmlns="http://schemas.microsoft.com/sharepoint/v3/fields">Not Started</_Status>
    <lcf76f155ced4ddcb4097134ff3c332f xmlns="236a9a4b-a03c-46ba-8ec6-624c184acbc6">
      <Terms xmlns="http://schemas.microsoft.com/office/infopath/2007/PartnerControls"/>
    </lcf76f155ced4ddcb4097134ff3c332f>
    <TaxCatchAll xmlns="453a0c7f-c966-4a5c-a0f8-de0f8150ea1e" xsi:nil="true"/>
    <_dlc_DocId xmlns="04672002-f21f-4240-adfb-f0b653fb6fb5">SZUU6KYVHK2A-2146017777-19950</_dlc_DocId>
    <_dlc_DocIdUrl xmlns="04672002-f21f-4240-adfb-f0b653fb6fb5">
      <Url>https://cafod365.sharepoint.com/sites/int/Education/_layouts/15/DocIdRedir.aspx?ID=SZUU6KYVHK2A-2146017777-19950</Url>
      <Description>SZUU6KYVHK2A-2146017777-19950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472308B02E1E4A9F4BBEA19176AB65" ma:contentTypeVersion="2976" ma:contentTypeDescription="Create a new document." ma:contentTypeScope="" ma:versionID="577683d2868247b252211b2613be0c92">
  <xsd:schema xmlns:xsd="http://www.w3.org/2001/XMLSchema" xmlns:xs="http://www.w3.org/2001/XMLSchema" xmlns:p="http://schemas.microsoft.com/office/2006/metadata/properties" xmlns:ns2="04672002-f21f-4240-adfb-f0b653fb6fb5" xmlns:ns3="236a9a4b-a03c-46ba-8ec6-624c184acbc6" xmlns:ns4="http://schemas.microsoft.com/sharepoint/v3/fields" xmlns:ns5="bdf04112-6931-4610-9724-cd62e91446a3" xmlns:ns6="453a0c7f-c966-4a5c-a0f8-de0f8150ea1e" targetNamespace="http://schemas.microsoft.com/office/2006/metadata/properties" ma:root="true" ma:fieldsID="c3e6392446de2dc74f0d420db2acf702" ns2:_="" ns3:_="" ns4:_="" ns5:_="" ns6:_="">
    <xsd:import namespace="04672002-f21f-4240-adfb-f0b653fb6fb5"/>
    <xsd:import namespace="236a9a4b-a03c-46ba-8ec6-624c184acbc6"/>
    <xsd:import namespace="http://schemas.microsoft.com/sharepoint/v3/fields"/>
    <xsd:import namespace="bdf04112-6931-4610-9724-cd62e91446a3"/>
    <xsd:import namespace="453a0c7f-c966-4a5c-a0f8-de0f8150ea1e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Audience"/>
                <xsd:element ref="ns3:Activity" minOccurs="0"/>
                <xsd:element ref="ns4:_Statu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5:SharedWithUsers" minOccurs="0"/>
                <xsd:element ref="ns5:SharedWithDetails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6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672002-f21f-4240-adfb-f0b653fb6fb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6a9a4b-a03c-46ba-8ec6-624c184acbc6" elementFormDefault="qualified">
    <xsd:import namespace="http://schemas.microsoft.com/office/2006/documentManagement/types"/>
    <xsd:import namespace="http://schemas.microsoft.com/office/infopath/2007/PartnerControls"/>
    <xsd:element name="Audience" ma:index="11" ma:displayName="Audience" ma:format="Dropdown" ma:internalName="Audience">
      <xsd:simpleType>
        <xsd:restriction base="dms:Choice">
          <xsd:enumeration value="Primary"/>
          <xsd:enumeration value="11-18"/>
          <xsd:enumeration value="Both"/>
          <xsd:enumeration value="N/A"/>
        </xsd:restriction>
      </xsd:simpleType>
    </xsd:element>
    <xsd:element name="Activity" ma:index="12" nillable="true" ma:displayName="Activity" ma:default="Advent" ma:format="Dropdown" ma:internalName="Activity">
      <xsd:simpleType>
        <xsd:restriction base="dms:Choice">
          <xsd:enumeration value="Advent"/>
          <xsd:enumeration value="CAFOD Clubs"/>
          <xsd:enumeration value="Campaigns"/>
          <xsd:enumeration value="Fairtrade"/>
          <xsd:enumeration value="Faith in Action"/>
          <xsd:enumeration value="Harvest"/>
          <xsd:enumeration value="Lent"/>
          <xsd:enumeration value="Other Curriculum"/>
          <xsd:enumeration value="Prayer and Worship"/>
          <xsd:enumeration value="RE Curriculum"/>
          <xsd:enumeration value="Sport"/>
          <xsd:enumeration value="World Gifts"/>
        </xsd:restriction>
      </xsd:simple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6" nillable="true" ma:displayName="MediaServiceAutoTags" ma:internalName="MediaServiceAutoTags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AutoKeyPoints" ma:index="2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6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8" nillable="true" ma:taxonomy="true" ma:internalName="lcf76f155ced4ddcb4097134ff3c332f" ma:taxonomyFieldName="MediaServiceImageTags" ma:displayName="Image Tags" ma:readOnly="false" ma:fieldId="{5cf76f15-5ced-4ddc-b409-7134ff3c332f}" ma:taxonomyMulti="true" ma:sspId="73aede18-5762-4cff-92fc-bd8aa2d2911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13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f04112-6931-4610-9724-cd62e91446a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3a0c7f-c966-4a5c-a0f8-de0f8150ea1e" elementFormDefault="qualified">
    <xsd:import namespace="http://schemas.microsoft.com/office/2006/documentManagement/types"/>
    <xsd:import namespace="http://schemas.microsoft.com/office/infopath/2007/PartnerControls"/>
    <xsd:element name="TaxCatchAll" ma:index="29" nillable="true" ma:displayName="Taxonomy Catch All Column" ma:hidden="true" ma:list="{3b9f4064-c5ee-4255-b955-fb8a72b2bce5}" ma:internalName="TaxCatchAll" ma:showField="CatchAllData" ma:web="04672002-f21f-4240-adfb-f0b653fb6f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4CE8E2C-245D-4DBC-884E-E483882FC624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A237A9BC-29A9-4F8A-A754-CE5F88C4BAA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20647A0-EA0F-4DAC-AF37-6D5D838305B2}">
  <ds:schemaRefs>
    <ds:schemaRef ds:uri="236a9a4b-a03c-46ba-8ec6-624c184acbc6"/>
    <ds:schemaRef ds:uri="http://purl.org/dc/dcmitype/"/>
    <ds:schemaRef ds:uri="453a0c7f-c966-4a5c-a0f8-de0f8150ea1e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purl.org/dc/terms/"/>
    <ds:schemaRef ds:uri="http://schemas.openxmlformats.org/package/2006/metadata/core-properties"/>
    <ds:schemaRef ds:uri="bdf04112-6931-4610-9724-cd62e91446a3"/>
    <ds:schemaRef ds:uri="http://schemas.microsoft.com/office/2006/documentManagement/types"/>
    <ds:schemaRef ds:uri="http://schemas.microsoft.com/sharepoint/v3/fields"/>
    <ds:schemaRef ds:uri="04672002-f21f-4240-adfb-f0b653fb6fb5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3BE2C705-EE28-4622-BFA3-B5805898E1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672002-f21f-4240-adfb-f0b653fb6fb5"/>
    <ds:schemaRef ds:uri="236a9a4b-a03c-46ba-8ec6-624c184acbc6"/>
    <ds:schemaRef ds:uri="http://schemas.microsoft.com/sharepoint/v3/fields"/>
    <ds:schemaRef ds:uri="bdf04112-6931-4610-9724-cd62e91446a3"/>
    <ds:schemaRef ds:uri="453a0c7f-c966-4a5c-a0f8-de0f8150ea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2367</TotalTime>
  <Words>87</Words>
  <Application>Microsoft Office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Aptos</vt:lpstr>
      <vt:lpstr>Aptos Display</vt:lpstr>
      <vt:lpstr>Arial</vt:lpstr>
      <vt:lpstr>Montserrat ExtraBold</vt:lpstr>
      <vt:lpstr>Montserrat School</vt:lpstr>
      <vt:lpstr>Montserrat School ExtBd</vt:lpstr>
      <vt:lpstr>Office Theme</vt:lpstr>
      <vt:lpstr>PowerPoint Presentation</vt:lpstr>
      <vt:lpstr>Zimbabwe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Jessica Bailey</dc:creator>
  <cp:lastModifiedBy>Victoria Ahmed</cp:lastModifiedBy>
  <cp:revision>3</cp:revision>
  <dcterms:created xsi:type="dcterms:W3CDTF">2024-06-27T14:09:13Z</dcterms:created>
  <dcterms:modified xsi:type="dcterms:W3CDTF">2026-08-25T16:57:31Z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0x01010096472308B02E1E4A9F4BBEA19176AB65</vt:lpwstr>
  </property>
  <property fmtid="{D5CDD505-2E9C-101B-9397-08002B2CF9AE}" pid="3" name="_dlc_DocIdItemGuid">
    <vt:lpwstr>0a8c2077-5ec3-4076-8bf7-be3c9e2ce905</vt:lpwstr>
  </property>
</Properties>
</file>