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2" r:id="rId4"/>
    <p:sldId id="257" r:id="rId5"/>
    <p:sldId id="261" r:id="rId6"/>
    <p:sldId id="259" r:id="rId7"/>
    <p:sldId id="258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7"/>
    <a:srgbClr val="22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B4228-FB46-47D4-8F64-B113C5695C4B}" v="12" dt="2024-05-21T10:32:59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Bailey" userId="965a1b90-078f-4270-a62d-d042259dd1b7" providerId="ADAL" clId="{DECDFCAC-BD5F-4C67-BA66-CC60F626F72E}"/>
    <pc:docChg chg="undo custSel addSld modSld">
      <pc:chgData name="Jessica Bailey" userId="965a1b90-078f-4270-a62d-d042259dd1b7" providerId="ADAL" clId="{DECDFCAC-BD5F-4C67-BA66-CC60F626F72E}" dt="2024-04-09T11:47:17.986" v="1141" actId="20577"/>
      <pc:docMkLst>
        <pc:docMk/>
      </pc:docMkLst>
      <pc:sldChg chg="addSp delSp modSp mod">
        <pc:chgData name="Jessica Bailey" userId="965a1b90-078f-4270-a62d-d042259dd1b7" providerId="ADAL" clId="{DECDFCAC-BD5F-4C67-BA66-CC60F626F72E}" dt="2024-04-09T10:47:41.836" v="36" actId="1076"/>
        <pc:sldMkLst>
          <pc:docMk/>
          <pc:sldMk cId="2428302216" sldId="256"/>
        </pc:sldMkLst>
        <pc:spChg chg="mod">
          <ac:chgData name="Jessica Bailey" userId="965a1b90-078f-4270-a62d-d042259dd1b7" providerId="ADAL" clId="{DECDFCAC-BD5F-4C67-BA66-CC60F626F72E}" dt="2024-04-09T10:47:37.047" v="35" actId="1076"/>
          <ac:spMkLst>
            <pc:docMk/>
            <pc:sldMk cId="2428302216" sldId="256"/>
            <ac:spMk id="8" creationId="{A7310D43-4365-62FC-E124-5911292E1F1C}"/>
          </ac:spMkLst>
        </pc:spChg>
        <pc:picChg chg="mod modCrop">
          <ac:chgData name="Jessica Bailey" userId="965a1b90-078f-4270-a62d-d042259dd1b7" providerId="ADAL" clId="{DECDFCAC-BD5F-4C67-BA66-CC60F626F72E}" dt="2024-04-09T10:47:26.608" v="34" actId="732"/>
          <ac:picMkLst>
            <pc:docMk/>
            <pc:sldMk cId="2428302216" sldId="256"/>
            <ac:picMk id="5" creationId="{20B8B1CF-9C0F-9F8F-B819-E9493AED9D83}"/>
          </ac:picMkLst>
        </pc:picChg>
        <pc:picChg chg="add mod">
          <ac:chgData name="Jessica Bailey" userId="965a1b90-078f-4270-a62d-d042259dd1b7" providerId="ADAL" clId="{DECDFCAC-BD5F-4C67-BA66-CC60F626F72E}" dt="2024-04-09T10:47:41.836" v="36" actId="1076"/>
          <ac:picMkLst>
            <pc:docMk/>
            <pc:sldMk cId="2428302216" sldId="256"/>
            <ac:picMk id="6" creationId="{DE7EB794-8D15-806D-1C26-D706B494FA21}"/>
          </ac:picMkLst>
        </pc:picChg>
        <pc:picChg chg="del">
          <ac:chgData name="Jessica Bailey" userId="965a1b90-078f-4270-a62d-d042259dd1b7" providerId="ADAL" clId="{DECDFCAC-BD5F-4C67-BA66-CC60F626F72E}" dt="2024-04-09T10:45:39.039" v="5" actId="478"/>
          <ac:picMkLst>
            <pc:docMk/>
            <pc:sldMk cId="2428302216" sldId="256"/>
            <ac:picMk id="7" creationId="{013E1E38-363D-E7A3-E621-F5A589BC5BB8}"/>
          </ac:picMkLst>
        </pc:picChg>
      </pc:sldChg>
      <pc:sldChg chg="addSp delSp modSp new mod setBg">
        <pc:chgData name="Jessica Bailey" userId="965a1b90-078f-4270-a62d-d042259dd1b7" providerId="ADAL" clId="{DECDFCAC-BD5F-4C67-BA66-CC60F626F72E}" dt="2024-04-09T10:56:56.762" v="139" actId="1076"/>
        <pc:sldMkLst>
          <pc:docMk/>
          <pc:sldMk cId="259591945" sldId="257"/>
        </pc:sldMkLst>
        <pc:spChg chg="mod">
          <ac:chgData name="Jessica Bailey" userId="965a1b90-078f-4270-a62d-d042259dd1b7" providerId="ADAL" clId="{DECDFCAC-BD5F-4C67-BA66-CC60F626F72E}" dt="2024-04-09T10:52:58.561" v="127" actId="14100"/>
          <ac:spMkLst>
            <pc:docMk/>
            <pc:sldMk cId="259591945" sldId="257"/>
            <ac:spMk id="2" creationId="{9C6DF6BF-DD93-1252-B00C-0C92D2F22AF3}"/>
          </ac:spMkLst>
        </pc:spChg>
        <pc:spChg chg="del">
          <ac:chgData name="Jessica Bailey" userId="965a1b90-078f-4270-a62d-d042259dd1b7" providerId="ADAL" clId="{DECDFCAC-BD5F-4C67-BA66-CC60F626F72E}" dt="2024-04-09T10:48:18.514" v="39" actId="478"/>
          <ac:spMkLst>
            <pc:docMk/>
            <pc:sldMk cId="259591945" sldId="257"/>
            <ac:spMk id="3" creationId="{A70B77D7-E040-7BF5-0616-55A078E1142F}"/>
          </ac:spMkLst>
        </pc:spChg>
        <pc:spChg chg="add mod">
          <ac:chgData name="Jessica Bailey" userId="965a1b90-078f-4270-a62d-d042259dd1b7" providerId="ADAL" clId="{DECDFCAC-BD5F-4C67-BA66-CC60F626F72E}" dt="2024-04-09T10:52:53.845" v="126" actId="1076"/>
          <ac:spMkLst>
            <pc:docMk/>
            <pc:sldMk cId="259591945" sldId="257"/>
            <ac:spMk id="5" creationId="{794256CB-2097-3A18-80CE-214D64A34DEB}"/>
          </ac:spMkLst>
        </pc:spChg>
        <pc:spChg chg="add mod">
          <ac:chgData name="Jessica Bailey" userId="965a1b90-078f-4270-a62d-d042259dd1b7" providerId="ADAL" clId="{DECDFCAC-BD5F-4C67-BA66-CC60F626F72E}" dt="2024-04-09T10:56:56.762" v="139" actId="1076"/>
          <ac:spMkLst>
            <pc:docMk/>
            <pc:sldMk cId="259591945" sldId="257"/>
            <ac:spMk id="6" creationId="{78BE4224-BA61-EE43-5888-E0D521FA189C}"/>
          </ac:spMkLst>
        </pc:spChg>
        <pc:picChg chg="add mod">
          <ac:chgData name="Jessica Bailey" userId="965a1b90-078f-4270-a62d-d042259dd1b7" providerId="ADAL" clId="{DECDFCAC-BD5F-4C67-BA66-CC60F626F72E}" dt="2024-04-09T10:53:20.407" v="135" actId="1076"/>
          <ac:picMkLst>
            <pc:docMk/>
            <pc:sldMk cId="259591945" sldId="257"/>
            <ac:picMk id="8" creationId="{70413551-DE24-CDA4-AB35-C0761ED4D4E4}"/>
          </ac:picMkLst>
        </pc:picChg>
      </pc:sldChg>
      <pc:sldChg chg="addSp delSp modSp new mod setBg">
        <pc:chgData name="Jessica Bailey" userId="965a1b90-078f-4270-a62d-d042259dd1b7" providerId="ADAL" clId="{DECDFCAC-BD5F-4C67-BA66-CC60F626F72E}" dt="2024-04-09T11:40:52.057" v="681" actId="1076"/>
        <pc:sldMkLst>
          <pc:docMk/>
          <pc:sldMk cId="62782079" sldId="258"/>
        </pc:sldMkLst>
        <pc:spChg chg="del">
          <ac:chgData name="Jessica Bailey" userId="965a1b90-078f-4270-a62d-d042259dd1b7" providerId="ADAL" clId="{DECDFCAC-BD5F-4C67-BA66-CC60F626F72E}" dt="2024-04-09T10:52:31.119" v="111" actId="478"/>
          <ac:spMkLst>
            <pc:docMk/>
            <pc:sldMk cId="62782079" sldId="258"/>
            <ac:spMk id="2" creationId="{0FD4DB11-C1AB-1FED-AAFA-FC100470C0AE}"/>
          </ac:spMkLst>
        </pc:spChg>
        <pc:spChg chg="mod">
          <ac:chgData name="Jessica Bailey" userId="965a1b90-078f-4270-a62d-d042259dd1b7" providerId="ADAL" clId="{DECDFCAC-BD5F-4C67-BA66-CC60F626F72E}" dt="2024-04-09T11:36:32.858" v="668" actId="207"/>
          <ac:spMkLst>
            <pc:docMk/>
            <pc:sldMk cId="62782079" sldId="258"/>
            <ac:spMk id="3" creationId="{69A14476-02C1-59AF-DE66-38749DE77A78}"/>
          </ac:spMkLst>
        </pc:spChg>
        <pc:spChg chg="add mod">
          <ac:chgData name="Jessica Bailey" userId="965a1b90-078f-4270-a62d-d042259dd1b7" providerId="ADAL" clId="{DECDFCAC-BD5F-4C67-BA66-CC60F626F72E}" dt="2024-04-09T10:57:06.989" v="141" actId="14100"/>
          <ac:spMkLst>
            <pc:docMk/>
            <pc:sldMk cId="62782079" sldId="258"/>
            <ac:spMk id="4" creationId="{1841439F-2AFC-7C85-EBE2-73457B1D45B9}"/>
          </ac:spMkLst>
        </pc:spChg>
        <pc:spChg chg="add mod">
          <ac:chgData name="Jessica Bailey" userId="965a1b90-078f-4270-a62d-d042259dd1b7" providerId="ADAL" clId="{DECDFCAC-BD5F-4C67-BA66-CC60F626F72E}" dt="2024-04-09T11:35:29.323" v="653" actId="20577"/>
          <ac:spMkLst>
            <pc:docMk/>
            <pc:sldMk cId="62782079" sldId="258"/>
            <ac:spMk id="5" creationId="{4905B250-0AE2-6A84-7E5A-F145AFBEDA88}"/>
          </ac:spMkLst>
        </pc:spChg>
        <pc:spChg chg="add mod">
          <ac:chgData name="Jessica Bailey" userId="965a1b90-078f-4270-a62d-d042259dd1b7" providerId="ADAL" clId="{DECDFCAC-BD5F-4C67-BA66-CC60F626F72E}" dt="2024-04-09T11:29:24.292" v="424" actId="164"/>
          <ac:spMkLst>
            <pc:docMk/>
            <pc:sldMk cId="62782079" sldId="258"/>
            <ac:spMk id="6" creationId="{FBB5B2F9-DA9D-BF57-79D2-5C99E6896794}"/>
          </ac:spMkLst>
        </pc:spChg>
        <pc:spChg chg="add mod">
          <ac:chgData name="Jessica Bailey" userId="965a1b90-078f-4270-a62d-d042259dd1b7" providerId="ADAL" clId="{DECDFCAC-BD5F-4C67-BA66-CC60F626F72E}" dt="2024-04-09T11:29:24.292" v="424" actId="164"/>
          <ac:spMkLst>
            <pc:docMk/>
            <pc:sldMk cId="62782079" sldId="258"/>
            <ac:spMk id="7" creationId="{EBE4CCD6-F44A-1BB2-562E-5B3D32D94F9C}"/>
          </ac:spMkLst>
        </pc:spChg>
        <pc:spChg chg="add mod">
          <ac:chgData name="Jessica Bailey" userId="965a1b90-078f-4270-a62d-d042259dd1b7" providerId="ADAL" clId="{DECDFCAC-BD5F-4C67-BA66-CC60F626F72E}" dt="2024-04-09T11:31:24.946" v="566" actId="1076"/>
          <ac:spMkLst>
            <pc:docMk/>
            <pc:sldMk cId="62782079" sldId="258"/>
            <ac:spMk id="10" creationId="{50B335E6-C716-838A-B0F6-E1AB7DC31C7A}"/>
          </ac:spMkLst>
        </pc:spChg>
        <pc:spChg chg="add mod">
          <ac:chgData name="Jessica Bailey" userId="965a1b90-078f-4270-a62d-d042259dd1b7" providerId="ADAL" clId="{DECDFCAC-BD5F-4C67-BA66-CC60F626F72E}" dt="2024-04-09T11:29:37.009" v="427" actId="164"/>
          <ac:spMkLst>
            <pc:docMk/>
            <pc:sldMk cId="62782079" sldId="258"/>
            <ac:spMk id="12" creationId="{A45684B7-94DB-ED5F-5E18-44D18EE0F463}"/>
          </ac:spMkLst>
        </pc:spChg>
        <pc:spChg chg="add mod">
          <ac:chgData name="Jessica Bailey" userId="965a1b90-078f-4270-a62d-d042259dd1b7" providerId="ADAL" clId="{DECDFCAC-BD5F-4C67-BA66-CC60F626F72E}" dt="2024-04-09T11:29:37.009" v="427" actId="164"/>
          <ac:spMkLst>
            <pc:docMk/>
            <pc:sldMk cId="62782079" sldId="258"/>
            <ac:spMk id="14" creationId="{AC62113B-D34E-6F0F-AFC5-621CDEEA6AF8}"/>
          </ac:spMkLst>
        </pc:spChg>
        <pc:spChg chg="add mod">
          <ac:chgData name="Jessica Bailey" userId="965a1b90-078f-4270-a62d-d042259dd1b7" providerId="ADAL" clId="{DECDFCAC-BD5F-4C67-BA66-CC60F626F72E}" dt="2024-04-09T11:31:29.608" v="567" actId="1076"/>
          <ac:spMkLst>
            <pc:docMk/>
            <pc:sldMk cId="62782079" sldId="258"/>
            <ac:spMk id="15" creationId="{25BE4146-3697-1962-54F1-9C9B9ACC2C4A}"/>
          </ac:spMkLst>
        </pc:spChg>
        <pc:spChg chg="add del mod">
          <ac:chgData name="Jessica Bailey" userId="965a1b90-078f-4270-a62d-d042259dd1b7" providerId="ADAL" clId="{DECDFCAC-BD5F-4C67-BA66-CC60F626F72E}" dt="2024-04-09T11:39:59.529" v="670"/>
          <ac:spMkLst>
            <pc:docMk/>
            <pc:sldMk cId="62782079" sldId="258"/>
            <ac:spMk id="19" creationId="{6E0D6E50-F1EF-77E4-092F-C703F140B6C2}"/>
          </ac:spMkLst>
        </pc:spChg>
        <pc:spChg chg="add mod">
          <ac:chgData name="Jessica Bailey" userId="965a1b90-078f-4270-a62d-d042259dd1b7" providerId="ADAL" clId="{DECDFCAC-BD5F-4C67-BA66-CC60F626F72E}" dt="2024-04-09T11:40:06.220" v="672" actId="1076"/>
          <ac:spMkLst>
            <pc:docMk/>
            <pc:sldMk cId="62782079" sldId="258"/>
            <ac:spMk id="20" creationId="{F70DA9DA-8152-1477-7097-26C9A62947CA}"/>
          </ac:spMkLst>
        </pc:spChg>
        <pc:spChg chg="add mod">
          <ac:chgData name="Jessica Bailey" userId="965a1b90-078f-4270-a62d-d042259dd1b7" providerId="ADAL" clId="{DECDFCAC-BD5F-4C67-BA66-CC60F626F72E}" dt="2024-04-09T11:40:24.932" v="679" actId="1036"/>
          <ac:spMkLst>
            <pc:docMk/>
            <pc:sldMk cId="62782079" sldId="258"/>
            <ac:spMk id="21" creationId="{30705D0D-9E81-D7AE-DEE5-22876EA1B52D}"/>
          </ac:spMkLst>
        </pc:spChg>
        <pc:grpChg chg="add mod">
          <ac:chgData name="Jessica Bailey" userId="965a1b90-078f-4270-a62d-d042259dd1b7" providerId="ADAL" clId="{DECDFCAC-BD5F-4C67-BA66-CC60F626F72E}" dt="2024-04-09T11:29:32.856" v="426" actId="1076"/>
          <ac:grpSpMkLst>
            <pc:docMk/>
            <pc:sldMk cId="62782079" sldId="258"/>
            <ac:grpSpMk id="9" creationId="{F866162B-78FF-6CEC-AAAE-22EDD637F4F6}"/>
          </ac:grpSpMkLst>
        </pc:grpChg>
        <pc:grpChg chg="add mod">
          <ac:chgData name="Jessica Bailey" userId="965a1b90-078f-4270-a62d-d042259dd1b7" providerId="ADAL" clId="{DECDFCAC-BD5F-4C67-BA66-CC60F626F72E}" dt="2024-04-09T11:29:25.614" v="425" actId="1076"/>
          <ac:grpSpMkLst>
            <pc:docMk/>
            <pc:sldMk cId="62782079" sldId="258"/>
            <ac:grpSpMk id="17" creationId="{EF5EB682-8C83-6097-837F-CBB151A8369A}"/>
          </ac:grpSpMkLst>
        </pc:grpChg>
        <pc:grpChg chg="add mod">
          <ac:chgData name="Jessica Bailey" userId="965a1b90-078f-4270-a62d-d042259dd1b7" providerId="ADAL" clId="{DECDFCAC-BD5F-4C67-BA66-CC60F626F72E}" dt="2024-04-09T11:29:40.674" v="428" actId="1076"/>
          <ac:grpSpMkLst>
            <pc:docMk/>
            <pc:sldMk cId="62782079" sldId="258"/>
            <ac:grpSpMk id="18" creationId="{F6C7CF89-CAC9-31F3-6392-6F54588600F9}"/>
          </ac:grpSpMkLst>
        </pc:grpChg>
        <pc:picChg chg="add mod">
          <ac:chgData name="Jessica Bailey" userId="965a1b90-078f-4270-a62d-d042259dd1b7" providerId="ADAL" clId="{DECDFCAC-BD5F-4C67-BA66-CC60F626F72E}" dt="2024-04-09T11:29:24.292" v="424" actId="164"/>
          <ac:picMkLst>
            <pc:docMk/>
            <pc:sldMk cId="62782079" sldId="258"/>
            <ac:picMk id="8" creationId="{CDD40C37-C9B0-F3F2-526D-BFDE985EBE93}"/>
          </ac:picMkLst>
        </pc:picChg>
        <pc:picChg chg="add mod">
          <ac:chgData name="Jessica Bailey" userId="965a1b90-078f-4270-a62d-d042259dd1b7" providerId="ADAL" clId="{DECDFCAC-BD5F-4C67-BA66-CC60F626F72E}" dt="2024-04-09T11:31:24.946" v="566" actId="1076"/>
          <ac:picMkLst>
            <pc:docMk/>
            <pc:sldMk cId="62782079" sldId="258"/>
            <ac:picMk id="11" creationId="{F0C55FC9-363D-6037-B399-9C0B76E64CC2}"/>
          </ac:picMkLst>
        </pc:picChg>
        <pc:picChg chg="add mod">
          <ac:chgData name="Jessica Bailey" userId="965a1b90-078f-4270-a62d-d042259dd1b7" providerId="ADAL" clId="{DECDFCAC-BD5F-4C67-BA66-CC60F626F72E}" dt="2024-04-09T11:29:37.009" v="427" actId="164"/>
          <ac:picMkLst>
            <pc:docMk/>
            <pc:sldMk cId="62782079" sldId="258"/>
            <ac:picMk id="13" creationId="{612E146E-BF30-F3C9-8BCF-D9EABDABAE65}"/>
          </ac:picMkLst>
        </pc:picChg>
        <pc:picChg chg="add mod">
          <ac:chgData name="Jessica Bailey" userId="965a1b90-078f-4270-a62d-d042259dd1b7" providerId="ADAL" clId="{DECDFCAC-BD5F-4C67-BA66-CC60F626F72E}" dt="2024-04-09T11:35:57.781" v="661" actId="1076"/>
          <ac:picMkLst>
            <pc:docMk/>
            <pc:sldMk cId="62782079" sldId="258"/>
            <ac:picMk id="16" creationId="{3507168A-E7B0-A478-9DA1-6FED7052161F}"/>
          </ac:picMkLst>
        </pc:picChg>
        <pc:picChg chg="add mod">
          <ac:chgData name="Jessica Bailey" userId="965a1b90-078f-4270-a62d-d042259dd1b7" providerId="ADAL" clId="{DECDFCAC-BD5F-4C67-BA66-CC60F626F72E}" dt="2024-04-09T11:40:52.057" v="681" actId="1076"/>
          <ac:picMkLst>
            <pc:docMk/>
            <pc:sldMk cId="62782079" sldId="258"/>
            <ac:picMk id="22" creationId="{75F5800C-FFBE-6796-4AB5-931347CB997A}"/>
          </ac:picMkLst>
        </pc:picChg>
      </pc:sldChg>
      <pc:sldChg chg="delSp modSp new mod setBg">
        <pc:chgData name="Jessica Bailey" userId="965a1b90-078f-4270-a62d-d042259dd1b7" providerId="ADAL" clId="{DECDFCAC-BD5F-4C67-BA66-CC60F626F72E}" dt="2024-04-09T11:28:45.969" v="415" actId="122"/>
        <pc:sldMkLst>
          <pc:docMk/>
          <pc:sldMk cId="2536456169" sldId="259"/>
        </pc:sldMkLst>
        <pc:spChg chg="mod">
          <ac:chgData name="Jessica Bailey" userId="965a1b90-078f-4270-a62d-d042259dd1b7" providerId="ADAL" clId="{DECDFCAC-BD5F-4C67-BA66-CC60F626F72E}" dt="2024-04-09T11:28:45.969" v="415" actId="122"/>
          <ac:spMkLst>
            <pc:docMk/>
            <pc:sldMk cId="2536456169" sldId="259"/>
            <ac:spMk id="2" creationId="{5F2A9769-4C6D-D212-AABB-66EDA92397DA}"/>
          </ac:spMkLst>
        </pc:spChg>
        <pc:spChg chg="del">
          <ac:chgData name="Jessica Bailey" userId="965a1b90-078f-4270-a62d-d042259dd1b7" providerId="ADAL" clId="{DECDFCAC-BD5F-4C67-BA66-CC60F626F72E}" dt="2024-04-09T11:28:43.786" v="414" actId="478"/>
          <ac:spMkLst>
            <pc:docMk/>
            <pc:sldMk cId="2536456169" sldId="259"/>
            <ac:spMk id="3" creationId="{9BB3830C-3B3B-B7C7-553C-A1D98633CA8F}"/>
          </ac:spMkLst>
        </pc:spChg>
      </pc:sldChg>
      <pc:sldChg chg="addSp delSp modSp new mod setBg">
        <pc:chgData name="Jessica Bailey" userId="965a1b90-078f-4270-a62d-d042259dd1b7" providerId="ADAL" clId="{DECDFCAC-BD5F-4C67-BA66-CC60F626F72E}" dt="2024-04-09T11:47:17.986" v="1141" actId="20577"/>
        <pc:sldMkLst>
          <pc:docMk/>
          <pc:sldMk cId="438429074" sldId="260"/>
        </pc:sldMkLst>
        <pc:spChg chg="del">
          <ac:chgData name="Jessica Bailey" userId="965a1b90-078f-4270-a62d-d042259dd1b7" providerId="ADAL" clId="{DECDFCAC-BD5F-4C67-BA66-CC60F626F72E}" dt="2024-04-09T11:44:28.868" v="684" actId="478"/>
          <ac:spMkLst>
            <pc:docMk/>
            <pc:sldMk cId="438429074" sldId="260"/>
            <ac:spMk id="2" creationId="{C31B75E3-EB95-5CB7-E99B-8809A50982E0}"/>
          </ac:spMkLst>
        </pc:spChg>
        <pc:spChg chg="mod">
          <ac:chgData name="Jessica Bailey" userId="965a1b90-078f-4270-a62d-d042259dd1b7" providerId="ADAL" clId="{DECDFCAC-BD5F-4C67-BA66-CC60F626F72E}" dt="2024-04-09T11:45:59.410" v="1137" actId="20577"/>
          <ac:spMkLst>
            <pc:docMk/>
            <pc:sldMk cId="438429074" sldId="260"/>
            <ac:spMk id="3" creationId="{9E6F3614-E554-87FF-0FA3-90357AA2D24B}"/>
          </ac:spMkLst>
        </pc:spChg>
        <pc:spChg chg="add mod">
          <ac:chgData name="Jessica Bailey" userId="965a1b90-078f-4270-a62d-d042259dd1b7" providerId="ADAL" clId="{DECDFCAC-BD5F-4C67-BA66-CC60F626F72E}" dt="2024-04-09T11:44:38.261" v="704" actId="14100"/>
          <ac:spMkLst>
            <pc:docMk/>
            <pc:sldMk cId="438429074" sldId="260"/>
            <ac:spMk id="4" creationId="{B9E3667C-FE14-F3C6-BB4A-267F9D57358F}"/>
          </ac:spMkLst>
        </pc:spChg>
        <pc:spChg chg="add mod">
          <ac:chgData name="Jessica Bailey" userId="965a1b90-078f-4270-a62d-d042259dd1b7" providerId="ADAL" clId="{DECDFCAC-BD5F-4C67-BA66-CC60F626F72E}" dt="2024-04-09T11:47:17.986" v="1141" actId="20577"/>
          <ac:spMkLst>
            <pc:docMk/>
            <pc:sldMk cId="438429074" sldId="260"/>
            <ac:spMk id="5" creationId="{02A65C1F-A774-F03E-E89D-B9FA7F4718A3}"/>
          </ac:spMkLst>
        </pc:spChg>
      </pc:sldChg>
    </pc:docChg>
  </pc:docChgLst>
  <pc:docChgLst>
    <pc:chgData name="Jessica Bailey" userId="965a1b90-078f-4270-a62d-d042259dd1b7" providerId="ADAL" clId="{F90B4228-FB46-47D4-8F64-B113C5695C4B}"/>
    <pc:docChg chg="undo custSel addSld modSld sldOrd">
      <pc:chgData name="Jessica Bailey" userId="965a1b90-078f-4270-a62d-d042259dd1b7" providerId="ADAL" clId="{F90B4228-FB46-47D4-8F64-B113C5695C4B}" dt="2024-05-21T10:33:23.904" v="3326" actId="1076"/>
      <pc:docMkLst>
        <pc:docMk/>
      </pc:docMkLst>
      <pc:sldChg chg="addSp modSp mod">
        <pc:chgData name="Jessica Bailey" userId="965a1b90-078f-4270-a62d-d042259dd1b7" providerId="ADAL" clId="{F90B4228-FB46-47D4-8F64-B113C5695C4B}" dt="2024-04-12T13:38:05.359" v="1553" actId="1076"/>
        <pc:sldMkLst>
          <pc:docMk/>
          <pc:sldMk cId="259591945" sldId="257"/>
        </pc:sldMkLst>
        <pc:spChg chg="mod">
          <ac:chgData name="Jessica Bailey" userId="965a1b90-078f-4270-a62d-d042259dd1b7" providerId="ADAL" clId="{F90B4228-FB46-47D4-8F64-B113C5695C4B}" dt="2024-04-12T13:38:05.359" v="1553" actId="1076"/>
          <ac:spMkLst>
            <pc:docMk/>
            <pc:sldMk cId="259591945" sldId="257"/>
            <ac:spMk id="5" creationId="{794256CB-2097-3A18-80CE-214D64A34DEB}"/>
          </ac:spMkLst>
        </pc:spChg>
        <pc:picChg chg="add mod">
          <ac:chgData name="Jessica Bailey" userId="965a1b90-078f-4270-a62d-d042259dd1b7" providerId="ADAL" clId="{F90B4228-FB46-47D4-8F64-B113C5695C4B}" dt="2024-04-11T16:24:29.727" v="957" actId="1076"/>
          <ac:picMkLst>
            <pc:docMk/>
            <pc:sldMk cId="259591945" sldId="257"/>
            <ac:picMk id="4" creationId="{102EAC21-2185-B136-4AF0-56ADF309FBAE}"/>
          </ac:picMkLst>
        </pc:picChg>
      </pc:sldChg>
      <pc:sldChg chg="addSp modSp mod">
        <pc:chgData name="Jessica Bailey" userId="965a1b90-078f-4270-a62d-d042259dd1b7" providerId="ADAL" clId="{F90B4228-FB46-47D4-8F64-B113C5695C4B}" dt="2024-04-11T16:25:18.470" v="967" actId="14100"/>
        <pc:sldMkLst>
          <pc:docMk/>
          <pc:sldMk cId="62782079" sldId="258"/>
        </pc:sldMkLst>
        <pc:picChg chg="add mod">
          <ac:chgData name="Jessica Bailey" userId="965a1b90-078f-4270-a62d-d042259dd1b7" providerId="ADAL" clId="{F90B4228-FB46-47D4-8F64-B113C5695C4B}" dt="2024-04-11T16:25:18.470" v="967" actId="14100"/>
          <ac:picMkLst>
            <pc:docMk/>
            <pc:sldMk cId="62782079" sldId="258"/>
            <ac:picMk id="19" creationId="{228ECE69-33B0-19F3-E868-4C75C6E52502}"/>
          </ac:picMkLst>
        </pc:picChg>
      </pc:sldChg>
      <pc:sldChg chg="addSp modSp mod modAnim">
        <pc:chgData name="Jessica Bailey" userId="965a1b90-078f-4270-a62d-d042259dd1b7" providerId="ADAL" clId="{F90B4228-FB46-47D4-8F64-B113C5695C4B}" dt="2024-05-21T10:33:23.904" v="3326" actId="1076"/>
        <pc:sldMkLst>
          <pc:docMk/>
          <pc:sldMk cId="2536456169" sldId="259"/>
        </pc:sldMkLst>
        <pc:picChg chg="add mod">
          <ac:chgData name="Jessica Bailey" userId="965a1b90-078f-4270-a62d-d042259dd1b7" providerId="ADAL" clId="{F90B4228-FB46-47D4-8F64-B113C5695C4B}" dt="2024-05-21T10:33:23.904" v="3326" actId="1076"/>
          <ac:picMkLst>
            <pc:docMk/>
            <pc:sldMk cId="2536456169" sldId="259"/>
            <ac:picMk id="3" creationId="{62817862-F2DF-F38D-FA97-7DF91287E62C}"/>
          </ac:picMkLst>
        </pc:picChg>
        <pc:picChg chg="add mod">
          <ac:chgData name="Jessica Bailey" userId="965a1b90-078f-4270-a62d-d042259dd1b7" providerId="ADAL" clId="{F90B4228-FB46-47D4-8F64-B113C5695C4B}" dt="2024-05-21T10:33:17.954" v="3323" actId="1076"/>
          <ac:picMkLst>
            <pc:docMk/>
            <pc:sldMk cId="2536456169" sldId="259"/>
            <ac:picMk id="4" creationId="{2D56B218-2530-414B-C280-E8D4162096B8}"/>
          </ac:picMkLst>
        </pc:picChg>
      </pc:sldChg>
      <pc:sldChg chg="addSp modSp mod">
        <pc:chgData name="Jessica Bailey" userId="965a1b90-078f-4270-a62d-d042259dd1b7" providerId="ADAL" clId="{F90B4228-FB46-47D4-8F64-B113C5695C4B}" dt="2024-04-12T15:41:40.869" v="3318" actId="20577"/>
        <pc:sldMkLst>
          <pc:docMk/>
          <pc:sldMk cId="438429074" sldId="260"/>
        </pc:sldMkLst>
        <pc:spChg chg="mod">
          <ac:chgData name="Jessica Bailey" userId="965a1b90-078f-4270-a62d-d042259dd1b7" providerId="ADAL" clId="{F90B4228-FB46-47D4-8F64-B113C5695C4B}" dt="2024-04-12T15:41:40.869" v="3318" actId="20577"/>
          <ac:spMkLst>
            <pc:docMk/>
            <pc:sldMk cId="438429074" sldId="260"/>
            <ac:spMk id="3" creationId="{9E6F3614-E554-87FF-0FA3-90357AA2D24B}"/>
          </ac:spMkLst>
        </pc:spChg>
        <pc:picChg chg="add mod">
          <ac:chgData name="Jessica Bailey" userId="965a1b90-078f-4270-a62d-d042259dd1b7" providerId="ADAL" clId="{F90B4228-FB46-47D4-8F64-B113C5695C4B}" dt="2024-04-11T16:24:41.329" v="959" actId="1076"/>
          <ac:picMkLst>
            <pc:docMk/>
            <pc:sldMk cId="438429074" sldId="260"/>
            <ac:picMk id="2" creationId="{167BEF71-B228-5200-5DBE-529A1E7F0458}"/>
          </ac:picMkLst>
        </pc:picChg>
        <pc:picChg chg="add mod">
          <ac:chgData name="Jessica Bailey" userId="965a1b90-078f-4270-a62d-d042259dd1b7" providerId="ADAL" clId="{F90B4228-FB46-47D4-8F64-B113C5695C4B}" dt="2024-04-11T16:36:08.844" v="1095"/>
          <ac:picMkLst>
            <pc:docMk/>
            <pc:sldMk cId="438429074" sldId="260"/>
            <ac:picMk id="6" creationId="{61DFC4A3-1080-A11A-1C8B-1264F9E46DF2}"/>
          </ac:picMkLst>
        </pc:picChg>
      </pc:sldChg>
      <pc:sldChg chg="modSp new mod ord modShow modNotesTx">
        <pc:chgData name="Jessica Bailey" userId="965a1b90-078f-4270-a62d-d042259dd1b7" providerId="ADAL" clId="{F90B4228-FB46-47D4-8F64-B113C5695C4B}" dt="2024-04-12T15:31:38.573" v="2877" actId="20577"/>
        <pc:sldMkLst>
          <pc:docMk/>
          <pc:sldMk cId="550848245" sldId="261"/>
        </pc:sldMkLst>
        <pc:spChg chg="mod">
          <ac:chgData name="Jessica Bailey" userId="965a1b90-078f-4270-a62d-d042259dd1b7" providerId="ADAL" clId="{F90B4228-FB46-47D4-8F64-B113C5695C4B}" dt="2024-04-11T16:27:15.421" v="994" actId="14100"/>
          <ac:spMkLst>
            <pc:docMk/>
            <pc:sldMk cId="550848245" sldId="261"/>
            <ac:spMk id="2" creationId="{59E6668F-5F5F-C5A6-F8AA-C968E9F8B4E4}"/>
          </ac:spMkLst>
        </pc:spChg>
        <pc:spChg chg="mod">
          <ac:chgData name="Jessica Bailey" userId="965a1b90-078f-4270-a62d-d042259dd1b7" providerId="ADAL" clId="{F90B4228-FB46-47D4-8F64-B113C5695C4B}" dt="2024-04-12T15:31:38.573" v="2877" actId="20577"/>
          <ac:spMkLst>
            <pc:docMk/>
            <pc:sldMk cId="550848245" sldId="261"/>
            <ac:spMk id="3" creationId="{C97B3272-958A-FC3A-1C02-14376F3CEDD5}"/>
          </ac:spMkLst>
        </pc:spChg>
      </pc:sldChg>
      <pc:sldChg chg="modSp mod modShow">
        <pc:chgData name="Jessica Bailey" userId="965a1b90-078f-4270-a62d-d042259dd1b7" providerId="ADAL" clId="{F90B4228-FB46-47D4-8F64-B113C5695C4B}" dt="2024-04-12T15:04:09.873" v="1861" actId="5793"/>
        <pc:sldMkLst>
          <pc:docMk/>
          <pc:sldMk cId="3635767536" sldId="262"/>
        </pc:sldMkLst>
        <pc:spChg chg="mod">
          <ac:chgData name="Jessica Bailey" userId="965a1b90-078f-4270-a62d-d042259dd1b7" providerId="ADAL" clId="{F90B4228-FB46-47D4-8F64-B113C5695C4B}" dt="2024-04-11T16:28:54.359" v="1015" actId="14100"/>
          <ac:spMkLst>
            <pc:docMk/>
            <pc:sldMk cId="3635767536" sldId="262"/>
            <ac:spMk id="2" creationId="{59E6668F-5F5F-C5A6-F8AA-C968E9F8B4E4}"/>
          </ac:spMkLst>
        </pc:spChg>
        <pc:spChg chg="mod">
          <ac:chgData name="Jessica Bailey" userId="965a1b90-078f-4270-a62d-d042259dd1b7" providerId="ADAL" clId="{F90B4228-FB46-47D4-8F64-B113C5695C4B}" dt="2024-04-12T15:04:09.873" v="1861" actId="5793"/>
          <ac:spMkLst>
            <pc:docMk/>
            <pc:sldMk cId="3635767536" sldId="262"/>
            <ac:spMk id="3" creationId="{C97B3272-958A-FC3A-1C02-14376F3CEDD5}"/>
          </ac:spMkLst>
        </pc:spChg>
      </pc:sldChg>
      <pc:sldChg chg="addSp delSp modSp new mod setBg modShow">
        <pc:chgData name="Jessica Bailey" userId="965a1b90-078f-4270-a62d-d042259dd1b7" providerId="ADAL" clId="{F90B4228-FB46-47D4-8F64-B113C5695C4B}" dt="2024-04-11T16:29:30.651" v="1020" actId="729"/>
        <pc:sldMkLst>
          <pc:docMk/>
          <pc:sldMk cId="2133240286" sldId="263"/>
        </pc:sldMkLst>
        <pc:spChg chg="del">
          <ac:chgData name="Jessica Bailey" userId="965a1b90-078f-4270-a62d-d042259dd1b7" providerId="ADAL" clId="{F90B4228-FB46-47D4-8F64-B113C5695C4B}" dt="2024-04-11T16:29:08.808" v="1018" actId="478"/>
          <ac:spMkLst>
            <pc:docMk/>
            <pc:sldMk cId="2133240286" sldId="263"/>
            <ac:spMk id="2" creationId="{0A863B02-C6B7-FAC0-8090-6BEB01B65EDB}"/>
          </ac:spMkLst>
        </pc:spChg>
        <pc:spChg chg="del">
          <ac:chgData name="Jessica Bailey" userId="965a1b90-078f-4270-a62d-d042259dd1b7" providerId="ADAL" clId="{F90B4228-FB46-47D4-8F64-B113C5695C4B}" dt="2024-04-11T16:28:35.976" v="997" actId="931"/>
          <ac:spMkLst>
            <pc:docMk/>
            <pc:sldMk cId="2133240286" sldId="263"/>
            <ac:spMk id="3" creationId="{30FEE2B8-219E-8BB2-AE35-EBCF2C885DF1}"/>
          </ac:spMkLst>
        </pc:spChg>
        <pc:picChg chg="add mod">
          <ac:chgData name="Jessica Bailey" userId="965a1b90-078f-4270-a62d-d042259dd1b7" providerId="ADAL" clId="{F90B4228-FB46-47D4-8F64-B113C5695C4B}" dt="2024-04-11T16:28:43.985" v="1002" actId="1076"/>
          <ac:picMkLst>
            <pc:docMk/>
            <pc:sldMk cId="2133240286" sldId="263"/>
            <ac:picMk id="5" creationId="{1FA2C376-CF87-0CDD-FCEF-17D1BA2826BB}"/>
          </ac:picMkLst>
        </pc:picChg>
      </pc:sldChg>
      <pc:sldChg chg="modSp mod">
        <pc:chgData name="Jessica Bailey" userId="965a1b90-078f-4270-a62d-d042259dd1b7" providerId="ADAL" clId="{F90B4228-FB46-47D4-8F64-B113C5695C4B}" dt="2024-04-12T15:35:14.275" v="3316" actId="20577"/>
        <pc:sldMkLst>
          <pc:docMk/>
          <pc:sldMk cId="3856584694" sldId="264"/>
        </pc:sldMkLst>
        <pc:spChg chg="mod">
          <ac:chgData name="Jessica Bailey" userId="965a1b90-078f-4270-a62d-d042259dd1b7" providerId="ADAL" clId="{F90B4228-FB46-47D4-8F64-B113C5695C4B}" dt="2024-04-12T15:35:14.275" v="3316" actId="20577"/>
          <ac:spMkLst>
            <pc:docMk/>
            <pc:sldMk cId="3856584694" sldId="264"/>
            <ac:spMk id="3" creationId="{C97B3272-958A-FC3A-1C02-14376F3CED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65B8D-B011-4A6B-9B4F-E0C7410281B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E364-7928-4A01-B1EE-11D3B140A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political_parties_in_the_United_Kingdo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political_parties_in_the_United_Kingdo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List of political parties in the United Kingdom – Wikipedia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https://www.nato.int/cps/en/natolive/nato_countries.htm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6E364-7928-4A01-B1EE-11D3B140AC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List of political parties in the United Kingdom – Wikipedia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https://www.nato.int/cps/en/natolive/nato_countries.htm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6E364-7928-4A01-B1EE-11D3B140AC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14EA-90A2-DA6F-5B7F-8FC4AC1D9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AB9CD-ED1A-6AF9-424B-71BC316A8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32332-36A4-99F5-28C4-1CCCB9E9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0ECB-FA31-155F-0671-C217062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A67F3-8D4E-BF76-8064-F98DC68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9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B2CF-AA02-90E8-F87D-D9F8A3E5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FDCDD-7A79-124B-8ECC-868A6A0AE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7DF8-63F6-5FB1-6D24-712C227D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C977-0D5F-463A-02E0-E2151ECF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ED6BA-A625-9453-4208-D6717FA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0F63C-574F-4BAE-EC10-7CAFCC984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447DF-6871-1297-2993-E4107E4D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168-D064-8EA7-9B2C-93263D03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F7EC-E66D-D9E0-46CE-9DF8E472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7C85-A0CC-AB15-19E7-51EA1B58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2830-12B5-1630-9A10-F4604C38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A38D8-3F5A-637C-B619-3E27EA191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ED15-EB38-A74E-7AAB-B4429252A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8CB4-C279-63C2-9500-C83FB713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8A4A-7A5A-6303-7357-44B6A6BB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6684-9749-0C08-913B-53D65E68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DE13E-F872-18A2-190B-F819C772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2C4A4-0ACA-1FDA-AD0C-BAAC569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F70C-9039-36C7-BE8F-877F0F5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6213-405A-316E-C263-92F44F5C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D40A-B75C-A081-E53D-3D5E79A2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6562F-81C9-3733-22E8-571CA689F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FD184-C5E2-8818-ECB6-CA3728FB4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1A336-97FE-7516-6F7B-ABF93808A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05586-8157-376C-B743-69DEBBCD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866E-D049-6F20-870D-99339072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390A-9063-5000-370B-57F77922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58381-CE97-06C8-E908-2256279A1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FA0A2-E4CB-78FB-D89E-73D67CA12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0F3BA-11D4-62C9-5C72-2A90FD57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00839-06CA-5F23-DE1E-CF50524FF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E4C9E-6029-4117-7AB4-9C102121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2BBAD-3AF7-F9F5-55F0-C47BBB36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1EF1B-E3DE-3759-FAE8-0BFE6D83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B07A-87A8-4D2E-6130-479A509E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057ED-2829-7293-0FC6-F29613F6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1C4D7-A691-FC86-6362-CC336212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00FE8-4AC0-9275-0D85-9E8CA17A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3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81DA3-B9FE-F662-89E9-527FBB30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91864-653A-61DE-1BD5-C367AA3E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D943C-E73C-A29D-DD29-BA6A98416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0D0A-667F-545C-CB98-60AC9E81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1454-D481-76DE-F9C9-E1775E59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05FCB-E963-5DC6-676B-FC68AD70F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9723D-E9EE-AD48-ECF4-DA473723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EA4B-0CBB-ABBF-3247-A31C7AA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107FA-4688-114A-55BF-0326FC25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3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173F-A9B7-560F-2A1B-6026635D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6CFF5-5A7C-D678-CE2A-7FCD3600F9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EE0F9-9A6A-05D4-9A1B-A87760089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14C1D-68C2-1849-F0C9-5EEC53BB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B2370-1D36-D2F4-6E3E-3E9BC4A3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AD15F-90C8-8D1D-AFAE-7F131886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58AE7-E340-2B58-0D65-2A82C0E8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A7836-533E-ADF9-23EC-9EBB4D7F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62CB1-A27E-602F-C9AF-AE36A42B7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99379-0FE2-4E6D-A4D7-F8F63147DF8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85EB-0DDF-85B8-059C-55CFB2EC0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BA3BB-D597-E9A7-EBD0-60B610309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0FD70F-F17F-4E7E-9F52-C9DF15D6F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CbijeKwmqo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1804-5E65-619E-DA28-A9CCB402B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64B94-E075-0A1E-3506-3D7A7BA62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neon sign with text&#10;&#10;Description automatically generated">
            <a:extLst>
              <a:ext uri="{FF2B5EF4-FFF2-40B4-BE49-F238E27FC236}">
                <a16:creationId xmlns:a16="http://schemas.microsoft.com/office/drawing/2014/main" id="{20B8B1CF-9C0F-9F8F-B819-E9493AED9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 b="13467"/>
          <a:stretch/>
        </p:blipFill>
        <p:spPr>
          <a:xfrm>
            <a:off x="0" y="0"/>
            <a:ext cx="12192000" cy="5289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10D43-4365-62FC-E124-5911292E1F1C}"/>
              </a:ext>
            </a:extLst>
          </p:cNvPr>
          <p:cNvSpPr txBox="1"/>
          <p:nvPr/>
        </p:nvSpPr>
        <p:spPr>
          <a:xfrm>
            <a:off x="3690257" y="5568215"/>
            <a:ext cx="833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222544"/>
                </a:solidFill>
                <a:latin typeface="Montserrat Medium" pitchFamily="2" charset="0"/>
              </a:rPr>
              <a:t>General Election 2024</a:t>
            </a:r>
            <a:endParaRPr lang="en-US" sz="5400" b="1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E7EB794-8D15-806D-1C26-D706B494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5391462"/>
            <a:ext cx="3102429" cy="12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white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1FA2C376-CF87-0CDD-FCEF-17D1BA282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51" y="182562"/>
            <a:ext cx="9474297" cy="6492875"/>
          </a:xfrm>
        </p:spPr>
      </p:pic>
    </p:spTree>
    <p:extLst>
      <p:ext uri="{BB962C8B-B14F-4D97-AF65-F5344CB8AC3E}">
        <p14:creationId xmlns:p14="http://schemas.microsoft.com/office/powerpoint/2010/main" val="213324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668F-5F5F-C5A6-F8AA-C968E9F8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965371" cy="1325563"/>
          </a:xfrm>
          <a:custGeom>
            <a:avLst/>
            <a:gdLst>
              <a:gd name="connsiteX0" fmla="*/ 0 w 5965371"/>
              <a:gd name="connsiteY0" fmla="*/ 0 h 1325563"/>
              <a:gd name="connsiteX1" fmla="*/ 543512 w 5965371"/>
              <a:gd name="connsiteY1" fmla="*/ 0 h 1325563"/>
              <a:gd name="connsiteX2" fmla="*/ 1027369 w 5965371"/>
              <a:gd name="connsiteY2" fmla="*/ 0 h 1325563"/>
              <a:gd name="connsiteX3" fmla="*/ 1809496 w 5965371"/>
              <a:gd name="connsiteY3" fmla="*/ 0 h 1325563"/>
              <a:gd name="connsiteX4" fmla="*/ 2412661 w 5965371"/>
              <a:gd name="connsiteY4" fmla="*/ 0 h 1325563"/>
              <a:gd name="connsiteX5" fmla="*/ 3135134 w 5965371"/>
              <a:gd name="connsiteY5" fmla="*/ 0 h 1325563"/>
              <a:gd name="connsiteX6" fmla="*/ 3678645 w 5965371"/>
              <a:gd name="connsiteY6" fmla="*/ 0 h 1325563"/>
              <a:gd name="connsiteX7" fmla="*/ 4460772 w 5965371"/>
              <a:gd name="connsiteY7" fmla="*/ 0 h 1325563"/>
              <a:gd name="connsiteX8" fmla="*/ 4944630 w 5965371"/>
              <a:gd name="connsiteY8" fmla="*/ 0 h 1325563"/>
              <a:gd name="connsiteX9" fmla="*/ 5965371 w 5965371"/>
              <a:gd name="connsiteY9" fmla="*/ 0 h 1325563"/>
              <a:gd name="connsiteX10" fmla="*/ 5965371 w 5965371"/>
              <a:gd name="connsiteY10" fmla="*/ 636270 h 1325563"/>
              <a:gd name="connsiteX11" fmla="*/ 5965371 w 5965371"/>
              <a:gd name="connsiteY11" fmla="*/ 1325563 h 1325563"/>
              <a:gd name="connsiteX12" fmla="*/ 5302552 w 5965371"/>
              <a:gd name="connsiteY12" fmla="*/ 1325563 h 1325563"/>
              <a:gd name="connsiteX13" fmla="*/ 4759040 w 5965371"/>
              <a:gd name="connsiteY13" fmla="*/ 1325563 h 1325563"/>
              <a:gd name="connsiteX14" fmla="*/ 4275183 w 5965371"/>
              <a:gd name="connsiteY14" fmla="*/ 1325563 h 1325563"/>
              <a:gd name="connsiteX15" fmla="*/ 3791325 w 5965371"/>
              <a:gd name="connsiteY15" fmla="*/ 1325563 h 1325563"/>
              <a:gd name="connsiteX16" fmla="*/ 3307467 w 5965371"/>
              <a:gd name="connsiteY16" fmla="*/ 1325563 h 1325563"/>
              <a:gd name="connsiteX17" fmla="*/ 2763955 w 5965371"/>
              <a:gd name="connsiteY17" fmla="*/ 1325563 h 1325563"/>
              <a:gd name="connsiteX18" fmla="*/ 2280097 w 5965371"/>
              <a:gd name="connsiteY18" fmla="*/ 1325563 h 1325563"/>
              <a:gd name="connsiteX19" fmla="*/ 1497971 w 5965371"/>
              <a:gd name="connsiteY19" fmla="*/ 1325563 h 1325563"/>
              <a:gd name="connsiteX20" fmla="*/ 835152 w 5965371"/>
              <a:gd name="connsiteY20" fmla="*/ 1325563 h 1325563"/>
              <a:gd name="connsiteX21" fmla="*/ 0 w 5965371"/>
              <a:gd name="connsiteY21" fmla="*/ 1325563 h 1325563"/>
              <a:gd name="connsiteX22" fmla="*/ 0 w 5965371"/>
              <a:gd name="connsiteY22" fmla="*/ 636270 h 1325563"/>
              <a:gd name="connsiteX23" fmla="*/ 0 w 5965371"/>
              <a:gd name="connsiteY23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65371" h="1325563" fill="none" extrusionOk="0">
                <a:moveTo>
                  <a:pt x="0" y="0"/>
                </a:moveTo>
                <a:cubicBezTo>
                  <a:pt x="119750" y="-1779"/>
                  <a:pt x="415405" y="6140"/>
                  <a:pt x="543512" y="0"/>
                </a:cubicBezTo>
                <a:cubicBezTo>
                  <a:pt x="671619" y="-6140"/>
                  <a:pt x="874835" y="2184"/>
                  <a:pt x="1027369" y="0"/>
                </a:cubicBezTo>
                <a:cubicBezTo>
                  <a:pt x="1179903" y="-2184"/>
                  <a:pt x="1573511" y="17636"/>
                  <a:pt x="1809496" y="0"/>
                </a:cubicBezTo>
                <a:cubicBezTo>
                  <a:pt x="2045481" y="-17636"/>
                  <a:pt x="2141202" y="9184"/>
                  <a:pt x="2412661" y="0"/>
                </a:cubicBezTo>
                <a:cubicBezTo>
                  <a:pt x="2684120" y="-9184"/>
                  <a:pt x="2816917" y="8348"/>
                  <a:pt x="3135134" y="0"/>
                </a:cubicBezTo>
                <a:cubicBezTo>
                  <a:pt x="3453351" y="-8348"/>
                  <a:pt x="3481794" y="9084"/>
                  <a:pt x="3678645" y="0"/>
                </a:cubicBezTo>
                <a:cubicBezTo>
                  <a:pt x="3875496" y="-9084"/>
                  <a:pt x="4259519" y="9453"/>
                  <a:pt x="4460772" y="0"/>
                </a:cubicBezTo>
                <a:cubicBezTo>
                  <a:pt x="4662025" y="-9453"/>
                  <a:pt x="4739713" y="-13197"/>
                  <a:pt x="4944630" y="0"/>
                </a:cubicBezTo>
                <a:cubicBezTo>
                  <a:pt x="5149547" y="13197"/>
                  <a:pt x="5756469" y="48545"/>
                  <a:pt x="5965371" y="0"/>
                </a:cubicBezTo>
                <a:cubicBezTo>
                  <a:pt x="5936417" y="282277"/>
                  <a:pt x="5989645" y="377432"/>
                  <a:pt x="5965371" y="636270"/>
                </a:cubicBezTo>
                <a:cubicBezTo>
                  <a:pt x="5941098" y="895108"/>
                  <a:pt x="5969678" y="1108973"/>
                  <a:pt x="5965371" y="1325563"/>
                </a:cubicBezTo>
                <a:cubicBezTo>
                  <a:pt x="5701987" y="1316937"/>
                  <a:pt x="5554549" y="1312080"/>
                  <a:pt x="5302552" y="1325563"/>
                </a:cubicBezTo>
                <a:cubicBezTo>
                  <a:pt x="5050555" y="1339046"/>
                  <a:pt x="4995276" y="1346357"/>
                  <a:pt x="4759040" y="1325563"/>
                </a:cubicBezTo>
                <a:cubicBezTo>
                  <a:pt x="4522804" y="1304769"/>
                  <a:pt x="4433167" y="1310276"/>
                  <a:pt x="4275183" y="1325563"/>
                </a:cubicBezTo>
                <a:cubicBezTo>
                  <a:pt x="4117199" y="1340850"/>
                  <a:pt x="3999901" y="1305001"/>
                  <a:pt x="3791325" y="1325563"/>
                </a:cubicBezTo>
                <a:cubicBezTo>
                  <a:pt x="3582749" y="1346125"/>
                  <a:pt x="3447336" y="1305973"/>
                  <a:pt x="3307467" y="1325563"/>
                </a:cubicBezTo>
                <a:cubicBezTo>
                  <a:pt x="3167598" y="1345153"/>
                  <a:pt x="3022837" y="1311635"/>
                  <a:pt x="2763955" y="1325563"/>
                </a:cubicBezTo>
                <a:cubicBezTo>
                  <a:pt x="2505073" y="1339491"/>
                  <a:pt x="2450343" y="1320869"/>
                  <a:pt x="2280097" y="1325563"/>
                </a:cubicBezTo>
                <a:cubicBezTo>
                  <a:pt x="2109851" y="1330257"/>
                  <a:pt x="1814358" y="1356817"/>
                  <a:pt x="1497971" y="1325563"/>
                </a:cubicBezTo>
                <a:cubicBezTo>
                  <a:pt x="1181584" y="1294309"/>
                  <a:pt x="1162879" y="1351951"/>
                  <a:pt x="835152" y="1325563"/>
                </a:cubicBezTo>
                <a:cubicBezTo>
                  <a:pt x="507425" y="1299175"/>
                  <a:pt x="407680" y="1335331"/>
                  <a:pt x="0" y="1325563"/>
                </a:cubicBezTo>
                <a:cubicBezTo>
                  <a:pt x="4893" y="1048235"/>
                  <a:pt x="-1593" y="943144"/>
                  <a:pt x="0" y="636270"/>
                </a:cubicBezTo>
                <a:cubicBezTo>
                  <a:pt x="1593" y="329396"/>
                  <a:pt x="28551" y="272794"/>
                  <a:pt x="0" y="0"/>
                </a:cubicBezTo>
                <a:close/>
              </a:path>
              <a:path w="5965371" h="1325563" stroke="0" extrusionOk="0">
                <a:moveTo>
                  <a:pt x="0" y="0"/>
                </a:moveTo>
                <a:cubicBezTo>
                  <a:pt x="174246" y="-21136"/>
                  <a:pt x="336181" y="16636"/>
                  <a:pt x="483858" y="0"/>
                </a:cubicBezTo>
                <a:cubicBezTo>
                  <a:pt x="631535" y="-16636"/>
                  <a:pt x="1020378" y="-35189"/>
                  <a:pt x="1206331" y="0"/>
                </a:cubicBezTo>
                <a:cubicBezTo>
                  <a:pt x="1392284" y="35189"/>
                  <a:pt x="1576238" y="-20736"/>
                  <a:pt x="1869150" y="0"/>
                </a:cubicBezTo>
                <a:cubicBezTo>
                  <a:pt x="2162062" y="20736"/>
                  <a:pt x="2222326" y="-9414"/>
                  <a:pt x="2412661" y="0"/>
                </a:cubicBezTo>
                <a:cubicBezTo>
                  <a:pt x="2602996" y="9414"/>
                  <a:pt x="2817054" y="-16883"/>
                  <a:pt x="3015826" y="0"/>
                </a:cubicBezTo>
                <a:cubicBezTo>
                  <a:pt x="3214599" y="16883"/>
                  <a:pt x="3411589" y="-6406"/>
                  <a:pt x="3618992" y="0"/>
                </a:cubicBezTo>
                <a:cubicBezTo>
                  <a:pt x="3826395" y="6406"/>
                  <a:pt x="3945121" y="9755"/>
                  <a:pt x="4102850" y="0"/>
                </a:cubicBezTo>
                <a:cubicBezTo>
                  <a:pt x="4260579" y="-9755"/>
                  <a:pt x="4439887" y="3566"/>
                  <a:pt x="4646361" y="0"/>
                </a:cubicBezTo>
                <a:cubicBezTo>
                  <a:pt x="4852835" y="-3566"/>
                  <a:pt x="4978093" y="5921"/>
                  <a:pt x="5249526" y="0"/>
                </a:cubicBezTo>
                <a:cubicBezTo>
                  <a:pt x="5520960" y="-5921"/>
                  <a:pt x="5618141" y="-6469"/>
                  <a:pt x="5965371" y="0"/>
                </a:cubicBezTo>
                <a:cubicBezTo>
                  <a:pt x="5965539" y="301394"/>
                  <a:pt x="5977755" y="365945"/>
                  <a:pt x="5965371" y="623015"/>
                </a:cubicBezTo>
                <a:cubicBezTo>
                  <a:pt x="5952987" y="880086"/>
                  <a:pt x="5936119" y="1149581"/>
                  <a:pt x="5965371" y="1325563"/>
                </a:cubicBezTo>
                <a:cubicBezTo>
                  <a:pt x="5751052" y="1343142"/>
                  <a:pt x="5567902" y="1333245"/>
                  <a:pt x="5421859" y="1325563"/>
                </a:cubicBezTo>
                <a:cubicBezTo>
                  <a:pt x="5275816" y="1317881"/>
                  <a:pt x="5050322" y="1333844"/>
                  <a:pt x="4818694" y="1325563"/>
                </a:cubicBezTo>
                <a:cubicBezTo>
                  <a:pt x="4587067" y="1317282"/>
                  <a:pt x="4504666" y="1330051"/>
                  <a:pt x="4275183" y="1325563"/>
                </a:cubicBezTo>
                <a:cubicBezTo>
                  <a:pt x="4045700" y="1321075"/>
                  <a:pt x="3844715" y="1350820"/>
                  <a:pt x="3672017" y="1325563"/>
                </a:cubicBezTo>
                <a:cubicBezTo>
                  <a:pt x="3499319" y="1300306"/>
                  <a:pt x="3344282" y="1344630"/>
                  <a:pt x="3128506" y="1325563"/>
                </a:cubicBezTo>
                <a:cubicBezTo>
                  <a:pt x="2912730" y="1306496"/>
                  <a:pt x="2685291" y="1301791"/>
                  <a:pt x="2406033" y="1325563"/>
                </a:cubicBezTo>
                <a:cubicBezTo>
                  <a:pt x="2126775" y="1349335"/>
                  <a:pt x="1991990" y="1343494"/>
                  <a:pt x="1802868" y="1325563"/>
                </a:cubicBezTo>
                <a:cubicBezTo>
                  <a:pt x="1613746" y="1307632"/>
                  <a:pt x="1406755" y="1337447"/>
                  <a:pt x="1259356" y="1325563"/>
                </a:cubicBezTo>
                <a:cubicBezTo>
                  <a:pt x="1111957" y="1313679"/>
                  <a:pt x="852613" y="1324854"/>
                  <a:pt x="715845" y="1325563"/>
                </a:cubicBezTo>
                <a:cubicBezTo>
                  <a:pt x="579077" y="1326272"/>
                  <a:pt x="315042" y="1333961"/>
                  <a:pt x="0" y="1325563"/>
                </a:cubicBezTo>
                <a:cubicBezTo>
                  <a:pt x="15818" y="1091440"/>
                  <a:pt x="-20502" y="992538"/>
                  <a:pt x="0" y="676037"/>
                </a:cubicBezTo>
                <a:cubicBezTo>
                  <a:pt x="20502" y="359536"/>
                  <a:pt x="32974" y="308298"/>
                  <a:pt x="0" y="0"/>
                </a:cubicBezTo>
                <a:close/>
              </a:path>
            </a:pathLst>
          </a:custGeom>
          <a:ln w="76200">
            <a:solidFill>
              <a:srgbClr val="A2C617"/>
            </a:solidFill>
            <a:extLst>
              <a:ext uri="{C807C97D-BFC1-408E-A445-0C87EB9F89A2}">
                <ask:lineSketchStyleProps xmlns:ask="http://schemas.microsoft.com/office/drawing/2018/sketchyshapes" sd="1274131333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dirty="0">
                <a:latin typeface="Montserrat" pitchFamily="2" charset="0"/>
              </a:rPr>
              <a:t>Teacher Instructions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3272-958A-FC3A-1C02-14376F3C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ontserrat" pitchFamily="2" charset="0"/>
              </a:rPr>
              <a:t>Hello and welcome to our General Election resource. You can adapt this as you wish. </a:t>
            </a:r>
          </a:p>
          <a:p>
            <a:pPr marL="0" indent="0">
              <a:buNone/>
            </a:pPr>
            <a:r>
              <a:rPr lang="en-GB" dirty="0">
                <a:latin typeface="Montserrat" pitchFamily="2" charset="0"/>
              </a:rPr>
              <a:t>Printable versions are on our website for you to print and cut out. </a:t>
            </a:r>
          </a:p>
          <a:p>
            <a:r>
              <a:rPr lang="en-GB" sz="1800" dirty="0">
                <a:latin typeface="Montserrat" pitchFamily="2" charset="0"/>
              </a:rPr>
              <a:t>Printable ‘Do Now’ and Application activities. </a:t>
            </a:r>
          </a:p>
          <a:p>
            <a:r>
              <a:rPr lang="en-GB" sz="1800" dirty="0">
                <a:latin typeface="Montserrat" pitchFamily="2" charset="0"/>
              </a:rPr>
              <a:t>Printable Card sort </a:t>
            </a:r>
          </a:p>
          <a:p>
            <a:pPr marL="0" indent="0">
              <a:buNone/>
            </a:pPr>
            <a:r>
              <a:rPr lang="en-GB" dirty="0">
                <a:latin typeface="Montserrat" pitchFamily="2" charset="0"/>
              </a:rPr>
              <a:t>The card sort is designed to encourage students to make critical links between different concepts. The students make the links verbally but complete the application activity to show their learning. </a:t>
            </a:r>
            <a:endParaRPr lang="en-U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6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F6BF-DD93-1252-B00C-0C92D2F22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  <a:custGeom>
            <a:avLst/>
            <a:gdLst>
              <a:gd name="connsiteX0" fmla="*/ 0 w 5257800"/>
              <a:gd name="connsiteY0" fmla="*/ 0 h 1325563"/>
              <a:gd name="connsiteX1" fmla="*/ 762381 w 5257800"/>
              <a:gd name="connsiteY1" fmla="*/ 0 h 1325563"/>
              <a:gd name="connsiteX2" fmla="*/ 1367028 w 5257800"/>
              <a:gd name="connsiteY2" fmla="*/ 0 h 1325563"/>
              <a:gd name="connsiteX3" fmla="*/ 2129409 w 5257800"/>
              <a:gd name="connsiteY3" fmla="*/ 0 h 1325563"/>
              <a:gd name="connsiteX4" fmla="*/ 2628900 w 5257800"/>
              <a:gd name="connsiteY4" fmla="*/ 0 h 1325563"/>
              <a:gd name="connsiteX5" fmla="*/ 3338703 w 5257800"/>
              <a:gd name="connsiteY5" fmla="*/ 0 h 1325563"/>
              <a:gd name="connsiteX6" fmla="*/ 3890772 w 5257800"/>
              <a:gd name="connsiteY6" fmla="*/ 0 h 1325563"/>
              <a:gd name="connsiteX7" fmla="*/ 4600575 w 5257800"/>
              <a:gd name="connsiteY7" fmla="*/ 0 h 1325563"/>
              <a:gd name="connsiteX8" fmla="*/ 5257800 w 5257800"/>
              <a:gd name="connsiteY8" fmla="*/ 0 h 1325563"/>
              <a:gd name="connsiteX9" fmla="*/ 5257800 w 5257800"/>
              <a:gd name="connsiteY9" fmla="*/ 623015 h 1325563"/>
              <a:gd name="connsiteX10" fmla="*/ 5257800 w 5257800"/>
              <a:gd name="connsiteY10" fmla="*/ 1325563 h 1325563"/>
              <a:gd name="connsiteX11" fmla="*/ 4705731 w 5257800"/>
              <a:gd name="connsiteY11" fmla="*/ 1325563 h 1325563"/>
              <a:gd name="connsiteX12" fmla="*/ 4206240 w 5257800"/>
              <a:gd name="connsiteY12" fmla="*/ 1325563 h 1325563"/>
              <a:gd name="connsiteX13" fmla="*/ 3601593 w 5257800"/>
              <a:gd name="connsiteY13" fmla="*/ 1325563 h 1325563"/>
              <a:gd name="connsiteX14" fmla="*/ 2944368 w 5257800"/>
              <a:gd name="connsiteY14" fmla="*/ 1325563 h 1325563"/>
              <a:gd name="connsiteX15" fmla="*/ 2392299 w 5257800"/>
              <a:gd name="connsiteY15" fmla="*/ 1325563 h 1325563"/>
              <a:gd name="connsiteX16" fmla="*/ 1629918 w 5257800"/>
              <a:gd name="connsiteY16" fmla="*/ 1325563 h 1325563"/>
              <a:gd name="connsiteX17" fmla="*/ 920115 w 5257800"/>
              <a:gd name="connsiteY17" fmla="*/ 1325563 h 1325563"/>
              <a:gd name="connsiteX18" fmla="*/ 0 w 5257800"/>
              <a:gd name="connsiteY18" fmla="*/ 1325563 h 1325563"/>
              <a:gd name="connsiteX19" fmla="*/ 0 w 5257800"/>
              <a:gd name="connsiteY19" fmla="*/ 689293 h 1325563"/>
              <a:gd name="connsiteX20" fmla="*/ 0 w 5257800"/>
              <a:gd name="connsiteY2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257800" h="1325563" fill="none" extrusionOk="0">
                <a:moveTo>
                  <a:pt x="0" y="0"/>
                </a:moveTo>
                <a:cubicBezTo>
                  <a:pt x="192451" y="-38111"/>
                  <a:pt x="546208" y="22647"/>
                  <a:pt x="762381" y="0"/>
                </a:cubicBezTo>
                <a:cubicBezTo>
                  <a:pt x="978554" y="-22647"/>
                  <a:pt x="1131185" y="-19474"/>
                  <a:pt x="1367028" y="0"/>
                </a:cubicBezTo>
                <a:cubicBezTo>
                  <a:pt x="1602871" y="19474"/>
                  <a:pt x="1962689" y="13094"/>
                  <a:pt x="2129409" y="0"/>
                </a:cubicBezTo>
                <a:cubicBezTo>
                  <a:pt x="2296129" y="-13094"/>
                  <a:pt x="2449920" y="10682"/>
                  <a:pt x="2628900" y="0"/>
                </a:cubicBezTo>
                <a:cubicBezTo>
                  <a:pt x="2807880" y="-10682"/>
                  <a:pt x="3141526" y="-24874"/>
                  <a:pt x="3338703" y="0"/>
                </a:cubicBezTo>
                <a:cubicBezTo>
                  <a:pt x="3535880" y="24874"/>
                  <a:pt x="3669788" y="-26559"/>
                  <a:pt x="3890772" y="0"/>
                </a:cubicBezTo>
                <a:cubicBezTo>
                  <a:pt x="4111756" y="26559"/>
                  <a:pt x="4454354" y="4167"/>
                  <a:pt x="4600575" y="0"/>
                </a:cubicBezTo>
                <a:cubicBezTo>
                  <a:pt x="4746796" y="-4167"/>
                  <a:pt x="5057724" y="24167"/>
                  <a:pt x="5257800" y="0"/>
                </a:cubicBezTo>
                <a:cubicBezTo>
                  <a:pt x="5231169" y="299379"/>
                  <a:pt x="5269684" y="436745"/>
                  <a:pt x="5257800" y="623015"/>
                </a:cubicBezTo>
                <a:cubicBezTo>
                  <a:pt x="5245916" y="809285"/>
                  <a:pt x="5241664" y="1123019"/>
                  <a:pt x="5257800" y="1325563"/>
                </a:cubicBezTo>
                <a:cubicBezTo>
                  <a:pt x="5037369" y="1350780"/>
                  <a:pt x="4879586" y="1333764"/>
                  <a:pt x="4705731" y="1325563"/>
                </a:cubicBezTo>
                <a:cubicBezTo>
                  <a:pt x="4531876" y="1317362"/>
                  <a:pt x="4419114" y="1307769"/>
                  <a:pt x="4206240" y="1325563"/>
                </a:cubicBezTo>
                <a:cubicBezTo>
                  <a:pt x="3993366" y="1343357"/>
                  <a:pt x="3750927" y="1329170"/>
                  <a:pt x="3601593" y="1325563"/>
                </a:cubicBezTo>
                <a:cubicBezTo>
                  <a:pt x="3452259" y="1321956"/>
                  <a:pt x="3119073" y="1321900"/>
                  <a:pt x="2944368" y="1325563"/>
                </a:cubicBezTo>
                <a:cubicBezTo>
                  <a:pt x="2769664" y="1329226"/>
                  <a:pt x="2578533" y="1323764"/>
                  <a:pt x="2392299" y="1325563"/>
                </a:cubicBezTo>
                <a:cubicBezTo>
                  <a:pt x="2206065" y="1327362"/>
                  <a:pt x="1978951" y="1289439"/>
                  <a:pt x="1629918" y="1325563"/>
                </a:cubicBezTo>
                <a:cubicBezTo>
                  <a:pt x="1280885" y="1361687"/>
                  <a:pt x="1197906" y="1355110"/>
                  <a:pt x="920115" y="1325563"/>
                </a:cubicBezTo>
                <a:cubicBezTo>
                  <a:pt x="642324" y="1296016"/>
                  <a:pt x="262001" y="1348387"/>
                  <a:pt x="0" y="1325563"/>
                </a:cubicBezTo>
                <a:cubicBezTo>
                  <a:pt x="19215" y="1154333"/>
                  <a:pt x="-4250" y="1007297"/>
                  <a:pt x="0" y="689293"/>
                </a:cubicBezTo>
                <a:cubicBezTo>
                  <a:pt x="4250" y="371289"/>
                  <a:pt x="-4127" y="161120"/>
                  <a:pt x="0" y="0"/>
                </a:cubicBezTo>
                <a:close/>
              </a:path>
              <a:path w="5257800" h="1325563" stroke="0" extrusionOk="0">
                <a:moveTo>
                  <a:pt x="0" y="0"/>
                </a:moveTo>
                <a:cubicBezTo>
                  <a:pt x="123014" y="6137"/>
                  <a:pt x="417198" y="-12255"/>
                  <a:pt x="552069" y="0"/>
                </a:cubicBezTo>
                <a:cubicBezTo>
                  <a:pt x="686940" y="12255"/>
                  <a:pt x="1016319" y="-16112"/>
                  <a:pt x="1314450" y="0"/>
                </a:cubicBezTo>
                <a:cubicBezTo>
                  <a:pt x="1612581" y="16112"/>
                  <a:pt x="1876346" y="-25949"/>
                  <a:pt x="2024253" y="0"/>
                </a:cubicBezTo>
                <a:cubicBezTo>
                  <a:pt x="2172160" y="25949"/>
                  <a:pt x="2407532" y="33583"/>
                  <a:pt x="2786634" y="0"/>
                </a:cubicBezTo>
                <a:cubicBezTo>
                  <a:pt x="3165736" y="-33583"/>
                  <a:pt x="3268993" y="9827"/>
                  <a:pt x="3549015" y="0"/>
                </a:cubicBezTo>
                <a:cubicBezTo>
                  <a:pt x="3829037" y="-9827"/>
                  <a:pt x="3938650" y="3645"/>
                  <a:pt x="4258818" y="0"/>
                </a:cubicBezTo>
                <a:cubicBezTo>
                  <a:pt x="4578986" y="-3645"/>
                  <a:pt x="4798867" y="-21137"/>
                  <a:pt x="5257800" y="0"/>
                </a:cubicBezTo>
                <a:cubicBezTo>
                  <a:pt x="5288471" y="243576"/>
                  <a:pt x="5275126" y="362990"/>
                  <a:pt x="5257800" y="676037"/>
                </a:cubicBezTo>
                <a:cubicBezTo>
                  <a:pt x="5240474" y="989084"/>
                  <a:pt x="5288783" y="1019572"/>
                  <a:pt x="5257800" y="1325563"/>
                </a:cubicBezTo>
                <a:cubicBezTo>
                  <a:pt x="5088084" y="1297059"/>
                  <a:pt x="4829984" y="1300094"/>
                  <a:pt x="4653153" y="1325563"/>
                </a:cubicBezTo>
                <a:cubicBezTo>
                  <a:pt x="4476322" y="1351032"/>
                  <a:pt x="4261580" y="1354097"/>
                  <a:pt x="3890772" y="1325563"/>
                </a:cubicBezTo>
                <a:cubicBezTo>
                  <a:pt x="3519964" y="1297029"/>
                  <a:pt x="3472791" y="1336331"/>
                  <a:pt x="3338703" y="1325563"/>
                </a:cubicBezTo>
                <a:cubicBezTo>
                  <a:pt x="3204615" y="1314795"/>
                  <a:pt x="2975921" y="1352735"/>
                  <a:pt x="2734056" y="1325563"/>
                </a:cubicBezTo>
                <a:cubicBezTo>
                  <a:pt x="2492191" y="1298391"/>
                  <a:pt x="2335135" y="1330595"/>
                  <a:pt x="2234565" y="1325563"/>
                </a:cubicBezTo>
                <a:cubicBezTo>
                  <a:pt x="2133995" y="1320531"/>
                  <a:pt x="1930713" y="1324635"/>
                  <a:pt x="1735074" y="1325563"/>
                </a:cubicBezTo>
                <a:cubicBezTo>
                  <a:pt x="1539435" y="1326491"/>
                  <a:pt x="1219110" y="1301303"/>
                  <a:pt x="1025271" y="1325563"/>
                </a:cubicBezTo>
                <a:cubicBezTo>
                  <a:pt x="831432" y="1349823"/>
                  <a:pt x="511558" y="1363483"/>
                  <a:pt x="0" y="1325563"/>
                </a:cubicBezTo>
                <a:cubicBezTo>
                  <a:pt x="17461" y="1049231"/>
                  <a:pt x="6731" y="982855"/>
                  <a:pt x="0" y="649526"/>
                </a:cubicBezTo>
                <a:cubicBezTo>
                  <a:pt x="-6731" y="316197"/>
                  <a:pt x="-6551" y="221169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b="1" dirty="0">
                <a:solidFill>
                  <a:srgbClr val="222544"/>
                </a:solidFill>
                <a:latin typeface="Montserrat Medium" pitchFamily="2" charset="0"/>
              </a:rPr>
              <a:t>DO NOW </a:t>
            </a:r>
            <a:r>
              <a:rPr lang="en-GB" dirty="0">
                <a:solidFill>
                  <a:srgbClr val="222544"/>
                </a:solidFill>
                <a:latin typeface="Montserrat Medium" pitchFamily="2" charset="0"/>
              </a:rPr>
              <a:t>Activity</a:t>
            </a:r>
            <a:endParaRPr lang="en-US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4256CB-2097-3A18-80CE-214D64A34DEB}"/>
              </a:ext>
            </a:extLst>
          </p:cNvPr>
          <p:cNvSpPr txBox="1"/>
          <p:nvPr/>
        </p:nvSpPr>
        <p:spPr>
          <a:xfrm>
            <a:off x="707573" y="1690687"/>
            <a:ext cx="11146970" cy="396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product that another country trades with the UK (imported)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multinational corporation.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three political parties in the UK.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a pressure group or international development charity (not CAFOD!)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country in NATO.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How many countries are represented at the United Nations?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COP conferences about?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How many seats are there in the House of Commons?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What is the name of your constituency?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way </a:t>
            </a:r>
            <a:r>
              <a:rPr lang="en-US" sz="1800" b="1" u="sng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n-US" sz="1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can let the UK government know your thoughts about a particular policy?</a:t>
            </a:r>
            <a:endParaRPr lang="en-US" sz="14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BE4224-BA61-EE43-5888-E0D521FA189C}"/>
              </a:ext>
            </a:extLst>
          </p:cNvPr>
          <p:cNvSpPr txBox="1">
            <a:spLocks/>
          </p:cNvSpPr>
          <p:nvPr/>
        </p:nvSpPr>
        <p:spPr>
          <a:xfrm>
            <a:off x="6389914" y="365124"/>
            <a:ext cx="2786743" cy="1325563"/>
          </a:xfrm>
          <a:custGeom>
            <a:avLst/>
            <a:gdLst>
              <a:gd name="connsiteX0" fmla="*/ 0 w 2786743"/>
              <a:gd name="connsiteY0" fmla="*/ 0 h 1325563"/>
              <a:gd name="connsiteX1" fmla="*/ 668818 w 2786743"/>
              <a:gd name="connsiteY1" fmla="*/ 0 h 1325563"/>
              <a:gd name="connsiteX2" fmla="*/ 1337637 w 2786743"/>
              <a:gd name="connsiteY2" fmla="*/ 0 h 1325563"/>
              <a:gd name="connsiteX3" fmla="*/ 1950720 w 2786743"/>
              <a:gd name="connsiteY3" fmla="*/ 0 h 1325563"/>
              <a:gd name="connsiteX4" fmla="*/ 2786743 w 2786743"/>
              <a:gd name="connsiteY4" fmla="*/ 0 h 1325563"/>
              <a:gd name="connsiteX5" fmla="*/ 2786743 w 2786743"/>
              <a:gd name="connsiteY5" fmla="*/ 689293 h 1325563"/>
              <a:gd name="connsiteX6" fmla="*/ 2786743 w 2786743"/>
              <a:gd name="connsiteY6" fmla="*/ 1325563 h 1325563"/>
              <a:gd name="connsiteX7" fmla="*/ 2090057 w 2786743"/>
              <a:gd name="connsiteY7" fmla="*/ 1325563 h 1325563"/>
              <a:gd name="connsiteX8" fmla="*/ 1476974 w 2786743"/>
              <a:gd name="connsiteY8" fmla="*/ 1325563 h 1325563"/>
              <a:gd name="connsiteX9" fmla="*/ 836023 w 2786743"/>
              <a:gd name="connsiteY9" fmla="*/ 1325563 h 1325563"/>
              <a:gd name="connsiteX10" fmla="*/ 0 w 2786743"/>
              <a:gd name="connsiteY10" fmla="*/ 1325563 h 1325563"/>
              <a:gd name="connsiteX11" fmla="*/ 0 w 2786743"/>
              <a:gd name="connsiteY11" fmla="*/ 676037 h 1325563"/>
              <a:gd name="connsiteX12" fmla="*/ 0 w 2786743"/>
              <a:gd name="connsiteY1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6743" h="1325563" fill="none" extrusionOk="0">
                <a:moveTo>
                  <a:pt x="0" y="0"/>
                </a:moveTo>
                <a:cubicBezTo>
                  <a:pt x="140924" y="5738"/>
                  <a:pt x="358743" y="-7089"/>
                  <a:pt x="668818" y="0"/>
                </a:cubicBezTo>
                <a:cubicBezTo>
                  <a:pt x="978893" y="7089"/>
                  <a:pt x="1133875" y="-15402"/>
                  <a:pt x="1337637" y="0"/>
                </a:cubicBezTo>
                <a:cubicBezTo>
                  <a:pt x="1541399" y="15402"/>
                  <a:pt x="1813222" y="-26220"/>
                  <a:pt x="1950720" y="0"/>
                </a:cubicBezTo>
                <a:cubicBezTo>
                  <a:pt x="2088218" y="26220"/>
                  <a:pt x="2548089" y="-40945"/>
                  <a:pt x="2786743" y="0"/>
                </a:cubicBezTo>
                <a:cubicBezTo>
                  <a:pt x="2808216" y="268476"/>
                  <a:pt x="2784085" y="443467"/>
                  <a:pt x="2786743" y="689293"/>
                </a:cubicBezTo>
                <a:cubicBezTo>
                  <a:pt x="2789401" y="935119"/>
                  <a:pt x="2811538" y="1129007"/>
                  <a:pt x="2786743" y="1325563"/>
                </a:cubicBezTo>
                <a:cubicBezTo>
                  <a:pt x="2558378" y="1304334"/>
                  <a:pt x="2436446" y="1344028"/>
                  <a:pt x="2090057" y="1325563"/>
                </a:cubicBezTo>
                <a:cubicBezTo>
                  <a:pt x="1743668" y="1307098"/>
                  <a:pt x="1776560" y="1338119"/>
                  <a:pt x="1476974" y="1325563"/>
                </a:cubicBezTo>
                <a:cubicBezTo>
                  <a:pt x="1177388" y="1313007"/>
                  <a:pt x="1006656" y="1334360"/>
                  <a:pt x="836023" y="1325563"/>
                </a:cubicBezTo>
                <a:cubicBezTo>
                  <a:pt x="665390" y="1316766"/>
                  <a:pt x="379731" y="1361098"/>
                  <a:pt x="0" y="1325563"/>
                </a:cubicBezTo>
                <a:cubicBezTo>
                  <a:pt x="8540" y="1025226"/>
                  <a:pt x="-21290" y="829960"/>
                  <a:pt x="0" y="676037"/>
                </a:cubicBezTo>
                <a:cubicBezTo>
                  <a:pt x="21290" y="522114"/>
                  <a:pt x="853" y="247491"/>
                  <a:pt x="0" y="0"/>
                </a:cubicBezTo>
                <a:close/>
              </a:path>
              <a:path w="2786743" h="1325563" stroke="0" extrusionOk="0">
                <a:moveTo>
                  <a:pt x="0" y="0"/>
                </a:moveTo>
                <a:cubicBezTo>
                  <a:pt x="170108" y="24197"/>
                  <a:pt x="387775" y="-32039"/>
                  <a:pt x="640951" y="0"/>
                </a:cubicBezTo>
                <a:cubicBezTo>
                  <a:pt x="894127" y="32039"/>
                  <a:pt x="1126129" y="7096"/>
                  <a:pt x="1393372" y="0"/>
                </a:cubicBezTo>
                <a:cubicBezTo>
                  <a:pt x="1660615" y="-7096"/>
                  <a:pt x="1857889" y="23683"/>
                  <a:pt x="2117925" y="0"/>
                </a:cubicBezTo>
                <a:cubicBezTo>
                  <a:pt x="2377961" y="-23683"/>
                  <a:pt x="2506193" y="5106"/>
                  <a:pt x="2786743" y="0"/>
                </a:cubicBezTo>
                <a:cubicBezTo>
                  <a:pt x="2760647" y="260963"/>
                  <a:pt x="2787223" y="354771"/>
                  <a:pt x="2786743" y="689293"/>
                </a:cubicBezTo>
                <a:cubicBezTo>
                  <a:pt x="2786263" y="1023815"/>
                  <a:pt x="2760018" y="1076979"/>
                  <a:pt x="2786743" y="1325563"/>
                </a:cubicBezTo>
                <a:cubicBezTo>
                  <a:pt x="2564711" y="1317679"/>
                  <a:pt x="2397202" y="1347805"/>
                  <a:pt x="2145792" y="1325563"/>
                </a:cubicBezTo>
                <a:cubicBezTo>
                  <a:pt x="1894382" y="1303321"/>
                  <a:pt x="1779400" y="1346687"/>
                  <a:pt x="1476974" y="1325563"/>
                </a:cubicBezTo>
                <a:cubicBezTo>
                  <a:pt x="1174548" y="1304439"/>
                  <a:pt x="1066370" y="1319640"/>
                  <a:pt x="808155" y="1325563"/>
                </a:cubicBezTo>
                <a:cubicBezTo>
                  <a:pt x="549940" y="1331486"/>
                  <a:pt x="364164" y="1294561"/>
                  <a:pt x="0" y="1325563"/>
                </a:cubicBezTo>
                <a:cubicBezTo>
                  <a:pt x="-12634" y="1155098"/>
                  <a:pt x="-29776" y="809139"/>
                  <a:pt x="0" y="636270"/>
                </a:cubicBezTo>
                <a:cubicBezTo>
                  <a:pt x="29776" y="463401"/>
                  <a:pt x="17653" y="237917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222544"/>
                </a:solidFill>
                <a:latin typeface="Montserrat Medium" pitchFamily="2" charset="0"/>
              </a:rPr>
              <a:t>6 minutes</a:t>
            </a:r>
            <a:endParaRPr lang="en-US" sz="3200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0413551-DE24-CDA4-AB35-C0761ED4D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9" y="5760114"/>
            <a:ext cx="2460171" cy="1012509"/>
          </a:xfrm>
          <a:prstGeom prst="rect">
            <a:avLst/>
          </a:prstGeom>
        </p:spPr>
      </p:pic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02EAC21-2185-B136-4AF0-56ADF309F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51" y="466238"/>
            <a:ext cx="1224449" cy="12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668F-5F5F-C5A6-F8AA-C968E9F8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3886" cy="1325563"/>
          </a:xfrm>
          <a:custGeom>
            <a:avLst/>
            <a:gdLst>
              <a:gd name="connsiteX0" fmla="*/ 0 w 4963886"/>
              <a:gd name="connsiteY0" fmla="*/ 0 h 1325563"/>
              <a:gd name="connsiteX1" fmla="*/ 521208 w 4963886"/>
              <a:gd name="connsiteY1" fmla="*/ 0 h 1325563"/>
              <a:gd name="connsiteX2" fmla="*/ 992777 w 4963886"/>
              <a:gd name="connsiteY2" fmla="*/ 0 h 1325563"/>
              <a:gd name="connsiteX3" fmla="*/ 1464346 w 4963886"/>
              <a:gd name="connsiteY3" fmla="*/ 0 h 1325563"/>
              <a:gd name="connsiteX4" fmla="*/ 2134471 w 4963886"/>
              <a:gd name="connsiteY4" fmla="*/ 0 h 1325563"/>
              <a:gd name="connsiteX5" fmla="*/ 2606040 w 4963886"/>
              <a:gd name="connsiteY5" fmla="*/ 0 h 1325563"/>
              <a:gd name="connsiteX6" fmla="*/ 3325804 w 4963886"/>
              <a:gd name="connsiteY6" fmla="*/ 0 h 1325563"/>
              <a:gd name="connsiteX7" fmla="*/ 3896651 w 4963886"/>
              <a:gd name="connsiteY7" fmla="*/ 0 h 1325563"/>
              <a:gd name="connsiteX8" fmla="*/ 4963886 w 4963886"/>
              <a:gd name="connsiteY8" fmla="*/ 0 h 1325563"/>
              <a:gd name="connsiteX9" fmla="*/ 4963886 w 4963886"/>
              <a:gd name="connsiteY9" fmla="*/ 636270 h 1325563"/>
              <a:gd name="connsiteX10" fmla="*/ 4963886 w 4963886"/>
              <a:gd name="connsiteY10" fmla="*/ 1325563 h 1325563"/>
              <a:gd name="connsiteX11" fmla="*/ 4492317 w 4963886"/>
              <a:gd name="connsiteY11" fmla="*/ 1325563 h 1325563"/>
              <a:gd name="connsiteX12" fmla="*/ 3971109 w 4963886"/>
              <a:gd name="connsiteY12" fmla="*/ 1325563 h 1325563"/>
              <a:gd name="connsiteX13" fmla="*/ 3449901 w 4963886"/>
              <a:gd name="connsiteY13" fmla="*/ 1325563 h 1325563"/>
              <a:gd name="connsiteX14" fmla="*/ 2928693 w 4963886"/>
              <a:gd name="connsiteY14" fmla="*/ 1325563 h 1325563"/>
              <a:gd name="connsiteX15" fmla="*/ 2208929 w 4963886"/>
              <a:gd name="connsiteY15" fmla="*/ 1325563 h 1325563"/>
              <a:gd name="connsiteX16" fmla="*/ 1687721 w 4963886"/>
              <a:gd name="connsiteY16" fmla="*/ 1325563 h 1325563"/>
              <a:gd name="connsiteX17" fmla="*/ 1216152 w 4963886"/>
              <a:gd name="connsiteY17" fmla="*/ 1325563 h 1325563"/>
              <a:gd name="connsiteX18" fmla="*/ 744583 w 4963886"/>
              <a:gd name="connsiteY18" fmla="*/ 1325563 h 1325563"/>
              <a:gd name="connsiteX19" fmla="*/ 0 w 4963886"/>
              <a:gd name="connsiteY19" fmla="*/ 1325563 h 1325563"/>
              <a:gd name="connsiteX20" fmla="*/ 0 w 4963886"/>
              <a:gd name="connsiteY20" fmla="*/ 689293 h 1325563"/>
              <a:gd name="connsiteX21" fmla="*/ 0 w 4963886"/>
              <a:gd name="connsiteY2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3886" h="1325563" fill="none" extrusionOk="0">
                <a:moveTo>
                  <a:pt x="0" y="0"/>
                </a:moveTo>
                <a:cubicBezTo>
                  <a:pt x="107495" y="-4949"/>
                  <a:pt x="379812" y="18282"/>
                  <a:pt x="521208" y="0"/>
                </a:cubicBezTo>
                <a:cubicBezTo>
                  <a:pt x="662604" y="-18282"/>
                  <a:pt x="866133" y="-5412"/>
                  <a:pt x="992777" y="0"/>
                </a:cubicBezTo>
                <a:cubicBezTo>
                  <a:pt x="1119421" y="5412"/>
                  <a:pt x="1244583" y="-17270"/>
                  <a:pt x="1464346" y="0"/>
                </a:cubicBezTo>
                <a:cubicBezTo>
                  <a:pt x="1684109" y="17270"/>
                  <a:pt x="1830357" y="-19856"/>
                  <a:pt x="2134471" y="0"/>
                </a:cubicBezTo>
                <a:cubicBezTo>
                  <a:pt x="2438585" y="19856"/>
                  <a:pt x="2483174" y="-19832"/>
                  <a:pt x="2606040" y="0"/>
                </a:cubicBezTo>
                <a:cubicBezTo>
                  <a:pt x="2728906" y="19832"/>
                  <a:pt x="3014491" y="19476"/>
                  <a:pt x="3325804" y="0"/>
                </a:cubicBezTo>
                <a:cubicBezTo>
                  <a:pt x="3637117" y="-19476"/>
                  <a:pt x="3773302" y="10267"/>
                  <a:pt x="3896651" y="0"/>
                </a:cubicBezTo>
                <a:cubicBezTo>
                  <a:pt x="4020000" y="-10267"/>
                  <a:pt x="4580920" y="-27723"/>
                  <a:pt x="4963886" y="0"/>
                </a:cubicBezTo>
                <a:cubicBezTo>
                  <a:pt x="4993003" y="162033"/>
                  <a:pt x="4941992" y="496042"/>
                  <a:pt x="4963886" y="636270"/>
                </a:cubicBezTo>
                <a:cubicBezTo>
                  <a:pt x="4985781" y="776498"/>
                  <a:pt x="4966394" y="1002832"/>
                  <a:pt x="4963886" y="1325563"/>
                </a:cubicBezTo>
                <a:cubicBezTo>
                  <a:pt x="4814405" y="1342096"/>
                  <a:pt x="4616558" y="1316067"/>
                  <a:pt x="4492317" y="1325563"/>
                </a:cubicBezTo>
                <a:cubicBezTo>
                  <a:pt x="4368076" y="1335059"/>
                  <a:pt x="4127091" y="1305900"/>
                  <a:pt x="3971109" y="1325563"/>
                </a:cubicBezTo>
                <a:cubicBezTo>
                  <a:pt x="3815127" y="1345226"/>
                  <a:pt x="3644550" y="1303496"/>
                  <a:pt x="3449901" y="1325563"/>
                </a:cubicBezTo>
                <a:cubicBezTo>
                  <a:pt x="3255252" y="1347630"/>
                  <a:pt x="3043779" y="1308071"/>
                  <a:pt x="2928693" y="1325563"/>
                </a:cubicBezTo>
                <a:cubicBezTo>
                  <a:pt x="2813607" y="1343055"/>
                  <a:pt x="2377745" y="1353633"/>
                  <a:pt x="2208929" y="1325563"/>
                </a:cubicBezTo>
                <a:cubicBezTo>
                  <a:pt x="2040113" y="1297493"/>
                  <a:pt x="1930767" y="1317176"/>
                  <a:pt x="1687721" y="1325563"/>
                </a:cubicBezTo>
                <a:cubicBezTo>
                  <a:pt x="1444675" y="1333950"/>
                  <a:pt x="1351259" y="1310477"/>
                  <a:pt x="1216152" y="1325563"/>
                </a:cubicBezTo>
                <a:cubicBezTo>
                  <a:pt x="1081045" y="1340649"/>
                  <a:pt x="891466" y="1323255"/>
                  <a:pt x="744583" y="1325563"/>
                </a:cubicBezTo>
                <a:cubicBezTo>
                  <a:pt x="597700" y="1327871"/>
                  <a:pt x="327028" y="1324334"/>
                  <a:pt x="0" y="1325563"/>
                </a:cubicBezTo>
                <a:cubicBezTo>
                  <a:pt x="-4716" y="1091302"/>
                  <a:pt x="-23511" y="829070"/>
                  <a:pt x="0" y="689293"/>
                </a:cubicBezTo>
                <a:cubicBezTo>
                  <a:pt x="23511" y="549516"/>
                  <a:pt x="-11807" y="277899"/>
                  <a:pt x="0" y="0"/>
                </a:cubicBezTo>
                <a:close/>
              </a:path>
              <a:path w="4963886" h="1325563" stroke="0" extrusionOk="0">
                <a:moveTo>
                  <a:pt x="0" y="0"/>
                </a:moveTo>
                <a:cubicBezTo>
                  <a:pt x="124770" y="-8453"/>
                  <a:pt x="301126" y="-3885"/>
                  <a:pt x="471569" y="0"/>
                </a:cubicBezTo>
                <a:cubicBezTo>
                  <a:pt x="642012" y="3885"/>
                  <a:pt x="832618" y="19023"/>
                  <a:pt x="1141694" y="0"/>
                </a:cubicBezTo>
                <a:cubicBezTo>
                  <a:pt x="1450770" y="-19023"/>
                  <a:pt x="1490774" y="11661"/>
                  <a:pt x="1762180" y="0"/>
                </a:cubicBezTo>
                <a:cubicBezTo>
                  <a:pt x="2033586" y="-11661"/>
                  <a:pt x="2092573" y="16124"/>
                  <a:pt x="2283388" y="0"/>
                </a:cubicBezTo>
                <a:cubicBezTo>
                  <a:pt x="2474203" y="-16124"/>
                  <a:pt x="2739766" y="6024"/>
                  <a:pt x="2854234" y="0"/>
                </a:cubicBezTo>
                <a:cubicBezTo>
                  <a:pt x="2968702" y="-6024"/>
                  <a:pt x="3275634" y="-3801"/>
                  <a:pt x="3425081" y="0"/>
                </a:cubicBezTo>
                <a:cubicBezTo>
                  <a:pt x="3574528" y="3801"/>
                  <a:pt x="3681028" y="-2355"/>
                  <a:pt x="3896651" y="0"/>
                </a:cubicBezTo>
                <a:cubicBezTo>
                  <a:pt x="4112274" y="2355"/>
                  <a:pt x="4163071" y="17226"/>
                  <a:pt x="4417859" y="0"/>
                </a:cubicBezTo>
                <a:cubicBezTo>
                  <a:pt x="4672647" y="-17226"/>
                  <a:pt x="4712539" y="23660"/>
                  <a:pt x="4963886" y="0"/>
                </a:cubicBezTo>
                <a:cubicBezTo>
                  <a:pt x="4978743" y="143172"/>
                  <a:pt x="4963006" y="372079"/>
                  <a:pt x="4963886" y="649526"/>
                </a:cubicBezTo>
                <a:cubicBezTo>
                  <a:pt x="4964766" y="926973"/>
                  <a:pt x="4963489" y="1035615"/>
                  <a:pt x="4963886" y="1325563"/>
                </a:cubicBezTo>
                <a:cubicBezTo>
                  <a:pt x="4709369" y="1328690"/>
                  <a:pt x="4408662" y="1360265"/>
                  <a:pt x="4244123" y="1325563"/>
                </a:cubicBezTo>
                <a:cubicBezTo>
                  <a:pt x="4079584" y="1290861"/>
                  <a:pt x="3962385" y="1327070"/>
                  <a:pt x="3772553" y="1325563"/>
                </a:cubicBezTo>
                <a:cubicBezTo>
                  <a:pt x="3582721" y="1324057"/>
                  <a:pt x="3380159" y="1311938"/>
                  <a:pt x="3201706" y="1325563"/>
                </a:cubicBezTo>
                <a:cubicBezTo>
                  <a:pt x="3023253" y="1339188"/>
                  <a:pt x="2932851" y="1315278"/>
                  <a:pt x="2680498" y="1325563"/>
                </a:cubicBezTo>
                <a:cubicBezTo>
                  <a:pt x="2428145" y="1335848"/>
                  <a:pt x="2394079" y="1312823"/>
                  <a:pt x="2109652" y="1325563"/>
                </a:cubicBezTo>
                <a:cubicBezTo>
                  <a:pt x="1825225" y="1338303"/>
                  <a:pt x="1790723" y="1314996"/>
                  <a:pt x="1588444" y="1325563"/>
                </a:cubicBezTo>
                <a:cubicBezTo>
                  <a:pt x="1386165" y="1336130"/>
                  <a:pt x="1061559" y="1316489"/>
                  <a:pt x="918319" y="1325563"/>
                </a:cubicBezTo>
                <a:cubicBezTo>
                  <a:pt x="775079" y="1334637"/>
                  <a:pt x="404072" y="1336452"/>
                  <a:pt x="0" y="1325563"/>
                </a:cubicBezTo>
                <a:cubicBezTo>
                  <a:pt x="-3600" y="1110198"/>
                  <a:pt x="5791" y="987431"/>
                  <a:pt x="0" y="689293"/>
                </a:cubicBezTo>
                <a:cubicBezTo>
                  <a:pt x="-5791" y="391155"/>
                  <a:pt x="-19315" y="272209"/>
                  <a:pt x="0" y="0"/>
                </a:cubicBezTo>
                <a:close/>
              </a:path>
            </a:pathLst>
          </a:custGeom>
          <a:ln w="76200">
            <a:solidFill>
              <a:srgbClr val="A2C617"/>
            </a:solidFill>
            <a:extLst>
              <a:ext uri="{C807C97D-BFC1-408E-A445-0C87EB9F89A2}">
                <ask:lineSketchStyleProps xmlns:ask="http://schemas.microsoft.com/office/drawing/2018/sketchyshapes" sd="1274131333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dirty="0">
                <a:latin typeface="Montserrat" pitchFamily="2" charset="0"/>
              </a:rPr>
              <a:t>Teacher Answers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3272-958A-FC3A-1C02-14376F3CE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4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product that another country trades with the UK (imported)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Our Top 5 import goods are cars, refined oil, crude oil, power generators and medicine. </a:t>
            </a:r>
            <a:r>
              <a:rPr lang="en-US" b="1" kern="100" dirty="0">
                <a:solidFill>
                  <a:srgbClr val="A2C617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Other examples include food </a:t>
            </a:r>
            <a:r>
              <a:rPr lang="en-US" b="1" kern="100" dirty="0" err="1">
                <a:solidFill>
                  <a:srgbClr val="A2C617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e.g</a:t>
            </a:r>
            <a:r>
              <a:rPr lang="en-US" b="1" kern="100" dirty="0">
                <a:solidFill>
                  <a:srgbClr val="A2C617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heese, most exotic fruit.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multinational corporation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. Apple, Microsoft, Amazon, Alphabet (Google’s parent company), Coca Cola, Nike etc.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three political parties in the UK.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Liberal Democrats, Green Party, </a:t>
            </a:r>
            <a:r>
              <a:rPr lang="en-US" sz="2800" b="1" kern="100" dirty="0" err="1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Labour</a:t>
            </a:r>
            <a:r>
              <a:rPr lang="en-US" b="1" kern="100" dirty="0">
                <a:solidFill>
                  <a:srgbClr val="A2C617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or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Conservative but there are over 1000 others. See notes page for list.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a pressure group or international development charity (not CAFOD!)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Christian Aid, Save the Children, Saint Vincent de Paul Society, Oxfam etc.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country in NATO.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UK, America, Norway, Sweden, Spain etc. See notes section for list. </a:t>
            </a:r>
            <a:endParaRPr lang="en-US" sz="2800" b="1" kern="100" dirty="0">
              <a:effectLst/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How many countries are represented at the United Nations?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193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COP conferences about?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Climate Change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How many seats are there in the House of Commons?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650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What is the name of your constituency?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Name one way </a:t>
            </a:r>
            <a:r>
              <a:rPr lang="en-US" sz="2800" b="1" u="sng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n-US" sz="28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can let the UK government know your thoughts about a particular policy? </a:t>
            </a:r>
            <a:r>
              <a:rPr lang="en-US" sz="2800" b="1" kern="100" dirty="0">
                <a:solidFill>
                  <a:srgbClr val="A2C617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Petitions, protest, writing to your MP. </a:t>
            </a:r>
            <a:endParaRPr lang="en-US" sz="2000" kern="100" dirty="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4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5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9769-4C6D-D212-AABB-66EDA923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861457" cy="1325563"/>
          </a:xfrm>
          <a:custGeom>
            <a:avLst/>
            <a:gdLst>
              <a:gd name="connsiteX0" fmla="*/ 0 w 1861457"/>
              <a:gd name="connsiteY0" fmla="*/ 0 h 1325563"/>
              <a:gd name="connsiteX1" fmla="*/ 620486 w 1861457"/>
              <a:gd name="connsiteY1" fmla="*/ 0 h 1325563"/>
              <a:gd name="connsiteX2" fmla="*/ 1259586 w 1861457"/>
              <a:gd name="connsiteY2" fmla="*/ 0 h 1325563"/>
              <a:gd name="connsiteX3" fmla="*/ 1861457 w 1861457"/>
              <a:gd name="connsiteY3" fmla="*/ 0 h 1325563"/>
              <a:gd name="connsiteX4" fmla="*/ 1861457 w 1861457"/>
              <a:gd name="connsiteY4" fmla="*/ 676037 h 1325563"/>
              <a:gd name="connsiteX5" fmla="*/ 1861457 w 1861457"/>
              <a:gd name="connsiteY5" fmla="*/ 1325563 h 1325563"/>
              <a:gd name="connsiteX6" fmla="*/ 1278200 w 1861457"/>
              <a:gd name="connsiteY6" fmla="*/ 1325563 h 1325563"/>
              <a:gd name="connsiteX7" fmla="*/ 676329 w 1861457"/>
              <a:gd name="connsiteY7" fmla="*/ 1325563 h 1325563"/>
              <a:gd name="connsiteX8" fmla="*/ 0 w 1861457"/>
              <a:gd name="connsiteY8" fmla="*/ 1325563 h 1325563"/>
              <a:gd name="connsiteX9" fmla="*/ 0 w 1861457"/>
              <a:gd name="connsiteY9" fmla="*/ 649526 h 1325563"/>
              <a:gd name="connsiteX10" fmla="*/ 0 w 1861457"/>
              <a:gd name="connsiteY1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1457" h="1325563" fill="none" extrusionOk="0">
                <a:moveTo>
                  <a:pt x="0" y="0"/>
                </a:moveTo>
                <a:cubicBezTo>
                  <a:pt x="186775" y="-10818"/>
                  <a:pt x="360789" y="-11699"/>
                  <a:pt x="620486" y="0"/>
                </a:cubicBezTo>
                <a:cubicBezTo>
                  <a:pt x="880183" y="11699"/>
                  <a:pt x="973682" y="-4073"/>
                  <a:pt x="1259586" y="0"/>
                </a:cubicBezTo>
                <a:cubicBezTo>
                  <a:pt x="1545490" y="4073"/>
                  <a:pt x="1726669" y="23078"/>
                  <a:pt x="1861457" y="0"/>
                </a:cubicBezTo>
                <a:cubicBezTo>
                  <a:pt x="1873136" y="312508"/>
                  <a:pt x="1859223" y="499679"/>
                  <a:pt x="1861457" y="676037"/>
                </a:cubicBezTo>
                <a:cubicBezTo>
                  <a:pt x="1863691" y="852395"/>
                  <a:pt x="1884332" y="1064249"/>
                  <a:pt x="1861457" y="1325563"/>
                </a:cubicBezTo>
                <a:cubicBezTo>
                  <a:pt x="1674186" y="1333873"/>
                  <a:pt x="1440407" y="1310998"/>
                  <a:pt x="1278200" y="1325563"/>
                </a:cubicBezTo>
                <a:cubicBezTo>
                  <a:pt x="1115993" y="1340128"/>
                  <a:pt x="922445" y="1352409"/>
                  <a:pt x="676329" y="1325563"/>
                </a:cubicBezTo>
                <a:cubicBezTo>
                  <a:pt x="430213" y="1298717"/>
                  <a:pt x="157309" y="1318160"/>
                  <a:pt x="0" y="1325563"/>
                </a:cubicBezTo>
                <a:cubicBezTo>
                  <a:pt x="-20490" y="1097438"/>
                  <a:pt x="-14734" y="872336"/>
                  <a:pt x="0" y="649526"/>
                </a:cubicBezTo>
                <a:cubicBezTo>
                  <a:pt x="14734" y="426716"/>
                  <a:pt x="31568" y="196605"/>
                  <a:pt x="0" y="0"/>
                </a:cubicBezTo>
                <a:close/>
              </a:path>
              <a:path w="1861457" h="1325563" stroke="0" extrusionOk="0">
                <a:moveTo>
                  <a:pt x="0" y="0"/>
                </a:moveTo>
                <a:cubicBezTo>
                  <a:pt x="178420" y="26555"/>
                  <a:pt x="379628" y="25917"/>
                  <a:pt x="583257" y="0"/>
                </a:cubicBezTo>
                <a:cubicBezTo>
                  <a:pt x="786886" y="-25917"/>
                  <a:pt x="932863" y="22992"/>
                  <a:pt x="1166513" y="0"/>
                </a:cubicBezTo>
                <a:cubicBezTo>
                  <a:pt x="1400163" y="-22992"/>
                  <a:pt x="1659002" y="23197"/>
                  <a:pt x="1861457" y="0"/>
                </a:cubicBezTo>
                <a:cubicBezTo>
                  <a:pt x="1857834" y="153748"/>
                  <a:pt x="1864740" y="432159"/>
                  <a:pt x="1861457" y="623015"/>
                </a:cubicBezTo>
                <a:cubicBezTo>
                  <a:pt x="1858174" y="813872"/>
                  <a:pt x="1868508" y="1159718"/>
                  <a:pt x="1861457" y="1325563"/>
                </a:cubicBezTo>
                <a:cubicBezTo>
                  <a:pt x="1584143" y="1325716"/>
                  <a:pt x="1411254" y="1312193"/>
                  <a:pt x="1259586" y="1325563"/>
                </a:cubicBezTo>
                <a:cubicBezTo>
                  <a:pt x="1107918" y="1338933"/>
                  <a:pt x="918583" y="1312538"/>
                  <a:pt x="601871" y="1325563"/>
                </a:cubicBezTo>
                <a:cubicBezTo>
                  <a:pt x="285160" y="1338588"/>
                  <a:pt x="132628" y="1336663"/>
                  <a:pt x="0" y="1325563"/>
                </a:cubicBezTo>
                <a:cubicBezTo>
                  <a:pt x="18715" y="1127619"/>
                  <a:pt x="-20032" y="962550"/>
                  <a:pt x="0" y="662782"/>
                </a:cubicBezTo>
                <a:cubicBezTo>
                  <a:pt x="20032" y="363014"/>
                  <a:pt x="5304" y="239891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841524372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Montserrat Medium" pitchFamily="2" charset="0"/>
              </a:rPr>
              <a:t>Video</a:t>
            </a:r>
            <a:endParaRPr lang="en-US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56B218-2530-414B-C280-E8D4162096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6" y="1983846"/>
            <a:ext cx="1197124" cy="1197124"/>
          </a:xfrm>
          <a:prstGeom prst="rect">
            <a:avLst/>
          </a:prstGeom>
        </p:spPr>
      </p:pic>
      <p:pic>
        <p:nvPicPr>
          <p:cNvPr id="3" name="Online Media 2" title="General Election Video for Young People | CAFOD">
            <a:hlinkClick r:id="" action="ppaction://media"/>
            <a:extLst>
              <a:ext uri="{FF2B5EF4-FFF2-40B4-BE49-F238E27FC236}">
                <a16:creationId xmlns:a16="http://schemas.microsoft.com/office/drawing/2014/main" id="{62817862-F2DF-F38D-FA97-7DF91287E6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24628" y="865527"/>
            <a:ext cx="9074239" cy="51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4476-02C1-59AF-DE66-38749DE7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73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222544"/>
                </a:solidFill>
                <a:latin typeface="Montserrat Medium" pitchFamily="2" charset="0"/>
              </a:rPr>
              <a:t>Move the cards around to show how one concept links to another.</a:t>
            </a:r>
            <a:r>
              <a:rPr lang="en-GB" sz="2800" dirty="0">
                <a:solidFill>
                  <a:srgbClr val="222544"/>
                </a:solidFill>
                <a:latin typeface="Montserrat Medium" pitchFamily="2" charset="0"/>
              </a:rPr>
              <a:t> Make multiple links using these arrows! How many links can you make?</a:t>
            </a:r>
            <a:endParaRPr lang="en-US" sz="2800" dirty="0">
              <a:solidFill>
                <a:srgbClr val="222544"/>
              </a:solidFill>
              <a:latin typeface="Montserrat Medium" pitchFamily="2" charset="0"/>
            </a:endParaRPr>
          </a:p>
          <a:p>
            <a:pPr marL="0" indent="0">
              <a:buNone/>
            </a:pPr>
            <a:r>
              <a:rPr lang="en-GB" dirty="0"/>
              <a:t> Here is an example.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41439F-2AFC-7C85-EBE2-73457B1D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  <a:custGeom>
            <a:avLst/>
            <a:gdLst>
              <a:gd name="connsiteX0" fmla="*/ 0 w 5377543"/>
              <a:gd name="connsiteY0" fmla="*/ 0 h 1325563"/>
              <a:gd name="connsiteX1" fmla="*/ 779744 w 5377543"/>
              <a:gd name="connsiteY1" fmla="*/ 0 h 1325563"/>
              <a:gd name="connsiteX2" fmla="*/ 1398161 w 5377543"/>
              <a:gd name="connsiteY2" fmla="*/ 0 h 1325563"/>
              <a:gd name="connsiteX3" fmla="*/ 2177905 w 5377543"/>
              <a:gd name="connsiteY3" fmla="*/ 0 h 1325563"/>
              <a:gd name="connsiteX4" fmla="*/ 2688772 w 5377543"/>
              <a:gd name="connsiteY4" fmla="*/ 0 h 1325563"/>
              <a:gd name="connsiteX5" fmla="*/ 3414740 w 5377543"/>
              <a:gd name="connsiteY5" fmla="*/ 0 h 1325563"/>
              <a:gd name="connsiteX6" fmla="*/ 3979382 w 5377543"/>
              <a:gd name="connsiteY6" fmla="*/ 0 h 1325563"/>
              <a:gd name="connsiteX7" fmla="*/ 4705350 w 5377543"/>
              <a:gd name="connsiteY7" fmla="*/ 0 h 1325563"/>
              <a:gd name="connsiteX8" fmla="*/ 5377543 w 5377543"/>
              <a:gd name="connsiteY8" fmla="*/ 0 h 1325563"/>
              <a:gd name="connsiteX9" fmla="*/ 5377543 w 5377543"/>
              <a:gd name="connsiteY9" fmla="*/ 623015 h 1325563"/>
              <a:gd name="connsiteX10" fmla="*/ 5377543 w 5377543"/>
              <a:gd name="connsiteY10" fmla="*/ 1325563 h 1325563"/>
              <a:gd name="connsiteX11" fmla="*/ 4812901 w 5377543"/>
              <a:gd name="connsiteY11" fmla="*/ 1325563 h 1325563"/>
              <a:gd name="connsiteX12" fmla="*/ 4302034 w 5377543"/>
              <a:gd name="connsiteY12" fmla="*/ 1325563 h 1325563"/>
              <a:gd name="connsiteX13" fmla="*/ 3683617 w 5377543"/>
              <a:gd name="connsiteY13" fmla="*/ 1325563 h 1325563"/>
              <a:gd name="connsiteX14" fmla="*/ 3011424 w 5377543"/>
              <a:gd name="connsiteY14" fmla="*/ 1325563 h 1325563"/>
              <a:gd name="connsiteX15" fmla="*/ 2446782 w 5377543"/>
              <a:gd name="connsiteY15" fmla="*/ 1325563 h 1325563"/>
              <a:gd name="connsiteX16" fmla="*/ 1667038 w 5377543"/>
              <a:gd name="connsiteY16" fmla="*/ 1325563 h 1325563"/>
              <a:gd name="connsiteX17" fmla="*/ 941070 w 5377543"/>
              <a:gd name="connsiteY17" fmla="*/ 1325563 h 1325563"/>
              <a:gd name="connsiteX18" fmla="*/ 0 w 5377543"/>
              <a:gd name="connsiteY18" fmla="*/ 1325563 h 1325563"/>
              <a:gd name="connsiteX19" fmla="*/ 0 w 5377543"/>
              <a:gd name="connsiteY19" fmla="*/ 689293 h 1325563"/>
              <a:gd name="connsiteX20" fmla="*/ 0 w 5377543"/>
              <a:gd name="connsiteY20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77543" h="1325563" fill="none" extrusionOk="0">
                <a:moveTo>
                  <a:pt x="0" y="0"/>
                </a:moveTo>
                <a:cubicBezTo>
                  <a:pt x="331405" y="35809"/>
                  <a:pt x="534287" y="11783"/>
                  <a:pt x="779744" y="0"/>
                </a:cubicBezTo>
                <a:cubicBezTo>
                  <a:pt x="1025201" y="-11783"/>
                  <a:pt x="1140653" y="-24045"/>
                  <a:pt x="1398161" y="0"/>
                </a:cubicBezTo>
                <a:cubicBezTo>
                  <a:pt x="1655669" y="24045"/>
                  <a:pt x="1849966" y="28262"/>
                  <a:pt x="2177905" y="0"/>
                </a:cubicBezTo>
                <a:cubicBezTo>
                  <a:pt x="2505844" y="-28262"/>
                  <a:pt x="2525915" y="5212"/>
                  <a:pt x="2688772" y="0"/>
                </a:cubicBezTo>
                <a:cubicBezTo>
                  <a:pt x="2851629" y="-5212"/>
                  <a:pt x="3195630" y="-21636"/>
                  <a:pt x="3414740" y="0"/>
                </a:cubicBezTo>
                <a:cubicBezTo>
                  <a:pt x="3633850" y="21636"/>
                  <a:pt x="3747314" y="-19415"/>
                  <a:pt x="3979382" y="0"/>
                </a:cubicBezTo>
                <a:cubicBezTo>
                  <a:pt x="4211450" y="19415"/>
                  <a:pt x="4400347" y="19862"/>
                  <a:pt x="4705350" y="0"/>
                </a:cubicBezTo>
                <a:cubicBezTo>
                  <a:pt x="5010353" y="-19862"/>
                  <a:pt x="5221940" y="-12416"/>
                  <a:pt x="5377543" y="0"/>
                </a:cubicBezTo>
                <a:cubicBezTo>
                  <a:pt x="5350912" y="299379"/>
                  <a:pt x="5389427" y="436745"/>
                  <a:pt x="5377543" y="623015"/>
                </a:cubicBezTo>
                <a:cubicBezTo>
                  <a:pt x="5365659" y="809285"/>
                  <a:pt x="5361407" y="1123019"/>
                  <a:pt x="5377543" y="1325563"/>
                </a:cubicBezTo>
                <a:cubicBezTo>
                  <a:pt x="5112677" y="1337007"/>
                  <a:pt x="4962161" y="1298274"/>
                  <a:pt x="4812901" y="1325563"/>
                </a:cubicBezTo>
                <a:cubicBezTo>
                  <a:pt x="4663641" y="1352852"/>
                  <a:pt x="4469285" y="1327111"/>
                  <a:pt x="4302034" y="1325563"/>
                </a:cubicBezTo>
                <a:cubicBezTo>
                  <a:pt x="4134783" y="1324015"/>
                  <a:pt x="3828800" y="1353983"/>
                  <a:pt x="3683617" y="1325563"/>
                </a:cubicBezTo>
                <a:cubicBezTo>
                  <a:pt x="3538434" y="1297143"/>
                  <a:pt x="3238555" y="1316643"/>
                  <a:pt x="3011424" y="1325563"/>
                </a:cubicBezTo>
                <a:cubicBezTo>
                  <a:pt x="2784293" y="1334483"/>
                  <a:pt x="2595287" y="1318449"/>
                  <a:pt x="2446782" y="1325563"/>
                </a:cubicBezTo>
                <a:cubicBezTo>
                  <a:pt x="2298277" y="1332677"/>
                  <a:pt x="1871140" y="1340165"/>
                  <a:pt x="1667038" y="1325563"/>
                </a:cubicBezTo>
                <a:cubicBezTo>
                  <a:pt x="1462936" y="1310961"/>
                  <a:pt x="1242763" y="1358785"/>
                  <a:pt x="941070" y="1325563"/>
                </a:cubicBezTo>
                <a:cubicBezTo>
                  <a:pt x="639377" y="1292341"/>
                  <a:pt x="388466" y="1333052"/>
                  <a:pt x="0" y="1325563"/>
                </a:cubicBezTo>
                <a:cubicBezTo>
                  <a:pt x="19215" y="1154333"/>
                  <a:pt x="-4250" y="1007297"/>
                  <a:pt x="0" y="689293"/>
                </a:cubicBezTo>
                <a:cubicBezTo>
                  <a:pt x="4250" y="371289"/>
                  <a:pt x="-4127" y="161120"/>
                  <a:pt x="0" y="0"/>
                </a:cubicBezTo>
                <a:close/>
              </a:path>
              <a:path w="5377543" h="1325563" stroke="0" extrusionOk="0">
                <a:moveTo>
                  <a:pt x="0" y="0"/>
                </a:moveTo>
                <a:cubicBezTo>
                  <a:pt x="194018" y="-13694"/>
                  <a:pt x="426075" y="-20084"/>
                  <a:pt x="564642" y="0"/>
                </a:cubicBezTo>
                <a:cubicBezTo>
                  <a:pt x="703209" y="20084"/>
                  <a:pt x="999500" y="-18065"/>
                  <a:pt x="1344386" y="0"/>
                </a:cubicBezTo>
                <a:cubicBezTo>
                  <a:pt x="1689272" y="18065"/>
                  <a:pt x="1847013" y="-29457"/>
                  <a:pt x="2070354" y="0"/>
                </a:cubicBezTo>
                <a:cubicBezTo>
                  <a:pt x="2293695" y="29457"/>
                  <a:pt x="2635920" y="15823"/>
                  <a:pt x="2850098" y="0"/>
                </a:cubicBezTo>
                <a:cubicBezTo>
                  <a:pt x="3064276" y="-15823"/>
                  <a:pt x="3369220" y="-20572"/>
                  <a:pt x="3629842" y="0"/>
                </a:cubicBezTo>
                <a:cubicBezTo>
                  <a:pt x="3890464" y="20572"/>
                  <a:pt x="3993021" y="23380"/>
                  <a:pt x="4355810" y="0"/>
                </a:cubicBezTo>
                <a:cubicBezTo>
                  <a:pt x="4718599" y="-23380"/>
                  <a:pt x="4971228" y="32969"/>
                  <a:pt x="5377543" y="0"/>
                </a:cubicBezTo>
                <a:cubicBezTo>
                  <a:pt x="5408214" y="243576"/>
                  <a:pt x="5394869" y="362990"/>
                  <a:pt x="5377543" y="676037"/>
                </a:cubicBezTo>
                <a:cubicBezTo>
                  <a:pt x="5360217" y="989084"/>
                  <a:pt x="5408526" y="1019572"/>
                  <a:pt x="5377543" y="1325563"/>
                </a:cubicBezTo>
                <a:cubicBezTo>
                  <a:pt x="5216387" y="1331116"/>
                  <a:pt x="5001570" y="1307835"/>
                  <a:pt x="4759126" y="1325563"/>
                </a:cubicBezTo>
                <a:cubicBezTo>
                  <a:pt x="4516682" y="1343291"/>
                  <a:pt x="4240070" y="1297491"/>
                  <a:pt x="3979382" y="1325563"/>
                </a:cubicBezTo>
                <a:cubicBezTo>
                  <a:pt x="3718694" y="1353635"/>
                  <a:pt x="3567821" y="1309527"/>
                  <a:pt x="3414740" y="1325563"/>
                </a:cubicBezTo>
                <a:cubicBezTo>
                  <a:pt x="3261659" y="1341599"/>
                  <a:pt x="3051306" y="1300634"/>
                  <a:pt x="2796322" y="1325563"/>
                </a:cubicBezTo>
                <a:cubicBezTo>
                  <a:pt x="2541338" y="1350492"/>
                  <a:pt x="2464459" y="1323763"/>
                  <a:pt x="2285456" y="1325563"/>
                </a:cubicBezTo>
                <a:cubicBezTo>
                  <a:pt x="2106453" y="1327363"/>
                  <a:pt x="1883907" y="1335988"/>
                  <a:pt x="1774589" y="1325563"/>
                </a:cubicBezTo>
                <a:cubicBezTo>
                  <a:pt x="1665271" y="1315138"/>
                  <a:pt x="1205937" y="1333647"/>
                  <a:pt x="1048621" y="1325563"/>
                </a:cubicBezTo>
                <a:cubicBezTo>
                  <a:pt x="891305" y="1317479"/>
                  <a:pt x="512450" y="1361596"/>
                  <a:pt x="0" y="1325563"/>
                </a:cubicBezTo>
                <a:cubicBezTo>
                  <a:pt x="17461" y="1049231"/>
                  <a:pt x="6731" y="982855"/>
                  <a:pt x="0" y="649526"/>
                </a:cubicBezTo>
                <a:cubicBezTo>
                  <a:pt x="-6731" y="316197"/>
                  <a:pt x="-6551" y="221169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b="1" dirty="0">
                <a:solidFill>
                  <a:srgbClr val="222544"/>
                </a:solidFill>
                <a:latin typeface="Montserrat Medium" pitchFamily="2" charset="0"/>
              </a:rPr>
              <a:t>Card Sort </a:t>
            </a:r>
            <a:r>
              <a:rPr lang="en-GB" dirty="0">
                <a:solidFill>
                  <a:srgbClr val="222544"/>
                </a:solidFill>
                <a:latin typeface="Montserrat Medium" pitchFamily="2" charset="0"/>
              </a:rPr>
              <a:t>Activity</a:t>
            </a:r>
            <a:endParaRPr lang="en-US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5B250-0AE2-6A84-7E5A-F145AFBEDA88}"/>
              </a:ext>
            </a:extLst>
          </p:cNvPr>
          <p:cNvSpPr txBox="1">
            <a:spLocks/>
          </p:cNvSpPr>
          <p:nvPr/>
        </p:nvSpPr>
        <p:spPr>
          <a:xfrm>
            <a:off x="6433456" y="365124"/>
            <a:ext cx="3113313" cy="1325563"/>
          </a:xfrm>
          <a:custGeom>
            <a:avLst/>
            <a:gdLst>
              <a:gd name="connsiteX0" fmla="*/ 0 w 3113313"/>
              <a:gd name="connsiteY0" fmla="*/ 0 h 1325563"/>
              <a:gd name="connsiteX1" fmla="*/ 653796 w 3113313"/>
              <a:gd name="connsiteY1" fmla="*/ 0 h 1325563"/>
              <a:gd name="connsiteX2" fmla="*/ 1183059 w 3113313"/>
              <a:gd name="connsiteY2" fmla="*/ 0 h 1325563"/>
              <a:gd name="connsiteX3" fmla="*/ 1805722 w 3113313"/>
              <a:gd name="connsiteY3" fmla="*/ 0 h 1325563"/>
              <a:gd name="connsiteX4" fmla="*/ 2490650 w 3113313"/>
              <a:gd name="connsiteY4" fmla="*/ 0 h 1325563"/>
              <a:gd name="connsiteX5" fmla="*/ 3113313 w 3113313"/>
              <a:gd name="connsiteY5" fmla="*/ 0 h 1325563"/>
              <a:gd name="connsiteX6" fmla="*/ 3113313 w 3113313"/>
              <a:gd name="connsiteY6" fmla="*/ 662782 h 1325563"/>
              <a:gd name="connsiteX7" fmla="*/ 3113313 w 3113313"/>
              <a:gd name="connsiteY7" fmla="*/ 1325563 h 1325563"/>
              <a:gd name="connsiteX8" fmla="*/ 2584050 w 3113313"/>
              <a:gd name="connsiteY8" fmla="*/ 1325563 h 1325563"/>
              <a:gd name="connsiteX9" fmla="*/ 1961387 w 3113313"/>
              <a:gd name="connsiteY9" fmla="*/ 1325563 h 1325563"/>
              <a:gd name="connsiteX10" fmla="*/ 1369858 w 3113313"/>
              <a:gd name="connsiteY10" fmla="*/ 1325563 h 1325563"/>
              <a:gd name="connsiteX11" fmla="*/ 840595 w 3113313"/>
              <a:gd name="connsiteY11" fmla="*/ 1325563 h 1325563"/>
              <a:gd name="connsiteX12" fmla="*/ 0 w 3113313"/>
              <a:gd name="connsiteY12" fmla="*/ 1325563 h 1325563"/>
              <a:gd name="connsiteX13" fmla="*/ 0 w 3113313"/>
              <a:gd name="connsiteY13" fmla="*/ 649526 h 1325563"/>
              <a:gd name="connsiteX14" fmla="*/ 0 w 3113313"/>
              <a:gd name="connsiteY1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3313" h="1325563" fill="none" extrusionOk="0">
                <a:moveTo>
                  <a:pt x="0" y="0"/>
                </a:moveTo>
                <a:cubicBezTo>
                  <a:pt x="282244" y="-20325"/>
                  <a:pt x="402008" y="12521"/>
                  <a:pt x="653796" y="0"/>
                </a:cubicBezTo>
                <a:cubicBezTo>
                  <a:pt x="905584" y="-12521"/>
                  <a:pt x="994272" y="18634"/>
                  <a:pt x="1183059" y="0"/>
                </a:cubicBezTo>
                <a:cubicBezTo>
                  <a:pt x="1371846" y="-18634"/>
                  <a:pt x="1659723" y="23977"/>
                  <a:pt x="1805722" y="0"/>
                </a:cubicBezTo>
                <a:cubicBezTo>
                  <a:pt x="1951721" y="-23977"/>
                  <a:pt x="2279910" y="-4687"/>
                  <a:pt x="2490650" y="0"/>
                </a:cubicBezTo>
                <a:cubicBezTo>
                  <a:pt x="2701390" y="4687"/>
                  <a:pt x="2866604" y="4301"/>
                  <a:pt x="3113313" y="0"/>
                </a:cubicBezTo>
                <a:cubicBezTo>
                  <a:pt x="3107611" y="268731"/>
                  <a:pt x="3099040" y="458672"/>
                  <a:pt x="3113313" y="662782"/>
                </a:cubicBezTo>
                <a:cubicBezTo>
                  <a:pt x="3127586" y="866892"/>
                  <a:pt x="3137947" y="1190062"/>
                  <a:pt x="3113313" y="1325563"/>
                </a:cubicBezTo>
                <a:cubicBezTo>
                  <a:pt x="2904273" y="1342980"/>
                  <a:pt x="2746707" y="1326579"/>
                  <a:pt x="2584050" y="1325563"/>
                </a:cubicBezTo>
                <a:cubicBezTo>
                  <a:pt x="2421393" y="1324547"/>
                  <a:pt x="2258042" y="1314834"/>
                  <a:pt x="1961387" y="1325563"/>
                </a:cubicBezTo>
                <a:cubicBezTo>
                  <a:pt x="1664732" y="1336292"/>
                  <a:pt x="1583851" y="1317782"/>
                  <a:pt x="1369858" y="1325563"/>
                </a:cubicBezTo>
                <a:cubicBezTo>
                  <a:pt x="1155865" y="1333344"/>
                  <a:pt x="1062986" y="1305487"/>
                  <a:pt x="840595" y="1325563"/>
                </a:cubicBezTo>
                <a:cubicBezTo>
                  <a:pt x="618204" y="1345639"/>
                  <a:pt x="278395" y="1303732"/>
                  <a:pt x="0" y="1325563"/>
                </a:cubicBezTo>
                <a:cubicBezTo>
                  <a:pt x="-29375" y="1101630"/>
                  <a:pt x="26587" y="860982"/>
                  <a:pt x="0" y="649526"/>
                </a:cubicBezTo>
                <a:cubicBezTo>
                  <a:pt x="-26587" y="438070"/>
                  <a:pt x="28446" y="220906"/>
                  <a:pt x="0" y="0"/>
                </a:cubicBezTo>
                <a:close/>
              </a:path>
              <a:path w="3113313" h="1325563" stroke="0" extrusionOk="0">
                <a:moveTo>
                  <a:pt x="0" y="0"/>
                </a:moveTo>
                <a:cubicBezTo>
                  <a:pt x="142774" y="14419"/>
                  <a:pt x="346372" y="-11347"/>
                  <a:pt x="560396" y="0"/>
                </a:cubicBezTo>
                <a:cubicBezTo>
                  <a:pt x="774420" y="11347"/>
                  <a:pt x="1032319" y="24641"/>
                  <a:pt x="1245325" y="0"/>
                </a:cubicBezTo>
                <a:cubicBezTo>
                  <a:pt x="1458331" y="-24641"/>
                  <a:pt x="1579224" y="26229"/>
                  <a:pt x="1899121" y="0"/>
                </a:cubicBezTo>
                <a:cubicBezTo>
                  <a:pt x="2219018" y="-26229"/>
                  <a:pt x="2851103" y="59564"/>
                  <a:pt x="3113313" y="0"/>
                </a:cubicBezTo>
                <a:cubicBezTo>
                  <a:pt x="3087217" y="260963"/>
                  <a:pt x="3113793" y="354771"/>
                  <a:pt x="3113313" y="689293"/>
                </a:cubicBezTo>
                <a:cubicBezTo>
                  <a:pt x="3112833" y="1023815"/>
                  <a:pt x="3086588" y="1076979"/>
                  <a:pt x="3113313" y="1325563"/>
                </a:cubicBezTo>
                <a:cubicBezTo>
                  <a:pt x="2980404" y="1321712"/>
                  <a:pt x="2815593" y="1318135"/>
                  <a:pt x="2552917" y="1325563"/>
                </a:cubicBezTo>
                <a:cubicBezTo>
                  <a:pt x="2290241" y="1332991"/>
                  <a:pt x="2088331" y="1300359"/>
                  <a:pt x="1961387" y="1325563"/>
                </a:cubicBezTo>
                <a:cubicBezTo>
                  <a:pt x="1834443" y="1350768"/>
                  <a:pt x="1605070" y="1298947"/>
                  <a:pt x="1369858" y="1325563"/>
                </a:cubicBezTo>
                <a:cubicBezTo>
                  <a:pt x="1134646" y="1352179"/>
                  <a:pt x="1022011" y="1317680"/>
                  <a:pt x="840595" y="1325563"/>
                </a:cubicBezTo>
                <a:cubicBezTo>
                  <a:pt x="659179" y="1333446"/>
                  <a:pt x="331685" y="1361001"/>
                  <a:pt x="0" y="1325563"/>
                </a:cubicBezTo>
                <a:cubicBezTo>
                  <a:pt x="-24808" y="1056037"/>
                  <a:pt x="17653" y="927210"/>
                  <a:pt x="0" y="689293"/>
                </a:cubicBezTo>
                <a:cubicBezTo>
                  <a:pt x="-17653" y="451376"/>
                  <a:pt x="-25951" y="207529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222544"/>
                </a:solidFill>
                <a:latin typeface="Montserrat Medium" pitchFamily="2" charset="0"/>
              </a:rPr>
              <a:t>15 minutes</a:t>
            </a:r>
            <a:endParaRPr lang="en-US" sz="3200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5EB682-8C83-6097-837F-CBB151A8369A}"/>
              </a:ext>
            </a:extLst>
          </p:cNvPr>
          <p:cNvGrpSpPr/>
          <p:nvPr/>
        </p:nvGrpSpPr>
        <p:grpSpPr>
          <a:xfrm>
            <a:off x="1663246" y="2908409"/>
            <a:ext cx="2057400" cy="2032000"/>
            <a:chOff x="1529443" y="3364230"/>
            <a:chExt cx="2057400" cy="203200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FBB5B2F9-DA9D-BF57-79D2-5C99E6896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9443" y="3364230"/>
              <a:ext cx="2057400" cy="203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kern="100"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EBE4CCD6-F44A-1BB2-562E-5B3D32D94F9C}"/>
                </a:ext>
              </a:extLst>
            </p:cNvPr>
            <p:cNvSpPr txBox="1"/>
            <p:nvPr/>
          </p:nvSpPr>
          <p:spPr>
            <a:xfrm>
              <a:off x="1695178" y="4956810"/>
              <a:ext cx="1765300" cy="36258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800" b="1" kern="100">
                  <a:effectLst/>
                  <a:latin typeface="Montserrat" panose="000005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MULTINATIONAL CORPORATIONS</a:t>
              </a:r>
              <a:endParaRPr lang="en-US" sz="11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black and white logo&#10;&#10;Description automatically generated">
              <a:extLst>
                <a:ext uri="{FF2B5EF4-FFF2-40B4-BE49-F238E27FC236}">
                  <a16:creationId xmlns:a16="http://schemas.microsoft.com/office/drawing/2014/main" id="{CDD40C37-C9B0-F3F2-526D-BFDE985EB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198" y="3429000"/>
              <a:ext cx="1465580" cy="146240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66162B-78FF-6CEC-AAAE-22EDD637F4F6}"/>
              </a:ext>
            </a:extLst>
          </p:cNvPr>
          <p:cNvGrpSpPr/>
          <p:nvPr/>
        </p:nvGrpSpPr>
        <p:grpSpPr>
          <a:xfrm>
            <a:off x="4203700" y="2928257"/>
            <a:ext cx="1892300" cy="1041400"/>
            <a:chOff x="-2266" y="-499102"/>
            <a:chExt cx="1892300" cy="1041725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50B335E6-C716-838A-B0F6-E1AB7DC31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66" y="-499102"/>
              <a:ext cx="1892300" cy="104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kern="100" dirty="0">
                  <a:effectLst/>
                  <a:latin typeface="Montserrat" panose="000005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US" sz="11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kern="100" dirty="0">
                  <a:effectLst/>
                  <a:latin typeface="Montserrat" panose="000005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These concepts link because….</a:t>
              </a:r>
              <a:endParaRPr lang="en-US" sz="1100" kern="100" dirty="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black stick with a white background&#10;&#10;Description automatically generated">
              <a:extLst>
                <a:ext uri="{FF2B5EF4-FFF2-40B4-BE49-F238E27FC236}">
                  <a16:creationId xmlns:a16="http://schemas.microsoft.com/office/drawing/2014/main" id="{F0C55FC9-363D-6037-B399-9C0B76E64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65" y="-391644"/>
              <a:ext cx="1041400" cy="3816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C7CF89-CAC9-31F3-6392-6F54588600F9}"/>
              </a:ext>
            </a:extLst>
          </p:cNvPr>
          <p:cNvGrpSpPr/>
          <p:nvPr/>
        </p:nvGrpSpPr>
        <p:grpSpPr>
          <a:xfrm>
            <a:off x="6512427" y="2908409"/>
            <a:ext cx="2057400" cy="2032000"/>
            <a:chOff x="8119018" y="3321685"/>
            <a:chExt cx="2057400" cy="2032000"/>
          </a:xfrm>
        </p:grpSpPr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A45684B7-94DB-ED5F-5E18-44D18EE0F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9018" y="3321685"/>
              <a:ext cx="2057400" cy="2032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kern="100">
                  <a:effectLst/>
                  <a:latin typeface="Verdana" panose="020B060403050404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3" name="Picture 12" descr="A black and white drawing of a plant growing in a pot&#10;&#10;Description automatically generated">
              <a:extLst>
                <a:ext uri="{FF2B5EF4-FFF2-40B4-BE49-F238E27FC236}">
                  <a16:creationId xmlns:a16="http://schemas.microsoft.com/office/drawing/2014/main" id="{612E146E-BF30-F3C9-8BCF-D9EABDAB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288" y="3397250"/>
              <a:ext cx="1590040" cy="1493520"/>
            </a:xfrm>
            <a:prstGeom prst="rect">
              <a:avLst/>
            </a:prstGeom>
          </p:spPr>
        </p:pic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AC62113B-D34E-6F0F-AFC5-621CDEEA6AF8}"/>
                </a:ext>
              </a:extLst>
            </p:cNvPr>
            <p:cNvSpPr txBox="1"/>
            <p:nvPr/>
          </p:nvSpPr>
          <p:spPr>
            <a:xfrm>
              <a:off x="8256813" y="4891405"/>
              <a:ext cx="1765300" cy="36258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>
                  <a:effectLst/>
                  <a:latin typeface="Montserrat" panose="000005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SEED SOVEREIGNTY</a:t>
              </a:r>
              <a:endParaRPr lang="en-US" sz="11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5BE4146-3697-1962-54F1-9C9B9ACC2C4A}"/>
              </a:ext>
            </a:extLst>
          </p:cNvPr>
          <p:cNvSpPr txBox="1"/>
          <p:nvPr/>
        </p:nvSpPr>
        <p:spPr>
          <a:xfrm>
            <a:off x="3642181" y="4078744"/>
            <a:ext cx="2939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Ink Free" panose="03080402000500000000" pitchFamily="66" charset="0"/>
              </a:rPr>
              <a:t>…only a few multinational corporations control seed production. </a:t>
            </a:r>
            <a:endParaRPr lang="en-US" sz="2400" b="1" i="1" dirty="0">
              <a:latin typeface="Ink Free" panose="03080402000500000000" pitchFamily="66" charset="0"/>
            </a:endParaRPr>
          </a:p>
        </p:txBody>
      </p:sp>
      <p:pic>
        <p:nvPicPr>
          <p:cNvPr id="16" name="Picture 15" descr="A set of arrows and arrows&#10;&#10;Description automatically generated">
            <a:extLst>
              <a:ext uri="{FF2B5EF4-FFF2-40B4-BE49-F238E27FC236}">
                <a16:creationId xmlns:a16="http://schemas.microsoft.com/office/drawing/2014/main" id="{3507168A-E7B0-A478-9DA1-6FED705216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t="57951" r="63836" b="29148"/>
          <a:stretch/>
        </p:blipFill>
        <p:spPr bwMode="auto">
          <a:xfrm>
            <a:off x="6966040" y="5130236"/>
            <a:ext cx="1193354" cy="1098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F70DA9DA-8152-1477-7097-26C9A6294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238" y="4632721"/>
            <a:ext cx="2056765" cy="2031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30705D0D-9E81-D7AE-DEE5-22876EA1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327" y="6058356"/>
            <a:ext cx="1886585" cy="488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b="1" kern="10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SALINA, SEED FARMER</a:t>
            </a:r>
            <a:endParaRPr lang="en-US" sz="1100" kern="100">
              <a:effectLst/>
              <a:latin typeface="Verdana" panose="020B060403050404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person holding a baby&#10;&#10;Description automatically generated">
            <a:extLst>
              <a:ext uri="{FF2B5EF4-FFF2-40B4-BE49-F238E27FC236}">
                <a16:creationId xmlns:a16="http://schemas.microsoft.com/office/drawing/2014/main" id="{75F5800C-FFBE-6796-4AB5-931347CB99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327" y="4717088"/>
            <a:ext cx="1865630" cy="1243965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8ECE69-33B0-19F3-E868-4C75C6E525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93" y="434747"/>
            <a:ext cx="1121910" cy="11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3614-E554-87FF-0FA3-90357AA2D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Use your card sort to help you fill out the following paragraph.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CAFOD, an _____________________________ are asking students to learn three questions to ask their local candidates about certain issues, including seed __________________. International organisations like the _______ ________ have prioritised a few _____________________ corporations to control seeds which means ________ and other seed farmers don’t get to use their own seeds. This can have a knock on effect including……….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this activity we learnt that……….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Therefore, whoever is chosen to represent us at a national level will be able to influence issues at an international level. CAFOD are asking us to join their  _______________ and ______ our local candidates. Every ___________ matters. 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E3667C-FE14-F3C6-BB4A-267F9D57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23857" cy="1325563"/>
          </a:xfrm>
          <a:custGeom>
            <a:avLst/>
            <a:gdLst>
              <a:gd name="connsiteX0" fmla="*/ 0 w 5823857"/>
              <a:gd name="connsiteY0" fmla="*/ 0 h 1325563"/>
              <a:gd name="connsiteX1" fmla="*/ 472380 w 5823857"/>
              <a:gd name="connsiteY1" fmla="*/ 0 h 1325563"/>
              <a:gd name="connsiteX2" fmla="*/ 944759 w 5823857"/>
              <a:gd name="connsiteY2" fmla="*/ 0 h 1325563"/>
              <a:gd name="connsiteX3" fmla="*/ 1650093 w 5823857"/>
              <a:gd name="connsiteY3" fmla="*/ 0 h 1325563"/>
              <a:gd name="connsiteX4" fmla="*/ 2180711 w 5823857"/>
              <a:gd name="connsiteY4" fmla="*/ 0 h 1325563"/>
              <a:gd name="connsiteX5" fmla="*/ 2886045 w 5823857"/>
              <a:gd name="connsiteY5" fmla="*/ 0 h 1325563"/>
              <a:gd name="connsiteX6" fmla="*/ 3649617 w 5823857"/>
              <a:gd name="connsiteY6" fmla="*/ 0 h 1325563"/>
              <a:gd name="connsiteX7" fmla="*/ 4121997 w 5823857"/>
              <a:gd name="connsiteY7" fmla="*/ 0 h 1325563"/>
              <a:gd name="connsiteX8" fmla="*/ 4827330 w 5823857"/>
              <a:gd name="connsiteY8" fmla="*/ 0 h 1325563"/>
              <a:gd name="connsiteX9" fmla="*/ 5823857 w 5823857"/>
              <a:gd name="connsiteY9" fmla="*/ 0 h 1325563"/>
              <a:gd name="connsiteX10" fmla="*/ 5823857 w 5823857"/>
              <a:gd name="connsiteY10" fmla="*/ 676037 h 1325563"/>
              <a:gd name="connsiteX11" fmla="*/ 5823857 w 5823857"/>
              <a:gd name="connsiteY11" fmla="*/ 1325563 h 1325563"/>
              <a:gd name="connsiteX12" fmla="*/ 5176762 w 5823857"/>
              <a:gd name="connsiteY12" fmla="*/ 1325563 h 1325563"/>
              <a:gd name="connsiteX13" fmla="*/ 4646144 w 5823857"/>
              <a:gd name="connsiteY13" fmla="*/ 1325563 h 1325563"/>
              <a:gd name="connsiteX14" fmla="*/ 3882571 w 5823857"/>
              <a:gd name="connsiteY14" fmla="*/ 1325563 h 1325563"/>
              <a:gd name="connsiteX15" fmla="*/ 3177238 w 5823857"/>
              <a:gd name="connsiteY15" fmla="*/ 1325563 h 1325563"/>
              <a:gd name="connsiteX16" fmla="*/ 2588381 w 5823857"/>
              <a:gd name="connsiteY16" fmla="*/ 1325563 h 1325563"/>
              <a:gd name="connsiteX17" fmla="*/ 2057763 w 5823857"/>
              <a:gd name="connsiteY17" fmla="*/ 1325563 h 1325563"/>
              <a:gd name="connsiteX18" fmla="*/ 1294190 w 5823857"/>
              <a:gd name="connsiteY18" fmla="*/ 1325563 h 1325563"/>
              <a:gd name="connsiteX19" fmla="*/ 821811 w 5823857"/>
              <a:gd name="connsiteY19" fmla="*/ 1325563 h 1325563"/>
              <a:gd name="connsiteX20" fmla="*/ 0 w 5823857"/>
              <a:gd name="connsiteY20" fmla="*/ 1325563 h 1325563"/>
              <a:gd name="connsiteX21" fmla="*/ 0 w 5823857"/>
              <a:gd name="connsiteY21" fmla="*/ 702548 h 1325563"/>
              <a:gd name="connsiteX22" fmla="*/ 0 w 5823857"/>
              <a:gd name="connsiteY22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823857" h="1325563" fill="none" extrusionOk="0">
                <a:moveTo>
                  <a:pt x="0" y="0"/>
                </a:moveTo>
                <a:cubicBezTo>
                  <a:pt x="158642" y="17894"/>
                  <a:pt x="364963" y="-16941"/>
                  <a:pt x="472380" y="0"/>
                </a:cubicBezTo>
                <a:cubicBezTo>
                  <a:pt x="579797" y="16941"/>
                  <a:pt x="797385" y="933"/>
                  <a:pt x="944759" y="0"/>
                </a:cubicBezTo>
                <a:cubicBezTo>
                  <a:pt x="1092133" y="-933"/>
                  <a:pt x="1324751" y="-27718"/>
                  <a:pt x="1650093" y="0"/>
                </a:cubicBezTo>
                <a:cubicBezTo>
                  <a:pt x="1975435" y="27718"/>
                  <a:pt x="2049722" y="-20588"/>
                  <a:pt x="2180711" y="0"/>
                </a:cubicBezTo>
                <a:cubicBezTo>
                  <a:pt x="2311700" y="20588"/>
                  <a:pt x="2613250" y="31627"/>
                  <a:pt x="2886045" y="0"/>
                </a:cubicBezTo>
                <a:cubicBezTo>
                  <a:pt x="3158840" y="-31627"/>
                  <a:pt x="3292232" y="36470"/>
                  <a:pt x="3649617" y="0"/>
                </a:cubicBezTo>
                <a:cubicBezTo>
                  <a:pt x="4007002" y="-36470"/>
                  <a:pt x="4017558" y="-16116"/>
                  <a:pt x="4121997" y="0"/>
                </a:cubicBezTo>
                <a:cubicBezTo>
                  <a:pt x="4226436" y="16116"/>
                  <a:pt x="4544436" y="-32759"/>
                  <a:pt x="4827330" y="0"/>
                </a:cubicBezTo>
                <a:cubicBezTo>
                  <a:pt x="5110224" y="32759"/>
                  <a:pt x="5327736" y="-33071"/>
                  <a:pt x="5823857" y="0"/>
                </a:cubicBezTo>
                <a:cubicBezTo>
                  <a:pt x="5795836" y="170260"/>
                  <a:pt x="5841017" y="391798"/>
                  <a:pt x="5823857" y="676037"/>
                </a:cubicBezTo>
                <a:cubicBezTo>
                  <a:pt x="5806697" y="960276"/>
                  <a:pt x="5803150" y="1072067"/>
                  <a:pt x="5823857" y="1325563"/>
                </a:cubicBezTo>
                <a:cubicBezTo>
                  <a:pt x="5656717" y="1334548"/>
                  <a:pt x="5328962" y="1343209"/>
                  <a:pt x="5176762" y="1325563"/>
                </a:cubicBezTo>
                <a:cubicBezTo>
                  <a:pt x="5024562" y="1307917"/>
                  <a:pt x="4762210" y="1316508"/>
                  <a:pt x="4646144" y="1325563"/>
                </a:cubicBezTo>
                <a:cubicBezTo>
                  <a:pt x="4530078" y="1334618"/>
                  <a:pt x="4059238" y="1293006"/>
                  <a:pt x="3882571" y="1325563"/>
                </a:cubicBezTo>
                <a:cubicBezTo>
                  <a:pt x="3705904" y="1358120"/>
                  <a:pt x="3355817" y="1297152"/>
                  <a:pt x="3177238" y="1325563"/>
                </a:cubicBezTo>
                <a:cubicBezTo>
                  <a:pt x="2998659" y="1353974"/>
                  <a:pt x="2775237" y="1333437"/>
                  <a:pt x="2588381" y="1325563"/>
                </a:cubicBezTo>
                <a:cubicBezTo>
                  <a:pt x="2401525" y="1317689"/>
                  <a:pt x="2205579" y="1330373"/>
                  <a:pt x="2057763" y="1325563"/>
                </a:cubicBezTo>
                <a:cubicBezTo>
                  <a:pt x="1909947" y="1320753"/>
                  <a:pt x="1656805" y="1348415"/>
                  <a:pt x="1294190" y="1325563"/>
                </a:cubicBezTo>
                <a:cubicBezTo>
                  <a:pt x="931575" y="1302711"/>
                  <a:pt x="1040444" y="1318061"/>
                  <a:pt x="821811" y="1325563"/>
                </a:cubicBezTo>
                <a:cubicBezTo>
                  <a:pt x="603178" y="1333065"/>
                  <a:pt x="326681" y="1307138"/>
                  <a:pt x="0" y="1325563"/>
                </a:cubicBezTo>
                <a:cubicBezTo>
                  <a:pt x="-30337" y="1154248"/>
                  <a:pt x="-16091" y="957191"/>
                  <a:pt x="0" y="702548"/>
                </a:cubicBezTo>
                <a:cubicBezTo>
                  <a:pt x="16091" y="447906"/>
                  <a:pt x="30734" y="227414"/>
                  <a:pt x="0" y="0"/>
                </a:cubicBezTo>
                <a:close/>
              </a:path>
              <a:path w="5823857" h="1325563" stroke="0" extrusionOk="0">
                <a:moveTo>
                  <a:pt x="0" y="0"/>
                </a:moveTo>
                <a:cubicBezTo>
                  <a:pt x="242181" y="-18697"/>
                  <a:pt x="364359" y="-19340"/>
                  <a:pt x="530618" y="0"/>
                </a:cubicBezTo>
                <a:cubicBezTo>
                  <a:pt x="696877" y="19340"/>
                  <a:pt x="1031052" y="19560"/>
                  <a:pt x="1294190" y="0"/>
                </a:cubicBezTo>
                <a:cubicBezTo>
                  <a:pt x="1557328" y="-19560"/>
                  <a:pt x="1655693" y="-26993"/>
                  <a:pt x="1999524" y="0"/>
                </a:cubicBezTo>
                <a:cubicBezTo>
                  <a:pt x="2343355" y="26993"/>
                  <a:pt x="2483502" y="34386"/>
                  <a:pt x="2763097" y="0"/>
                </a:cubicBezTo>
                <a:cubicBezTo>
                  <a:pt x="3042692" y="-34386"/>
                  <a:pt x="3160093" y="25264"/>
                  <a:pt x="3526669" y="0"/>
                </a:cubicBezTo>
                <a:cubicBezTo>
                  <a:pt x="3893245" y="-25264"/>
                  <a:pt x="3923424" y="-16385"/>
                  <a:pt x="4232003" y="0"/>
                </a:cubicBezTo>
                <a:cubicBezTo>
                  <a:pt x="4540582" y="16385"/>
                  <a:pt x="4584583" y="-10927"/>
                  <a:pt x="4762621" y="0"/>
                </a:cubicBezTo>
                <a:cubicBezTo>
                  <a:pt x="4940659" y="10927"/>
                  <a:pt x="5508556" y="39879"/>
                  <a:pt x="5823857" y="0"/>
                </a:cubicBezTo>
                <a:cubicBezTo>
                  <a:pt x="5813672" y="155923"/>
                  <a:pt x="5854840" y="343535"/>
                  <a:pt x="5823857" y="649526"/>
                </a:cubicBezTo>
                <a:cubicBezTo>
                  <a:pt x="5792874" y="955517"/>
                  <a:pt x="5808710" y="1089678"/>
                  <a:pt x="5823857" y="1325563"/>
                </a:cubicBezTo>
                <a:cubicBezTo>
                  <a:pt x="5721674" y="1305707"/>
                  <a:pt x="5457396" y="1338447"/>
                  <a:pt x="5351477" y="1325563"/>
                </a:cubicBezTo>
                <a:cubicBezTo>
                  <a:pt x="5245558" y="1312679"/>
                  <a:pt x="5045655" y="1351415"/>
                  <a:pt x="4820859" y="1325563"/>
                </a:cubicBezTo>
                <a:cubicBezTo>
                  <a:pt x="4596063" y="1299711"/>
                  <a:pt x="4495727" y="1304882"/>
                  <a:pt x="4232003" y="1325563"/>
                </a:cubicBezTo>
                <a:cubicBezTo>
                  <a:pt x="3968279" y="1346244"/>
                  <a:pt x="3969719" y="1340478"/>
                  <a:pt x="3759623" y="1325563"/>
                </a:cubicBezTo>
                <a:cubicBezTo>
                  <a:pt x="3549527" y="1310648"/>
                  <a:pt x="3387727" y="1330158"/>
                  <a:pt x="3287244" y="1325563"/>
                </a:cubicBezTo>
                <a:cubicBezTo>
                  <a:pt x="3186761" y="1320968"/>
                  <a:pt x="2782491" y="1304538"/>
                  <a:pt x="2581910" y="1325563"/>
                </a:cubicBezTo>
                <a:cubicBezTo>
                  <a:pt x="2381329" y="1346588"/>
                  <a:pt x="2047884" y="1352459"/>
                  <a:pt x="1818338" y="1325563"/>
                </a:cubicBezTo>
                <a:cubicBezTo>
                  <a:pt x="1588792" y="1298667"/>
                  <a:pt x="1339375" y="1298850"/>
                  <a:pt x="1113004" y="1325563"/>
                </a:cubicBezTo>
                <a:cubicBezTo>
                  <a:pt x="886633" y="1352276"/>
                  <a:pt x="366260" y="1300641"/>
                  <a:pt x="0" y="1325563"/>
                </a:cubicBezTo>
                <a:cubicBezTo>
                  <a:pt x="-6218" y="1062500"/>
                  <a:pt x="-23797" y="828286"/>
                  <a:pt x="0" y="662782"/>
                </a:cubicBezTo>
                <a:cubicBezTo>
                  <a:pt x="23797" y="497278"/>
                  <a:pt x="-32533" y="234459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b="1" dirty="0">
                <a:solidFill>
                  <a:srgbClr val="222544"/>
                </a:solidFill>
                <a:latin typeface="Montserrat Medium" pitchFamily="2" charset="0"/>
              </a:rPr>
              <a:t>Application </a:t>
            </a:r>
            <a:r>
              <a:rPr lang="en-GB" dirty="0">
                <a:solidFill>
                  <a:srgbClr val="222544"/>
                </a:solidFill>
                <a:latin typeface="Montserrat Medium" pitchFamily="2" charset="0"/>
              </a:rPr>
              <a:t>Activity</a:t>
            </a:r>
            <a:endParaRPr lang="en-US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A65C1F-A774-F03E-E89D-B9FA7F4718A3}"/>
              </a:ext>
            </a:extLst>
          </p:cNvPr>
          <p:cNvSpPr txBox="1">
            <a:spLocks/>
          </p:cNvSpPr>
          <p:nvPr/>
        </p:nvSpPr>
        <p:spPr>
          <a:xfrm>
            <a:off x="6868885" y="368527"/>
            <a:ext cx="3113313" cy="1325563"/>
          </a:xfrm>
          <a:custGeom>
            <a:avLst/>
            <a:gdLst>
              <a:gd name="connsiteX0" fmla="*/ 0 w 3113313"/>
              <a:gd name="connsiteY0" fmla="*/ 0 h 1325563"/>
              <a:gd name="connsiteX1" fmla="*/ 653796 w 3113313"/>
              <a:gd name="connsiteY1" fmla="*/ 0 h 1325563"/>
              <a:gd name="connsiteX2" fmla="*/ 1183059 w 3113313"/>
              <a:gd name="connsiteY2" fmla="*/ 0 h 1325563"/>
              <a:gd name="connsiteX3" fmla="*/ 1805722 w 3113313"/>
              <a:gd name="connsiteY3" fmla="*/ 0 h 1325563"/>
              <a:gd name="connsiteX4" fmla="*/ 2490650 w 3113313"/>
              <a:gd name="connsiteY4" fmla="*/ 0 h 1325563"/>
              <a:gd name="connsiteX5" fmla="*/ 3113313 w 3113313"/>
              <a:gd name="connsiteY5" fmla="*/ 0 h 1325563"/>
              <a:gd name="connsiteX6" fmla="*/ 3113313 w 3113313"/>
              <a:gd name="connsiteY6" fmla="*/ 662782 h 1325563"/>
              <a:gd name="connsiteX7" fmla="*/ 3113313 w 3113313"/>
              <a:gd name="connsiteY7" fmla="*/ 1325563 h 1325563"/>
              <a:gd name="connsiteX8" fmla="*/ 2584050 w 3113313"/>
              <a:gd name="connsiteY8" fmla="*/ 1325563 h 1325563"/>
              <a:gd name="connsiteX9" fmla="*/ 1961387 w 3113313"/>
              <a:gd name="connsiteY9" fmla="*/ 1325563 h 1325563"/>
              <a:gd name="connsiteX10" fmla="*/ 1369858 w 3113313"/>
              <a:gd name="connsiteY10" fmla="*/ 1325563 h 1325563"/>
              <a:gd name="connsiteX11" fmla="*/ 840595 w 3113313"/>
              <a:gd name="connsiteY11" fmla="*/ 1325563 h 1325563"/>
              <a:gd name="connsiteX12" fmla="*/ 0 w 3113313"/>
              <a:gd name="connsiteY12" fmla="*/ 1325563 h 1325563"/>
              <a:gd name="connsiteX13" fmla="*/ 0 w 3113313"/>
              <a:gd name="connsiteY13" fmla="*/ 649526 h 1325563"/>
              <a:gd name="connsiteX14" fmla="*/ 0 w 3113313"/>
              <a:gd name="connsiteY1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3313" h="1325563" fill="none" extrusionOk="0">
                <a:moveTo>
                  <a:pt x="0" y="0"/>
                </a:moveTo>
                <a:cubicBezTo>
                  <a:pt x="282244" y="-20325"/>
                  <a:pt x="402008" y="12521"/>
                  <a:pt x="653796" y="0"/>
                </a:cubicBezTo>
                <a:cubicBezTo>
                  <a:pt x="905584" y="-12521"/>
                  <a:pt x="994272" y="18634"/>
                  <a:pt x="1183059" y="0"/>
                </a:cubicBezTo>
                <a:cubicBezTo>
                  <a:pt x="1371846" y="-18634"/>
                  <a:pt x="1659723" y="23977"/>
                  <a:pt x="1805722" y="0"/>
                </a:cubicBezTo>
                <a:cubicBezTo>
                  <a:pt x="1951721" y="-23977"/>
                  <a:pt x="2279910" y="-4687"/>
                  <a:pt x="2490650" y="0"/>
                </a:cubicBezTo>
                <a:cubicBezTo>
                  <a:pt x="2701390" y="4687"/>
                  <a:pt x="2866604" y="4301"/>
                  <a:pt x="3113313" y="0"/>
                </a:cubicBezTo>
                <a:cubicBezTo>
                  <a:pt x="3107611" y="268731"/>
                  <a:pt x="3099040" y="458672"/>
                  <a:pt x="3113313" y="662782"/>
                </a:cubicBezTo>
                <a:cubicBezTo>
                  <a:pt x="3127586" y="866892"/>
                  <a:pt x="3137947" y="1190062"/>
                  <a:pt x="3113313" y="1325563"/>
                </a:cubicBezTo>
                <a:cubicBezTo>
                  <a:pt x="2904273" y="1342980"/>
                  <a:pt x="2746707" y="1326579"/>
                  <a:pt x="2584050" y="1325563"/>
                </a:cubicBezTo>
                <a:cubicBezTo>
                  <a:pt x="2421393" y="1324547"/>
                  <a:pt x="2258042" y="1314834"/>
                  <a:pt x="1961387" y="1325563"/>
                </a:cubicBezTo>
                <a:cubicBezTo>
                  <a:pt x="1664732" y="1336292"/>
                  <a:pt x="1583851" y="1317782"/>
                  <a:pt x="1369858" y="1325563"/>
                </a:cubicBezTo>
                <a:cubicBezTo>
                  <a:pt x="1155865" y="1333344"/>
                  <a:pt x="1062986" y="1305487"/>
                  <a:pt x="840595" y="1325563"/>
                </a:cubicBezTo>
                <a:cubicBezTo>
                  <a:pt x="618204" y="1345639"/>
                  <a:pt x="278395" y="1303732"/>
                  <a:pt x="0" y="1325563"/>
                </a:cubicBezTo>
                <a:cubicBezTo>
                  <a:pt x="-29375" y="1101630"/>
                  <a:pt x="26587" y="860982"/>
                  <a:pt x="0" y="649526"/>
                </a:cubicBezTo>
                <a:cubicBezTo>
                  <a:pt x="-26587" y="438070"/>
                  <a:pt x="28446" y="220906"/>
                  <a:pt x="0" y="0"/>
                </a:cubicBezTo>
                <a:close/>
              </a:path>
              <a:path w="3113313" h="1325563" stroke="0" extrusionOk="0">
                <a:moveTo>
                  <a:pt x="0" y="0"/>
                </a:moveTo>
                <a:cubicBezTo>
                  <a:pt x="142774" y="14419"/>
                  <a:pt x="346372" y="-11347"/>
                  <a:pt x="560396" y="0"/>
                </a:cubicBezTo>
                <a:cubicBezTo>
                  <a:pt x="774420" y="11347"/>
                  <a:pt x="1032319" y="24641"/>
                  <a:pt x="1245325" y="0"/>
                </a:cubicBezTo>
                <a:cubicBezTo>
                  <a:pt x="1458331" y="-24641"/>
                  <a:pt x="1579224" y="26229"/>
                  <a:pt x="1899121" y="0"/>
                </a:cubicBezTo>
                <a:cubicBezTo>
                  <a:pt x="2219018" y="-26229"/>
                  <a:pt x="2851103" y="59564"/>
                  <a:pt x="3113313" y="0"/>
                </a:cubicBezTo>
                <a:cubicBezTo>
                  <a:pt x="3087217" y="260963"/>
                  <a:pt x="3113793" y="354771"/>
                  <a:pt x="3113313" y="689293"/>
                </a:cubicBezTo>
                <a:cubicBezTo>
                  <a:pt x="3112833" y="1023815"/>
                  <a:pt x="3086588" y="1076979"/>
                  <a:pt x="3113313" y="1325563"/>
                </a:cubicBezTo>
                <a:cubicBezTo>
                  <a:pt x="2980404" y="1321712"/>
                  <a:pt x="2815593" y="1318135"/>
                  <a:pt x="2552917" y="1325563"/>
                </a:cubicBezTo>
                <a:cubicBezTo>
                  <a:pt x="2290241" y="1332991"/>
                  <a:pt x="2088331" y="1300359"/>
                  <a:pt x="1961387" y="1325563"/>
                </a:cubicBezTo>
                <a:cubicBezTo>
                  <a:pt x="1834443" y="1350768"/>
                  <a:pt x="1605070" y="1298947"/>
                  <a:pt x="1369858" y="1325563"/>
                </a:cubicBezTo>
                <a:cubicBezTo>
                  <a:pt x="1134646" y="1352179"/>
                  <a:pt x="1022011" y="1317680"/>
                  <a:pt x="840595" y="1325563"/>
                </a:cubicBezTo>
                <a:cubicBezTo>
                  <a:pt x="659179" y="1333446"/>
                  <a:pt x="331685" y="1361001"/>
                  <a:pt x="0" y="1325563"/>
                </a:cubicBezTo>
                <a:cubicBezTo>
                  <a:pt x="-24808" y="1056037"/>
                  <a:pt x="17653" y="927210"/>
                  <a:pt x="0" y="689293"/>
                </a:cubicBezTo>
                <a:cubicBezTo>
                  <a:pt x="-17653" y="451376"/>
                  <a:pt x="-25951" y="207529"/>
                  <a:pt x="0" y="0"/>
                </a:cubicBezTo>
                <a:close/>
              </a:path>
            </a:pathLst>
          </a:custGeom>
          <a:ln w="76200">
            <a:solidFill>
              <a:srgbClr val="222544"/>
            </a:solidFill>
            <a:extLst>
              <a:ext uri="{C807C97D-BFC1-408E-A445-0C87EB9F89A2}">
                <ask:lineSketchStyleProps xmlns:ask="http://schemas.microsoft.com/office/drawing/2018/sketchyshapes" sd="42735840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222544"/>
                </a:solidFill>
                <a:latin typeface="Montserrat Medium" pitchFamily="2" charset="0"/>
              </a:rPr>
              <a:t>10 minutes</a:t>
            </a:r>
            <a:endParaRPr lang="en-US" sz="3200" dirty="0">
              <a:solidFill>
                <a:srgbClr val="222544"/>
              </a:solidFill>
              <a:latin typeface="Montserrat Medium" pitchFamily="2" charset="0"/>
            </a:endParaRP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7BEF71-B228-5200-5DBE-529A1E7F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08" y="466239"/>
            <a:ext cx="1224449" cy="1224449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1DFC4A3-1080-A11A-1C8B-1264F9E4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9" y="5760114"/>
            <a:ext cx="2460171" cy="10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668F-5F5F-C5A6-F8AA-C968E9F8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3886" cy="1325563"/>
          </a:xfrm>
          <a:custGeom>
            <a:avLst/>
            <a:gdLst>
              <a:gd name="connsiteX0" fmla="*/ 0 w 4963886"/>
              <a:gd name="connsiteY0" fmla="*/ 0 h 1325563"/>
              <a:gd name="connsiteX1" fmla="*/ 521208 w 4963886"/>
              <a:gd name="connsiteY1" fmla="*/ 0 h 1325563"/>
              <a:gd name="connsiteX2" fmla="*/ 992777 w 4963886"/>
              <a:gd name="connsiteY2" fmla="*/ 0 h 1325563"/>
              <a:gd name="connsiteX3" fmla="*/ 1464346 w 4963886"/>
              <a:gd name="connsiteY3" fmla="*/ 0 h 1325563"/>
              <a:gd name="connsiteX4" fmla="*/ 2134471 w 4963886"/>
              <a:gd name="connsiteY4" fmla="*/ 0 h 1325563"/>
              <a:gd name="connsiteX5" fmla="*/ 2606040 w 4963886"/>
              <a:gd name="connsiteY5" fmla="*/ 0 h 1325563"/>
              <a:gd name="connsiteX6" fmla="*/ 3325804 w 4963886"/>
              <a:gd name="connsiteY6" fmla="*/ 0 h 1325563"/>
              <a:gd name="connsiteX7" fmla="*/ 3896651 w 4963886"/>
              <a:gd name="connsiteY7" fmla="*/ 0 h 1325563"/>
              <a:gd name="connsiteX8" fmla="*/ 4963886 w 4963886"/>
              <a:gd name="connsiteY8" fmla="*/ 0 h 1325563"/>
              <a:gd name="connsiteX9" fmla="*/ 4963886 w 4963886"/>
              <a:gd name="connsiteY9" fmla="*/ 636270 h 1325563"/>
              <a:gd name="connsiteX10" fmla="*/ 4963886 w 4963886"/>
              <a:gd name="connsiteY10" fmla="*/ 1325563 h 1325563"/>
              <a:gd name="connsiteX11" fmla="*/ 4492317 w 4963886"/>
              <a:gd name="connsiteY11" fmla="*/ 1325563 h 1325563"/>
              <a:gd name="connsiteX12" fmla="*/ 3971109 w 4963886"/>
              <a:gd name="connsiteY12" fmla="*/ 1325563 h 1325563"/>
              <a:gd name="connsiteX13" fmla="*/ 3449901 w 4963886"/>
              <a:gd name="connsiteY13" fmla="*/ 1325563 h 1325563"/>
              <a:gd name="connsiteX14" fmla="*/ 2928693 w 4963886"/>
              <a:gd name="connsiteY14" fmla="*/ 1325563 h 1325563"/>
              <a:gd name="connsiteX15" fmla="*/ 2208929 w 4963886"/>
              <a:gd name="connsiteY15" fmla="*/ 1325563 h 1325563"/>
              <a:gd name="connsiteX16" fmla="*/ 1687721 w 4963886"/>
              <a:gd name="connsiteY16" fmla="*/ 1325563 h 1325563"/>
              <a:gd name="connsiteX17" fmla="*/ 1216152 w 4963886"/>
              <a:gd name="connsiteY17" fmla="*/ 1325563 h 1325563"/>
              <a:gd name="connsiteX18" fmla="*/ 744583 w 4963886"/>
              <a:gd name="connsiteY18" fmla="*/ 1325563 h 1325563"/>
              <a:gd name="connsiteX19" fmla="*/ 0 w 4963886"/>
              <a:gd name="connsiteY19" fmla="*/ 1325563 h 1325563"/>
              <a:gd name="connsiteX20" fmla="*/ 0 w 4963886"/>
              <a:gd name="connsiteY20" fmla="*/ 689293 h 1325563"/>
              <a:gd name="connsiteX21" fmla="*/ 0 w 4963886"/>
              <a:gd name="connsiteY21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63886" h="1325563" fill="none" extrusionOk="0">
                <a:moveTo>
                  <a:pt x="0" y="0"/>
                </a:moveTo>
                <a:cubicBezTo>
                  <a:pt x="107495" y="-4949"/>
                  <a:pt x="379812" y="18282"/>
                  <a:pt x="521208" y="0"/>
                </a:cubicBezTo>
                <a:cubicBezTo>
                  <a:pt x="662604" y="-18282"/>
                  <a:pt x="866133" y="-5412"/>
                  <a:pt x="992777" y="0"/>
                </a:cubicBezTo>
                <a:cubicBezTo>
                  <a:pt x="1119421" y="5412"/>
                  <a:pt x="1244583" y="-17270"/>
                  <a:pt x="1464346" y="0"/>
                </a:cubicBezTo>
                <a:cubicBezTo>
                  <a:pt x="1684109" y="17270"/>
                  <a:pt x="1830357" y="-19856"/>
                  <a:pt x="2134471" y="0"/>
                </a:cubicBezTo>
                <a:cubicBezTo>
                  <a:pt x="2438585" y="19856"/>
                  <a:pt x="2483174" y="-19832"/>
                  <a:pt x="2606040" y="0"/>
                </a:cubicBezTo>
                <a:cubicBezTo>
                  <a:pt x="2728906" y="19832"/>
                  <a:pt x="3014491" y="19476"/>
                  <a:pt x="3325804" y="0"/>
                </a:cubicBezTo>
                <a:cubicBezTo>
                  <a:pt x="3637117" y="-19476"/>
                  <a:pt x="3773302" y="10267"/>
                  <a:pt x="3896651" y="0"/>
                </a:cubicBezTo>
                <a:cubicBezTo>
                  <a:pt x="4020000" y="-10267"/>
                  <a:pt x="4580920" y="-27723"/>
                  <a:pt x="4963886" y="0"/>
                </a:cubicBezTo>
                <a:cubicBezTo>
                  <a:pt x="4993003" y="162033"/>
                  <a:pt x="4941992" y="496042"/>
                  <a:pt x="4963886" y="636270"/>
                </a:cubicBezTo>
                <a:cubicBezTo>
                  <a:pt x="4985781" y="776498"/>
                  <a:pt x="4966394" y="1002832"/>
                  <a:pt x="4963886" y="1325563"/>
                </a:cubicBezTo>
                <a:cubicBezTo>
                  <a:pt x="4814405" y="1342096"/>
                  <a:pt x="4616558" y="1316067"/>
                  <a:pt x="4492317" y="1325563"/>
                </a:cubicBezTo>
                <a:cubicBezTo>
                  <a:pt x="4368076" y="1335059"/>
                  <a:pt x="4127091" y="1305900"/>
                  <a:pt x="3971109" y="1325563"/>
                </a:cubicBezTo>
                <a:cubicBezTo>
                  <a:pt x="3815127" y="1345226"/>
                  <a:pt x="3644550" y="1303496"/>
                  <a:pt x="3449901" y="1325563"/>
                </a:cubicBezTo>
                <a:cubicBezTo>
                  <a:pt x="3255252" y="1347630"/>
                  <a:pt x="3043779" y="1308071"/>
                  <a:pt x="2928693" y="1325563"/>
                </a:cubicBezTo>
                <a:cubicBezTo>
                  <a:pt x="2813607" y="1343055"/>
                  <a:pt x="2377745" y="1353633"/>
                  <a:pt x="2208929" y="1325563"/>
                </a:cubicBezTo>
                <a:cubicBezTo>
                  <a:pt x="2040113" y="1297493"/>
                  <a:pt x="1930767" y="1317176"/>
                  <a:pt x="1687721" y="1325563"/>
                </a:cubicBezTo>
                <a:cubicBezTo>
                  <a:pt x="1444675" y="1333950"/>
                  <a:pt x="1351259" y="1310477"/>
                  <a:pt x="1216152" y="1325563"/>
                </a:cubicBezTo>
                <a:cubicBezTo>
                  <a:pt x="1081045" y="1340649"/>
                  <a:pt x="891466" y="1323255"/>
                  <a:pt x="744583" y="1325563"/>
                </a:cubicBezTo>
                <a:cubicBezTo>
                  <a:pt x="597700" y="1327871"/>
                  <a:pt x="327028" y="1324334"/>
                  <a:pt x="0" y="1325563"/>
                </a:cubicBezTo>
                <a:cubicBezTo>
                  <a:pt x="-4716" y="1091302"/>
                  <a:pt x="-23511" y="829070"/>
                  <a:pt x="0" y="689293"/>
                </a:cubicBezTo>
                <a:cubicBezTo>
                  <a:pt x="23511" y="549516"/>
                  <a:pt x="-11807" y="277899"/>
                  <a:pt x="0" y="0"/>
                </a:cubicBezTo>
                <a:close/>
              </a:path>
              <a:path w="4963886" h="1325563" stroke="0" extrusionOk="0">
                <a:moveTo>
                  <a:pt x="0" y="0"/>
                </a:moveTo>
                <a:cubicBezTo>
                  <a:pt x="124770" y="-8453"/>
                  <a:pt x="301126" y="-3885"/>
                  <a:pt x="471569" y="0"/>
                </a:cubicBezTo>
                <a:cubicBezTo>
                  <a:pt x="642012" y="3885"/>
                  <a:pt x="832618" y="19023"/>
                  <a:pt x="1141694" y="0"/>
                </a:cubicBezTo>
                <a:cubicBezTo>
                  <a:pt x="1450770" y="-19023"/>
                  <a:pt x="1490774" y="11661"/>
                  <a:pt x="1762180" y="0"/>
                </a:cubicBezTo>
                <a:cubicBezTo>
                  <a:pt x="2033586" y="-11661"/>
                  <a:pt x="2092573" y="16124"/>
                  <a:pt x="2283388" y="0"/>
                </a:cubicBezTo>
                <a:cubicBezTo>
                  <a:pt x="2474203" y="-16124"/>
                  <a:pt x="2739766" y="6024"/>
                  <a:pt x="2854234" y="0"/>
                </a:cubicBezTo>
                <a:cubicBezTo>
                  <a:pt x="2968702" y="-6024"/>
                  <a:pt x="3275634" y="-3801"/>
                  <a:pt x="3425081" y="0"/>
                </a:cubicBezTo>
                <a:cubicBezTo>
                  <a:pt x="3574528" y="3801"/>
                  <a:pt x="3681028" y="-2355"/>
                  <a:pt x="3896651" y="0"/>
                </a:cubicBezTo>
                <a:cubicBezTo>
                  <a:pt x="4112274" y="2355"/>
                  <a:pt x="4163071" y="17226"/>
                  <a:pt x="4417859" y="0"/>
                </a:cubicBezTo>
                <a:cubicBezTo>
                  <a:pt x="4672647" y="-17226"/>
                  <a:pt x="4712539" y="23660"/>
                  <a:pt x="4963886" y="0"/>
                </a:cubicBezTo>
                <a:cubicBezTo>
                  <a:pt x="4978743" y="143172"/>
                  <a:pt x="4963006" y="372079"/>
                  <a:pt x="4963886" y="649526"/>
                </a:cubicBezTo>
                <a:cubicBezTo>
                  <a:pt x="4964766" y="926973"/>
                  <a:pt x="4963489" y="1035615"/>
                  <a:pt x="4963886" y="1325563"/>
                </a:cubicBezTo>
                <a:cubicBezTo>
                  <a:pt x="4709369" y="1328690"/>
                  <a:pt x="4408662" y="1360265"/>
                  <a:pt x="4244123" y="1325563"/>
                </a:cubicBezTo>
                <a:cubicBezTo>
                  <a:pt x="4079584" y="1290861"/>
                  <a:pt x="3962385" y="1327070"/>
                  <a:pt x="3772553" y="1325563"/>
                </a:cubicBezTo>
                <a:cubicBezTo>
                  <a:pt x="3582721" y="1324057"/>
                  <a:pt x="3380159" y="1311938"/>
                  <a:pt x="3201706" y="1325563"/>
                </a:cubicBezTo>
                <a:cubicBezTo>
                  <a:pt x="3023253" y="1339188"/>
                  <a:pt x="2932851" y="1315278"/>
                  <a:pt x="2680498" y="1325563"/>
                </a:cubicBezTo>
                <a:cubicBezTo>
                  <a:pt x="2428145" y="1335848"/>
                  <a:pt x="2394079" y="1312823"/>
                  <a:pt x="2109652" y="1325563"/>
                </a:cubicBezTo>
                <a:cubicBezTo>
                  <a:pt x="1825225" y="1338303"/>
                  <a:pt x="1790723" y="1314996"/>
                  <a:pt x="1588444" y="1325563"/>
                </a:cubicBezTo>
                <a:cubicBezTo>
                  <a:pt x="1386165" y="1336130"/>
                  <a:pt x="1061559" y="1316489"/>
                  <a:pt x="918319" y="1325563"/>
                </a:cubicBezTo>
                <a:cubicBezTo>
                  <a:pt x="775079" y="1334637"/>
                  <a:pt x="404072" y="1336452"/>
                  <a:pt x="0" y="1325563"/>
                </a:cubicBezTo>
                <a:cubicBezTo>
                  <a:pt x="-3600" y="1110198"/>
                  <a:pt x="5791" y="987431"/>
                  <a:pt x="0" y="689293"/>
                </a:cubicBezTo>
                <a:cubicBezTo>
                  <a:pt x="-5791" y="391155"/>
                  <a:pt x="-19315" y="272209"/>
                  <a:pt x="0" y="0"/>
                </a:cubicBezTo>
                <a:close/>
              </a:path>
            </a:pathLst>
          </a:custGeom>
          <a:ln w="76200">
            <a:solidFill>
              <a:srgbClr val="A2C617"/>
            </a:solidFill>
            <a:extLst>
              <a:ext uri="{C807C97D-BFC1-408E-A445-0C87EB9F89A2}">
                <ask:lineSketchStyleProps xmlns:ask="http://schemas.microsoft.com/office/drawing/2018/sketchyshapes" sd="1274131333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GB" dirty="0">
                <a:latin typeface="Montserrat" pitchFamily="2" charset="0"/>
              </a:rPr>
              <a:t>Teacher Answers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B3272-958A-FC3A-1C02-14376F3C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CAFOD, an </a:t>
            </a:r>
            <a:r>
              <a:rPr lang="en-GB" b="1" dirty="0">
                <a:solidFill>
                  <a:srgbClr val="A2C617"/>
                </a:solidFill>
              </a:rPr>
              <a:t>international development charity </a:t>
            </a:r>
            <a:r>
              <a:rPr lang="en-GB" dirty="0"/>
              <a:t>are asking students to learn three questions to ask their local candidates about certain issues, including </a:t>
            </a:r>
            <a:r>
              <a:rPr lang="en-GB" b="1" dirty="0">
                <a:solidFill>
                  <a:srgbClr val="A2C617"/>
                </a:solidFill>
              </a:rPr>
              <a:t>seed sovereignty</a:t>
            </a:r>
            <a:r>
              <a:rPr lang="en-GB" dirty="0"/>
              <a:t>. International organisations like </a:t>
            </a:r>
            <a:r>
              <a:rPr lang="en-GB" b="1" dirty="0">
                <a:solidFill>
                  <a:srgbClr val="A2C617"/>
                </a:solidFill>
              </a:rPr>
              <a:t>World Bank </a:t>
            </a:r>
            <a:r>
              <a:rPr lang="en-GB" dirty="0"/>
              <a:t>have prioritised a few </a:t>
            </a:r>
            <a:r>
              <a:rPr lang="en-GB" b="1" dirty="0">
                <a:solidFill>
                  <a:srgbClr val="A2C617"/>
                </a:solidFill>
              </a:rPr>
              <a:t>multinational </a:t>
            </a:r>
            <a:r>
              <a:rPr lang="en-GB" dirty="0"/>
              <a:t>corporations to control seeds which means </a:t>
            </a:r>
            <a:r>
              <a:rPr lang="en-GB" b="1" dirty="0">
                <a:solidFill>
                  <a:srgbClr val="A2C617"/>
                </a:solidFill>
              </a:rPr>
              <a:t>Salina </a:t>
            </a:r>
            <a:r>
              <a:rPr lang="en-GB" dirty="0"/>
              <a:t>and other seed farmers don’t get to use their own seeds. This can have a knock on effect including </a:t>
            </a:r>
            <a:r>
              <a:rPr lang="en-GB" b="1" dirty="0">
                <a:solidFill>
                  <a:srgbClr val="A2C617"/>
                </a:solidFill>
              </a:rPr>
              <a:t>restricting the diversity of crops.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In this activity we learnt that </a:t>
            </a:r>
            <a:r>
              <a:rPr lang="en-GB" b="1" i="1" dirty="0">
                <a:solidFill>
                  <a:srgbClr val="A2C617"/>
                </a:solidFill>
              </a:rPr>
              <a:t>many things at </a:t>
            </a:r>
            <a:r>
              <a:rPr lang="en-GB" b="1" i="1" dirty="0" err="1">
                <a:solidFill>
                  <a:srgbClr val="A2C617"/>
                </a:solidFill>
              </a:rPr>
              <a:t>at</a:t>
            </a:r>
            <a:r>
              <a:rPr lang="en-GB" b="1" i="1" dirty="0">
                <a:solidFill>
                  <a:srgbClr val="A2C617"/>
                </a:solidFill>
              </a:rPr>
              <a:t> international level are interconnected, so an issue relating to food systems can have a direct impact on the world’s poorest people.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Therefore, whoever is chosen to represent us at a national level will be able to influence issues at an international level. CAFOD are asking us to join their  </a:t>
            </a:r>
            <a:r>
              <a:rPr lang="en-GB" b="1" dirty="0">
                <a:solidFill>
                  <a:srgbClr val="A2C617"/>
                </a:solidFill>
              </a:rPr>
              <a:t>campaign </a:t>
            </a:r>
            <a:r>
              <a:rPr lang="en-GB" dirty="0"/>
              <a:t>and </a:t>
            </a:r>
            <a:r>
              <a:rPr lang="en-GB" b="1" dirty="0">
                <a:solidFill>
                  <a:srgbClr val="A2C617"/>
                </a:solidFill>
              </a:rPr>
              <a:t>lobby </a:t>
            </a:r>
            <a:r>
              <a:rPr lang="en-GB" dirty="0"/>
              <a:t>our local candidates. Every </a:t>
            </a:r>
            <a:r>
              <a:rPr lang="en-GB" b="1" dirty="0">
                <a:solidFill>
                  <a:srgbClr val="A2C617"/>
                </a:solidFill>
              </a:rPr>
              <a:t>voice </a:t>
            </a:r>
            <a:r>
              <a:rPr lang="en-GB" dirty="0"/>
              <a:t>matters.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8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801</Words>
  <Application>Microsoft Office PowerPoint</Application>
  <PresentationFormat>Widescreen</PresentationFormat>
  <Paragraphs>68</Paragraphs>
  <Slides>9</Slides>
  <Notes>2</Notes>
  <HiddenSlides>4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Ink Free</vt:lpstr>
      <vt:lpstr>Montserrat</vt:lpstr>
      <vt:lpstr>Montserrat Medium</vt:lpstr>
      <vt:lpstr>Verdana</vt:lpstr>
      <vt:lpstr>Office Theme</vt:lpstr>
      <vt:lpstr>PowerPoint Presentation</vt:lpstr>
      <vt:lpstr>PowerPoint Presentation</vt:lpstr>
      <vt:lpstr>Teacher Instructions</vt:lpstr>
      <vt:lpstr>DO NOW Activity</vt:lpstr>
      <vt:lpstr>Teacher Answers</vt:lpstr>
      <vt:lpstr>Video</vt:lpstr>
      <vt:lpstr>Card Sort Activity</vt:lpstr>
      <vt:lpstr>Application Activity</vt:lpstr>
      <vt:lpstr>Teacher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Bailey</dc:creator>
  <cp:lastModifiedBy>Jessica Bailey</cp:lastModifiedBy>
  <cp:revision>1</cp:revision>
  <dcterms:created xsi:type="dcterms:W3CDTF">2024-04-09T10:34:38Z</dcterms:created>
  <dcterms:modified xsi:type="dcterms:W3CDTF">2024-05-21T10:33:27Z</dcterms:modified>
</cp:coreProperties>
</file>