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  <p:sldMasterId id="2147483804" r:id="rId6"/>
  </p:sldMasterIdLst>
  <p:notesMasterIdLst>
    <p:notesMasterId r:id="rId25"/>
  </p:notesMasterIdLst>
  <p:handoutMasterIdLst>
    <p:handoutMasterId r:id="rId26"/>
  </p:handoutMasterIdLst>
  <p:sldIdLst>
    <p:sldId id="320" r:id="rId7"/>
    <p:sldId id="321" r:id="rId8"/>
    <p:sldId id="322" r:id="rId9"/>
    <p:sldId id="323" r:id="rId10"/>
    <p:sldId id="324" r:id="rId11"/>
    <p:sldId id="311" r:id="rId12"/>
    <p:sldId id="302" r:id="rId13"/>
    <p:sldId id="304" r:id="rId14"/>
    <p:sldId id="312" r:id="rId15"/>
    <p:sldId id="314" r:id="rId16"/>
    <p:sldId id="305" r:id="rId17"/>
    <p:sldId id="309" r:id="rId18"/>
    <p:sldId id="306" r:id="rId19"/>
    <p:sldId id="325" r:id="rId20"/>
    <p:sldId id="308" r:id="rId21"/>
    <p:sldId id="326" r:id="rId22"/>
    <p:sldId id="327" r:id="rId23"/>
    <p:sldId id="318" r:id="rId24"/>
  </p:sldIdLst>
  <p:sldSz cx="9144000" cy="6858000" type="screen4x3"/>
  <p:notesSz cx="6858000" cy="91440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C0018"/>
    <a:srgbClr val="8FD400"/>
    <a:srgbClr val="34B6E4"/>
    <a:srgbClr val="1C1C1C"/>
    <a:srgbClr val="9AAC31"/>
    <a:srgbClr val="333333"/>
    <a:srgbClr val="FF6309"/>
    <a:srgbClr val="5C5900"/>
    <a:srgbClr val="E6CF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97" autoAdjust="0"/>
    <p:restoredTop sz="94660"/>
  </p:normalViewPr>
  <p:slideViewPr>
    <p:cSldViewPr snapToGrid="0">
      <p:cViewPr>
        <p:scale>
          <a:sx n="66" d="100"/>
          <a:sy n="66" d="100"/>
        </p:scale>
        <p:origin x="-1236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0225" y="280988"/>
            <a:ext cx="244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Verdana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249238"/>
            <a:ext cx="241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Verdana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42925" y="8686800"/>
            <a:ext cx="491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51488" y="8686800"/>
            <a:ext cx="757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CE93CB5-5988-401B-B813-99CC21F43681}" type="slidenum">
              <a:rPr lang="en-US"/>
              <a:pPr/>
              <a:t>‹#›</a:t>
            </a:fld>
            <a:endParaRPr lang="en-US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14400" y="152400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267200" y="1524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Verdana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914400" y="8686800"/>
            <a:ext cx="419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Verdana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34000" y="86868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F0F62DB-977A-484C-BE2F-B32C0C49EA92}" type="slidenum">
              <a:rPr lang="en-US"/>
              <a:pPr/>
              <a:t>‹#›</a:t>
            </a:fld>
            <a:endParaRPr lang="en-US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>
                <a:latin typeface="Verdana" pitchFamily="34" charset="0"/>
              </a:rPr>
              <a:t>RAW54477 Zimbabwe 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00BDEE-599D-499F-86E6-F4B377B01A8E}" type="slidenum">
              <a:rPr lang="en-US"/>
              <a:pPr/>
              <a:t>6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Verdana" pitchFamily="34" charset="0"/>
              </a:rPr>
              <a:t>RAW41636 Nigeria 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Verdana" pitchFamily="34" charset="0"/>
              </a:rPr>
              <a:t>Halima Mohammed's hands cupping water. Her family has benefited from a constant supply of water due to a rainwater catchment tank provided by CAFOD partner the Archdiocese of Jos.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F62DB-977A-484C-BE2F-B32C0C49EA92}" type="slidenum">
              <a:rPr lang="en-US" smtClean="0"/>
              <a:pPr/>
              <a:t>17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>
              <a:latin typeface="Verdana" pitchFamily="34" charset="0"/>
            </a:endParaRPr>
          </a:p>
          <a:p>
            <a:endParaRPr lang="en-GB" dirty="0" smtClean="0">
              <a:latin typeface="Verdana" pitchFamily="34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AABEC-DC4B-42EE-8F3F-57170AF47B25}" type="slidenum">
              <a:rPr lang="en-US"/>
              <a:pPr/>
              <a:t>18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Verdana" pitchFamily="34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30807A-A20D-4AEB-910D-B9C5834BBD93}" type="slidenum">
              <a:rPr lang="en-US"/>
              <a:pPr/>
              <a:t>7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b="1" smtClean="0">
                <a:latin typeface="Verdana" pitchFamily="34" charset="0"/>
              </a:rPr>
              <a:t>Another problem the community faced was a lack of toilets. Everyone used the </a:t>
            </a:r>
            <a:r>
              <a:rPr lang="ja-JP" altLang="en-GB" b="1" smtClean="0">
                <a:latin typeface="Verdana" pitchFamily="34" charset="0"/>
              </a:rPr>
              <a:t>“</a:t>
            </a:r>
            <a:r>
              <a:rPr lang="en-GB" altLang="ja-JP" b="1" smtClean="0">
                <a:latin typeface="Verdana" pitchFamily="34" charset="0"/>
              </a:rPr>
              <a:t>bush system</a:t>
            </a:r>
            <a:r>
              <a:rPr lang="ja-JP" altLang="en-GB" b="1" smtClean="0">
                <a:latin typeface="Verdana" pitchFamily="34" charset="0"/>
              </a:rPr>
              <a:t>”</a:t>
            </a:r>
            <a:r>
              <a:rPr lang="en-GB" altLang="ja-JP" b="1" smtClean="0">
                <a:latin typeface="Verdana" pitchFamily="34" charset="0"/>
              </a:rPr>
              <a:t> – going to the toilet in the bush – which caused health problems. </a:t>
            </a:r>
          </a:p>
          <a:p>
            <a:r>
              <a:rPr lang="en-GB" smtClean="0">
                <a:latin typeface="Verdana" pitchFamily="34" charset="0"/>
              </a:rPr>
              <a:t>RAW54481 Zimbabwe </a:t>
            </a:r>
          </a:p>
          <a:p>
            <a:r>
              <a:rPr lang="en-GB" smtClean="0">
                <a:latin typeface="Verdana" pitchFamily="34" charset="0"/>
              </a:rPr>
              <a:t>RAW54282 Zimbabwe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1F5604-3A0C-4AB3-9EB4-ED8D332D3F51}" type="slidenum">
              <a:rPr lang="en-US"/>
              <a:pPr/>
              <a:t>8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b="1" smtClean="0">
                <a:latin typeface="Verdana" pitchFamily="34" charset="0"/>
              </a:rPr>
              <a:t>Another problem the community faced was a lack of toilets. Everyone used the </a:t>
            </a:r>
            <a:r>
              <a:rPr lang="ja-JP" altLang="en-GB" b="1" smtClean="0">
                <a:latin typeface="Verdana" pitchFamily="34" charset="0"/>
              </a:rPr>
              <a:t>“</a:t>
            </a:r>
            <a:r>
              <a:rPr lang="en-GB" altLang="ja-JP" b="1" smtClean="0">
                <a:latin typeface="Verdana" pitchFamily="34" charset="0"/>
              </a:rPr>
              <a:t>bush system</a:t>
            </a:r>
            <a:r>
              <a:rPr lang="ja-JP" altLang="en-GB" b="1" smtClean="0">
                <a:latin typeface="Verdana" pitchFamily="34" charset="0"/>
              </a:rPr>
              <a:t>”</a:t>
            </a:r>
            <a:r>
              <a:rPr lang="en-GB" altLang="ja-JP" b="1" smtClean="0">
                <a:latin typeface="Verdana" pitchFamily="34" charset="0"/>
              </a:rPr>
              <a:t> – going to the toilet in the bush – which caused health problems. </a:t>
            </a:r>
          </a:p>
          <a:p>
            <a:r>
              <a:rPr lang="en-GB" smtClean="0">
                <a:latin typeface="Verdana" pitchFamily="34" charset="0"/>
              </a:rPr>
              <a:t>RAW54473 Zimbabwe </a:t>
            </a:r>
          </a:p>
          <a:p>
            <a:endParaRPr lang="en-GB" smtClean="0">
              <a:latin typeface="Verdana" pitchFamily="34" charset="0"/>
            </a:endParaRPr>
          </a:p>
          <a:p>
            <a:r>
              <a:rPr lang="en-GB" smtClean="0">
                <a:latin typeface="Verdana" pitchFamily="34" charset="0"/>
              </a:rPr>
              <a:t>The water had no wells because the boreholes broke, which meant that the community had to travel for hours to fetch water from another village.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D98AFA-4C19-4A97-A0CD-7159A51BA13B}" type="slidenum">
              <a:rPr lang="en-US"/>
              <a:pPr/>
              <a:t>9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Verdana" pitchFamily="34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C64945-C8A2-436D-945E-E32AF22FE015}" type="slidenum">
              <a:rPr lang="en-US"/>
              <a:pPr/>
              <a:t>10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b="1" smtClean="0">
                <a:latin typeface="Verdana" pitchFamily="34" charset="0"/>
              </a:rPr>
              <a:t>CAFOD has also set up </a:t>
            </a:r>
            <a:r>
              <a:rPr lang="ja-JP" altLang="en-GB" b="1" smtClean="0">
                <a:latin typeface="Verdana" pitchFamily="34" charset="0"/>
              </a:rPr>
              <a:t>“</a:t>
            </a:r>
            <a:r>
              <a:rPr lang="en-GB" altLang="ja-JP" b="1" smtClean="0">
                <a:latin typeface="Verdana" pitchFamily="34" charset="0"/>
              </a:rPr>
              <a:t>nutrition gardens</a:t>
            </a:r>
            <a:r>
              <a:rPr lang="ja-JP" altLang="en-GB" b="1" smtClean="0">
                <a:latin typeface="Verdana" pitchFamily="34" charset="0"/>
              </a:rPr>
              <a:t>”</a:t>
            </a:r>
            <a:r>
              <a:rPr lang="en-GB" altLang="ja-JP" b="1" smtClean="0">
                <a:latin typeface="Verdana" pitchFamily="34" charset="0"/>
              </a:rPr>
              <a:t> so that families can grow more crops. </a:t>
            </a:r>
            <a:endParaRPr lang="en-GB" altLang="ja-JP" smtClean="0">
              <a:latin typeface="Verdana" pitchFamily="34" charset="0"/>
            </a:endParaRPr>
          </a:p>
          <a:p>
            <a:endParaRPr lang="en-GB" smtClean="0">
              <a:latin typeface="Verdana" pitchFamily="34" charset="0"/>
            </a:endParaRPr>
          </a:p>
          <a:p>
            <a:r>
              <a:rPr lang="en-GB" smtClean="0">
                <a:latin typeface="Verdana" pitchFamily="34" charset="0"/>
              </a:rPr>
              <a:t>RAW54475 Zimbabwe</a:t>
            </a:r>
          </a:p>
          <a:p>
            <a:endParaRPr lang="en-GB" smtClean="0">
              <a:latin typeface="Verdana" pitchFamily="34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E42055-9509-4295-86CA-B61E667CF22A}" type="slidenum">
              <a:rPr lang="en-US"/>
              <a:pPr/>
              <a:t>11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>
                <a:latin typeface="Verdana" pitchFamily="34" charset="0"/>
              </a:rPr>
              <a:t>RAW54536 Zimbabwe </a:t>
            </a:r>
          </a:p>
          <a:p>
            <a:r>
              <a:rPr lang="en-GB" smtClean="0">
                <a:latin typeface="Verdana" pitchFamily="34" charset="0"/>
              </a:rPr>
              <a:t>RAW54494 Zimbabwe</a:t>
            </a:r>
          </a:p>
          <a:p>
            <a:endParaRPr lang="en-GB" smtClean="0">
              <a:latin typeface="Verdana" pitchFamily="34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7CAFC9-08A0-48A4-864F-26817E0B9859}" type="slidenum">
              <a:rPr lang="en-US"/>
              <a:pPr/>
              <a:t>12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>
                <a:latin typeface="Verdana" pitchFamily="34" charset="0"/>
              </a:rPr>
              <a:t>RAW54230 Zimbabwe </a:t>
            </a:r>
          </a:p>
          <a:p>
            <a:endParaRPr lang="en-GB" smtClean="0">
              <a:latin typeface="Verdana" pitchFamily="34" charset="0"/>
            </a:endParaRPr>
          </a:p>
          <a:p>
            <a:r>
              <a:rPr lang="en-GB" smtClean="0">
                <a:latin typeface="Verdana" pitchFamily="34" charset="0"/>
              </a:rPr>
              <a:t>Zimi</a:t>
            </a:r>
            <a:r>
              <a:rPr lang="ja-JP" altLang="en-GB" smtClean="0">
                <a:latin typeface="Verdana" pitchFamily="34" charset="0"/>
              </a:rPr>
              <a:t>’</a:t>
            </a:r>
            <a:r>
              <a:rPr lang="en-GB" altLang="ja-JP" smtClean="0">
                <a:latin typeface="Verdana" pitchFamily="34" charset="0"/>
              </a:rPr>
              <a:t>s grandmother, Maida, says: </a:t>
            </a:r>
            <a:r>
              <a:rPr lang="ja-JP" altLang="en-GB" smtClean="0">
                <a:latin typeface="Verdana" pitchFamily="34" charset="0"/>
              </a:rPr>
              <a:t>“</a:t>
            </a:r>
            <a:r>
              <a:rPr lang="en-GB" altLang="ja-JP" smtClean="0">
                <a:latin typeface="Verdana" pitchFamily="34" charset="0"/>
              </a:rPr>
              <a:t>Without CAFOD we would be suffering a lot. We would be fetching water from far away. Water helps us in so many ways - drinking, cooking, washing. Even our animals drink water and our homes can become beautiful because of water. Water helps me to mend the cracks.</a:t>
            </a:r>
            <a:r>
              <a:rPr lang="ja-JP" altLang="en-GB" smtClean="0">
                <a:latin typeface="Verdana" pitchFamily="34" charset="0"/>
              </a:rPr>
              <a:t>”</a:t>
            </a:r>
            <a:endParaRPr lang="en-GB" altLang="ja-JP" smtClean="0">
              <a:latin typeface="Verdana" pitchFamily="34" charset="0"/>
            </a:endParaRPr>
          </a:p>
          <a:p>
            <a:endParaRPr lang="en-GB" smtClean="0">
              <a:latin typeface="Verdana" pitchFamily="34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36436D-8359-4632-A3F3-73C079ABE049}" type="slidenum">
              <a:rPr lang="en-US"/>
              <a:pPr/>
              <a:t>13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>
                <a:latin typeface="Verdana" pitchFamily="34" charset="0"/>
              </a:rPr>
              <a:t>RAW54479 Zimbabwe 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3CCE1C-EEDB-4EA3-9B9F-19F5EE77A309}" type="slidenum">
              <a:rPr lang="en-US"/>
              <a:pPr/>
              <a:t>15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46100" y="6311900"/>
            <a:ext cx="3492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latin typeface="Arial" pitchFamily="34" charset="0"/>
            </a:endParaRPr>
          </a:p>
        </p:txBody>
      </p:sp>
      <p:pic>
        <p:nvPicPr>
          <p:cNvPr id="8" name="Picture 7" descr="title page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554"/>
            <a:ext cx="9144000" cy="684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0"/>
            <a:ext cx="7851775" cy="15335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1533525"/>
            <a:ext cx="7851775" cy="4486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0975" y="0"/>
            <a:ext cx="1962150" cy="60198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0"/>
            <a:ext cx="5737225" cy="6019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7B07-5372-4DD4-90B6-8D19BF1B198F}" type="datetimeFigureOut">
              <a:rPr lang="en-GB" smtClean="0"/>
              <a:pPr/>
              <a:t>17/10/2014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4925-94FB-4307-8827-3C446B3CE7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7B07-5372-4DD4-90B6-8D19BF1B198F}" type="datetimeFigureOut">
              <a:rPr lang="en-GB" smtClean="0"/>
              <a:pPr/>
              <a:t>17/10/2014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4925-94FB-4307-8827-3C446B3CE7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7B07-5372-4DD4-90B6-8D19BF1B198F}" type="datetimeFigureOut">
              <a:rPr lang="en-GB" smtClean="0"/>
              <a:pPr/>
              <a:t>17/10/2014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4925-94FB-4307-8827-3C446B3CE7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7B07-5372-4DD4-90B6-8D19BF1B198F}" type="datetimeFigureOut">
              <a:rPr lang="en-GB" smtClean="0"/>
              <a:pPr/>
              <a:t>17/10/2014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4925-94FB-4307-8827-3C446B3CE7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7B07-5372-4DD4-90B6-8D19BF1B198F}" type="datetimeFigureOut">
              <a:rPr lang="en-GB" smtClean="0"/>
              <a:pPr/>
              <a:t>17/10/2014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4925-94FB-4307-8827-3C446B3CE7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7B07-5372-4DD4-90B6-8D19BF1B198F}" type="datetimeFigureOut">
              <a:rPr lang="en-GB" smtClean="0"/>
              <a:pPr/>
              <a:t>17/10/2014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4925-94FB-4307-8827-3C446B3CE7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7B07-5372-4DD4-90B6-8D19BF1B198F}" type="datetimeFigureOut">
              <a:rPr lang="en-GB" smtClean="0"/>
              <a:pPr/>
              <a:t>17/10/2014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4925-94FB-4307-8827-3C446B3CE7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0"/>
            <a:ext cx="7851775" cy="15335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1533525"/>
            <a:ext cx="7851775" cy="4486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7B07-5372-4DD4-90B6-8D19BF1B198F}" type="datetimeFigureOut">
              <a:rPr lang="en-GB" smtClean="0"/>
              <a:pPr/>
              <a:t>17/10/2014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4925-94FB-4307-8827-3C446B3CE7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7B07-5372-4DD4-90B6-8D19BF1B198F}" type="datetimeFigureOut">
              <a:rPr lang="en-GB" smtClean="0"/>
              <a:pPr/>
              <a:t>17/10/2014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4925-94FB-4307-8827-3C446B3CE7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7B07-5372-4DD4-90B6-8D19BF1B198F}" type="datetimeFigureOut">
              <a:rPr lang="en-GB" smtClean="0"/>
              <a:pPr/>
              <a:t>17/10/2014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4925-94FB-4307-8827-3C446B3CE7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7B07-5372-4DD4-90B6-8D19BF1B198F}" type="datetimeFigureOut">
              <a:rPr lang="en-GB" smtClean="0"/>
              <a:pPr/>
              <a:t>17/10/2014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4925-94FB-4307-8827-3C446B3CE7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0"/>
            <a:ext cx="7851775" cy="15335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533525"/>
            <a:ext cx="3849688" cy="44862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533525"/>
            <a:ext cx="3849687" cy="44862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0"/>
            <a:ext cx="7851775" cy="15335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8FD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D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ok-no-lines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94026" y="289114"/>
            <a:ext cx="8748464" cy="62983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803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charset="0"/>
        </a:defRPr>
      </a:lvl9pPr>
    </p:titleStyle>
    <p:bodyStyle>
      <a:lvl1pPr marL="287338" indent="-287338" algn="l" rtl="0" eaLnBrk="0" fontAlgn="base" hangingPunct="0">
        <a:spcBef>
          <a:spcPct val="0"/>
        </a:spcBef>
        <a:spcAft>
          <a:spcPct val="50000"/>
        </a:spcAft>
        <a:buClr>
          <a:srgbClr val="AACB2A"/>
        </a:buClr>
        <a:buFont typeface="Times" charset="0"/>
        <a:buChar char="•"/>
        <a:defRPr sz="2000">
          <a:solidFill>
            <a:srgbClr val="003E4E"/>
          </a:solidFill>
          <a:latin typeface="+mn-lt"/>
          <a:ea typeface="MS PGothic" pitchFamily="34" charset="-128"/>
          <a:cs typeface="+mn-cs"/>
        </a:defRPr>
      </a:lvl1pPr>
      <a:lvl2pPr marL="763588" indent="-285750" algn="l" rtl="0" eaLnBrk="0" fontAlgn="base" hangingPunct="0">
        <a:spcBef>
          <a:spcPct val="0"/>
        </a:spcBef>
        <a:spcAft>
          <a:spcPct val="50000"/>
        </a:spcAft>
        <a:buClr>
          <a:srgbClr val="AACB2A"/>
        </a:buClr>
        <a:buChar char="–"/>
        <a:defRPr sz="2000">
          <a:solidFill>
            <a:srgbClr val="003E4E"/>
          </a:solidFill>
          <a:latin typeface="+mn-lt"/>
          <a:ea typeface="MS PGothic" pitchFamily="34" charset="-128"/>
        </a:defRPr>
      </a:lvl2pPr>
      <a:lvl3pPr marL="1182688" indent="-228600" algn="l" rtl="0" eaLnBrk="0" fontAlgn="base" hangingPunct="0">
        <a:spcBef>
          <a:spcPct val="0"/>
        </a:spcBef>
        <a:spcAft>
          <a:spcPct val="50000"/>
        </a:spcAft>
        <a:defRPr sz="2000">
          <a:solidFill>
            <a:srgbClr val="003E4E"/>
          </a:solidFill>
          <a:latin typeface="+mn-lt"/>
          <a:ea typeface="MS PGothic" pitchFamily="34" charset="-128"/>
        </a:defRPr>
      </a:lvl3pPr>
      <a:lvl4pPr marL="1601788" indent="-228600" algn="l" rtl="0" eaLnBrk="0" fontAlgn="base" hangingPunct="0">
        <a:spcBef>
          <a:spcPct val="0"/>
        </a:spcBef>
        <a:spcAft>
          <a:spcPct val="50000"/>
        </a:spcAft>
        <a:defRPr sz="2000">
          <a:solidFill>
            <a:srgbClr val="003E4E"/>
          </a:solidFill>
          <a:latin typeface="+mn-lt"/>
          <a:ea typeface="MS PGothic" pitchFamily="34" charset="-128"/>
        </a:defRPr>
      </a:lvl4pPr>
      <a:lvl5pPr marL="2020888" indent="-228600" algn="l" rtl="0" eaLnBrk="0" fontAlgn="base" hangingPunct="0">
        <a:spcBef>
          <a:spcPct val="0"/>
        </a:spcBef>
        <a:spcAft>
          <a:spcPct val="50000"/>
        </a:spcAft>
        <a:defRPr sz="2000">
          <a:solidFill>
            <a:srgbClr val="003E4E"/>
          </a:solidFill>
          <a:latin typeface="+mn-lt"/>
          <a:ea typeface="MS PGothic" pitchFamily="34" charset="-128"/>
        </a:defRPr>
      </a:lvl5pPr>
      <a:lvl6pPr marL="2478088" indent="-228600" algn="l" rtl="0" eaLnBrk="1" fontAlgn="base" hangingPunct="1">
        <a:spcBef>
          <a:spcPct val="0"/>
        </a:spcBef>
        <a:spcAft>
          <a:spcPct val="50000"/>
        </a:spcAft>
        <a:defRPr sz="2000">
          <a:solidFill>
            <a:srgbClr val="003E4E"/>
          </a:solidFill>
          <a:latin typeface="+mn-lt"/>
        </a:defRPr>
      </a:lvl6pPr>
      <a:lvl7pPr marL="2935288" indent="-228600" algn="l" rtl="0" eaLnBrk="1" fontAlgn="base" hangingPunct="1">
        <a:spcBef>
          <a:spcPct val="0"/>
        </a:spcBef>
        <a:spcAft>
          <a:spcPct val="50000"/>
        </a:spcAft>
        <a:defRPr sz="2000">
          <a:solidFill>
            <a:srgbClr val="003E4E"/>
          </a:solidFill>
          <a:latin typeface="+mn-lt"/>
        </a:defRPr>
      </a:lvl7pPr>
      <a:lvl8pPr marL="3392488" indent="-228600" algn="l" rtl="0" eaLnBrk="1" fontAlgn="base" hangingPunct="1">
        <a:spcBef>
          <a:spcPct val="0"/>
        </a:spcBef>
        <a:spcAft>
          <a:spcPct val="50000"/>
        </a:spcAft>
        <a:defRPr sz="2000">
          <a:solidFill>
            <a:srgbClr val="003E4E"/>
          </a:solidFill>
          <a:latin typeface="+mn-lt"/>
        </a:defRPr>
      </a:lvl8pPr>
      <a:lvl9pPr marL="3849688" indent="-228600" algn="l" rtl="0" eaLnBrk="1" fontAlgn="base" hangingPunct="1">
        <a:spcBef>
          <a:spcPct val="0"/>
        </a:spcBef>
        <a:spcAft>
          <a:spcPct val="50000"/>
        </a:spcAft>
        <a:defRPr sz="2000">
          <a:solidFill>
            <a:srgbClr val="003E4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FD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37B07-5372-4DD4-90B6-8D19BF1B198F}" type="datetimeFigureOut">
              <a:rPr lang="en-GB" smtClean="0"/>
              <a:pPr/>
              <a:t>17/10/2014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24925-94FB-4307-8827-3C446B3CE78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ittle-guy-x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714" y="4712438"/>
            <a:ext cx="1915681" cy="2145562"/>
          </a:xfrm>
          <a:prstGeom prst="rect">
            <a:avLst/>
          </a:prstGeom>
        </p:spPr>
      </p:pic>
      <p:pic>
        <p:nvPicPr>
          <p:cNvPr id="10" name="Picture 9" descr="Zimi-cut-outx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9136" y="2489668"/>
            <a:ext cx="4944864" cy="4368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07200" y="6473371"/>
            <a:ext cx="3018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Year 2  Treasures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42925" y="981075"/>
            <a:ext cx="3824288" cy="511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GB" dirty="0">
                <a:cs typeface="Verdana" pitchFamily="34" charset="0"/>
              </a:rPr>
              <a:t>I get a lot of </a:t>
            </a:r>
            <a:r>
              <a:rPr lang="en-GB" b="1" dirty="0">
                <a:solidFill>
                  <a:srgbClr val="8FD400"/>
                </a:solidFill>
                <a:cs typeface="Verdana" pitchFamily="34" charset="0"/>
              </a:rPr>
              <a:t>nosebleeds</a:t>
            </a:r>
            <a:r>
              <a:rPr lang="en-GB" dirty="0">
                <a:cs typeface="Verdana" pitchFamily="34" charset="0"/>
              </a:rPr>
              <a:t> and </a:t>
            </a:r>
            <a:r>
              <a:rPr lang="en-GB" dirty="0" smtClean="0">
                <a:cs typeface="Verdana" pitchFamily="34" charset="0"/>
              </a:rPr>
              <a:t/>
            </a:r>
            <a:br>
              <a:rPr lang="en-GB" dirty="0" smtClean="0">
                <a:cs typeface="Verdana" pitchFamily="34" charset="0"/>
              </a:rPr>
            </a:br>
            <a:r>
              <a:rPr lang="en-GB" dirty="0" smtClean="0">
                <a:cs typeface="Verdana" pitchFamily="34" charset="0"/>
              </a:rPr>
              <a:t>if </a:t>
            </a:r>
            <a:r>
              <a:rPr lang="en-GB" b="1" dirty="0">
                <a:solidFill>
                  <a:srgbClr val="FC0018"/>
                </a:solidFill>
                <a:cs typeface="Verdana" pitchFamily="34" charset="0"/>
              </a:rPr>
              <a:t>water</a:t>
            </a:r>
            <a:r>
              <a:rPr lang="en-GB" dirty="0">
                <a:cs typeface="Verdana" pitchFamily="34" charset="0"/>
              </a:rPr>
              <a:t> </a:t>
            </a:r>
            <a:r>
              <a:rPr lang="en-GB" dirty="0" err="1">
                <a:cs typeface="Verdana" pitchFamily="34" charset="0"/>
              </a:rPr>
              <a:t>isn</a:t>
            </a:r>
            <a:r>
              <a:rPr lang="ja-JP" altLang="en-GB">
                <a:cs typeface="Verdana" pitchFamily="34" charset="0"/>
              </a:rPr>
              <a:t>’</a:t>
            </a:r>
            <a:r>
              <a:rPr lang="en-GB" altLang="ja-JP" dirty="0">
                <a:cs typeface="Verdana" pitchFamily="34" charset="0"/>
              </a:rPr>
              <a:t>t </a:t>
            </a:r>
            <a:r>
              <a:rPr lang="en-GB" altLang="ja-JP" dirty="0" smtClean="0">
                <a:cs typeface="Verdana" pitchFamily="34" charset="0"/>
              </a:rPr>
              <a:t/>
            </a:r>
            <a:br>
              <a:rPr lang="en-GB" altLang="ja-JP" dirty="0" smtClean="0">
                <a:cs typeface="Verdana" pitchFamily="34" charset="0"/>
              </a:rPr>
            </a:br>
            <a:r>
              <a:rPr lang="en-GB" altLang="ja-JP" dirty="0" smtClean="0">
                <a:cs typeface="Verdana" pitchFamily="34" charset="0"/>
              </a:rPr>
              <a:t>available</a:t>
            </a:r>
            <a:r>
              <a:rPr lang="en-GB" altLang="ja-JP" dirty="0">
                <a:cs typeface="Verdana" pitchFamily="34" charset="0"/>
              </a:rPr>
              <a:t>, how do </a:t>
            </a:r>
            <a:r>
              <a:rPr lang="en-GB" altLang="ja-JP" dirty="0" smtClean="0">
                <a:cs typeface="Verdana" pitchFamily="34" charset="0"/>
              </a:rPr>
              <a:t/>
            </a:r>
            <a:br>
              <a:rPr lang="en-GB" altLang="ja-JP" dirty="0" smtClean="0">
                <a:cs typeface="Verdana" pitchFamily="34" charset="0"/>
              </a:rPr>
            </a:br>
            <a:r>
              <a:rPr lang="en-GB" altLang="ja-JP" dirty="0" smtClean="0">
                <a:cs typeface="Verdana" pitchFamily="34" charset="0"/>
              </a:rPr>
              <a:t>I </a:t>
            </a:r>
            <a:r>
              <a:rPr lang="en-GB" altLang="ja-JP" b="1" dirty="0">
                <a:solidFill>
                  <a:srgbClr val="FC0018"/>
                </a:solidFill>
                <a:cs typeface="Verdana" pitchFamily="34" charset="0"/>
              </a:rPr>
              <a:t>clean</a:t>
            </a:r>
            <a:r>
              <a:rPr lang="en-GB" altLang="ja-JP" dirty="0">
                <a:cs typeface="Verdana" pitchFamily="34" charset="0"/>
              </a:rPr>
              <a:t> my </a:t>
            </a:r>
            <a:r>
              <a:rPr lang="en-GB" altLang="ja-JP" b="1" dirty="0">
                <a:solidFill>
                  <a:srgbClr val="34B6E4"/>
                </a:solidFill>
                <a:cs typeface="Verdana" pitchFamily="34" charset="0"/>
              </a:rPr>
              <a:t>face</a:t>
            </a:r>
            <a:r>
              <a:rPr lang="en-GB" altLang="ja-JP" dirty="0">
                <a:cs typeface="Verdana" pitchFamily="34" charset="0"/>
              </a:rPr>
              <a:t>? </a:t>
            </a:r>
          </a:p>
          <a:p>
            <a:pPr>
              <a:spcBef>
                <a:spcPct val="30000"/>
              </a:spcBef>
            </a:pPr>
            <a:endParaRPr lang="en-GB" dirty="0">
              <a:cs typeface="Verdana" pitchFamily="34" charset="0"/>
            </a:endParaRPr>
          </a:p>
          <a:p>
            <a:pPr>
              <a:spcBef>
                <a:spcPct val="30000"/>
              </a:spcBef>
            </a:pPr>
            <a:r>
              <a:rPr lang="en-GB" dirty="0">
                <a:cs typeface="Verdana" pitchFamily="34" charset="0"/>
              </a:rPr>
              <a:t>If we </a:t>
            </a:r>
            <a:r>
              <a:rPr lang="en-GB" b="1" dirty="0" smtClean="0">
                <a:solidFill>
                  <a:srgbClr val="34B6E4"/>
                </a:solidFill>
                <a:cs typeface="Verdana" pitchFamily="34" charset="0"/>
              </a:rPr>
              <a:t>don’</a:t>
            </a:r>
            <a:r>
              <a:rPr lang="en-GB" altLang="ja-JP" b="1" dirty="0" smtClean="0">
                <a:solidFill>
                  <a:srgbClr val="34B6E4"/>
                </a:solidFill>
                <a:cs typeface="Verdana" pitchFamily="34" charset="0"/>
              </a:rPr>
              <a:t>t </a:t>
            </a:r>
            <a:r>
              <a:rPr lang="en-GB" altLang="ja-JP" b="1" dirty="0">
                <a:solidFill>
                  <a:srgbClr val="34B6E4"/>
                </a:solidFill>
                <a:cs typeface="Verdana" pitchFamily="34" charset="0"/>
              </a:rPr>
              <a:t>have </a:t>
            </a:r>
            <a:r>
              <a:rPr lang="en-GB" altLang="ja-JP" dirty="0" smtClean="0">
                <a:cs typeface="Verdana" pitchFamily="34" charset="0"/>
              </a:rPr>
              <a:t/>
            </a:r>
            <a:br>
              <a:rPr lang="en-GB" altLang="ja-JP" dirty="0" smtClean="0">
                <a:cs typeface="Verdana" pitchFamily="34" charset="0"/>
              </a:rPr>
            </a:br>
            <a:r>
              <a:rPr lang="en-GB" altLang="ja-JP" b="1" dirty="0" smtClean="0">
                <a:solidFill>
                  <a:srgbClr val="FC0018"/>
                </a:solidFill>
                <a:cs typeface="Verdana" pitchFamily="34" charset="0"/>
              </a:rPr>
              <a:t>water</a:t>
            </a:r>
            <a:r>
              <a:rPr lang="en-GB" altLang="ja-JP" dirty="0" smtClean="0">
                <a:cs typeface="Verdana" pitchFamily="34" charset="0"/>
              </a:rPr>
              <a:t> </a:t>
            </a:r>
            <a:r>
              <a:rPr lang="en-GB" altLang="ja-JP" dirty="0">
                <a:cs typeface="Verdana" pitchFamily="34" charset="0"/>
              </a:rPr>
              <a:t>we can</a:t>
            </a:r>
            <a:r>
              <a:rPr lang="ja-JP" altLang="en-GB">
                <a:cs typeface="Verdana" pitchFamily="34" charset="0"/>
              </a:rPr>
              <a:t>’</a:t>
            </a:r>
            <a:r>
              <a:rPr lang="en-GB" altLang="ja-JP" dirty="0">
                <a:cs typeface="Verdana" pitchFamily="34" charset="0"/>
              </a:rPr>
              <a:t>t </a:t>
            </a:r>
            <a:r>
              <a:rPr lang="en-GB" altLang="ja-JP" dirty="0" smtClean="0">
                <a:cs typeface="Verdana" pitchFamily="34" charset="0"/>
              </a:rPr>
              <a:t/>
            </a:r>
            <a:br>
              <a:rPr lang="en-GB" altLang="ja-JP" dirty="0" smtClean="0">
                <a:cs typeface="Verdana" pitchFamily="34" charset="0"/>
              </a:rPr>
            </a:br>
            <a:r>
              <a:rPr lang="en-GB" altLang="ja-JP" b="1" dirty="0" smtClean="0">
                <a:solidFill>
                  <a:srgbClr val="8FD400"/>
                </a:solidFill>
                <a:cs typeface="Verdana" pitchFamily="34" charset="0"/>
              </a:rPr>
              <a:t>wash</a:t>
            </a:r>
            <a:r>
              <a:rPr lang="en-GB" altLang="ja-JP" dirty="0" smtClean="0">
                <a:cs typeface="Verdana" pitchFamily="34" charset="0"/>
              </a:rPr>
              <a:t> </a:t>
            </a:r>
            <a:r>
              <a:rPr lang="en-GB" altLang="ja-JP" dirty="0">
                <a:cs typeface="Verdana" pitchFamily="34" charset="0"/>
              </a:rPr>
              <a:t>our </a:t>
            </a:r>
            <a:r>
              <a:rPr lang="en-GB" altLang="ja-JP" b="1" dirty="0">
                <a:solidFill>
                  <a:srgbClr val="34B6E4"/>
                </a:solidFill>
                <a:cs typeface="Verdana" pitchFamily="34" charset="0"/>
              </a:rPr>
              <a:t>hands</a:t>
            </a:r>
            <a:r>
              <a:rPr lang="en-GB" altLang="ja-JP" dirty="0">
                <a:cs typeface="Verdana" pitchFamily="34" charset="0"/>
              </a:rPr>
              <a:t> </a:t>
            </a:r>
            <a:r>
              <a:rPr lang="en-GB" altLang="ja-JP" dirty="0" smtClean="0">
                <a:cs typeface="Verdana" pitchFamily="34" charset="0"/>
              </a:rPr>
              <a:t/>
            </a:r>
            <a:br>
              <a:rPr lang="en-GB" altLang="ja-JP" dirty="0" smtClean="0">
                <a:cs typeface="Verdana" pitchFamily="34" charset="0"/>
              </a:rPr>
            </a:br>
            <a:r>
              <a:rPr lang="en-GB" altLang="ja-JP" dirty="0" smtClean="0">
                <a:cs typeface="Verdana" pitchFamily="34" charset="0"/>
              </a:rPr>
              <a:t>after </a:t>
            </a:r>
            <a:r>
              <a:rPr lang="en-GB" altLang="ja-JP" dirty="0">
                <a:cs typeface="Verdana" pitchFamily="34" charset="0"/>
              </a:rPr>
              <a:t>break and </a:t>
            </a:r>
            <a:r>
              <a:rPr lang="en-GB" altLang="ja-JP" dirty="0" smtClean="0">
                <a:cs typeface="Verdana" pitchFamily="34" charset="0"/>
              </a:rPr>
              <a:t/>
            </a:r>
            <a:br>
              <a:rPr lang="en-GB" altLang="ja-JP" dirty="0" smtClean="0">
                <a:cs typeface="Verdana" pitchFamily="34" charset="0"/>
              </a:rPr>
            </a:br>
            <a:r>
              <a:rPr lang="en-GB" altLang="ja-JP" dirty="0" smtClean="0">
                <a:cs typeface="Verdana" pitchFamily="34" charset="0"/>
              </a:rPr>
              <a:t>our </a:t>
            </a:r>
            <a:r>
              <a:rPr lang="en-GB" altLang="ja-JP" b="1" dirty="0">
                <a:solidFill>
                  <a:srgbClr val="FC0018"/>
                </a:solidFill>
                <a:cs typeface="Verdana" pitchFamily="34" charset="0"/>
              </a:rPr>
              <a:t>exercise books </a:t>
            </a:r>
            <a:r>
              <a:rPr lang="en-GB" altLang="ja-JP" dirty="0" smtClean="0">
                <a:cs typeface="Verdana" pitchFamily="34" charset="0"/>
              </a:rPr>
              <a:t/>
            </a:r>
            <a:br>
              <a:rPr lang="en-GB" altLang="ja-JP" dirty="0" smtClean="0">
                <a:cs typeface="Verdana" pitchFamily="34" charset="0"/>
              </a:rPr>
            </a:br>
            <a:r>
              <a:rPr lang="en-GB" altLang="ja-JP" dirty="0" smtClean="0">
                <a:cs typeface="Verdana" pitchFamily="34" charset="0"/>
              </a:rPr>
              <a:t>get </a:t>
            </a:r>
            <a:r>
              <a:rPr lang="en-GB" altLang="ja-JP" b="1" dirty="0">
                <a:solidFill>
                  <a:srgbClr val="8FD400"/>
                </a:solidFill>
                <a:cs typeface="Verdana" pitchFamily="34" charset="0"/>
              </a:rPr>
              <a:t>covered</a:t>
            </a:r>
            <a:r>
              <a:rPr lang="en-GB" altLang="ja-JP" dirty="0">
                <a:cs typeface="Verdana" pitchFamily="34" charset="0"/>
              </a:rPr>
              <a:t> in </a:t>
            </a:r>
            <a:r>
              <a:rPr lang="en-GB" altLang="ja-JP" dirty="0" smtClean="0">
                <a:cs typeface="Verdana" pitchFamily="34" charset="0"/>
              </a:rPr>
              <a:t/>
            </a:r>
            <a:br>
              <a:rPr lang="en-GB" altLang="ja-JP" dirty="0" smtClean="0">
                <a:cs typeface="Verdana" pitchFamily="34" charset="0"/>
              </a:rPr>
            </a:br>
            <a:r>
              <a:rPr lang="en-GB" altLang="ja-JP" b="1" dirty="0" smtClean="0">
                <a:solidFill>
                  <a:srgbClr val="34B6E4"/>
                </a:solidFill>
                <a:cs typeface="Verdana" pitchFamily="34" charset="0"/>
              </a:rPr>
              <a:t>sand</a:t>
            </a:r>
            <a:r>
              <a:rPr lang="en-GB" altLang="ja-JP" dirty="0" smtClean="0">
                <a:cs typeface="Verdana" pitchFamily="34" charset="0"/>
              </a:rPr>
              <a:t> </a:t>
            </a:r>
            <a:r>
              <a:rPr lang="en-GB" altLang="ja-JP" dirty="0">
                <a:cs typeface="Verdana" pitchFamily="34" charset="0"/>
              </a:rPr>
              <a:t>and </a:t>
            </a:r>
            <a:r>
              <a:rPr lang="en-GB" altLang="ja-JP" b="1" dirty="0">
                <a:solidFill>
                  <a:srgbClr val="34B6E4"/>
                </a:solidFill>
                <a:cs typeface="Verdana" pitchFamily="34" charset="0"/>
              </a:rPr>
              <a:t>dirt</a:t>
            </a:r>
            <a:r>
              <a:rPr lang="en-GB" altLang="ja-JP" dirty="0">
                <a:cs typeface="Verdana" pitchFamily="34" charset="0"/>
              </a:rPr>
              <a:t>. </a:t>
            </a:r>
            <a:endParaRPr lang="en-GB" dirty="0">
              <a:cs typeface="Verdana" pitchFamily="34" charset="0"/>
            </a:endParaRPr>
          </a:p>
        </p:txBody>
      </p:sp>
      <p:pic>
        <p:nvPicPr>
          <p:cNvPr id="20484" name="Picture 2" descr="http://red/Pics/55000/544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20000">
            <a:off x="5162550" y="917575"/>
            <a:ext cx="3317875" cy="497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order black.png"/>
          <p:cNvPicPr>
            <a:picLocks noChangeAspect="1"/>
          </p:cNvPicPr>
          <p:nvPr/>
        </p:nvPicPr>
        <p:blipFill>
          <a:blip r:embed="rId4" cstate="print"/>
          <a:srcRect t="42778"/>
          <a:stretch>
            <a:fillRect/>
          </a:stretch>
        </p:blipFill>
        <p:spPr>
          <a:xfrm rot="-120000">
            <a:off x="4948279" y="657225"/>
            <a:ext cx="3728995" cy="5301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4951413" y="1114425"/>
            <a:ext cx="372745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8FD400"/>
                </a:solidFill>
                <a:cs typeface="Verdana" pitchFamily="34" charset="0"/>
              </a:rPr>
              <a:t>CAFOD</a:t>
            </a:r>
            <a:r>
              <a:rPr lang="en-GB" dirty="0">
                <a:cs typeface="Verdana" pitchFamily="34" charset="0"/>
              </a:rPr>
              <a:t> helped to </a:t>
            </a:r>
            <a:r>
              <a:rPr lang="en-GB" dirty="0" smtClean="0">
                <a:cs typeface="Verdana" pitchFamily="34" charset="0"/>
              </a:rPr>
              <a:t/>
            </a:r>
            <a:br>
              <a:rPr lang="en-GB" dirty="0" smtClean="0">
                <a:cs typeface="Verdana" pitchFamily="34" charset="0"/>
              </a:rPr>
            </a:br>
            <a:r>
              <a:rPr lang="en-GB" dirty="0" smtClean="0">
                <a:cs typeface="Verdana" pitchFamily="34" charset="0"/>
              </a:rPr>
              <a:t>fix </a:t>
            </a:r>
            <a:r>
              <a:rPr lang="en-GB" dirty="0">
                <a:cs typeface="Verdana" pitchFamily="34" charset="0"/>
              </a:rPr>
              <a:t>the </a:t>
            </a:r>
            <a:r>
              <a:rPr lang="en-GB" b="1" dirty="0">
                <a:solidFill>
                  <a:srgbClr val="34B6E4"/>
                </a:solidFill>
                <a:cs typeface="Verdana" pitchFamily="34" charset="0"/>
              </a:rPr>
              <a:t>wells</a:t>
            </a:r>
            <a:r>
              <a:rPr lang="en-GB" dirty="0">
                <a:cs typeface="Verdana" pitchFamily="34" charset="0"/>
              </a:rPr>
              <a:t>.</a:t>
            </a:r>
          </a:p>
          <a:p>
            <a:endParaRPr lang="en-GB" dirty="0">
              <a:cs typeface="Verdana" pitchFamily="34" charset="0"/>
            </a:endParaRPr>
          </a:p>
          <a:p>
            <a:r>
              <a:rPr lang="en-GB" sz="3600" b="1" dirty="0">
                <a:solidFill>
                  <a:srgbClr val="34B6E4"/>
                </a:solidFill>
                <a:cs typeface="Verdana" pitchFamily="34" charset="0"/>
              </a:rPr>
              <a:t>Now we have clean water.</a:t>
            </a:r>
          </a:p>
          <a:p>
            <a:endParaRPr lang="en-GB" dirty="0">
              <a:cs typeface="Verdana" pitchFamily="34" charset="0"/>
            </a:endParaRPr>
          </a:p>
          <a:p>
            <a:r>
              <a:rPr lang="en-GB" b="1" dirty="0">
                <a:solidFill>
                  <a:srgbClr val="8FD400"/>
                </a:solidFill>
                <a:cs typeface="Verdana" pitchFamily="34" charset="0"/>
              </a:rPr>
              <a:t>CAFOD</a:t>
            </a:r>
            <a:r>
              <a:rPr lang="en-GB" dirty="0">
                <a:cs typeface="Verdana" pitchFamily="34" charset="0"/>
              </a:rPr>
              <a:t> also helped </a:t>
            </a:r>
            <a:r>
              <a:rPr lang="en-GB" dirty="0" smtClean="0">
                <a:cs typeface="Verdana" pitchFamily="34" charset="0"/>
              </a:rPr>
              <a:t/>
            </a:r>
            <a:br>
              <a:rPr lang="en-GB" dirty="0" smtClean="0">
                <a:cs typeface="Verdana" pitchFamily="34" charset="0"/>
              </a:rPr>
            </a:br>
            <a:r>
              <a:rPr lang="en-GB" dirty="0" smtClean="0">
                <a:cs typeface="Verdana" pitchFamily="34" charset="0"/>
              </a:rPr>
              <a:t>to </a:t>
            </a:r>
            <a:r>
              <a:rPr lang="en-GB" dirty="0">
                <a:cs typeface="Verdana" pitchFamily="34" charset="0"/>
              </a:rPr>
              <a:t>put </a:t>
            </a:r>
            <a:r>
              <a:rPr lang="en-GB" b="1" dirty="0">
                <a:solidFill>
                  <a:srgbClr val="FC0018"/>
                </a:solidFill>
                <a:cs typeface="Verdana" pitchFamily="34" charset="0"/>
              </a:rPr>
              <a:t>toilets</a:t>
            </a:r>
            <a:r>
              <a:rPr lang="en-GB" dirty="0">
                <a:cs typeface="Verdana" pitchFamily="34" charset="0"/>
              </a:rPr>
              <a:t> in my </a:t>
            </a:r>
            <a:r>
              <a:rPr lang="en-GB" b="1" dirty="0">
                <a:solidFill>
                  <a:srgbClr val="FC0018"/>
                </a:solidFill>
                <a:cs typeface="Verdana" pitchFamily="34" charset="0"/>
              </a:rPr>
              <a:t>home</a:t>
            </a:r>
            <a:r>
              <a:rPr lang="en-GB" dirty="0">
                <a:cs typeface="Verdana" pitchFamily="34" charset="0"/>
              </a:rPr>
              <a:t> and </a:t>
            </a:r>
            <a:r>
              <a:rPr lang="en-GB" b="1" dirty="0">
                <a:solidFill>
                  <a:srgbClr val="FC0018"/>
                </a:solidFill>
                <a:cs typeface="Verdana" pitchFamily="34" charset="0"/>
              </a:rPr>
              <a:t>school</a:t>
            </a:r>
            <a:r>
              <a:rPr lang="en-GB" dirty="0">
                <a:cs typeface="Verdana" pitchFamily="34" charset="0"/>
              </a:rPr>
              <a:t>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2531" name="Picture 2" descr="C:\Users\gsalter\AppData\Local\Microsoft\Windows\Temporary Internet Files\Content.IE5\CNHUO62G\5447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0000">
            <a:off x="647700" y="1698625"/>
            <a:ext cx="3350945" cy="223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order black.png"/>
          <p:cNvPicPr>
            <a:picLocks noChangeAspect="1"/>
          </p:cNvPicPr>
          <p:nvPr/>
        </p:nvPicPr>
        <p:blipFill>
          <a:blip r:embed="rId4" cstate="print"/>
          <a:srcRect b="62778"/>
          <a:stretch>
            <a:fillRect/>
          </a:stretch>
        </p:blipFill>
        <p:spPr>
          <a:xfrm rot="120000">
            <a:off x="614405" y="1666875"/>
            <a:ext cx="3414670" cy="2419350"/>
          </a:xfrm>
          <a:prstGeom prst="rect">
            <a:avLst/>
          </a:prstGeom>
        </p:spPr>
      </p:pic>
      <p:pic>
        <p:nvPicPr>
          <p:cNvPr id="6" name="Picture 5" descr="boy-on-lea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35311" y="4165600"/>
            <a:ext cx="2990262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76704" y="321128"/>
            <a:ext cx="3824288" cy="521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GB" sz="3200" dirty="0">
                <a:cs typeface="Verdana" pitchFamily="34" charset="0"/>
              </a:rPr>
              <a:t> </a:t>
            </a:r>
            <a:r>
              <a:rPr lang="en-GB" dirty="0">
                <a:cs typeface="Verdana" pitchFamily="34" charset="0"/>
              </a:rPr>
              <a:t>Now the </a:t>
            </a:r>
            <a:r>
              <a:rPr lang="en-GB" b="1" dirty="0">
                <a:solidFill>
                  <a:srgbClr val="34B6E4"/>
                </a:solidFill>
                <a:cs typeface="Verdana" pitchFamily="34" charset="0"/>
              </a:rPr>
              <a:t>wells</a:t>
            </a:r>
            <a:r>
              <a:rPr lang="en-GB" dirty="0">
                <a:cs typeface="Verdana" pitchFamily="34" charset="0"/>
              </a:rPr>
              <a:t> </a:t>
            </a:r>
            <a:r>
              <a:rPr lang="en-GB" dirty="0" smtClean="0">
                <a:cs typeface="Verdana" pitchFamily="34" charset="0"/>
              </a:rPr>
              <a:t/>
            </a:r>
            <a:br>
              <a:rPr lang="en-GB" dirty="0" smtClean="0">
                <a:cs typeface="Verdana" pitchFamily="34" charset="0"/>
              </a:rPr>
            </a:br>
            <a:r>
              <a:rPr lang="en-GB" dirty="0" smtClean="0">
                <a:cs typeface="Verdana" pitchFamily="34" charset="0"/>
              </a:rPr>
              <a:t>are </a:t>
            </a:r>
            <a:r>
              <a:rPr lang="en-GB" b="1" dirty="0">
                <a:solidFill>
                  <a:srgbClr val="FC0018"/>
                </a:solidFill>
                <a:cs typeface="Verdana" pitchFamily="34" charset="0"/>
              </a:rPr>
              <a:t>working</a:t>
            </a:r>
            <a:r>
              <a:rPr lang="en-GB" dirty="0">
                <a:cs typeface="Verdana" pitchFamily="34" charset="0"/>
              </a:rPr>
              <a:t>, I have more </a:t>
            </a:r>
            <a:r>
              <a:rPr lang="en-GB" b="1" dirty="0">
                <a:solidFill>
                  <a:srgbClr val="FC0018"/>
                </a:solidFill>
                <a:cs typeface="Verdana" pitchFamily="34" charset="0"/>
              </a:rPr>
              <a:t>time</a:t>
            </a:r>
            <a:r>
              <a:rPr lang="en-GB" dirty="0">
                <a:cs typeface="Verdana" pitchFamily="34" charset="0"/>
              </a:rPr>
              <a:t> to do </a:t>
            </a:r>
            <a:r>
              <a:rPr lang="en-GB" dirty="0" smtClean="0">
                <a:cs typeface="Verdana" pitchFamily="34" charset="0"/>
              </a:rPr>
              <a:t/>
            </a:r>
            <a:br>
              <a:rPr lang="en-GB" dirty="0" smtClean="0">
                <a:cs typeface="Verdana" pitchFamily="34" charset="0"/>
              </a:rPr>
            </a:br>
            <a:r>
              <a:rPr lang="en-GB" b="1" dirty="0" smtClean="0">
                <a:solidFill>
                  <a:srgbClr val="8FD400"/>
                </a:solidFill>
                <a:cs typeface="Verdana" pitchFamily="34" charset="0"/>
              </a:rPr>
              <a:t>things </a:t>
            </a:r>
            <a:r>
              <a:rPr lang="en-GB" b="1" dirty="0">
                <a:solidFill>
                  <a:srgbClr val="8FD400"/>
                </a:solidFill>
                <a:cs typeface="Verdana" pitchFamily="34" charset="0"/>
              </a:rPr>
              <a:t>l like</a:t>
            </a:r>
            <a:r>
              <a:rPr lang="en-GB" dirty="0">
                <a:cs typeface="Verdana" pitchFamily="34" charset="0"/>
              </a:rPr>
              <a:t>. </a:t>
            </a:r>
            <a:r>
              <a:rPr lang="en-GB" dirty="0" smtClean="0">
                <a:cs typeface="Verdana" pitchFamily="34" charset="0"/>
              </a:rPr>
              <a:t/>
            </a:r>
            <a:br>
              <a:rPr lang="en-GB" dirty="0" smtClean="0">
                <a:cs typeface="Verdana" pitchFamily="34" charset="0"/>
              </a:rPr>
            </a:br>
            <a:endParaRPr lang="en-GB" dirty="0" smtClean="0">
              <a:cs typeface="Verdana" pitchFamily="34" charset="0"/>
            </a:endParaRPr>
          </a:p>
          <a:p>
            <a:pPr>
              <a:spcBef>
                <a:spcPct val="30000"/>
              </a:spcBef>
            </a:pPr>
            <a:r>
              <a:rPr lang="en-GB" dirty="0" smtClean="0">
                <a:cs typeface="Verdana" pitchFamily="34" charset="0"/>
              </a:rPr>
              <a:t>Before</a:t>
            </a:r>
            <a:r>
              <a:rPr lang="en-GB" dirty="0">
                <a:cs typeface="Verdana" pitchFamily="34" charset="0"/>
              </a:rPr>
              <a:t>, I </a:t>
            </a:r>
            <a:r>
              <a:rPr lang="en-GB" dirty="0" smtClean="0">
                <a:cs typeface="Verdana" pitchFamily="34" charset="0"/>
              </a:rPr>
              <a:t>would </a:t>
            </a:r>
            <a:br>
              <a:rPr lang="en-GB" dirty="0" smtClean="0">
                <a:cs typeface="Verdana" pitchFamily="34" charset="0"/>
              </a:rPr>
            </a:br>
            <a:r>
              <a:rPr lang="en-GB" dirty="0" smtClean="0">
                <a:cs typeface="Verdana" pitchFamily="34" charset="0"/>
              </a:rPr>
              <a:t> </a:t>
            </a:r>
            <a:r>
              <a:rPr lang="en-GB" dirty="0">
                <a:cs typeface="Verdana" pitchFamily="34" charset="0"/>
              </a:rPr>
              <a:t>spend most </a:t>
            </a:r>
            <a:r>
              <a:rPr lang="en-GB" dirty="0" smtClean="0">
                <a:cs typeface="Verdana" pitchFamily="34" charset="0"/>
              </a:rPr>
              <a:t>of </a:t>
            </a:r>
            <a:br>
              <a:rPr lang="en-GB" dirty="0" smtClean="0">
                <a:cs typeface="Verdana" pitchFamily="34" charset="0"/>
              </a:rPr>
            </a:br>
            <a:r>
              <a:rPr lang="en-GB" dirty="0" smtClean="0">
                <a:cs typeface="Verdana" pitchFamily="34" charset="0"/>
              </a:rPr>
              <a:t> </a:t>
            </a:r>
            <a:r>
              <a:rPr lang="en-GB" dirty="0">
                <a:cs typeface="Verdana" pitchFamily="34" charset="0"/>
              </a:rPr>
              <a:t>my </a:t>
            </a:r>
            <a:r>
              <a:rPr lang="en-GB" b="1" dirty="0">
                <a:solidFill>
                  <a:srgbClr val="8FD400"/>
                </a:solidFill>
                <a:cs typeface="Verdana" pitchFamily="34" charset="0"/>
              </a:rPr>
              <a:t>spare time </a:t>
            </a:r>
            <a:r>
              <a:rPr lang="en-GB" dirty="0">
                <a:cs typeface="Verdana" pitchFamily="34" charset="0"/>
              </a:rPr>
              <a:t>fetching </a:t>
            </a:r>
            <a:r>
              <a:rPr lang="en-GB" b="1" dirty="0" smtClean="0">
                <a:solidFill>
                  <a:srgbClr val="FC0018"/>
                </a:solidFill>
                <a:cs typeface="Verdana" pitchFamily="34" charset="0"/>
              </a:rPr>
              <a:t>water</a:t>
            </a:r>
            <a:r>
              <a:rPr lang="en-GB" dirty="0" smtClean="0">
                <a:cs typeface="Verdana" pitchFamily="34" charset="0"/>
              </a:rPr>
              <a:t>.</a:t>
            </a:r>
          </a:p>
          <a:p>
            <a:pPr>
              <a:spcBef>
                <a:spcPct val="30000"/>
              </a:spcBef>
            </a:pPr>
            <a:r>
              <a:rPr lang="en-GB" dirty="0" smtClean="0">
                <a:cs typeface="Verdana" pitchFamily="34" charset="0"/>
              </a:rPr>
              <a:t/>
            </a:r>
            <a:br>
              <a:rPr lang="en-GB" dirty="0" smtClean="0">
                <a:cs typeface="Verdana" pitchFamily="34" charset="0"/>
              </a:rPr>
            </a:br>
            <a:r>
              <a:rPr lang="en-GB" dirty="0" smtClean="0">
                <a:cs typeface="Verdana" pitchFamily="34" charset="0"/>
              </a:rPr>
              <a:t>Now </a:t>
            </a:r>
            <a:r>
              <a:rPr lang="en-GB" dirty="0">
                <a:cs typeface="Verdana" pitchFamily="34" charset="0"/>
              </a:rPr>
              <a:t>I have </a:t>
            </a:r>
            <a:r>
              <a:rPr lang="en-GB" b="1" dirty="0">
                <a:solidFill>
                  <a:srgbClr val="8FD400"/>
                </a:solidFill>
                <a:cs typeface="Verdana" pitchFamily="34" charset="0"/>
              </a:rPr>
              <a:t>time</a:t>
            </a:r>
            <a:r>
              <a:rPr lang="en-GB" dirty="0">
                <a:cs typeface="Verdana" pitchFamily="34" charset="0"/>
              </a:rPr>
              <a:t> for </a:t>
            </a:r>
          </a:p>
          <a:p>
            <a:pPr>
              <a:spcBef>
                <a:spcPct val="30000"/>
              </a:spcBef>
            </a:pPr>
            <a:r>
              <a:rPr lang="en-GB" sz="3600" b="1" dirty="0">
                <a:solidFill>
                  <a:srgbClr val="FC0018"/>
                </a:solidFill>
                <a:cs typeface="Verdana" pitchFamily="34" charset="0"/>
              </a:rPr>
              <a:t>fun stuff.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115009" y="1009651"/>
            <a:ext cx="3352715" cy="2333624"/>
            <a:chOff x="5086434" y="857251"/>
            <a:chExt cx="3352715" cy="2333624"/>
          </a:xfrm>
        </p:grpSpPr>
        <p:pic>
          <p:nvPicPr>
            <p:cNvPr id="24581" name="Picture 4" descr="http://red/Pics/55000/5449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20000">
              <a:off x="5114925" y="885825"/>
              <a:ext cx="3302000" cy="2201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border black.png"/>
            <p:cNvPicPr>
              <a:picLocks noChangeAspect="1"/>
            </p:cNvPicPr>
            <p:nvPr/>
          </p:nvPicPr>
          <p:blipFill>
            <a:blip r:embed="rId4" cstate="print"/>
            <a:srcRect b="63472"/>
            <a:stretch>
              <a:fillRect/>
            </a:stretch>
          </p:blipFill>
          <p:spPr>
            <a:xfrm rot="120000">
              <a:off x="5086434" y="857251"/>
              <a:ext cx="3352715" cy="2333624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5152766" y="3609336"/>
            <a:ext cx="3335481" cy="2334530"/>
            <a:chOff x="5095616" y="3266436"/>
            <a:chExt cx="3335481" cy="2334530"/>
          </a:xfrm>
        </p:grpSpPr>
        <p:pic>
          <p:nvPicPr>
            <p:cNvPr id="24580" name="Picture 2" descr="http://red/Pics/55000/54536.jpg"/>
            <p:cNvPicPr>
              <a:picLocks noChangeAspect="1" noChangeArrowheads="1"/>
            </p:cNvPicPr>
            <p:nvPr/>
          </p:nvPicPr>
          <p:blipFill>
            <a:blip r:embed="rId5" cstate="print"/>
            <a:srcRect t="1767" r="2121"/>
            <a:stretch>
              <a:fillRect/>
            </a:stretch>
          </p:blipFill>
          <p:spPr bwMode="auto">
            <a:xfrm rot="-120000">
              <a:off x="5113338" y="3295650"/>
              <a:ext cx="3297237" cy="220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border black.png"/>
            <p:cNvPicPr>
              <a:picLocks noChangeAspect="1"/>
            </p:cNvPicPr>
            <p:nvPr/>
          </p:nvPicPr>
          <p:blipFill>
            <a:blip r:embed="rId4" cstate="print"/>
            <a:srcRect b="63472"/>
            <a:stretch>
              <a:fillRect/>
            </a:stretch>
          </p:blipFill>
          <p:spPr>
            <a:xfrm rot="-120000">
              <a:off x="5095616" y="3266436"/>
              <a:ext cx="3335481" cy="2334530"/>
            </a:xfrm>
            <a:prstGeom prst="rect">
              <a:avLst/>
            </a:prstGeom>
          </p:spPr>
        </p:pic>
      </p:grpSp>
      <p:pic>
        <p:nvPicPr>
          <p:cNvPr id="11" name="Picture 10" descr="little-guy-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228667">
            <a:off x="1907151" y="5149915"/>
            <a:ext cx="1281282" cy="1469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409575" y="3346450"/>
            <a:ext cx="390048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/>
              <a:t> I think </a:t>
            </a:r>
            <a:r>
              <a:rPr lang="en-GB" b="1" dirty="0">
                <a:solidFill>
                  <a:srgbClr val="FC0018"/>
                </a:solidFill>
              </a:rPr>
              <a:t>water</a:t>
            </a:r>
            <a:r>
              <a:rPr lang="en-GB" dirty="0"/>
              <a:t> is very </a:t>
            </a:r>
            <a:r>
              <a:rPr lang="en-GB" sz="3600" b="1" dirty="0">
                <a:solidFill>
                  <a:srgbClr val="FC0018"/>
                </a:solidFill>
              </a:rPr>
              <a:t>precious</a:t>
            </a:r>
            <a:r>
              <a:rPr lang="en-GB" sz="4000" dirty="0"/>
              <a:t> </a:t>
            </a:r>
          </a:p>
          <a:p>
            <a:r>
              <a:rPr lang="en-GB" dirty="0"/>
              <a:t>and important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in </a:t>
            </a:r>
            <a:r>
              <a:rPr lang="en-GB" b="1" dirty="0" smtClean="0">
                <a:solidFill>
                  <a:srgbClr val="34B6E4"/>
                </a:solidFill>
              </a:rPr>
              <a:t>life</a:t>
            </a:r>
            <a:r>
              <a:rPr lang="en-GB" dirty="0" smtClean="0"/>
              <a:t>  because </a:t>
            </a:r>
            <a:br>
              <a:rPr lang="en-GB" dirty="0" smtClean="0"/>
            </a:br>
            <a:r>
              <a:rPr lang="en-GB" dirty="0" smtClean="0"/>
              <a:t> without </a:t>
            </a:r>
            <a:r>
              <a:rPr lang="en-GB" b="1" dirty="0">
                <a:solidFill>
                  <a:srgbClr val="34B6E4"/>
                </a:solidFill>
              </a:rPr>
              <a:t>water</a:t>
            </a:r>
            <a:r>
              <a:rPr lang="en-GB" dirty="0"/>
              <a:t> you </a:t>
            </a:r>
            <a:r>
              <a:rPr lang="en-GB" b="1" dirty="0">
                <a:solidFill>
                  <a:srgbClr val="8FD400"/>
                </a:solidFill>
              </a:rPr>
              <a:t>cannot survive</a:t>
            </a:r>
            <a:r>
              <a:rPr lang="en-GB" dirty="0"/>
              <a:t>. </a:t>
            </a:r>
          </a:p>
          <a:p>
            <a:endParaRPr lang="en-GB" dirty="0"/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4981575" y="1909763"/>
            <a:ext cx="3556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 dirty="0"/>
              <a:t>Living in a place </a:t>
            </a:r>
            <a:r>
              <a:rPr lang="en-GB" sz="3600" b="1" dirty="0">
                <a:solidFill>
                  <a:srgbClr val="FC0018"/>
                </a:solidFill>
              </a:rPr>
              <a:t>without water</a:t>
            </a:r>
            <a:r>
              <a:rPr lang="en-GB" sz="3600" dirty="0"/>
              <a:t> is very hard.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3479" y="876300"/>
            <a:ext cx="3195595" cy="2286000"/>
            <a:chOff x="804904" y="3733800"/>
            <a:chExt cx="3195595" cy="2286000"/>
          </a:xfrm>
        </p:grpSpPr>
        <p:pic>
          <p:nvPicPr>
            <p:cNvPr id="26627" name="Picture 2" descr="http://red/Pics/55000/5423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20000">
              <a:off x="825500" y="3760788"/>
              <a:ext cx="3153668" cy="2102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border black.png"/>
            <p:cNvPicPr>
              <a:picLocks noChangeAspect="1"/>
            </p:cNvPicPr>
            <p:nvPr/>
          </p:nvPicPr>
          <p:blipFill>
            <a:blip r:embed="rId4" cstate="print"/>
            <a:srcRect b="62500"/>
            <a:stretch>
              <a:fillRect/>
            </a:stretch>
          </p:blipFill>
          <p:spPr>
            <a:xfrm rot="120000">
              <a:off x="804904" y="3733800"/>
              <a:ext cx="3195595" cy="2286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cy: CAFOD supporters are giving us great gestures of faith and hope. The government just covers their ears."/>
          <p:cNvPicPr>
            <a:picLocks noChangeAspect="1" noChangeArrowheads="1"/>
          </p:cNvPicPr>
          <p:nvPr/>
        </p:nvPicPr>
        <p:blipFill>
          <a:blip r:embed="rId2" cstate="print"/>
          <a:srcRect r="11428"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6979" y="1065213"/>
            <a:ext cx="8092280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cs typeface="Verdana" pitchFamily="34" charset="0"/>
              </a:rPr>
              <a:t>Thank you God for the </a:t>
            </a:r>
          </a:p>
          <a:p>
            <a:r>
              <a:rPr lang="en-GB" sz="4800" b="1" dirty="0">
                <a:solidFill>
                  <a:schemeClr val="bg1"/>
                </a:solidFill>
                <a:cs typeface="Verdana" pitchFamily="34" charset="0"/>
              </a:rPr>
              <a:t>treasure of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79890" y="1078366"/>
            <a:ext cx="37703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/>
              <a:t>It is </a:t>
            </a:r>
            <a:r>
              <a:rPr lang="en-GB" b="1" dirty="0">
                <a:solidFill>
                  <a:srgbClr val="FC0018"/>
                </a:solidFill>
              </a:rPr>
              <a:t>good</a:t>
            </a:r>
            <a:r>
              <a:rPr lang="en-GB" dirty="0"/>
              <a:t> to </a:t>
            </a:r>
            <a:r>
              <a:rPr lang="en-GB" b="1" dirty="0">
                <a:solidFill>
                  <a:srgbClr val="34B6E4"/>
                </a:solidFill>
              </a:rPr>
              <a:t>work</a:t>
            </a:r>
            <a:r>
              <a:rPr lang="en-GB" dirty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with </a:t>
            </a:r>
            <a:r>
              <a:rPr lang="en-GB" b="1" dirty="0">
                <a:solidFill>
                  <a:srgbClr val="8FD400"/>
                </a:solidFill>
              </a:rPr>
              <a:t>others</a:t>
            </a:r>
            <a:r>
              <a:rPr lang="en-GB" dirty="0"/>
              <a:t> and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rgbClr val="FC0018"/>
                </a:solidFill>
              </a:rPr>
              <a:t>share </a:t>
            </a:r>
            <a:r>
              <a:rPr lang="en-GB" b="1" dirty="0">
                <a:solidFill>
                  <a:srgbClr val="FC0018"/>
                </a:solidFill>
              </a:rPr>
              <a:t>water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b="1" dirty="0">
                <a:solidFill>
                  <a:srgbClr val="34B6E4"/>
                </a:solidFill>
              </a:rPr>
              <a:t>Water</a:t>
            </a:r>
            <a:r>
              <a:rPr lang="en-GB" dirty="0"/>
              <a:t> is not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something </a:t>
            </a:r>
            <a:r>
              <a:rPr lang="en-GB" dirty="0"/>
              <a:t>that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rgbClr val="8FD400"/>
                </a:solidFill>
              </a:rPr>
              <a:t>one </a:t>
            </a:r>
            <a:r>
              <a:rPr lang="en-GB" b="1" dirty="0">
                <a:solidFill>
                  <a:srgbClr val="8FD400"/>
                </a:solidFill>
              </a:rPr>
              <a:t>person </a:t>
            </a:r>
            <a:r>
              <a:rPr lang="en-GB" dirty="0"/>
              <a:t>should </a:t>
            </a:r>
            <a:r>
              <a:rPr lang="en-GB" b="1" dirty="0">
                <a:solidFill>
                  <a:srgbClr val="FC0018"/>
                </a:solidFill>
              </a:rPr>
              <a:t>own</a:t>
            </a:r>
            <a:r>
              <a:rPr lang="en-GB" dirty="0"/>
              <a:t>, it </a:t>
            </a:r>
            <a:r>
              <a:rPr lang="en-GB" dirty="0" smtClean="0"/>
              <a:t>is</a:t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dirty="0"/>
              <a:t>for </a:t>
            </a:r>
            <a:r>
              <a:rPr lang="en-GB" b="1" dirty="0">
                <a:solidFill>
                  <a:srgbClr val="34B6E4"/>
                </a:solidFill>
              </a:rPr>
              <a:t>everybody</a:t>
            </a:r>
            <a:r>
              <a:rPr lang="en-GB" dirty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to </a:t>
            </a:r>
            <a:r>
              <a:rPr lang="en-GB" b="1" dirty="0">
                <a:solidFill>
                  <a:srgbClr val="FC0018"/>
                </a:solidFill>
              </a:rPr>
              <a:t>share</a:t>
            </a:r>
            <a:r>
              <a:rPr lang="en-GB" dirty="0"/>
              <a:t>. </a:t>
            </a:r>
          </a:p>
        </p:txBody>
      </p:sp>
      <p:pic>
        <p:nvPicPr>
          <p:cNvPr id="29700" name="Picture 2" descr="http://red/Pics/55000/54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0000">
            <a:off x="5197248" y="1056141"/>
            <a:ext cx="32861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order black.png"/>
          <p:cNvPicPr>
            <a:picLocks noChangeAspect="1"/>
          </p:cNvPicPr>
          <p:nvPr/>
        </p:nvPicPr>
        <p:blipFill>
          <a:blip r:embed="rId4" cstate="print"/>
          <a:srcRect t="42963"/>
          <a:stretch>
            <a:fillRect/>
          </a:stretch>
        </p:blipFill>
        <p:spPr>
          <a:xfrm rot="120000">
            <a:off x="5007429" y="827314"/>
            <a:ext cx="3657600" cy="5196115"/>
          </a:xfrm>
          <a:prstGeom prst="rect">
            <a:avLst/>
          </a:prstGeom>
        </p:spPr>
      </p:pic>
      <p:pic>
        <p:nvPicPr>
          <p:cNvPr id="7" name="Picture 6" descr="kids-in-circ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3987" y="4459038"/>
            <a:ext cx="2586579" cy="2139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10087" y="2417763"/>
            <a:ext cx="823815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 dirty="0">
                <a:cs typeface="Verdana" pitchFamily="34" charset="0"/>
              </a:rPr>
              <a:t>In what ways can we </a:t>
            </a:r>
          </a:p>
          <a:p>
            <a:r>
              <a:rPr lang="en-GB" sz="4800" b="1" dirty="0">
                <a:cs typeface="Verdana" pitchFamily="34" charset="0"/>
              </a:rPr>
              <a:t>share </a:t>
            </a:r>
            <a:r>
              <a:rPr lang="en-GB" sz="4800" b="1" dirty="0" smtClean="0">
                <a:cs typeface="Verdana" pitchFamily="34" charset="0"/>
              </a:rPr>
              <a:t>God’</a:t>
            </a:r>
            <a:r>
              <a:rPr lang="en-GB" altLang="ja-JP" sz="4800" b="1" dirty="0" smtClean="0">
                <a:cs typeface="Verdana" pitchFamily="34" charset="0"/>
              </a:rPr>
              <a:t>s </a:t>
            </a:r>
            <a:r>
              <a:rPr lang="en-GB" altLang="ja-JP" sz="4800" b="1" dirty="0">
                <a:cs typeface="Verdana" pitchFamily="34" charset="0"/>
              </a:rPr>
              <a:t>treasures?</a:t>
            </a:r>
            <a:endParaRPr lang="en-GB" sz="4800" b="1" dirty="0">
              <a:cs typeface="Verdana" pitchFamily="34" charset="0"/>
            </a:endParaRPr>
          </a:p>
        </p:txBody>
      </p:sp>
      <p:pic>
        <p:nvPicPr>
          <p:cNvPr id="4" name="Picture 2" descr="C:\Users\gsalter\AppData\Local\Microsoft\Windows\Temporary Internet Files\Content.IE5\JEZE5IVD\54151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78778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727" y="95705"/>
            <a:ext cx="8562975" cy="73558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ja-JP" altLang="en-GB" sz="3600" b="1">
                <a:solidFill>
                  <a:srgbClr val="000000"/>
                </a:solidFill>
                <a:cs typeface="Verdana" pitchFamily="34" charset="0"/>
              </a:rPr>
              <a:t>“</a:t>
            </a:r>
            <a:r>
              <a:rPr lang="en-GB" altLang="ja-JP" sz="3600" b="1" dirty="0">
                <a:solidFill>
                  <a:srgbClr val="000000"/>
                </a:solidFill>
                <a:cs typeface="Verdana" pitchFamily="34" charset="0"/>
              </a:rPr>
              <a:t>The poor and needy </a:t>
            </a:r>
            <a:r>
              <a:rPr lang="en-GB" altLang="ja-JP" sz="3600" b="1" dirty="0" smtClean="0">
                <a:solidFill>
                  <a:srgbClr val="000000"/>
                </a:solidFill>
                <a:cs typeface="Verdana" pitchFamily="34" charset="0"/>
              </a:rPr>
              <a:t/>
            </a:r>
            <a:br>
              <a:rPr lang="en-GB" altLang="ja-JP" sz="3600" b="1" dirty="0" smtClean="0">
                <a:solidFill>
                  <a:srgbClr val="000000"/>
                </a:solidFill>
                <a:cs typeface="Verdana" pitchFamily="34" charset="0"/>
              </a:rPr>
            </a:br>
            <a:r>
              <a:rPr lang="en-GB" altLang="ja-JP" sz="3600" b="1" dirty="0" smtClean="0">
                <a:solidFill>
                  <a:srgbClr val="000000"/>
                </a:solidFill>
                <a:cs typeface="Verdana" pitchFamily="34" charset="0"/>
              </a:rPr>
              <a:t>search </a:t>
            </a:r>
            <a:r>
              <a:rPr lang="en-GB" altLang="ja-JP" sz="3600" b="1" dirty="0">
                <a:solidFill>
                  <a:srgbClr val="000000"/>
                </a:solidFill>
                <a:cs typeface="Verdana" pitchFamily="34" charset="0"/>
              </a:rPr>
              <a:t>for water, </a:t>
            </a:r>
          </a:p>
          <a:p>
            <a:r>
              <a:rPr lang="en-GB" sz="3600" b="1" dirty="0">
                <a:solidFill>
                  <a:srgbClr val="000000"/>
                </a:solidFill>
                <a:cs typeface="Verdana" pitchFamily="34" charset="0"/>
              </a:rPr>
              <a:t>but there is none; </a:t>
            </a:r>
          </a:p>
          <a:p>
            <a:r>
              <a:rPr lang="en-GB" sz="3600" b="1" dirty="0">
                <a:solidFill>
                  <a:srgbClr val="000000"/>
                </a:solidFill>
                <a:cs typeface="Verdana" pitchFamily="34" charset="0"/>
              </a:rPr>
              <a:t>their tongues </a:t>
            </a:r>
            <a:r>
              <a:rPr lang="en-GB" sz="3600" b="1" dirty="0" smtClean="0">
                <a:solidFill>
                  <a:srgbClr val="000000"/>
                </a:solidFill>
                <a:cs typeface="Verdana" pitchFamily="34" charset="0"/>
              </a:rPr>
              <a:t>are</a:t>
            </a:r>
            <a:br>
              <a:rPr lang="en-GB" sz="3600" b="1" dirty="0" smtClean="0">
                <a:solidFill>
                  <a:srgbClr val="000000"/>
                </a:solidFill>
                <a:cs typeface="Verdana" pitchFamily="34" charset="0"/>
              </a:rPr>
            </a:br>
            <a:r>
              <a:rPr lang="en-GB" sz="3600" b="1" dirty="0" smtClean="0">
                <a:solidFill>
                  <a:srgbClr val="000000"/>
                </a:solidFill>
                <a:cs typeface="Verdana" pitchFamily="34" charset="0"/>
              </a:rPr>
              <a:t> </a:t>
            </a:r>
            <a:r>
              <a:rPr lang="en-GB" sz="3600" b="1" dirty="0">
                <a:solidFill>
                  <a:srgbClr val="000000"/>
                </a:solidFill>
                <a:cs typeface="Verdana" pitchFamily="34" charset="0"/>
              </a:rPr>
              <a:t>dry with thirst. </a:t>
            </a:r>
          </a:p>
          <a:p>
            <a:r>
              <a:rPr lang="en-GB" sz="3600" b="1" dirty="0">
                <a:solidFill>
                  <a:srgbClr val="000000"/>
                </a:solidFill>
                <a:cs typeface="Verdana" pitchFamily="34" charset="0"/>
              </a:rPr>
              <a:t>But I the Lord will answer them.</a:t>
            </a:r>
          </a:p>
          <a:p>
            <a:r>
              <a:rPr lang="en-GB" sz="3600" b="1" dirty="0">
                <a:solidFill>
                  <a:srgbClr val="000000"/>
                </a:solidFill>
                <a:cs typeface="Verdana" pitchFamily="34" charset="0"/>
              </a:rPr>
              <a:t>I will make the rivers flow.</a:t>
            </a:r>
          </a:p>
          <a:p>
            <a:r>
              <a:rPr lang="en-GB" sz="3600" b="1" dirty="0">
                <a:solidFill>
                  <a:srgbClr val="000000"/>
                </a:solidFill>
                <a:cs typeface="Verdana" pitchFamily="34" charset="0"/>
              </a:rPr>
              <a:t>I will turn the desert </a:t>
            </a:r>
            <a:r>
              <a:rPr lang="en-GB" sz="3600" b="1" dirty="0" smtClean="0">
                <a:solidFill>
                  <a:srgbClr val="000000"/>
                </a:solidFill>
                <a:cs typeface="Verdana" pitchFamily="34" charset="0"/>
              </a:rPr>
              <a:t/>
            </a:r>
            <a:br>
              <a:rPr lang="en-GB" sz="3600" b="1" dirty="0" smtClean="0">
                <a:solidFill>
                  <a:srgbClr val="000000"/>
                </a:solidFill>
                <a:cs typeface="Verdana" pitchFamily="34" charset="0"/>
              </a:rPr>
            </a:br>
            <a:r>
              <a:rPr lang="en-GB" sz="3600" b="1" dirty="0" smtClean="0">
                <a:solidFill>
                  <a:srgbClr val="000000"/>
                </a:solidFill>
                <a:cs typeface="Verdana" pitchFamily="34" charset="0"/>
              </a:rPr>
              <a:t>into </a:t>
            </a:r>
            <a:r>
              <a:rPr lang="en-GB" sz="3600" b="1" dirty="0">
                <a:solidFill>
                  <a:srgbClr val="000000"/>
                </a:solidFill>
                <a:cs typeface="Verdana" pitchFamily="34" charset="0"/>
              </a:rPr>
              <a:t>pools of water,</a:t>
            </a:r>
          </a:p>
          <a:p>
            <a:r>
              <a:rPr lang="en-GB" sz="3600" b="1" dirty="0">
                <a:solidFill>
                  <a:srgbClr val="000000"/>
                </a:solidFill>
                <a:cs typeface="Verdana" pitchFamily="34" charset="0"/>
              </a:rPr>
              <a:t>And the dry ground </a:t>
            </a:r>
            <a:r>
              <a:rPr lang="en-GB" sz="3600" b="1" dirty="0" smtClean="0">
                <a:solidFill>
                  <a:srgbClr val="000000"/>
                </a:solidFill>
                <a:cs typeface="Verdana" pitchFamily="34" charset="0"/>
              </a:rPr>
              <a:t/>
            </a:r>
            <a:br>
              <a:rPr lang="en-GB" sz="3600" b="1" dirty="0" smtClean="0">
                <a:solidFill>
                  <a:srgbClr val="000000"/>
                </a:solidFill>
                <a:cs typeface="Verdana" pitchFamily="34" charset="0"/>
              </a:rPr>
            </a:br>
            <a:r>
              <a:rPr lang="en-GB" sz="3600" b="1" dirty="0" smtClean="0">
                <a:solidFill>
                  <a:srgbClr val="000000"/>
                </a:solidFill>
                <a:cs typeface="Verdana" pitchFamily="34" charset="0"/>
              </a:rPr>
              <a:t>into </a:t>
            </a:r>
            <a:r>
              <a:rPr lang="en-GB" sz="3600" b="1" dirty="0">
                <a:solidFill>
                  <a:srgbClr val="000000"/>
                </a:solidFill>
                <a:cs typeface="Verdana" pitchFamily="34" charset="0"/>
              </a:rPr>
              <a:t>springs</a:t>
            </a:r>
            <a:r>
              <a:rPr lang="ja-JP" altLang="en-GB" sz="3600" b="1">
                <a:solidFill>
                  <a:srgbClr val="000000"/>
                </a:solidFill>
                <a:cs typeface="Verdana" pitchFamily="34" charset="0"/>
              </a:rPr>
              <a:t>”</a:t>
            </a:r>
            <a:r>
              <a:rPr lang="en-GB" altLang="ja-JP" sz="3600" b="1" dirty="0">
                <a:solidFill>
                  <a:srgbClr val="000000"/>
                </a:solidFill>
                <a:cs typeface="Verdana" pitchFamily="34" charset="0"/>
              </a:rPr>
              <a:t> </a:t>
            </a:r>
            <a:endParaRPr lang="en-GB" altLang="ja-JP" sz="3600" b="1" dirty="0" smtClean="0">
              <a:solidFill>
                <a:srgbClr val="000000"/>
              </a:solidFill>
              <a:cs typeface="Verdana" pitchFamily="34" charset="0"/>
            </a:endParaRPr>
          </a:p>
          <a:p>
            <a:endParaRPr lang="en-GB" altLang="ja-JP" sz="1800" b="1" dirty="0">
              <a:solidFill>
                <a:srgbClr val="000000"/>
              </a:solidFill>
              <a:cs typeface="Verdana" pitchFamily="34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cs typeface="Verdana" pitchFamily="34" charset="0"/>
              </a:rPr>
              <a:t>Based on Isaiah 41: 17-18</a:t>
            </a:r>
          </a:p>
          <a:p>
            <a:r>
              <a:rPr lang="en-GB" b="1" dirty="0">
                <a:solidFill>
                  <a:srgbClr val="000000"/>
                </a:solidFill>
              </a:rPr>
              <a:t> </a:t>
            </a:r>
          </a:p>
        </p:txBody>
      </p:sp>
      <p:pic>
        <p:nvPicPr>
          <p:cNvPr id="6" name="Picture 2" descr="C:\Users\gsalter\AppData\Local\Microsoft\Windows\Temporary Internet Files\Content.IE5\JEZE5IVD\41636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21425"/>
            <a:ext cx="9144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little-guy-x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714" y="4146381"/>
            <a:ext cx="1915681" cy="2145562"/>
          </a:xfrm>
          <a:prstGeom prst="rect">
            <a:avLst/>
          </a:prstGeom>
        </p:spPr>
      </p:pic>
      <p:pic>
        <p:nvPicPr>
          <p:cNvPr id="6" name="Picture 5" descr="Zimi-cut-outx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9136" y="1967153"/>
            <a:ext cx="4944864" cy="4368332"/>
          </a:xfrm>
          <a:prstGeom prst="rect">
            <a:avLst/>
          </a:prstGeom>
        </p:spPr>
      </p:pic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3898718" y="4587646"/>
            <a:ext cx="13844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0000"/>
                </a:solidFill>
                <a:cs typeface="Verdana" pitchFamily="34" charset="0"/>
              </a:rPr>
              <a:t>Photographs by</a:t>
            </a:r>
            <a:r>
              <a:rPr lang="en-GB" sz="1100" dirty="0" smtClean="0">
                <a:solidFill>
                  <a:srgbClr val="000000"/>
                </a:solidFill>
                <a:cs typeface="Verdana" pitchFamily="34" charset="0"/>
              </a:rPr>
              <a:t>: Simon </a:t>
            </a:r>
            <a:r>
              <a:rPr lang="en-GB" sz="1100" dirty="0" err="1" smtClean="0">
                <a:solidFill>
                  <a:srgbClr val="000000"/>
                </a:solidFill>
                <a:cs typeface="Verdana" pitchFamily="34" charset="0"/>
              </a:rPr>
              <a:t>Rawles</a:t>
            </a:r>
            <a:endParaRPr lang="en-GB" sz="1100" dirty="0" smtClean="0">
              <a:solidFill>
                <a:srgbClr val="000000"/>
              </a:solidFill>
              <a:cs typeface="Verdana" pitchFamily="34" charset="0"/>
            </a:endParaRPr>
          </a:p>
          <a:p>
            <a:r>
              <a:rPr lang="en-GB" sz="1100" dirty="0" smtClean="0">
                <a:solidFill>
                  <a:srgbClr val="000000"/>
                </a:solidFill>
                <a:cs typeface="Verdana" pitchFamily="34" charset="0"/>
              </a:rPr>
              <a:t>Illustrations:</a:t>
            </a:r>
          </a:p>
          <a:p>
            <a:r>
              <a:rPr lang="en-GB" sz="1100" dirty="0" smtClean="0">
                <a:solidFill>
                  <a:srgbClr val="000000"/>
                </a:solidFill>
                <a:cs typeface="Verdana" pitchFamily="34" charset="0"/>
              </a:rPr>
              <a:t> Per </a:t>
            </a:r>
            <a:r>
              <a:rPr lang="en-GB" sz="1100" dirty="0" err="1" smtClean="0">
                <a:solidFill>
                  <a:srgbClr val="000000"/>
                </a:solidFill>
                <a:cs typeface="Verdana" pitchFamily="34" charset="0"/>
              </a:rPr>
              <a:t>Karlen</a:t>
            </a:r>
            <a:endParaRPr lang="en-GB" sz="1100" dirty="0">
              <a:solidFill>
                <a:srgbClr val="000000"/>
              </a:solidFill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902278"/>
            <a:ext cx="9144000" cy="46474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ja-JP" altLang="en-GB" sz="4000" b="1">
                <a:solidFill>
                  <a:srgbClr val="1C1C1C"/>
                </a:solidFill>
                <a:cs typeface="Verdana" pitchFamily="34" charset="0"/>
              </a:rPr>
              <a:t>“</a:t>
            </a:r>
            <a:r>
              <a:rPr lang="en-GB" altLang="ja-JP" sz="4000" b="1" dirty="0">
                <a:solidFill>
                  <a:srgbClr val="1C1C1C"/>
                </a:solidFill>
                <a:cs typeface="Verdana" pitchFamily="34" charset="0"/>
              </a:rPr>
              <a:t>The poor and needy </a:t>
            </a:r>
            <a:r>
              <a:rPr lang="en-GB" altLang="ja-JP" sz="4000" b="1" dirty="0" smtClean="0">
                <a:solidFill>
                  <a:srgbClr val="1C1C1C"/>
                </a:solidFill>
                <a:cs typeface="Verdana" pitchFamily="34" charset="0"/>
              </a:rPr>
              <a:t/>
            </a:r>
            <a:br>
              <a:rPr lang="en-GB" altLang="ja-JP" sz="4000" b="1" dirty="0" smtClean="0">
                <a:solidFill>
                  <a:srgbClr val="1C1C1C"/>
                </a:solidFill>
                <a:cs typeface="Verdana" pitchFamily="34" charset="0"/>
              </a:rPr>
            </a:br>
            <a:r>
              <a:rPr lang="en-GB" altLang="ja-JP" sz="4000" b="1" dirty="0" smtClean="0">
                <a:solidFill>
                  <a:srgbClr val="1C1C1C"/>
                </a:solidFill>
                <a:cs typeface="Verdana" pitchFamily="34" charset="0"/>
              </a:rPr>
              <a:t>search </a:t>
            </a:r>
            <a:r>
              <a:rPr lang="en-GB" altLang="ja-JP" sz="4000" b="1" dirty="0">
                <a:solidFill>
                  <a:srgbClr val="1C1C1C"/>
                </a:solidFill>
                <a:cs typeface="Verdana" pitchFamily="34" charset="0"/>
              </a:rPr>
              <a:t>for water, </a:t>
            </a:r>
          </a:p>
          <a:p>
            <a:r>
              <a:rPr lang="en-GB" sz="4000" b="1" dirty="0">
                <a:solidFill>
                  <a:srgbClr val="1C1C1C"/>
                </a:solidFill>
                <a:cs typeface="Verdana" pitchFamily="34" charset="0"/>
              </a:rPr>
              <a:t>but there is none; </a:t>
            </a:r>
          </a:p>
          <a:p>
            <a:r>
              <a:rPr lang="en-GB" sz="4000" b="1" dirty="0">
                <a:solidFill>
                  <a:srgbClr val="1C1C1C"/>
                </a:solidFill>
                <a:cs typeface="Verdana" pitchFamily="34" charset="0"/>
              </a:rPr>
              <a:t>their tongues are </a:t>
            </a:r>
            <a:r>
              <a:rPr lang="en-GB" sz="4000" b="1" dirty="0" smtClean="0">
                <a:solidFill>
                  <a:srgbClr val="1C1C1C"/>
                </a:solidFill>
                <a:cs typeface="Verdana" pitchFamily="34" charset="0"/>
              </a:rPr>
              <a:t/>
            </a:r>
            <a:br>
              <a:rPr lang="en-GB" sz="4000" b="1" dirty="0" smtClean="0">
                <a:solidFill>
                  <a:srgbClr val="1C1C1C"/>
                </a:solidFill>
                <a:cs typeface="Verdana" pitchFamily="34" charset="0"/>
              </a:rPr>
            </a:br>
            <a:r>
              <a:rPr lang="en-GB" sz="4000" b="1" dirty="0" smtClean="0">
                <a:solidFill>
                  <a:srgbClr val="1C1C1C"/>
                </a:solidFill>
                <a:cs typeface="Verdana" pitchFamily="34" charset="0"/>
              </a:rPr>
              <a:t>dry with thirst…</a:t>
            </a:r>
            <a:r>
              <a:rPr lang="ja-JP" altLang="en-GB" sz="4000" b="1" smtClean="0">
                <a:solidFill>
                  <a:srgbClr val="1C1C1C"/>
                </a:solidFill>
                <a:cs typeface="Verdana" pitchFamily="34" charset="0"/>
              </a:rPr>
              <a:t>”</a:t>
            </a:r>
            <a:r>
              <a:rPr lang="en-GB" sz="4000" b="1" dirty="0" smtClean="0">
                <a:solidFill>
                  <a:srgbClr val="1C1C1C"/>
                </a:solidFill>
                <a:cs typeface="Verdana" pitchFamily="34" charset="0"/>
              </a:rPr>
              <a:t> </a:t>
            </a:r>
            <a:br>
              <a:rPr lang="en-GB" sz="4000" b="1" dirty="0" smtClean="0">
                <a:solidFill>
                  <a:srgbClr val="1C1C1C"/>
                </a:solidFill>
                <a:cs typeface="Verdana" pitchFamily="34" charset="0"/>
              </a:rPr>
            </a:br>
            <a:endParaRPr lang="en-GB" sz="4000" b="1" dirty="0">
              <a:solidFill>
                <a:srgbClr val="1C1C1C"/>
              </a:solidFill>
              <a:cs typeface="Verdana" pitchFamily="34" charset="0"/>
            </a:endParaRPr>
          </a:p>
          <a:p>
            <a:pPr algn="r"/>
            <a:endParaRPr lang="en-GB" sz="1600" b="1" dirty="0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cs typeface="Verdana" pitchFamily="34" charset="0"/>
            </a:endParaRPr>
          </a:p>
          <a:p>
            <a:r>
              <a:rPr lang="en-GB" sz="1600" b="1" dirty="0">
                <a:solidFill>
                  <a:srgbClr val="1C1C1C"/>
                </a:solidFill>
                <a:cs typeface="Verdana" pitchFamily="34" charset="0"/>
              </a:rPr>
              <a:t>Based on Isaiah 41: 17-18</a:t>
            </a:r>
          </a:p>
          <a:p>
            <a:r>
              <a:rPr lang="en-GB" b="1" dirty="0">
                <a:solidFill>
                  <a:srgbClr val="1C1C1C"/>
                </a:solidFill>
              </a:rPr>
              <a:t> </a:t>
            </a:r>
          </a:p>
        </p:txBody>
      </p:sp>
      <p:pic>
        <p:nvPicPr>
          <p:cNvPr id="6" name="Picture 5" descr="rain-clouds.png"/>
          <p:cNvPicPr>
            <a:picLocks noChangeAspect="1"/>
          </p:cNvPicPr>
          <p:nvPr/>
        </p:nvPicPr>
        <p:blipFill>
          <a:blip r:embed="rId2" cstate="print"/>
          <a:srcRect l="7778" t="11893" r="19841" b="27042"/>
          <a:stretch>
            <a:fillRect/>
          </a:stretch>
        </p:blipFill>
        <p:spPr>
          <a:xfrm>
            <a:off x="3703660" y="0"/>
            <a:ext cx="5716106" cy="3259183"/>
          </a:xfrm>
          <a:prstGeom prst="rect">
            <a:avLst/>
          </a:prstGeom>
        </p:spPr>
      </p:pic>
      <p:pic>
        <p:nvPicPr>
          <p:cNvPr id="4" name="Picture 2" descr="C:\Users\gsalter\AppData\Local\Microsoft\Windows\Temporary Internet Files\Content.IE5\JEZE5IVD\41636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713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67456"/>
            <a:ext cx="9144000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GB" sz="4000" b="1" dirty="0">
                <a:solidFill>
                  <a:srgbClr val="1C1C1C"/>
                </a:solidFill>
                <a:cs typeface="Verdana" pitchFamily="34" charset="0"/>
              </a:rPr>
              <a:t>…But I the Lord will </a:t>
            </a:r>
            <a:r>
              <a:rPr lang="en-GB" sz="4000" b="1" dirty="0" smtClean="0">
                <a:solidFill>
                  <a:srgbClr val="1C1C1C"/>
                </a:solidFill>
                <a:cs typeface="Verdana" pitchFamily="34" charset="0"/>
              </a:rPr>
              <a:t/>
            </a:r>
            <a:br>
              <a:rPr lang="en-GB" sz="4000" b="1" dirty="0" smtClean="0">
                <a:solidFill>
                  <a:srgbClr val="1C1C1C"/>
                </a:solidFill>
                <a:cs typeface="Verdana" pitchFamily="34" charset="0"/>
              </a:rPr>
            </a:br>
            <a:r>
              <a:rPr lang="en-GB" sz="4000" b="1" dirty="0" smtClean="0">
                <a:solidFill>
                  <a:srgbClr val="1C1C1C"/>
                </a:solidFill>
                <a:cs typeface="Verdana" pitchFamily="34" charset="0"/>
              </a:rPr>
              <a:t>answer </a:t>
            </a:r>
            <a:r>
              <a:rPr lang="en-GB" sz="4000" b="1" dirty="0">
                <a:solidFill>
                  <a:srgbClr val="1C1C1C"/>
                </a:solidFill>
                <a:cs typeface="Verdana" pitchFamily="34" charset="0"/>
              </a:rPr>
              <a:t>them.</a:t>
            </a:r>
          </a:p>
          <a:p>
            <a:r>
              <a:rPr lang="en-GB" sz="4000" b="1" dirty="0">
                <a:solidFill>
                  <a:srgbClr val="1C1C1C"/>
                </a:solidFill>
                <a:cs typeface="Verdana" pitchFamily="34" charset="0"/>
              </a:rPr>
              <a:t>I will make the rivers flow.</a:t>
            </a:r>
          </a:p>
          <a:p>
            <a:r>
              <a:rPr lang="en-GB" sz="4000" b="1" dirty="0">
                <a:solidFill>
                  <a:srgbClr val="1C1C1C"/>
                </a:solidFill>
                <a:cs typeface="Verdana" pitchFamily="34" charset="0"/>
              </a:rPr>
              <a:t>I will turn the desert </a:t>
            </a:r>
            <a:r>
              <a:rPr lang="en-GB" sz="4000" b="1" dirty="0" smtClean="0">
                <a:solidFill>
                  <a:srgbClr val="1C1C1C"/>
                </a:solidFill>
                <a:cs typeface="Verdana" pitchFamily="34" charset="0"/>
              </a:rPr>
              <a:t/>
            </a:r>
            <a:br>
              <a:rPr lang="en-GB" sz="4000" b="1" dirty="0" smtClean="0">
                <a:solidFill>
                  <a:srgbClr val="1C1C1C"/>
                </a:solidFill>
                <a:cs typeface="Verdana" pitchFamily="34" charset="0"/>
              </a:rPr>
            </a:br>
            <a:r>
              <a:rPr lang="en-GB" sz="4000" b="1" dirty="0" smtClean="0">
                <a:solidFill>
                  <a:srgbClr val="1C1C1C"/>
                </a:solidFill>
                <a:cs typeface="Verdana" pitchFamily="34" charset="0"/>
              </a:rPr>
              <a:t>into </a:t>
            </a:r>
            <a:r>
              <a:rPr lang="en-GB" sz="4000" b="1" dirty="0">
                <a:solidFill>
                  <a:srgbClr val="1C1C1C"/>
                </a:solidFill>
                <a:cs typeface="Verdana" pitchFamily="34" charset="0"/>
              </a:rPr>
              <a:t>pools of water,</a:t>
            </a:r>
          </a:p>
          <a:p>
            <a:r>
              <a:rPr lang="en-GB" sz="4000" b="1" dirty="0">
                <a:solidFill>
                  <a:srgbClr val="1C1C1C"/>
                </a:solidFill>
                <a:cs typeface="Verdana" pitchFamily="34" charset="0"/>
              </a:rPr>
              <a:t>and the dry ground </a:t>
            </a:r>
            <a:r>
              <a:rPr lang="en-GB" sz="4000" b="1" dirty="0" smtClean="0">
                <a:solidFill>
                  <a:srgbClr val="1C1C1C"/>
                </a:solidFill>
                <a:cs typeface="Verdana" pitchFamily="34" charset="0"/>
              </a:rPr>
              <a:t/>
            </a:r>
            <a:br>
              <a:rPr lang="en-GB" sz="4000" b="1" dirty="0" smtClean="0">
                <a:solidFill>
                  <a:srgbClr val="1C1C1C"/>
                </a:solidFill>
                <a:cs typeface="Verdana" pitchFamily="34" charset="0"/>
              </a:rPr>
            </a:br>
            <a:r>
              <a:rPr lang="en-GB" sz="4000" b="1" dirty="0" smtClean="0">
                <a:solidFill>
                  <a:srgbClr val="1C1C1C"/>
                </a:solidFill>
                <a:cs typeface="Verdana" pitchFamily="34" charset="0"/>
              </a:rPr>
              <a:t>into </a:t>
            </a:r>
            <a:r>
              <a:rPr lang="en-GB" sz="4000" b="1" dirty="0">
                <a:solidFill>
                  <a:srgbClr val="1C1C1C"/>
                </a:solidFill>
                <a:cs typeface="Verdana" pitchFamily="34" charset="0"/>
              </a:rPr>
              <a:t>springs</a:t>
            </a:r>
            <a:r>
              <a:rPr lang="ja-JP" altLang="en-GB" sz="4000" b="1">
                <a:solidFill>
                  <a:srgbClr val="1C1C1C"/>
                </a:solidFill>
                <a:cs typeface="Verdana" pitchFamily="34" charset="0"/>
              </a:rPr>
              <a:t>”</a:t>
            </a:r>
            <a:r>
              <a:rPr lang="en-GB" altLang="ja-JP" sz="4000" b="1" dirty="0">
                <a:solidFill>
                  <a:srgbClr val="1C1C1C"/>
                </a:solidFill>
                <a:cs typeface="Verdana" pitchFamily="34" charset="0"/>
              </a:rPr>
              <a:t> </a:t>
            </a:r>
          </a:p>
          <a:p>
            <a:endParaRPr lang="en-GB" sz="1600" b="1" dirty="0">
              <a:solidFill>
                <a:srgbClr val="1C1C1C"/>
              </a:solidFill>
              <a:cs typeface="Verdana" pitchFamily="34" charset="0"/>
            </a:endParaRPr>
          </a:p>
          <a:p>
            <a:r>
              <a:rPr lang="en-GB" sz="1600" b="1" dirty="0">
                <a:solidFill>
                  <a:srgbClr val="1C1C1C"/>
                </a:solidFill>
                <a:cs typeface="Verdana" pitchFamily="34" charset="0"/>
              </a:rPr>
              <a:t>Based on Isaiah 41: 17-18</a:t>
            </a:r>
          </a:p>
          <a:p>
            <a:r>
              <a:rPr lang="en-GB" b="1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6" name="Picture 5" descr="girl-with-t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89552" y="2888343"/>
            <a:ext cx="4860291" cy="4616300"/>
          </a:xfrm>
          <a:prstGeom prst="rect">
            <a:avLst/>
          </a:prstGeom>
        </p:spPr>
      </p:pic>
      <p:pic>
        <p:nvPicPr>
          <p:cNvPr id="7" name="Picture 2" descr="C:\Users\gsalter\AppData\Local\Microsoft\Windows\Temporary Internet Files\Content.IE5\JEZE5IVD\41636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713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49213" y="2157602"/>
            <a:ext cx="919956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GB" sz="4800" b="1" dirty="0">
                <a:solidFill>
                  <a:srgbClr val="1C1C1C"/>
                </a:solidFill>
                <a:cs typeface="Verdana" pitchFamily="34" charset="0"/>
              </a:rPr>
              <a:t>Water is a treasure of </a:t>
            </a:r>
            <a:r>
              <a:rPr lang="en-GB" sz="4800" b="1" dirty="0" smtClean="0">
                <a:solidFill>
                  <a:srgbClr val="1C1C1C"/>
                </a:solidFill>
                <a:cs typeface="Verdana" pitchFamily="34" charset="0"/>
              </a:rPr>
              <a:t>God’</a:t>
            </a:r>
            <a:r>
              <a:rPr lang="en-GB" altLang="ja-JP" sz="4800" b="1" dirty="0" smtClean="0">
                <a:solidFill>
                  <a:srgbClr val="1C1C1C"/>
                </a:solidFill>
                <a:cs typeface="Verdana" pitchFamily="34" charset="0"/>
              </a:rPr>
              <a:t>s world.</a:t>
            </a:r>
            <a:endParaRPr lang="en-GB" sz="4800" b="1" dirty="0">
              <a:solidFill>
                <a:srgbClr val="1C1C1C"/>
              </a:solidFill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5519738"/>
            <a:ext cx="9143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1C1C1C"/>
                </a:solidFill>
                <a:cs typeface="Verdana" pitchFamily="34" charset="0"/>
              </a:rPr>
              <a:t>Why is it so precious?</a:t>
            </a:r>
          </a:p>
        </p:txBody>
      </p:sp>
      <p:pic>
        <p:nvPicPr>
          <p:cNvPr id="7" name="Picture 6" descr="rainb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97114"/>
            <a:ext cx="3616753" cy="3078088"/>
          </a:xfrm>
          <a:prstGeom prst="rect">
            <a:avLst/>
          </a:prstGeom>
        </p:spPr>
      </p:pic>
      <p:pic>
        <p:nvPicPr>
          <p:cNvPr id="4" name="Picture 2" descr="C:\Users\gsalter\AppData\Local\Microsoft\Windows\Temporary Internet Files\Content.IE5\JEZE5IVD\54380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80343"/>
            <a:ext cx="9143999" cy="1533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eaLnBrk="1" fontAlgn="auto" hangingPunct="1">
              <a:spcAft>
                <a:spcPts val="0"/>
              </a:spcAft>
            </a:pPr>
            <a:r>
              <a:rPr kumimoji="0" lang="en-GB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uLnTx/>
                <a:uFillTx/>
                <a:latin typeface="Verdana" pitchFamily="34" charset="0"/>
                <a:ea typeface="+mj-ea"/>
                <a:cs typeface="Verdana" pitchFamily="34" charset="0"/>
              </a:rPr>
              <a:t>Meet </a:t>
            </a:r>
            <a:r>
              <a:rPr kumimoji="0" lang="en-GB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1C1C"/>
                </a:solidFill>
                <a:uLnTx/>
                <a:uFillTx/>
                <a:latin typeface="Verdana" pitchFamily="34" charset="0"/>
                <a:ea typeface="+mj-ea"/>
                <a:cs typeface="Verdana" pitchFamily="34" charset="0"/>
              </a:rPr>
              <a:t>Zimi</a:t>
            </a:r>
            <a:r>
              <a:rPr kumimoji="0" lang="en-GB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uLnTx/>
                <a:uFillTx/>
                <a:latin typeface="Verdana" pitchFamily="34" charset="0"/>
                <a:ea typeface="+mj-ea"/>
                <a:cs typeface="Verdana" pitchFamily="34" charset="0"/>
              </a:rPr>
              <a:t> to find </a:t>
            </a:r>
            <a:br>
              <a:rPr kumimoji="0" lang="en-GB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uLnTx/>
                <a:uFillTx/>
                <a:latin typeface="Verdana" pitchFamily="34" charset="0"/>
                <a:ea typeface="+mj-ea"/>
                <a:cs typeface="Verdana" pitchFamily="34" charset="0"/>
              </a:rPr>
            </a:br>
            <a:r>
              <a:rPr kumimoji="0" lang="en-GB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uLnTx/>
                <a:uFillTx/>
                <a:latin typeface="Verdana" pitchFamily="34" charset="0"/>
                <a:ea typeface="+mj-ea"/>
                <a:cs typeface="Verdana" pitchFamily="34" charset="0"/>
              </a:rPr>
              <a:t>out </a:t>
            </a:r>
            <a:r>
              <a:rPr lang="en-GB" sz="4800" b="1" dirty="0">
                <a:solidFill>
                  <a:srgbClr val="1C1C1C"/>
                </a:solidFill>
                <a:cs typeface="Verdana" pitchFamily="34" charset="0"/>
              </a:rPr>
              <a:t>why water is a </a:t>
            </a:r>
            <a:r>
              <a:rPr kumimoji="0" lang="en-GB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uLnTx/>
                <a:uFillTx/>
                <a:latin typeface="Verdana" pitchFamily="34" charset="0"/>
                <a:ea typeface="+mj-ea"/>
                <a:cs typeface="Verdana" pitchFamily="34" charset="0"/>
              </a:rPr>
              <a:t/>
            </a:r>
            <a:br>
              <a:rPr kumimoji="0" lang="en-GB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uLnTx/>
                <a:uFillTx/>
                <a:latin typeface="Verdana" pitchFamily="34" charset="0"/>
                <a:ea typeface="+mj-ea"/>
                <a:cs typeface="Verdana" pitchFamily="34" charset="0"/>
              </a:rPr>
            </a:br>
            <a:r>
              <a:rPr kumimoji="0" lang="en-GB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uLnTx/>
                <a:uFillTx/>
                <a:latin typeface="Verdana" pitchFamily="34" charset="0"/>
                <a:ea typeface="+mj-ea"/>
                <a:cs typeface="Verdana" pitchFamily="34" charset="0"/>
              </a:rPr>
              <a:t>precious treasure </a:t>
            </a:r>
            <a:br>
              <a:rPr kumimoji="0" lang="en-GB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uLnTx/>
                <a:uFillTx/>
                <a:latin typeface="Verdana" pitchFamily="34" charset="0"/>
                <a:ea typeface="+mj-ea"/>
                <a:cs typeface="Verdana" pitchFamily="34" charset="0"/>
              </a:rPr>
            </a:br>
            <a:r>
              <a:rPr kumimoji="0" lang="en-GB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uLnTx/>
                <a:uFillTx/>
                <a:latin typeface="Verdana" pitchFamily="34" charset="0"/>
                <a:ea typeface="+mj-ea"/>
                <a:cs typeface="Verdana" pitchFamily="34" charset="0"/>
              </a:rPr>
              <a:t>to her.</a:t>
            </a:r>
          </a:p>
        </p:txBody>
      </p:sp>
      <p:pic>
        <p:nvPicPr>
          <p:cNvPr id="5" name="Picture 2" descr="C:\Users\gsalter\AppData\Local\Microsoft\Windows\Temporary Internet Files\Content.IE5\VHK1R5KS\54483[2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5195435" y="1594077"/>
            <a:ext cx="31480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00"/>
                </a:solidFill>
                <a:cs typeface="Verdana" pitchFamily="34" charset="0"/>
              </a:rPr>
              <a:t>Hi</a:t>
            </a:r>
            <a:r>
              <a:rPr lang="en-GB" dirty="0" smtClean="0">
                <a:solidFill>
                  <a:srgbClr val="000000"/>
                </a:solidFill>
                <a:cs typeface="Verdana" pitchFamily="34" charset="0"/>
              </a:rPr>
              <a:t>!</a:t>
            </a:r>
          </a:p>
          <a:p>
            <a:endParaRPr lang="en-GB" dirty="0">
              <a:solidFill>
                <a:srgbClr val="000000"/>
              </a:solidFill>
              <a:cs typeface="Verdana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cs typeface="Verdana" pitchFamily="34" charset="0"/>
              </a:rPr>
              <a:t>My </a:t>
            </a:r>
            <a:r>
              <a:rPr lang="en-GB" b="1" dirty="0">
                <a:solidFill>
                  <a:srgbClr val="FC0018"/>
                </a:solidFill>
                <a:cs typeface="Verdana" pitchFamily="34" charset="0"/>
              </a:rPr>
              <a:t>name</a:t>
            </a:r>
            <a:r>
              <a:rPr lang="en-GB" dirty="0">
                <a:solidFill>
                  <a:srgbClr val="000000"/>
                </a:solidFill>
                <a:cs typeface="Verdana" pitchFamily="34" charset="0"/>
              </a:rPr>
              <a:t> is</a:t>
            </a:r>
            <a:r>
              <a:rPr lang="en-GB" dirty="0">
                <a:solidFill>
                  <a:srgbClr val="34B6E4"/>
                </a:solidFill>
                <a:cs typeface="Verdana" pitchFamily="34" charset="0"/>
              </a:rPr>
              <a:t> </a:t>
            </a:r>
            <a:r>
              <a:rPr lang="en-GB" b="1" dirty="0" err="1">
                <a:solidFill>
                  <a:srgbClr val="34B6E4"/>
                </a:solidFill>
                <a:cs typeface="Verdana" pitchFamily="34" charset="0"/>
              </a:rPr>
              <a:t>Zimi</a:t>
            </a:r>
            <a:r>
              <a:rPr lang="en-GB" dirty="0">
                <a:solidFill>
                  <a:srgbClr val="000000"/>
                </a:solidFill>
                <a:cs typeface="Verdana" pitchFamily="34" charset="0"/>
              </a:rPr>
              <a:t>.</a:t>
            </a:r>
          </a:p>
          <a:p>
            <a:endParaRPr lang="en-GB" dirty="0">
              <a:solidFill>
                <a:srgbClr val="000000"/>
              </a:solidFill>
              <a:cs typeface="Verdana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cs typeface="Verdana" pitchFamily="34" charset="0"/>
              </a:rPr>
              <a:t>I am 10.</a:t>
            </a:r>
          </a:p>
          <a:p>
            <a:endParaRPr lang="en-GB" dirty="0">
              <a:solidFill>
                <a:srgbClr val="000000"/>
              </a:solidFill>
              <a:cs typeface="Verdana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cs typeface="Verdana" pitchFamily="34" charset="0"/>
              </a:rPr>
              <a:t>I live in a </a:t>
            </a:r>
            <a:r>
              <a:rPr lang="en-GB" b="1" dirty="0">
                <a:solidFill>
                  <a:srgbClr val="8FD400"/>
                </a:solidFill>
                <a:cs typeface="Verdana" pitchFamily="34" charset="0"/>
              </a:rPr>
              <a:t>village</a:t>
            </a:r>
            <a:r>
              <a:rPr lang="en-GB" dirty="0">
                <a:solidFill>
                  <a:srgbClr val="000000"/>
                </a:solidFill>
                <a:cs typeface="Verdana" pitchFamily="34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cs typeface="Verdana" pitchFamily="34" charset="0"/>
              </a:rPr>
              <a:t/>
            </a:r>
            <a:br>
              <a:rPr lang="en-GB" dirty="0" smtClean="0">
                <a:solidFill>
                  <a:srgbClr val="000000"/>
                </a:solidFill>
                <a:cs typeface="Verdana" pitchFamily="34" charset="0"/>
              </a:rPr>
            </a:br>
            <a:r>
              <a:rPr lang="en-GB" dirty="0" smtClean="0">
                <a:solidFill>
                  <a:srgbClr val="000000"/>
                </a:solidFill>
                <a:cs typeface="Verdana" pitchFamily="34" charset="0"/>
              </a:rPr>
              <a:t>in </a:t>
            </a:r>
            <a:r>
              <a:rPr lang="en-GB" b="1" dirty="0">
                <a:solidFill>
                  <a:srgbClr val="FC0018"/>
                </a:solidFill>
                <a:cs typeface="Verdana" pitchFamily="34" charset="0"/>
              </a:rPr>
              <a:t>Zimbabwe</a:t>
            </a:r>
            <a:r>
              <a:rPr lang="en-GB" dirty="0">
                <a:solidFill>
                  <a:srgbClr val="000000"/>
                </a:solidFill>
                <a:cs typeface="Verdana" pitchFamily="34" charset="0"/>
              </a:rPr>
              <a:t>.</a:t>
            </a:r>
          </a:p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 rot="-120000">
            <a:off x="580842" y="765174"/>
            <a:ext cx="3489963" cy="5026025"/>
            <a:chOff x="653412" y="765174"/>
            <a:chExt cx="3489963" cy="5026025"/>
          </a:xfrm>
        </p:grpSpPr>
        <p:pic>
          <p:nvPicPr>
            <p:cNvPr id="12291" name="Picture 2" descr="http://red/Pics/55000/5447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7293" y="1104221"/>
              <a:ext cx="3109913" cy="4662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border black.png"/>
            <p:cNvPicPr>
              <a:picLocks noChangeAspect="1"/>
            </p:cNvPicPr>
            <p:nvPr/>
          </p:nvPicPr>
          <p:blipFill>
            <a:blip r:embed="rId4" cstate="print"/>
            <a:srcRect t="41481"/>
            <a:stretch>
              <a:fillRect/>
            </a:stretch>
          </p:blipFill>
          <p:spPr>
            <a:xfrm>
              <a:off x="653412" y="765174"/>
              <a:ext cx="3489963" cy="5026025"/>
            </a:xfrm>
            <a:prstGeom prst="rect">
              <a:avLst/>
            </a:prstGeom>
          </p:spPr>
        </p:pic>
      </p:grpSp>
      <p:pic>
        <p:nvPicPr>
          <p:cNvPr id="9" name="Picture 8" descr="pink-flow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89788" y="1312864"/>
            <a:ext cx="921801" cy="850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646793" y="1118734"/>
            <a:ext cx="356235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cs typeface="Verdana" pitchFamily="34" charset="0"/>
              </a:rPr>
              <a:t>I </a:t>
            </a:r>
            <a:r>
              <a:rPr lang="en-GB" b="1" dirty="0">
                <a:solidFill>
                  <a:srgbClr val="FC0018"/>
                </a:solidFill>
                <a:cs typeface="Verdana" pitchFamily="34" charset="0"/>
              </a:rPr>
              <a:t>live</a:t>
            </a:r>
            <a:r>
              <a:rPr lang="en-GB" dirty="0">
                <a:cs typeface="Verdana" pitchFamily="34" charset="0"/>
              </a:rPr>
              <a:t> with my </a:t>
            </a:r>
            <a:r>
              <a:rPr lang="en-GB" dirty="0" smtClean="0">
                <a:cs typeface="Verdana" pitchFamily="34" charset="0"/>
              </a:rPr>
              <a:t/>
            </a:r>
            <a:br>
              <a:rPr lang="en-GB" dirty="0" smtClean="0">
                <a:cs typeface="Verdana" pitchFamily="34" charset="0"/>
              </a:rPr>
            </a:br>
            <a:r>
              <a:rPr lang="en-GB" b="1" dirty="0" smtClean="0">
                <a:solidFill>
                  <a:srgbClr val="FC0018"/>
                </a:solidFill>
                <a:cs typeface="Verdana" pitchFamily="34" charset="0"/>
              </a:rPr>
              <a:t>Aunt </a:t>
            </a:r>
            <a:r>
              <a:rPr lang="en-GB" dirty="0">
                <a:cs typeface="Verdana" pitchFamily="34" charset="0"/>
              </a:rPr>
              <a:t>because my </a:t>
            </a:r>
            <a:r>
              <a:rPr lang="en-GB" b="1" dirty="0">
                <a:solidFill>
                  <a:srgbClr val="34B6E4"/>
                </a:solidFill>
                <a:cs typeface="Verdana" pitchFamily="34" charset="0"/>
              </a:rPr>
              <a:t>mum died</a:t>
            </a:r>
            <a:r>
              <a:rPr lang="en-GB" dirty="0">
                <a:cs typeface="Verdana" pitchFamily="34" charset="0"/>
              </a:rPr>
              <a:t> a </a:t>
            </a:r>
            <a:r>
              <a:rPr lang="en-GB" dirty="0" smtClean="0">
                <a:cs typeface="Verdana" pitchFamily="34" charset="0"/>
              </a:rPr>
              <a:t/>
            </a:r>
            <a:br>
              <a:rPr lang="en-GB" dirty="0" smtClean="0">
                <a:cs typeface="Verdana" pitchFamily="34" charset="0"/>
              </a:rPr>
            </a:br>
            <a:r>
              <a:rPr lang="en-GB" dirty="0" smtClean="0">
                <a:cs typeface="Verdana" pitchFamily="34" charset="0"/>
              </a:rPr>
              <a:t>few years ago. </a:t>
            </a:r>
            <a:br>
              <a:rPr lang="en-GB" dirty="0" smtClean="0">
                <a:cs typeface="Verdana" pitchFamily="34" charset="0"/>
              </a:rPr>
            </a:br>
            <a:endParaRPr lang="en-GB" dirty="0">
              <a:cs typeface="Verdana" pitchFamily="34" charset="0"/>
            </a:endParaRPr>
          </a:p>
          <a:p>
            <a:r>
              <a:rPr lang="en-GB" dirty="0">
                <a:cs typeface="Verdana" pitchFamily="34" charset="0"/>
              </a:rPr>
              <a:t>I </a:t>
            </a:r>
            <a:r>
              <a:rPr lang="en-GB" b="1" dirty="0">
                <a:solidFill>
                  <a:srgbClr val="34B6E4"/>
                </a:solidFill>
                <a:cs typeface="Verdana" pitchFamily="34" charset="0"/>
              </a:rPr>
              <a:t>feel sad </a:t>
            </a:r>
            <a:r>
              <a:rPr lang="en-GB" dirty="0">
                <a:cs typeface="Verdana" pitchFamily="34" charset="0"/>
              </a:rPr>
              <a:t>when </a:t>
            </a:r>
            <a:r>
              <a:rPr lang="en-GB" dirty="0" smtClean="0">
                <a:cs typeface="Verdana" pitchFamily="34" charset="0"/>
              </a:rPr>
              <a:t/>
            </a:r>
            <a:br>
              <a:rPr lang="en-GB" dirty="0" smtClean="0">
                <a:cs typeface="Verdana" pitchFamily="34" charset="0"/>
              </a:rPr>
            </a:br>
            <a:r>
              <a:rPr lang="en-GB" dirty="0" smtClean="0">
                <a:cs typeface="Verdana" pitchFamily="34" charset="0"/>
              </a:rPr>
              <a:t>I </a:t>
            </a:r>
            <a:r>
              <a:rPr lang="en-GB" dirty="0">
                <a:cs typeface="Verdana" pitchFamily="34" charset="0"/>
              </a:rPr>
              <a:t>remember my </a:t>
            </a:r>
            <a:r>
              <a:rPr lang="en-GB" dirty="0" smtClean="0">
                <a:cs typeface="Verdana" pitchFamily="34" charset="0"/>
              </a:rPr>
              <a:t/>
            </a:r>
            <a:br>
              <a:rPr lang="en-GB" dirty="0" smtClean="0">
                <a:cs typeface="Verdana" pitchFamily="34" charset="0"/>
              </a:rPr>
            </a:br>
            <a:r>
              <a:rPr lang="en-GB" dirty="0" smtClean="0">
                <a:cs typeface="Verdana" pitchFamily="34" charset="0"/>
              </a:rPr>
              <a:t>mum </a:t>
            </a:r>
            <a:r>
              <a:rPr lang="en-GB" dirty="0">
                <a:cs typeface="Verdana" pitchFamily="34" charset="0"/>
              </a:rPr>
              <a:t>but Auntie Judith </a:t>
            </a:r>
            <a:r>
              <a:rPr lang="en-GB" b="1" dirty="0">
                <a:solidFill>
                  <a:srgbClr val="8FD400"/>
                </a:solidFill>
                <a:cs typeface="Verdana" pitchFamily="34" charset="0"/>
              </a:rPr>
              <a:t>cares</a:t>
            </a:r>
            <a:r>
              <a:rPr lang="en-GB" dirty="0">
                <a:cs typeface="Verdana" pitchFamily="34" charset="0"/>
              </a:rPr>
              <a:t> for </a:t>
            </a:r>
            <a:r>
              <a:rPr lang="en-GB" dirty="0" smtClean="0">
                <a:cs typeface="Verdana" pitchFamily="34" charset="0"/>
              </a:rPr>
              <a:t/>
            </a:r>
            <a:br>
              <a:rPr lang="en-GB" dirty="0" smtClean="0">
                <a:cs typeface="Verdana" pitchFamily="34" charset="0"/>
              </a:rPr>
            </a:br>
            <a:r>
              <a:rPr lang="en-GB" dirty="0" smtClean="0">
                <a:cs typeface="Verdana" pitchFamily="34" charset="0"/>
              </a:rPr>
              <a:t>me </a:t>
            </a:r>
            <a:r>
              <a:rPr lang="en-GB" dirty="0">
                <a:cs typeface="Verdana" pitchFamily="34" charset="0"/>
              </a:rPr>
              <a:t>well. </a:t>
            </a:r>
            <a:endParaRPr lang="en-GB" dirty="0" smtClean="0">
              <a:cs typeface="Verdana" pitchFamily="34" charset="0"/>
            </a:endParaRPr>
          </a:p>
          <a:p>
            <a:r>
              <a:rPr lang="en-GB" dirty="0" smtClean="0">
                <a:cs typeface="Verdana" pitchFamily="34" charset="0"/>
              </a:rPr>
              <a:t/>
            </a:r>
            <a:br>
              <a:rPr lang="en-GB" dirty="0" smtClean="0">
                <a:cs typeface="Verdana" pitchFamily="34" charset="0"/>
              </a:rPr>
            </a:br>
            <a:r>
              <a:rPr lang="en-GB" dirty="0" smtClean="0">
                <a:cs typeface="Verdana" pitchFamily="34" charset="0"/>
              </a:rPr>
              <a:t>I </a:t>
            </a:r>
            <a:r>
              <a:rPr lang="en-GB" dirty="0">
                <a:cs typeface="Verdana" pitchFamily="34" charset="0"/>
              </a:rPr>
              <a:t>am </a:t>
            </a:r>
            <a:r>
              <a:rPr lang="en-GB" b="1" dirty="0">
                <a:solidFill>
                  <a:srgbClr val="34B6E4"/>
                </a:solidFill>
                <a:cs typeface="Verdana" pitchFamily="34" charset="0"/>
              </a:rPr>
              <a:t>happy</a:t>
            </a:r>
            <a:r>
              <a:rPr lang="en-GB" dirty="0">
                <a:cs typeface="Verdana" pitchFamily="34" charset="0"/>
              </a:rPr>
              <a:t> to live here with my </a:t>
            </a:r>
            <a:r>
              <a:rPr lang="en-GB" b="1" dirty="0">
                <a:solidFill>
                  <a:srgbClr val="FC0018"/>
                </a:solidFill>
                <a:cs typeface="Verdana" pitchFamily="34" charset="0"/>
              </a:rPr>
              <a:t>family</a:t>
            </a:r>
            <a:r>
              <a:rPr lang="en-GB" dirty="0">
                <a:cs typeface="Verdana" pitchFamily="34" charset="0"/>
              </a:rPr>
              <a:t>.  </a:t>
            </a:r>
          </a:p>
        </p:txBody>
      </p:sp>
      <p:grpSp>
        <p:nvGrpSpPr>
          <p:cNvPr id="6" name="Group 5"/>
          <p:cNvGrpSpPr/>
          <p:nvPr/>
        </p:nvGrpSpPr>
        <p:grpSpPr>
          <a:xfrm rot="120000">
            <a:off x="5073012" y="765174"/>
            <a:ext cx="3489963" cy="5026025"/>
            <a:chOff x="653412" y="765174"/>
            <a:chExt cx="3489963" cy="5026025"/>
          </a:xfrm>
        </p:grpSpPr>
        <p:pic>
          <p:nvPicPr>
            <p:cNvPr id="7" name="Picture 2" descr="http://red/Pics/55000/5447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7293" y="1104221"/>
              <a:ext cx="3109913" cy="4662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border black.png"/>
            <p:cNvPicPr>
              <a:picLocks noChangeAspect="1"/>
            </p:cNvPicPr>
            <p:nvPr/>
          </p:nvPicPr>
          <p:blipFill>
            <a:blip r:embed="rId4" cstate="print"/>
            <a:srcRect t="41481"/>
            <a:stretch>
              <a:fillRect/>
            </a:stretch>
          </p:blipFill>
          <p:spPr>
            <a:xfrm>
              <a:off x="653412" y="765174"/>
              <a:ext cx="3489963" cy="5026025"/>
            </a:xfrm>
            <a:prstGeom prst="rect">
              <a:avLst/>
            </a:prstGeom>
          </p:spPr>
        </p:pic>
      </p:grpSp>
      <p:pic>
        <p:nvPicPr>
          <p:cNvPr id="9" name="Picture 8" descr="hear-doodle-x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4599" y="4234614"/>
            <a:ext cx="1052938" cy="1029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4954135" y="1908175"/>
            <a:ext cx="372745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cs typeface="Verdana" pitchFamily="34" charset="0"/>
              </a:rPr>
              <a:t>I think </a:t>
            </a:r>
            <a:r>
              <a:rPr lang="en-GB" b="1" dirty="0">
                <a:solidFill>
                  <a:srgbClr val="FC0018"/>
                </a:solidFill>
                <a:cs typeface="Verdana" pitchFamily="34" charset="0"/>
              </a:rPr>
              <a:t>water</a:t>
            </a:r>
            <a:r>
              <a:rPr lang="en-GB" dirty="0">
                <a:cs typeface="Verdana" pitchFamily="34" charset="0"/>
              </a:rPr>
              <a:t> </a:t>
            </a:r>
          </a:p>
          <a:p>
            <a:r>
              <a:rPr lang="en-GB" dirty="0">
                <a:cs typeface="Verdana" pitchFamily="34" charset="0"/>
              </a:rPr>
              <a:t>is very </a:t>
            </a:r>
          </a:p>
          <a:p>
            <a:r>
              <a:rPr lang="en-GB" b="1" dirty="0">
                <a:solidFill>
                  <a:srgbClr val="34B6E4"/>
                </a:solidFill>
                <a:cs typeface="Verdana" pitchFamily="34" charset="0"/>
              </a:rPr>
              <a:t>precious</a:t>
            </a:r>
            <a:r>
              <a:rPr lang="en-GB" dirty="0">
                <a:cs typeface="Verdana" pitchFamily="34" charset="0"/>
              </a:rPr>
              <a:t>. </a:t>
            </a:r>
          </a:p>
          <a:p>
            <a:endParaRPr lang="en-GB" dirty="0">
              <a:cs typeface="Verdana" pitchFamily="34" charset="0"/>
            </a:endParaRPr>
          </a:p>
          <a:p>
            <a:r>
              <a:rPr lang="en-GB" dirty="0">
                <a:cs typeface="Verdana" pitchFamily="34" charset="0"/>
              </a:rPr>
              <a:t>In my </a:t>
            </a:r>
            <a:r>
              <a:rPr lang="en-GB" b="1" dirty="0">
                <a:solidFill>
                  <a:srgbClr val="8FD400"/>
                </a:solidFill>
                <a:cs typeface="Verdana" pitchFamily="34" charset="0"/>
              </a:rPr>
              <a:t>village</a:t>
            </a:r>
            <a:r>
              <a:rPr lang="en-GB" dirty="0">
                <a:cs typeface="Verdana" pitchFamily="34" charset="0"/>
              </a:rPr>
              <a:t> </a:t>
            </a:r>
            <a:r>
              <a:rPr lang="en-GB" dirty="0" smtClean="0">
                <a:cs typeface="Verdana" pitchFamily="34" charset="0"/>
              </a:rPr>
              <a:t/>
            </a:r>
            <a:br>
              <a:rPr lang="en-GB" dirty="0" smtClean="0">
                <a:cs typeface="Verdana" pitchFamily="34" charset="0"/>
              </a:rPr>
            </a:br>
            <a:r>
              <a:rPr lang="en-GB" dirty="0" smtClean="0">
                <a:cs typeface="Verdana" pitchFamily="34" charset="0"/>
              </a:rPr>
              <a:t>there </a:t>
            </a:r>
            <a:r>
              <a:rPr lang="en-GB" dirty="0">
                <a:cs typeface="Verdana" pitchFamily="34" charset="0"/>
              </a:rPr>
              <a:t>is </a:t>
            </a:r>
            <a:r>
              <a:rPr lang="en-GB" b="1" dirty="0">
                <a:solidFill>
                  <a:srgbClr val="FC0018"/>
                </a:solidFill>
                <a:cs typeface="Verdana" pitchFamily="34" charset="0"/>
              </a:rPr>
              <a:t>little rain</a:t>
            </a:r>
            <a:r>
              <a:rPr lang="en-GB" dirty="0">
                <a:cs typeface="Verdana" pitchFamily="34" charset="0"/>
              </a:rPr>
              <a:t>.</a:t>
            </a:r>
          </a:p>
          <a:p>
            <a:endParaRPr lang="en-GB" sz="3200" dirty="0">
              <a:cs typeface="Verdana" pitchFamily="34" charset="0"/>
            </a:endParaRPr>
          </a:p>
          <a:p>
            <a:endParaRPr lang="en-GB" sz="3200" dirty="0">
              <a:cs typeface="Verdana" pitchFamily="34" charset="0"/>
            </a:endParaRPr>
          </a:p>
          <a:p>
            <a:endParaRPr lang="en-GB" sz="3200" dirty="0">
              <a:cs typeface="Verdana" pitchFamily="34" charset="0"/>
            </a:endParaRPr>
          </a:p>
          <a:p>
            <a:endParaRPr lang="en-GB" sz="3200" dirty="0">
              <a:cs typeface="Verdana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6387" name="Picture 2" descr="http://red/Pics/55000/54481.jpg"/>
          <p:cNvPicPr>
            <a:picLocks noChangeAspect="1" noChangeArrowheads="1"/>
          </p:cNvPicPr>
          <p:nvPr/>
        </p:nvPicPr>
        <p:blipFill>
          <a:blip r:embed="rId3" cstate="print"/>
          <a:srcRect r="7196" b="7171"/>
          <a:stretch>
            <a:fillRect/>
          </a:stretch>
        </p:blipFill>
        <p:spPr bwMode="auto">
          <a:xfrm rot="21480000">
            <a:off x="660219" y="960718"/>
            <a:ext cx="3357562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order black.png"/>
          <p:cNvPicPr>
            <a:picLocks noChangeAspect="1"/>
          </p:cNvPicPr>
          <p:nvPr/>
        </p:nvPicPr>
        <p:blipFill>
          <a:blip r:embed="rId4" cstate="print"/>
          <a:srcRect b="63194"/>
          <a:stretch>
            <a:fillRect/>
          </a:stretch>
        </p:blipFill>
        <p:spPr>
          <a:xfrm rot="21480000">
            <a:off x="614362" y="933450"/>
            <a:ext cx="3428999" cy="2395537"/>
          </a:xfrm>
          <a:prstGeom prst="rect">
            <a:avLst/>
          </a:prstGeom>
        </p:spPr>
      </p:pic>
      <p:pic>
        <p:nvPicPr>
          <p:cNvPr id="16388" name="Picture 4" descr="http://red/Pics/55000/542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0000">
            <a:off x="620960" y="3669944"/>
            <a:ext cx="335915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rder black.png"/>
          <p:cNvPicPr>
            <a:picLocks noChangeAspect="1"/>
          </p:cNvPicPr>
          <p:nvPr/>
        </p:nvPicPr>
        <p:blipFill>
          <a:blip r:embed="rId4" cstate="print"/>
          <a:srcRect b="63194"/>
          <a:stretch>
            <a:fillRect/>
          </a:stretch>
        </p:blipFill>
        <p:spPr>
          <a:xfrm rot="120000">
            <a:off x="576752" y="3638559"/>
            <a:ext cx="3428999" cy="2381697"/>
          </a:xfrm>
          <a:prstGeom prst="rect">
            <a:avLst/>
          </a:prstGeom>
        </p:spPr>
      </p:pic>
      <p:pic>
        <p:nvPicPr>
          <p:cNvPr id="10" name="Picture 9" descr="sun-x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3866" y="478972"/>
            <a:ext cx="1448102" cy="134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4946650" y="1757363"/>
            <a:ext cx="372745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cs typeface="Verdana" pitchFamily="34" charset="0"/>
              </a:rPr>
              <a:t>When the </a:t>
            </a:r>
            <a:r>
              <a:rPr lang="en-GB" b="1" dirty="0">
                <a:solidFill>
                  <a:srgbClr val="FC0018"/>
                </a:solidFill>
                <a:cs typeface="Verdana" pitchFamily="34" charset="0"/>
              </a:rPr>
              <a:t>wells</a:t>
            </a:r>
            <a:r>
              <a:rPr lang="en-GB" dirty="0">
                <a:cs typeface="Verdana" pitchFamily="34" charset="0"/>
              </a:rPr>
              <a:t> </a:t>
            </a:r>
            <a:r>
              <a:rPr lang="en-GB" dirty="0" smtClean="0">
                <a:cs typeface="Verdana" pitchFamily="34" charset="0"/>
              </a:rPr>
              <a:t/>
            </a:r>
            <a:br>
              <a:rPr lang="en-GB" dirty="0" smtClean="0">
                <a:cs typeface="Verdana" pitchFamily="34" charset="0"/>
              </a:rPr>
            </a:br>
            <a:r>
              <a:rPr lang="en-GB" dirty="0" smtClean="0">
                <a:cs typeface="Verdana" pitchFamily="34" charset="0"/>
              </a:rPr>
              <a:t>had </a:t>
            </a:r>
            <a:r>
              <a:rPr lang="en-GB" dirty="0">
                <a:cs typeface="Verdana" pitchFamily="34" charset="0"/>
              </a:rPr>
              <a:t>no </a:t>
            </a:r>
            <a:r>
              <a:rPr lang="en-GB" b="1" dirty="0">
                <a:solidFill>
                  <a:srgbClr val="34B6E4"/>
                </a:solidFill>
                <a:cs typeface="Verdana" pitchFamily="34" charset="0"/>
              </a:rPr>
              <a:t>water</a:t>
            </a:r>
            <a:r>
              <a:rPr lang="en-GB" dirty="0">
                <a:cs typeface="Verdana" pitchFamily="34" charset="0"/>
              </a:rPr>
              <a:t> we </a:t>
            </a:r>
            <a:r>
              <a:rPr lang="en-GB" dirty="0" smtClean="0">
                <a:cs typeface="Verdana" pitchFamily="34" charset="0"/>
              </a:rPr>
              <a:t/>
            </a:r>
            <a:br>
              <a:rPr lang="en-GB" dirty="0" smtClean="0">
                <a:cs typeface="Verdana" pitchFamily="34" charset="0"/>
              </a:rPr>
            </a:br>
            <a:r>
              <a:rPr lang="en-GB" dirty="0" smtClean="0">
                <a:cs typeface="Verdana" pitchFamily="34" charset="0"/>
              </a:rPr>
              <a:t>had </a:t>
            </a:r>
            <a:r>
              <a:rPr lang="en-GB" dirty="0">
                <a:cs typeface="Verdana" pitchFamily="34" charset="0"/>
              </a:rPr>
              <a:t>to </a:t>
            </a:r>
            <a:r>
              <a:rPr lang="en-GB" b="1" dirty="0">
                <a:solidFill>
                  <a:srgbClr val="34B6E4"/>
                </a:solidFill>
                <a:cs typeface="Verdana" pitchFamily="34" charset="0"/>
              </a:rPr>
              <a:t>travel</a:t>
            </a:r>
            <a:r>
              <a:rPr lang="en-GB" dirty="0">
                <a:cs typeface="Verdana" pitchFamily="34" charset="0"/>
              </a:rPr>
              <a:t> for </a:t>
            </a:r>
            <a:r>
              <a:rPr lang="en-GB" dirty="0" smtClean="0">
                <a:cs typeface="Verdana" pitchFamily="34" charset="0"/>
              </a:rPr>
              <a:t/>
            </a:r>
            <a:br>
              <a:rPr lang="en-GB" dirty="0" smtClean="0">
                <a:cs typeface="Verdana" pitchFamily="34" charset="0"/>
              </a:rPr>
            </a:br>
            <a:r>
              <a:rPr lang="en-GB" b="1" dirty="0" smtClean="0">
                <a:solidFill>
                  <a:srgbClr val="FC0018"/>
                </a:solidFill>
                <a:cs typeface="Verdana" pitchFamily="34" charset="0"/>
              </a:rPr>
              <a:t>hours</a:t>
            </a:r>
            <a:r>
              <a:rPr lang="en-GB" dirty="0" smtClean="0">
                <a:cs typeface="Verdana" pitchFamily="34" charset="0"/>
              </a:rPr>
              <a:t> </a:t>
            </a:r>
            <a:r>
              <a:rPr lang="en-GB" dirty="0">
                <a:cs typeface="Verdana" pitchFamily="34" charset="0"/>
              </a:rPr>
              <a:t>to fetch </a:t>
            </a:r>
            <a:r>
              <a:rPr lang="en-GB" dirty="0" smtClean="0">
                <a:cs typeface="Verdana" pitchFamily="34" charset="0"/>
              </a:rPr>
              <a:t/>
            </a:r>
            <a:br>
              <a:rPr lang="en-GB" dirty="0" smtClean="0">
                <a:cs typeface="Verdana" pitchFamily="34" charset="0"/>
              </a:rPr>
            </a:br>
            <a:r>
              <a:rPr lang="en-GB" dirty="0" smtClean="0">
                <a:cs typeface="Verdana" pitchFamily="34" charset="0"/>
              </a:rPr>
              <a:t>water </a:t>
            </a:r>
            <a:r>
              <a:rPr lang="en-GB" dirty="0">
                <a:cs typeface="Verdana" pitchFamily="34" charset="0"/>
              </a:rPr>
              <a:t>from </a:t>
            </a:r>
            <a:r>
              <a:rPr lang="en-GB" dirty="0" smtClean="0">
                <a:cs typeface="Verdana" pitchFamily="34" charset="0"/>
              </a:rPr>
              <a:t/>
            </a:r>
            <a:br>
              <a:rPr lang="en-GB" dirty="0" smtClean="0">
                <a:cs typeface="Verdana" pitchFamily="34" charset="0"/>
              </a:rPr>
            </a:br>
            <a:r>
              <a:rPr lang="en-GB" dirty="0" smtClean="0">
                <a:cs typeface="Verdana" pitchFamily="34" charset="0"/>
              </a:rPr>
              <a:t>another </a:t>
            </a:r>
            <a:r>
              <a:rPr lang="en-GB" b="1" dirty="0">
                <a:solidFill>
                  <a:srgbClr val="8FD400"/>
                </a:solidFill>
                <a:cs typeface="Verdana" pitchFamily="34" charset="0"/>
              </a:rPr>
              <a:t>village</a:t>
            </a:r>
            <a:r>
              <a:rPr lang="en-GB" dirty="0">
                <a:cs typeface="Verdana" pitchFamily="34" charset="0"/>
              </a:rPr>
              <a:t>.</a:t>
            </a:r>
          </a:p>
          <a:p>
            <a:endParaRPr lang="en-GB" sz="3200" dirty="0">
              <a:cs typeface="Verdana" pitchFamily="34" charset="0"/>
            </a:endParaRPr>
          </a:p>
          <a:p>
            <a:endParaRPr lang="en-GB" sz="3200" dirty="0">
              <a:cs typeface="Verdana" pitchFamily="34" charset="0"/>
            </a:endParaRPr>
          </a:p>
          <a:p>
            <a:endParaRPr lang="en-GB" sz="3200" dirty="0">
              <a:cs typeface="Verdana" pitchFamily="34" charset="0"/>
            </a:endParaRPr>
          </a:p>
          <a:p>
            <a:endParaRPr lang="en-GB" sz="3200" dirty="0">
              <a:cs typeface="Verdana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8435" name="Picture 2" descr="http://red/Pics/55000/544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20000">
            <a:off x="628650" y="1795463"/>
            <a:ext cx="3420963" cy="228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order black.png"/>
          <p:cNvPicPr>
            <a:picLocks noChangeAspect="1"/>
          </p:cNvPicPr>
          <p:nvPr/>
        </p:nvPicPr>
        <p:blipFill>
          <a:blip r:embed="rId4" cstate="print"/>
          <a:srcRect b="62222"/>
          <a:stretch>
            <a:fillRect/>
          </a:stretch>
        </p:blipFill>
        <p:spPr>
          <a:xfrm rot="-120000">
            <a:off x="595669" y="1770655"/>
            <a:ext cx="3481345" cy="2506063"/>
          </a:xfrm>
          <a:prstGeom prst="rect">
            <a:avLst/>
          </a:prstGeom>
        </p:spPr>
      </p:pic>
      <p:pic>
        <p:nvPicPr>
          <p:cNvPr id="6" name="Picture 5" descr="little-guy-x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96518" y="4141108"/>
            <a:ext cx="1991262" cy="2230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FOD_New_blank">
  <a:themeElements>
    <a:clrScheme name="">
      <a:dk1>
        <a:srgbClr val="003F47"/>
      </a:dk1>
      <a:lt1>
        <a:srgbClr val="FFFFFF"/>
      </a:lt1>
      <a:dk2>
        <a:srgbClr val="047AAE"/>
      </a:dk2>
      <a:lt2>
        <a:srgbClr val="435608"/>
      </a:lt2>
      <a:accent1>
        <a:srgbClr val="98BB0E"/>
      </a:accent1>
      <a:accent2>
        <a:srgbClr val="047AAE"/>
      </a:accent2>
      <a:accent3>
        <a:srgbClr val="FFFFFF"/>
      </a:accent3>
      <a:accent4>
        <a:srgbClr val="00343B"/>
      </a:accent4>
      <a:accent5>
        <a:srgbClr val="CADAAA"/>
      </a:accent5>
      <a:accent6>
        <a:srgbClr val="036E9D"/>
      </a:accent6>
      <a:hlink>
        <a:srgbClr val="003F47"/>
      </a:hlink>
      <a:folHlink>
        <a:srgbClr val="019894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81873"/>
        </a:dk2>
        <a:lt2>
          <a:srgbClr val="E5E6C3"/>
        </a:lt2>
        <a:accent1>
          <a:srgbClr val="01688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9C4"/>
        </a:accent5>
        <a:accent6>
          <a:srgbClr val="2D2D8A"/>
        </a:accent6>
        <a:hlink>
          <a:srgbClr val="B5B518"/>
        </a:hlink>
        <a:folHlink>
          <a:srgbClr val="AD4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3E4E"/>
        </a:dk1>
        <a:lt1>
          <a:srgbClr val="FFFFFF"/>
        </a:lt1>
        <a:dk2>
          <a:srgbClr val="0070AD"/>
        </a:dk2>
        <a:lt2>
          <a:srgbClr val="808080"/>
        </a:lt2>
        <a:accent1>
          <a:srgbClr val="96B426"/>
        </a:accent1>
        <a:accent2>
          <a:srgbClr val="0070AD"/>
        </a:accent2>
        <a:accent3>
          <a:srgbClr val="FFFFFF"/>
        </a:accent3>
        <a:accent4>
          <a:srgbClr val="003441"/>
        </a:accent4>
        <a:accent5>
          <a:srgbClr val="C9D6AC"/>
        </a:accent5>
        <a:accent6>
          <a:srgbClr val="00659C"/>
        </a:accent6>
        <a:hlink>
          <a:srgbClr val="003E4E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45FD418062994BAD02B81705B0A392" ma:contentTypeVersion="2" ma:contentTypeDescription="Create a new document." ma:contentTypeScope="" ma:versionID="40ca19b3da171e0f58036710ef055153">
  <xsd:schema xmlns:xsd="http://www.w3.org/2001/XMLSchema" xmlns:p="http://schemas.microsoft.com/office/2006/metadata/properties" xmlns:ns2="aa71144c-eb0d-41a5-a5a8-072cd86d28db" targetNamespace="http://schemas.microsoft.com/office/2006/metadata/properties" ma:root="true" ma:fieldsID="41e99588b10a4ffbdfe32965f726beec" ns2:_="">
    <xsd:import namespace="aa71144c-eb0d-41a5-a5a8-072cd86d28db"/>
    <xsd:element name="properties">
      <xsd:complexType>
        <xsd:sequence>
          <xsd:element name="documentManagement">
            <xsd:complexType>
              <xsd:all>
                <xsd:element ref="ns2:Year_x0020_group"/>
                <xsd:element ref="ns2:Document_x0020_typ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aa71144c-eb0d-41a5-a5a8-072cd86d28db" elementFormDefault="qualified">
    <xsd:import namespace="http://schemas.microsoft.com/office/2006/documentManagement/types"/>
    <xsd:element name="Year_x0020_group" ma:index="8" ma:displayName="Year group" ma:default="Year 6" ma:format="Dropdown" ma:internalName="Year_x0020_group">
      <xsd:simpleType>
        <xsd:restriction base="dms:Choice">
          <xsd:enumeration value="EYFS"/>
          <xsd:enumeration value="Year 1"/>
          <xsd:enumeration value="Year 2"/>
          <xsd:enumeration value="Year 3"/>
          <xsd:enumeration value="Year 4"/>
          <xsd:enumeration value="Year 5"/>
          <xsd:enumeration value="Year 6"/>
          <xsd:enumeration value="All years"/>
        </xsd:restriction>
      </xsd:simpleType>
    </xsd:element>
    <xsd:element name="Document_x0020_type" ma:index="9" nillable="true" ma:displayName="Document type" ma:default="Resource" ma:format="Dropdown" ma:internalName="Document_x0020_type">
      <xsd:simpleType>
        <xsd:restriction base="dms:Choice">
          <xsd:enumeration value="Planning"/>
          <xsd:enumeration value="Resource"/>
          <xsd:enumeration value="Topic templa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>
    <Document_x0020_type xmlns="aa71144c-eb0d-41a5-a5a8-072cd86d28db">Resource</Document_x0020_type>
    <Year_x0020_group xmlns="aa71144c-eb0d-41a5-a5a8-072cd86d28db">Year 2</Year_x0020_group>
  </documentManagement>
</p:properties>
</file>

<file path=customXml/itemProps1.xml><?xml version="1.0" encoding="utf-8"?>
<ds:datastoreItem xmlns:ds="http://schemas.openxmlformats.org/officeDocument/2006/customXml" ds:itemID="{3D6A934D-A628-47FE-A8EB-9F1ADB85EB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68F447-84AA-4843-BDD7-4BA028D40B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71144c-eb0d-41a5-a5a8-072cd86d28db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45A4114-E92C-4AE7-B87A-69A67D23AD0E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4BF5DEA9-7213-4325-BBBD-D6B89A69E0A6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aa71144c-eb0d-41a5-a5a8-072cd86d28db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</TotalTime>
  <Words>367</Words>
  <Application>Microsoft Office PowerPoint</Application>
  <PresentationFormat>On-screen Show (4:3)</PresentationFormat>
  <Paragraphs>112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CAFOD_New_blank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gsalter</dc:creator>
  <cp:lastModifiedBy>ktoftera</cp:lastModifiedBy>
  <cp:revision>79</cp:revision>
  <cp:lastPrinted>2007-05-25T15:49:55Z</cp:lastPrinted>
  <dcterms:created xsi:type="dcterms:W3CDTF">2011-09-28T11:03:49Z</dcterms:created>
  <dcterms:modified xsi:type="dcterms:W3CDTF">2014-10-17T16:02:33Z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utput Type">
    <vt:lpwstr>AV</vt:lpwstr>
  </property>
  <property fmtid="{D5CDD505-2E9C-101B-9397-08002B2CF9AE}" pid="3" name="Tags">
    <vt:lpwstr>Blank PowerPoint</vt:lpwstr>
  </property>
  <property fmtid="{D5CDD505-2E9C-101B-9397-08002B2CF9AE}" pid="4" name="Status">
    <vt:lpwstr>Draft</vt:lpwstr>
  </property>
  <property fmtid="{D5CDD505-2E9C-101B-9397-08002B2CF9AE}" pid="5" name="Financial Year">
    <vt:lpwstr>2007/8</vt:lpwstr>
  </property>
  <property fmtid="{D5CDD505-2E9C-101B-9397-08002B2CF9AE}" pid="6" name="Doc Type">
    <vt:lpwstr>Brand</vt:lpwstr>
  </property>
  <property fmtid="{D5CDD505-2E9C-101B-9397-08002B2CF9AE}" pid="7" name="ContentType">
    <vt:lpwstr>Document</vt:lpwstr>
  </property>
  <property fmtid="{D5CDD505-2E9C-101B-9397-08002B2CF9AE}" pid="8" name="ContentTypeId">
    <vt:lpwstr>0x010100B945FD418062994BAD02B81705B0A392</vt:lpwstr>
  </property>
</Properties>
</file>