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0" r:id="rId2"/>
    <p:sldId id="319" r:id="rId3"/>
    <p:sldId id="321" r:id="rId4"/>
    <p:sldId id="322" r:id="rId5"/>
    <p:sldId id="323" r:id="rId6"/>
    <p:sldId id="324" r:id="rId7"/>
    <p:sldId id="325" r:id="rId8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957" autoAdjust="0"/>
  </p:normalViewPr>
  <p:slideViewPr>
    <p:cSldViewPr snapToGrid="0">
      <p:cViewPr varScale="1">
        <p:scale>
          <a:sx n="91" d="100"/>
          <a:sy n="91" d="100"/>
        </p:scale>
        <p:origin x="19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This is a photo of Veronica with her brother.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8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Veronica’s father didn’t have the opportunity to go to school when he was young, so he wants her to succeed.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In the evening, Veronica helps her mother prepare a meal before studying for her exams. She wants to become a politician.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For years Veronica has used a paraffin lamp to study at home as her family can’t afford electricity. But burning oil made her cough and she found it hard to concentrate.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Veronica’s hopes of finishing school were starting to become a distant dream.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6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Veronica says: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“Now that we have the solar panels at school, I’ll be able to do the extra school work I need to. It’s important to have this time, as I have big exams coming up. School empowers me to achieve my plans for the future.”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6100" y="6311900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210300" y="411163"/>
            <a:ext cx="2282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</a:rPr>
              <a:t>www.cafod.org.uk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25500" y="6289675"/>
            <a:ext cx="420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cafod.org.uk</a:t>
            </a: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2384425"/>
            <a:ext cx="5848350" cy="2030413"/>
          </a:xfrm>
        </p:spPr>
        <p:txBody>
          <a:bodyPr anchor="t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6450" y="4535488"/>
            <a:ext cx="5848350" cy="1373187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charset="0"/>
              <a:buNone/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7851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533525"/>
            <a:ext cx="78517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709"/>
            <a:ext cx="9144000" cy="610410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722" y="1710872"/>
            <a:ext cx="4366079" cy="2544763"/>
          </a:xfrm>
        </p:spPr>
        <p:txBody>
          <a:bodyPr/>
          <a:lstStyle/>
          <a:p>
            <a:pPr algn="ctr" eaLnBrk="1" hangingPunct="1"/>
            <a:r>
              <a:rPr lang="en-GB" sz="6500" dirty="0">
                <a:solidFill>
                  <a:schemeClr val="bg1"/>
                </a:solidFill>
              </a:rPr>
              <a:t>Veronica’s story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/>
          <a:stretch/>
        </p:blipFill>
        <p:spPr>
          <a:xfrm>
            <a:off x="-15756" y="0"/>
            <a:ext cx="9159756" cy="6328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658731"/>
            <a:ext cx="9144000" cy="461665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Veronica lives with her family in Kenya. </a:t>
            </a:r>
          </a:p>
        </p:txBody>
      </p:sp>
    </p:spTree>
    <p:extLst>
      <p:ext uri="{BB962C8B-B14F-4D97-AF65-F5344CB8AC3E}">
        <p14:creationId xmlns:p14="http://schemas.microsoft.com/office/powerpoint/2010/main" val="268536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/>
          <a:stretch/>
        </p:blipFill>
        <p:spPr>
          <a:xfrm>
            <a:off x="0" y="0"/>
            <a:ext cx="9144000" cy="63286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68932"/>
            <a:ext cx="9144000" cy="1200329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For years Veronica has used a paraffin lamp to study at home as her family can’t afford electricity. But burning oil made her cough and she found it hard to concentrate.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6499"/>
            <a:ext cx="9144000" cy="461665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Veronica loves going to school.</a:t>
            </a:r>
          </a:p>
        </p:txBody>
      </p:sp>
    </p:spTree>
    <p:extLst>
      <p:ext uri="{BB962C8B-B14F-4D97-AF65-F5344CB8AC3E}">
        <p14:creationId xmlns:p14="http://schemas.microsoft.com/office/powerpoint/2010/main" val="7273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/>
          <a:stretch/>
        </p:blipFill>
        <p:spPr>
          <a:xfrm>
            <a:off x="0" y="-10887"/>
            <a:ext cx="9144000" cy="6346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42276"/>
            <a:ext cx="9144000" cy="830997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Solar panels have been fitted at school, bringing light to the classroom. Veronica can now go to evening classes.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6499"/>
            <a:ext cx="9144000" cy="461665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Now she has new hope, thanks to the power of the sun.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/>
          <a:stretch/>
        </p:blipFill>
        <p:spPr>
          <a:xfrm>
            <a:off x="0" y="2892"/>
            <a:ext cx="9143999" cy="6336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63078"/>
            <a:ext cx="9144000" cy="1200329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Veronica also now has a solar lamp at home. Through local, renewable energy, Veronica has the power to study and build a bright future for herself. </a:t>
            </a:r>
          </a:p>
        </p:txBody>
      </p:sp>
    </p:spTree>
    <p:extLst>
      <p:ext uri="{BB962C8B-B14F-4D97-AF65-F5344CB8AC3E}">
        <p14:creationId xmlns:p14="http://schemas.microsoft.com/office/powerpoint/2010/main" val="226468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23657" cy="6327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974953"/>
            <a:ext cx="3200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Bradley Hand ITC" panose="03070402050302030203" pitchFamily="66" charset="0"/>
              </a:rPr>
              <a:t>“Now that we have the solar panels at school, I’ll be able to do the extra school work I need to.” </a:t>
            </a:r>
          </a:p>
        </p:txBody>
      </p:sp>
    </p:spTree>
    <p:extLst>
      <p:ext uri="{BB962C8B-B14F-4D97-AF65-F5344CB8AC3E}">
        <p14:creationId xmlns:p14="http://schemas.microsoft.com/office/powerpoint/2010/main" val="26818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709"/>
            <a:ext cx="9144000" cy="610410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722" y="1710872"/>
            <a:ext cx="4366079" cy="2544763"/>
          </a:xfrm>
        </p:spPr>
        <p:txBody>
          <a:bodyPr/>
          <a:lstStyle/>
          <a:p>
            <a:pPr algn="ctr" eaLnBrk="1" hangingPunct="1"/>
            <a:r>
              <a:rPr lang="en-GB" sz="6500" dirty="0">
                <a:solidFill>
                  <a:schemeClr val="bg1"/>
                </a:solidFill>
              </a:rPr>
              <a:t>Veronica’s 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0457" y="6550223"/>
            <a:ext cx="385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credits: Annie </a:t>
            </a:r>
            <a:r>
              <a:rPr lang="en-GB" sz="1400" dirty="0" err="1">
                <a:solidFill>
                  <a:schemeClr val="bg1"/>
                </a:solidFill>
              </a:rPr>
              <a:t>Bungeroth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459034"/>
      </p:ext>
    </p:extLst>
  </p:cSld>
  <p:clrMapOvr>
    <a:masterClrMapping/>
  </p:clrMapOvr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</TotalTime>
  <Words>306</Words>
  <Application>Microsoft Office PowerPoint</Application>
  <PresentationFormat>On-screen Show (4:3)</PresentationFormat>
  <Paragraphs>23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Times</vt:lpstr>
      <vt:lpstr>Trebuchet MS</vt:lpstr>
      <vt:lpstr>Verdana</vt:lpstr>
      <vt:lpstr>cafod</vt:lpstr>
      <vt:lpstr>Veronica’s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Veronica’s story</vt:lpstr>
    </vt:vector>
  </TitlesOfParts>
  <Manager/>
  <Company>CAFOD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Veronica’s story</dc:title>
  <dc:subject/>
  <dc:creator>Gemma Salter</dc:creator>
  <cp:keywords/>
  <dc:description/>
  <cp:lastModifiedBy>Victoria Ahmed</cp:lastModifiedBy>
  <cp:revision>11</cp:revision>
  <cp:lastPrinted>2007-05-25T15:49:55Z</cp:lastPrinted>
  <dcterms:created xsi:type="dcterms:W3CDTF">2017-03-22T16:15:20Z</dcterms:created>
  <dcterms:modified xsi:type="dcterms:W3CDTF">2019-04-15T11:48:58Z</dcterms:modified>
  <cp:category/>
</cp:coreProperties>
</file>