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93" r:id="rId4"/>
    <p:sldId id="295" r:id="rId5"/>
    <p:sldId id="297" r:id="rId6"/>
    <p:sldId id="299" r:id="rId7"/>
    <p:sldId id="301" r:id="rId8"/>
    <p:sldId id="303" r:id="rId9"/>
    <p:sldId id="305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3B"/>
    <a:srgbClr val="15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16EDE-7003-4598-B64F-FF891236E943}" v="17" dt="2023-10-11T13:42:19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08" d="100"/>
          <a:sy n="108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hmed" userId="d7b2ef2b-6674-4efc-b11b-0c38a2fd5536" providerId="ADAL" clId="{98516EDE-7003-4598-B64F-FF891236E943}"/>
    <pc:docChg chg="undo custSel addSld delSld modSld sldOrd">
      <pc:chgData name="Victoria Ahmed" userId="d7b2ef2b-6674-4efc-b11b-0c38a2fd5536" providerId="ADAL" clId="{98516EDE-7003-4598-B64F-FF891236E943}" dt="2023-10-11T13:42:28.637" v="348" actId="20577"/>
      <pc:docMkLst>
        <pc:docMk/>
      </pc:docMkLst>
      <pc:sldChg chg="modSp mod">
        <pc:chgData name="Victoria Ahmed" userId="d7b2ef2b-6674-4efc-b11b-0c38a2fd5536" providerId="ADAL" clId="{98516EDE-7003-4598-B64F-FF891236E943}" dt="2023-10-11T13:27:32.310" v="179" actId="255"/>
        <pc:sldMkLst>
          <pc:docMk/>
          <pc:sldMk cId="4261680132" sldId="256"/>
        </pc:sldMkLst>
        <pc:spChg chg="mod">
          <ac:chgData name="Victoria Ahmed" userId="d7b2ef2b-6674-4efc-b11b-0c38a2fd5536" providerId="ADAL" clId="{98516EDE-7003-4598-B64F-FF891236E943}" dt="2023-10-11T13:27:32.310" v="179" actId="255"/>
          <ac:spMkLst>
            <pc:docMk/>
            <pc:sldMk cId="4261680132" sldId="256"/>
            <ac:spMk id="9" creationId="{A5CEA88C-8FC5-8641-2926-7B1E0864CE0B}"/>
          </ac:spMkLst>
        </pc:spChg>
      </pc:sldChg>
      <pc:sldChg chg="modSp mod">
        <pc:chgData name="Victoria Ahmed" userId="d7b2ef2b-6674-4efc-b11b-0c38a2fd5536" providerId="ADAL" clId="{98516EDE-7003-4598-B64F-FF891236E943}" dt="2023-10-11T13:39:48.784" v="305" actId="20577"/>
        <pc:sldMkLst>
          <pc:docMk/>
          <pc:sldMk cId="3327659852" sldId="289"/>
        </pc:sldMkLst>
        <pc:spChg chg="mod">
          <ac:chgData name="Victoria Ahmed" userId="d7b2ef2b-6674-4efc-b11b-0c38a2fd5536" providerId="ADAL" clId="{98516EDE-7003-4598-B64F-FF891236E943}" dt="2023-10-11T13:39:48.784" v="305" actId="20577"/>
          <ac:spMkLst>
            <pc:docMk/>
            <pc:sldMk cId="3327659852" sldId="289"/>
            <ac:spMk id="11" creationId="{D6936F6A-BE53-DD87-1D52-58226A6D088C}"/>
          </ac:spMkLst>
        </pc:spChg>
      </pc:sldChg>
      <pc:sldChg chg="modSp del mod">
        <pc:chgData name="Victoria Ahmed" userId="d7b2ef2b-6674-4efc-b11b-0c38a2fd5536" providerId="ADAL" clId="{98516EDE-7003-4598-B64F-FF891236E943}" dt="2023-10-11T13:22:45.474" v="85" actId="47"/>
        <pc:sldMkLst>
          <pc:docMk/>
          <pc:sldMk cId="3995676307" sldId="291"/>
        </pc:sldMkLst>
        <pc:spChg chg="mod">
          <ac:chgData name="Victoria Ahmed" userId="d7b2ef2b-6674-4efc-b11b-0c38a2fd5536" providerId="ADAL" clId="{98516EDE-7003-4598-B64F-FF891236E943}" dt="2023-10-11T13:20:55.635" v="9"/>
          <ac:spMkLst>
            <pc:docMk/>
            <pc:sldMk cId="3995676307" sldId="291"/>
            <ac:spMk id="5" creationId="{789AB75F-1EE3-4A3A-91ED-9764B54590F7}"/>
          </ac:spMkLst>
        </pc:spChg>
      </pc:sldChg>
      <pc:sldChg chg="modSp mod">
        <pc:chgData name="Victoria Ahmed" userId="d7b2ef2b-6674-4efc-b11b-0c38a2fd5536" providerId="ADAL" clId="{98516EDE-7003-4598-B64F-FF891236E943}" dt="2023-10-11T13:39:58.648" v="310" actId="20577"/>
        <pc:sldMkLst>
          <pc:docMk/>
          <pc:sldMk cId="2629689321" sldId="293"/>
        </pc:sldMkLst>
        <pc:spChg chg="mod">
          <ac:chgData name="Victoria Ahmed" userId="d7b2ef2b-6674-4efc-b11b-0c38a2fd5536" providerId="ADAL" clId="{98516EDE-7003-4598-B64F-FF891236E943}" dt="2023-10-11T13:39:58.648" v="310" actId="20577"/>
          <ac:spMkLst>
            <pc:docMk/>
            <pc:sldMk cId="2629689321" sldId="293"/>
            <ac:spMk id="10" creationId="{659D4B65-1361-247F-4ED6-55D006E248D6}"/>
          </ac:spMkLst>
        </pc:spChg>
      </pc:sldChg>
      <pc:sldChg chg="del">
        <pc:chgData name="Victoria Ahmed" userId="d7b2ef2b-6674-4efc-b11b-0c38a2fd5536" providerId="ADAL" clId="{98516EDE-7003-4598-B64F-FF891236E943}" dt="2023-10-11T13:24:18.475" v="122" actId="47"/>
        <pc:sldMkLst>
          <pc:docMk/>
          <pc:sldMk cId="1864913334" sldId="294"/>
        </pc:sldMkLst>
      </pc:sldChg>
      <pc:sldChg chg="modSp mod">
        <pc:chgData name="Victoria Ahmed" userId="d7b2ef2b-6674-4efc-b11b-0c38a2fd5536" providerId="ADAL" clId="{98516EDE-7003-4598-B64F-FF891236E943}" dt="2023-10-11T13:40:20.474" v="315" actId="20577"/>
        <pc:sldMkLst>
          <pc:docMk/>
          <pc:sldMk cId="2360669778" sldId="295"/>
        </pc:sldMkLst>
        <pc:spChg chg="mod">
          <ac:chgData name="Victoria Ahmed" userId="d7b2ef2b-6674-4efc-b11b-0c38a2fd5536" providerId="ADAL" clId="{98516EDE-7003-4598-B64F-FF891236E943}" dt="2023-10-11T13:40:20.474" v="315" actId="20577"/>
          <ac:spMkLst>
            <pc:docMk/>
            <pc:sldMk cId="2360669778" sldId="295"/>
            <ac:spMk id="10" creationId="{08E2D865-97BD-2E95-A47C-4E275C6FD0E9}"/>
          </ac:spMkLst>
        </pc:spChg>
      </pc:sldChg>
      <pc:sldChg chg="del">
        <pc:chgData name="Victoria Ahmed" userId="d7b2ef2b-6674-4efc-b11b-0c38a2fd5536" providerId="ADAL" clId="{98516EDE-7003-4598-B64F-FF891236E943}" dt="2023-10-11T13:25:45.691" v="140" actId="47"/>
        <pc:sldMkLst>
          <pc:docMk/>
          <pc:sldMk cId="2220770851" sldId="296"/>
        </pc:sldMkLst>
      </pc:sldChg>
      <pc:sldChg chg="modSp mod">
        <pc:chgData name="Victoria Ahmed" userId="d7b2ef2b-6674-4efc-b11b-0c38a2fd5536" providerId="ADAL" clId="{98516EDE-7003-4598-B64F-FF891236E943}" dt="2023-10-11T13:41:12.909" v="330" actId="20577"/>
        <pc:sldMkLst>
          <pc:docMk/>
          <pc:sldMk cId="2592477837" sldId="297"/>
        </pc:sldMkLst>
        <pc:spChg chg="mod">
          <ac:chgData name="Victoria Ahmed" userId="d7b2ef2b-6674-4efc-b11b-0c38a2fd5536" providerId="ADAL" clId="{98516EDE-7003-4598-B64F-FF891236E943}" dt="2023-10-11T13:41:12.909" v="330" actId="20577"/>
          <ac:spMkLst>
            <pc:docMk/>
            <pc:sldMk cId="2592477837" sldId="297"/>
            <ac:spMk id="7" creationId="{057BB9E8-4753-81DE-FEC2-1300C448E39E}"/>
          </ac:spMkLst>
        </pc:spChg>
      </pc:sldChg>
      <pc:sldChg chg="del">
        <pc:chgData name="Victoria Ahmed" userId="d7b2ef2b-6674-4efc-b11b-0c38a2fd5536" providerId="ADAL" clId="{98516EDE-7003-4598-B64F-FF891236E943}" dt="2023-10-11T13:33:36.009" v="180" actId="47"/>
        <pc:sldMkLst>
          <pc:docMk/>
          <pc:sldMk cId="1158610399" sldId="298"/>
        </pc:sldMkLst>
      </pc:sldChg>
      <pc:sldChg chg="modSp mod">
        <pc:chgData name="Victoria Ahmed" userId="d7b2ef2b-6674-4efc-b11b-0c38a2fd5536" providerId="ADAL" clId="{98516EDE-7003-4598-B64F-FF891236E943}" dt="2023-10-11T13:41:05.310" v="329" actId="20577"/>
        <pc:sldMkLst>
          <pc:docMk/>
          <pc:sldMk cId="3097564883" sldId="299"/>
        </pc:sldMkLst>
        <pc:spChg chg="mod">
          <ac:chgData name="Victoria Ahmed" userId="d7b2ef2b-6674-4efc-b11b-0c38a2fd5536" providerId="ADAL" clId="{98516EDE-7003-4598-B64F-FF891236E943}" dt="2023-10-11T13:41:05.310" v="329" actId="20577"/>
          <ac:spMkLst>
            <pc:docMk/>
            <pc:sldMk cId="3097564883" sldId="299"/>
            <ac:spMk id="7" creationId="{89B876DE-14C4-704D-3071-993DEFEB1644}"/>
          </ac:spMkLst>
        </pc:spChg>
      </pc:sldChg>
      <pc:sldChg chg="del">
        <pc:chgData name="Victoria Ahmed" userId="d7b2ef2b-6674-4efc-b11b-0c38a2fd5536" providerId="ADAL" clId="{98516EDE-7003-4598-B64F-FF891236E943}" dt="2023-10-11T13:37:38.056" v="257" actId="47"/>
        <pc:sldMkLst>
          <pc:docMk/>
          <pc:sldMk cId="1153052496" sldId="300"/>
        </pc:sldMkLst>
      </pc:sldChg>
      <pc:sldChg chg="modSp mod">
        <pc:chgData name="Victoria Ahmed" userId="d7b2ef2b-6674-4efc-b11b-0c38a2fd5536" providerId="ADAL" clId="{98516EDE-7003-4598-B64F-FF891236E943}" dt="2023-10-11T13:41:25.601" v="334" actId="20577"/>
        <pc:sldMkLst>
          <pc:docMk/>
          <pc:sldMk cId="4094568151" sldId="301"/>
        </pc:sldMkLst>
        <pc:spChg chg="mod">
          <ac:chgData name="Victoria Ahmed" userId="d7b2ef2b-6674-4efc-b11b-0c38a2fd5536" providerId="ADAL" clId="{98516EDE-7003-4598-B64F-FF891236E943}" dt="2023-10-11T13:41:25.601" v="334" actId="20577"/>
          <ac:spMkLst>
            <pc:docMk/>
            <pc:sldMk cId="4094568151" sldId="301"/>
            <ac:spMk id="7" creationId="{6DCACD77-5633-A64F-5F16-98A1D48B5CA2}"/>
          </ac:spMkLst>
        </pc:spChg>
      </pc:sldChg>
      <pc:sldChg chg="del">
        <pc:chgData name="Victoria Ahmed" userId="d7b2ef2b-6674-4efc-b11b-0c38a2fd5536" providerId="ADAL" clId="{98516EDE-7003-4598-B64F-FF891236E943}" dt="2023-10-11T13:38:38.828" v="279" actId="47"/>
        <pc:sldMkLst>
          <pc:docMk/>
          <pc:sldMk cId="1143662984" sldId="302"/>
        </pc:sldMkLst>
      </pc:sldChg>
      <pc:sldChg chg="modSp mod">
        <pc:chgData name="Victoria Ahmed" userId="d7b2ef2b-6674-4efc-b11b-0c38a2fd5536" providerId="ADAL" clId="{98516EDE-7003-4598-B64F-FF891236E943}" dt="2023-10-11T13:41:55.543" v="337" actId="20577"/>
        <pc:sldMkLst>
          <pc:docMk/>
          <pc:sldMk cId="498686147" sldId="303"/>
        </pc:sldMkLst>
        <pc:spChg chg="mod">
          <ac:chgData name="Victoria Ahmed" userId="d7b2ef2b-6674-4efc-b11b-0c38a2fd5536" providerId="ADAL" clId="{98516EDE-7003-4598-B64F-FF891236E943}" dt="2023-10-11T13:41:55.543" v="337" actId="20577"/>
          <ac:spMkLst>
            <pc:docMk/>
            <pc:sldMk cId="498686147" sldId="303"/>
            <ac:spMk id="9" creationId="{09AD565D-D6D9-946E-72DA-3C129CF9F8A9}"/>
          </ac:spMkLst>
        </pc:spChg>
        <pc:picChg chg="mod">
          <ac:chgData name="Victoria Ahmed" userId="d7b2ef2b-6674-4efc-b11b-0c38a2fd5536" providerId="ADAL" clId="{98516EDE-7003-4598-B64F-FF891236E943}" dt="2023-10-11T13:34:43.276" v="201" actId="1076"/>
          <ac:picMkLst>
            <pc:docMk/>
            <pc:sldMk cId="498686147" sldId="303"/>
            <ac:picMk id="8" creationId="{53A93CAA-4783-FE33-5C63-D96CBC059BC8}"/>
          </ac:picMkLst>
        </pc:picChg>
      </pc:sldChg>
      <pc:sldChg chg="del">
        <pc:chgData name="Victoria Ahmed" userId="d7b2ef2b-6674-4efc-b11b-0c38a2fd5536" providerId="ADAL" clId="{98516EDE-7003-4598-B64F-FF891236E943}" dt="2023-10-11T13:34:46.265" v="202" actId="47"/>
        <pc:sldMkLst>
          <pc:docMk/>
          <pc:sldMk cId="2013731378" sldId="304"/>
        </pc:sldMkLst>
      </pc:sldChg>
      <pc:sldChg chg="modSp mod">
        <pc:chgData name="Victoria Ahmed" userId="d7b2ef2b-6674-4efc-b11b-0c38a2fd5536" providerId="ADAL" clId="{98516EDE-7003-4598-B64F-FF891236E943}" dt="2023-10-11T13:42:11.438" v="343" actId="20577"/>
        <pc:sldMkLst>
          <pc:docMk/>
          <pc:sldMk cId="2395305234" sldId="305"/>
        </pc:sldMkLst>
        <pc:spChg chg="mod">
          <ac:chgData name="Victoria Ahmed" userId="d7b2ef2b-6674-4efc-b11b-0c38a2fd5536" providerId="ADAL" clId="{98516EDE-7003-4598-B64F-FF891236E943}" dt="2023-10-11T13:42:11.438" v="343" actId="20577"/>
          <ac:spMkLst>
            <pc:docMk/>
            <pc:sldMk cId="2395305234" sldId="305"/>
            <ac:spMk id="10" creationId="{AED448E6-B217-622E-0CA2-1F0FD68BE86F}"/>
          </ac:spMkLst>
        </pc:spChg>
        <pc:picChg chg="mod">
          <ac:chgData name="Victoria Ahmed" userId="d7b2ef2b-6674-4efc-b11b-0c38a2fd5536" providerId="ADAL" clId="{98516EDE-7003-4598-B64F-FF891236E943}" dt="2023-10-11T13:36:32.256" v="234" actId="1076"/>
          <ac:picMkLst>
            <pc:docMk/>
            <pc:sldMk cId="2395305234" sldId="305"/>
            <ac:picMk id="9" creationId="{576E8357-D03B-7946-D12D-FCA6665D072E}"/>
          </ac:picMkLst>
        </pc:picChg>
      </pc:sldChg>
      <pc:sldChg chg="del">
        <pc:chgData name="Victoria Ahmed" userId="d7b2ef2b-6674-4efc-b11b-0c38a2fd5536" providerId="ADAL" clId="{98516EDE-7003-4598-B64F-FF891236E943}" dt="2023-10-11T13:36:35.099" v="235" actId="47"/>
        <pc:sldMkLst>
          <pc:docMk/>
          <pc:sldMk cId="1116610812" sldId="306"/>
        </pc:sldMkLst>
      </pc:sldChg>
      <pc:sldChg chg="modSp mod">
        <pc:chgData name="Victoria Ahmed" userId="d7b2ef2b-6674-4efc-b11b-0c38a2fd5536" providerId="ADAL" clId="{98516EDE-7003-4598-B64F-FF891236E943}" dt="2023-10-11T13:42:28.637" v="348" actId="20577"/>
        <pc:sldMkLst>
          <pc:docMk/>
          <pc:sldMk cId="851169745" sldId="307"/>
        </pc:sldMkLst>
        <pc:spChg chg="mod">
          <ac:chgData name="Victoria Ahmed" userId="d7b2ef2b-6674-4efc-b11b-0c38a2fd5536" providerId="ADAL" clId="{98516EDE-7003-4598-B64F-FF891236E943}" dt="2023-10-11T13:42:28.637" v="348" actId="20577"/>
          <ac:spMkLst>
            <pc:docMk/>
            <pc:sldMk cId="851169745" sldId="307"/>
            <ac:spMk id="10" creationId="{354C0F67-2AA0-D458-F187-D4F40143E84F}"/>
          </ac:spMkLst>
        </pc:spChg>
      </pc:sldChg>
      <pc:sldChg chg="del">
        <pc:chgData name="Victoria Ahmed" userId="d7b2ef2b-6674-4efc-b11b-0c38a2fd5536" providerId="ADAL" clId="{98516EDE-7003-4598-B64F-FF891236E943}" dt="2023-10-11T13:39:37.812" v="304" actId="47"/>
        <pc:sldMkLst>
          <pc:docMk/>
          <pc:sldMk cId="1134242155" sldId="308"/>
        </pc:sldMkLst>
      </pc:sldChg>
      <pc:sldChg chg="add del">
        <pc:chgData name="Victoria Ahmed" userId="d7b2ef2b-6674-4efc-b11b-0c38a2fd5536" providerId="ADAL" clId="{98516EDE-7003-4598-B64F-FF891236E943}" dt="2023-10-11T13:34:58.730" v="208" actId="47"/>
        <pc:sldMkLst>
          <pc:docMk/>
          <pc:sldMk cId="151306267" sldId="1250"/>
        </pc:sldMkLst>
      </pc:sldChg>
      <pc:sldChg chg="modSp add del mod">
        <pc:chgData name="Victoria Ahmed" userId="d7b2ef2b-6674-4efc-b11b-0c38a2fd5536" providerId="ADAL" clId="{98516EDE-7003-4598-B64F-FF891236E943}" dt="2023-10-11T13:25:14.008" v="130" actId="47"/>
        <pc:sldMkLst>
          <pc:docMk/>
          <pc:sldMk cId="3214956101" sldId="1251"/>
        </pc:sldMkLst>
        <pc:spChg chg="mod">
          <ac:chgData name="Victoria Ahmed" userId="d7b2ef2b-6674-4efc-b11b-0c38a2fd5536" providerId="ADAL" clId="{98516EDE-7003-4598-B64F-FF891236E943}" dt="2023-10-11T13:20:21.941" v="1" actId="27636"/>
          <ac:spMkLst>
            <pc:docMk/>
            <pc:sldMk cId="3214956101" sldId="1251"/>
            <ac:spMk id="3" creationId="{60298B53-5D5C-D4F7-3532-CA5D949AD00E}"/>
          </ac:spMkLst>
        </pc:spChg>
      </pc:sldChg>
      <pc:sldChg chg="modSp add del mod">
        <pc:chgData name="Victoria Ahmed" userId="d7b2ef2b-6674-4efc-b11b-0c38a2fd5536" providerId="ADAL" clId="{98516EDE-7003-4598-B64F-FF891236E943}" dt="2023-10-11T13:36:39.534" v="236" actId="47"/>
        <pc:sldMkLst>
          <pc:docMk/>
          <pc:sldMk cId="1060751049" sldId="1252"/>
        </pc:sldMkLst>
        <pc:spChg chg="mod">
          <ac:chgData name="Victoria Ahmed" userId="d7b2ef2b-6674-4efc-b11b-0c38a2fd5536" providerId="ADAL" clId="{98516EDE-7003-4598-B64F-FF891236E943}" dt="2023-10-11T13:20:21.998" v="7" actId="27636"/>
          <ac:spMkLst>
            <pc:docMk/>
            <pc:sldMk cId="1060751049" sldId="1252"/>
            <ac:spMk id="3" creationId="{60298B53-5D5C-D4F7-3532-CA5D949AD00E}"/>
          </ac:spMkLst>
        </pc:spChg>
      </pc:sldChg>
      <pc:sldChg chg="modSp add del mod">
        <pc:chgData name="Victoria Ahmed" userId="d7b2ef2b-6674-4efc-b11b-0c38a2fd5536" providerId="ADAL" clId="{98516EDE-7003-4598-B64F-FF891236E943}" dt="2023-10-11T13:39:33.578" v="303" actId="47"/>
        <pc:sldMkLst>
          <pc:docMk/>
          <pc:sldMk cId="458293326" sldId="1253"/>
        </pc:sldMkLst>
        <pc:spChg chg="mod">
          <ac:chgData name="Victoria Ahmed" userId="d7b2ef2b-6674-4efc-b11b-0c38a2fd5536" providerId="ADAL" clId="{98516EDE-7003-4598-B64F-FF891236E943}" dt="2023-10-11T13:20:21.991" v="6" actId="27636"/>
          <ac:spMkLst>
            <pc:docMk/>
            <pc:sldMk cId="458293326" sldId="1253"/>
            <ac:spMk id="3" creationId="{60298B53-5D5C-D4F7-3532-CA5D949AD00E}"/>
          </ac:spMkLst>
        </pc:spChg>
      </pc:sldChg>
      <pc:sldChg chg="modSp add del mod">
        <pc:chgData name="Victoria Ahmed" userId="d7b2ef2b-6674-4efc-b11b-0c38a2fd5536" providerId="ADAL" clId="{98516EDE-7003-4598-B64F-FF891236E943}" dt="2023-10-11T13:25:15.313" v="131" actId="47"/>
        <pc:sldMkLst>
          <pc:docMk/>
          <pc:sldMk cId="2688241915" sldId="1254"/>
        </pc:sldMkLst>
        <pc:spChg chg="mod">
          <ac:chgData name="Victoria Ahmed" userId="d7b2ef2b-6674-4efc-b11b-0c38a2fd5536" providerId="ADAL" clId="{98516EDE-7003-4598-B64F-FF891236E943}" dt="2023-10-11T13:20:21.962" v="2" actId="27636"/>
          <ac:spMkLst>
            <pc:docMk/>
            <pc:sldMk cId="2688241915" sldId="1254"/>
            <ac:spMk id="3" creationId="{60298B53-5D5C-D4F7-3532-CA5D949AD00E}"/>
          </ac:spMkLst>
        </pc:spChg>
      </pc:sldChg>
      <pc:sldChg chg="modSp add del mod ord">
        <pc:chgData name="Victoria Ahmed" userId="d7b2ef2b-6674-4efc-b11b-0c38a2fd5536" providerId="ADAL" clId="{98516EDE-7003-4598-B64F-FF891236E943}" dt="2023-10-11T13:25:49.076" v="141" actId="47"/>
        <pc:sldMkLst>
          <pc:docMk/>
          <pc:sldMk cId="2347151964" sldId="1255"/>
        </pc:sldMkLst>
        <pc:spChg chg="mod">
          <ac:chgData name="Victoria Ahmed" userId="d7b2ef2b-6674-4efc-b11b-0c38a2fd5536" providerId="ADAL" clId="{98516EDE-7003-4598-B64F-FF891236E943}" dt="2023-10-11T13:20:21.973" v="4" actId="27636"/>
          <ac:spMkLst>
            <pc:docMk/>
            <pc:sldMk cId="2347151964" sldId="1255"/>
            <ac:spMk id="3" creationId="{60298B53-5D5C-D4F7-3532-CA5D949AD00E}"/>
          </ac:spMkLst>
        </pc:spChg>
      </pc:sldChg>
      <pc:sldChg chg="modSp add del mod">
        <pc:chgData name="Victoria Ahmed" userId="d7b2ef2b-6674-4efc-b11b-0c38a2fd5536" providerId="ADAL" clId="{98516EDE-7003-4598-B64F-FF891236E943}" dt="2023-10-11T13:39:05.744" v="291" actId="47"/>
        <pc:sldMkLst>
          <pc:docMk/>
          <pc:sldMk cId="1768565931" sldId="1256"/>
        </pc:sldMkLst>
        <pc:spChg chg="mod">
          <ac:chgData name="Victoria Ahmed" userId="d7b2ef2b-6674-4efc-b11b-0c38a2fd5536" providerId="ADAL" clId="{98516EDE-7003-4598-B64F-FF891236E943}" dt="2023-10-11T13:20:21.973" v="5" actId="27636"/>
          <ac:spMkLst>
            <pc:docMk/>
            <pc:sldMk cId="1768565931" sldId="1256"/>
            <ac:spMk id="3" creationId="{60298B53-5D5C-D4F7-3532-CA5D949AD00E}"/>
          </ac:spMkLst>
        </pc:spChg>
      </pc:sldChg>
      <pc:sldChg chg="modSp add del mod ord">
        <pc:chgData name="Victoria Ahmed" userId="d7b2ef2b-6674-4efc-b11b-0c38a2fd5536" providerId="ADAL" clId="{98516EDE-7003-4598-B64F-FF891236E943}" dt="2023-10-11T13:33:42.205" v="181" actId="47"/>
        <pc:sldMkLst>
          <pc:docMk/>
          <pc:sldMk cId="2676637865" sldId="1257"/>
        </pc:sldMkLst>
        <pc:spChg chg="mod">
          <ac:chgData name="Victoria Ahmed" userId="d7b2ef2b-6674-4efc-b11b-0c38a2fd5536" providerId="ADAL" clId="{98516EDE-7003-4598-B64F-FF891236E943}" dt="2023-10-11T13:20:21.998" v="8" actId="27636"/>
          <ac:spMkLst>
            <pc:docMk/>
            <pc:sldMk cId="2676637865" sldId="1257"/>
            <ac:spMk id="3" creationId="{60298B53-5D5C-D4F7-3532-CA5D949AD00E}"/>
          </ac:spMkLst>
        </pc:spChg>
      </pc:sldChg>
      <pc:sldChg chg="modSp add del mod">
        <pc:chgData name="Victoria Ahmed" userId="d7b2ef2b-6674-4efc-b11b-0c38a2fd5536" providerId="ADAL" clId="{98516EDE-7003-4598-B64F-FF891236E943}" dt="2023-10-11T13:39:02.498" v="290" actId="47"/>
        <pc:sldMkLst>
          <pc:docMk/>
          <pc:sldMk cId="2231906759" sldId="1258"/>
        </pc:sldMkLst>
        <pc:spChg chg="mod">
          <ac:chgData name="Victoria Ahmed" userId="d7b2ef2b-6674-4efc-b11b-0c38a2fd5536" providerId="ADAL" clId="{98516EDE-7003-4598-B64F-FF891236E943}" dt="2023-10-11T13:20:21.973" v="3" actId="27636"/>
          <ac:spMkLst>
            <pc:docMk/>
            <pc:sldMk cId="2231906759" sldId="1258"/>
            <ac:spMk id="3" creationId="{60298B53-5D5C-D4F7-3532-CA5D949AD00E}"/>
          </ac:spMkLst>
        </pc:spChg>
      </pc:sldChg>
      <pc:sldMasterChg chg="delSldLayout">
        <pc:chgData name="Victoria Ahmed" userId="d7b2ef2b-6674-4efc-b11b-0c38a2fd5536" providerId="ADAL" clId="{98516EDE-7003-4598-B64F-FF891236E943}" dt="2023-10-11T13:39:33.578" v="303" actId="47"/>
        <pc:sldMasterMkLst>
          <pc:docMk/>
          <pc:sldMasterMk cId="2797010019" sldId="2147483648"/>
        </pc:sldMasterMkLst>
        <pc:sldLayoutChg chg="del">
          <pc:chgData name="Victoria Ahmed" userId="d7b2ef2b-6674-4efc-b11b-0c38a2fd5536" providerId="ADAL" clId="{98516EDE-7003-4598-B64F-FF891236E943}" dt="2023-10-11T13:39:33.578" v="303" actId="47"/>
          <pc:sldLayoutMkLst>
            <pc:docMk/>
            <pc:sldMasterMk cId="2797010019" sldId="2147483648"/>
            <pc:sldLayoutMk cId="364851617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DAE6-2CA8-4748-AB49-E1C309977F7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DB2A-CEF5-104F-86F2-86AABCAC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17D-41D4-3695-66C2-2632AF9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8295-289E-8EEF-FB35-AC256422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5DEA-A1A4-E7E4-63A3-551E170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820-1285-02FF-8CB5-82F9981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5A30-9AC1-16A2-F392-F0410C6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18B-1739-6ED6-529B-11202348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7E7C2-CF84-7B0E-56C7-B696D664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99B3-EB19-32AE-B224-F72D62F6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A1F-8756-BB90-8B14-822B2DF3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C2FA-E732-BB47-0147-8410BB63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268-DEEC-D0AA-6076-A789A58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618-8889-F497-7F70-8BAF881B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D088-DE29-8D66-F1C7-F8542369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937-46F6-FBB7-94ED-86B8336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C0A6-177D-9FC4-DEC0-F2F986D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9FD0-391A-845E-DAEA-A34644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50F7-18EE-7B1D-06CB-EE9F67E6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5897-BCDC-D956-18D1-62711B2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B466-2DB2-0591-E2CC-7B5E65A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87FB-61C1-8836-F600-B10A09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B137-0C8F-5CA2-1E3E-46B96E1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7A0-6E0F-26AD-34D5-E879ACB3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2E13-25BD-00A6-CB35-615857B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20B2-AFB0-36AA-1AD8-790111F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8AAE-7601-9A50-83C1-6445AF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F795-CF59-8872-F5B5-B650CDC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340-69C7-2A76-787A-38B85F3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C997-DF7E-B846-3FB2-E98A3A5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7EC-B360-3D17-D905-862E5EE8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C3CD-0BF2-33B3-8647-531B2B8F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2AA9-7D27-E7B9-C611-5C698E07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B1235-551B-B73E-E063-2E8F637B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90BFA-45D8-3A6C-1D2F-558B564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33C1E-9D76-297E-4CA7-6FB5098D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804-0F00-B045-B7CF-35B7407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F732-303C-4FE6-033D-00A1FDA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17D3-BE25-F053-AF5C-A577BF2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2724-3C96-1DA6-0AC7-197686E3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FCE95-5CA9-F939-D4E4-845462C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011C3-BBD5-95BA-E075-56C0A78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A61A-E2DD-88F0-4CD6-8699CC0B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B3C0-2FDB-C144-E4FC-2C7E4A4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F1D4-9746-8CF5-338A-1036E4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7B28-4DCF-D14E-C9D7-5AE743DC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2ABE-DD25-1F26-B4F8-85B37110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7CF1-3434-488E-4C72-326DE5E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CF33-400D-3D6E-4714-19BF461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104-CC2E-4969-E77A-4F3E13E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CEC26-AB7A-ABDD-7B4E-DA4F9A91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BDCC-DFD3-542B-B2BB-B7D7486D0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328F9-05F0-721F-8F1A-82CD04F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E3E0A-5C71-3D2F-3EAE-76F52FD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954-9775-F5EA-B57C-88E953C8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0F5E5-9DB8-2CA4-544C-754CC191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82F-3D95-DC46-AB3A-DD5217A6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FBAF8-3F83-1A79-AFFA-6525FE34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939-B828-D64A-8466-58793CA777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BF36-FE10-D938-D940-580D0B21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477A-ACD1-13DA-5CC9-402C63D7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rtoon animals&#10;&#10;Description automatically generated">
            <a:extLst>
              <a:ext uri="{FF2B5EF4-FFF2-40B4-BE49-F238E27FC236}">
                <a16:creationId xmlns:a16="http://schemas.microsoft.com/office/drawing/2014/main" id="{C9B1D4A2-F240-38EA-0B1D-CE3CEEB4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98" y="825843"/>
            <a:ext cx="6126892" cy="612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64614" y="2139166"/>
            <a:ext cx="4919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52345"/>
                </a:solidFill>
                <a:latin typeface="Century Gothic" panose="020B0502020202020204" pitchFamily="34" charset="0"/>
              </a:rPr>
              <a:t>Nursery rhymes </a:t>
            </a:r>
          </a:p>
          <a:p>
            <a:r>
              <a:rPr lang="en-US" sz="4800" dirty="0">
                <a:solidFill>
                  <a:srgbClr val="152345"/>
                </a:solidFill>
                <a:latin typeface="Century Gothic" panose="020B0502020202020204" pitchFamily="34" charset="0"/>
              </a:rPr>
              <a:t>on CST</a:t>
            </a:r>
            <a:endParaRPr lang="en-GB" sz="4800" dirty="0">
              <a:solidFill>
                <a:srgbClr val="1523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&#10;&#10;Description automatically generated">
            <a:extLst>
              <a:ext uri="{FF2B5EF4-FFF2-40B4-BE49-F238E27FC236}">
                <a16:creationId xmlns:a16="http://schemas.microsoft.com/office/drawing/2014/main" id="{FBEB1A73-5B15-C554-DFCF-BD55C011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98" y="486101"/>
            <a:ext cx="4789389" cy="5224788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354C0F67-2AA0-D458-F187-D4F40143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700111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Being peacemakers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Bobby Shaftoe/In and Out the Dusty Bluebells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friends is building peace, 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Forgiving is building peace,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Welcoming is building peace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</a:t>
            </a:r>
            <a:r>
              <a:rPr lang="en-US" sz="3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Daisy dove.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dog wearing a white shirt&#10;&#10;Description automatically generated">
            <a:extLst>
              <a:ext uri="{FF2B5EF4-FFF2-40B4-BE49-F238E27FC236}">
                <a16:creationId xmlns:a16="http://schemas.microsoft.com/office/drawing/2014/main" id="{3993BE89-329D-6DF9-BC2C-C5F5529F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256031"/>
            <a:ext cx="2904236" cy="569345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6936F6A-BE53-DD87-1D52-58226A6D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7441692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is special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0" i="1" dirty="0">
                <a:latin typeface="Century Gothic" panose="020B0502020202020204" pitchFamily="34" charset="0"/>
              </a:rPr>
              <a:t>To the tune of Row, Row, Row your Boat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hear what Luc the deer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telling us to see?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is special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human dignity.</a:t>
            </a:r>
            <a:endParaRPr lang="en-AU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giraffe wearing a white shirt&#10;&#10;Description automatically generated">
            <a:extLst>
              <a:ext uri="{FF2B5EF4-FFF2-40B4-BE49-F238E27FC236}">
                <a16:creationId xmlns:a16="http://schemas.microsoft.com/office/drawing/2014/main" id="{36A122F8-FBCA-3F59-55A4-176B24F1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0" y="193870"/>
            <a:ext cx="3137916" cy="590227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59D4B65-1361-247F-4ED6-55D006E2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7" y="851750"/>
            <a:ext cx="7961577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hinking of </a:t>
            </a: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0" i="1" dirty="0">
                <a:latin typeface="Century Gothic" panose="020B0502020202020204" pitchFamily="34" charset="0"/>
              </a:rPr>
              <a:t>To the tune of the Farmer’s in the Dell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3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think of everyone,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think of everyone,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Chikondi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wants the common good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think of everyone.</a:t>
            </a:r>
            <a:endParaRPr lang="en-GB" sz="3200" dirty="0"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3789C5BE-E647-AC72-2FFE-1BA3B483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86" y="415780"/>
            <a:ext cx="3797701" cy="566641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8E2D865-97BD-2E95-A47C-4E275C6F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Taking part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0" i="1" dirty="0">
                <a:latin typeface="Century Gothic" panose="020B0502020202020204" pitchFamily="34" charset="0"/>
              </a:rPr>
              <a:t>To the tune of Skip to my Lou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take part every day,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all have a part to play,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Patariki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helps us say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“Participation”.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057BB9E8-4753-81DE-FEC2-1300C448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7" y="851750"/>
            <a:ext cx="7167947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 should have a say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Twinkle, Twinkle Little Star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should have say,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decisions that are made.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 the sheep helps us to see, 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subsidiarity.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should have a say,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decisions that are made.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9" name="Picture 8" descr="A cartoon of a sheep wearing a white shirt&#10;&#10;Description automatically generated">
            <a:extLst>
              <a:ext uri="{FF2B5EF4-FFF2-40B4-BE49-F238E27FC236}">
                <a16:creationId xmlns:a16="http://schemas.microsoft.com/office/drawing/2014/main" id="{12E6CBB3-FB5A-DCAF-2A0A-B6E71F84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10" y="359895"/>
            <a:ext cx="3815334" cy="55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935034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Caring for God’s gifts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Here We Go Round the Mulberry Bush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care of all God’s gifts,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Stewardship, stewardship.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Sophia the sloth reminds us all,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take care of the earth.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sloth&#10;&#10;Description automatically generated">
            <a:extLst>
              <a:ext uri="{FF2B5EF4-FFF2-40B4-BE49-F238E27FC236}">
                <a16:creationId xmlns:a16="http://schemas.microsoft.com/office/drawing/2014/main" id="{1991D817-D29E-0278-C3D0-34CC7F2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400955"/>
            <a:ext cx="3564128" cy="5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6DCACD77-5633-A64F-5F16-98A1D48B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769354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Putting people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most need first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Mary had a Little Lamb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people most in need, 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them first, put them first.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Poppy says we put them first,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option for the poor.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 with a white shirt&#10;&#10;Description automatically generated">
            <a:extLst>
              <a:ext uri="{FF2B5EF4-FFF2-40B4-BE49-F238E27FC236}">
                <a16:creationId xmlns:a16="http://schemas.microsoft.com/office/drawing/2014/main" id="{AFFEB23D-18DB-A53E-1529-0AEFAFB4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22" y="467591"/>
            <a:ext cx="3781298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bear wearing a white shirt&#10;&#10;Description automatically generated">
            <a:extLst>
              <a:ext uri="{FF2B5EF4-FFF2-40B4-BE49-F238E27FC236}">
                <a16:creationId xmlns:a16="http://schemas.microsoft.com/office/drawing/2014/main" id="{53A93CAA-4783-FE33-5C63-D96CBC05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33" y="471922"/>
            <a:ext cx="3749802" cy="535686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9AD565D-D6D9-946E-72DA-3C129CF9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960913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Showing we care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Row, Row, Row your Boat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actions and your words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everyone can see,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show you care like Shristi bear,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solidarity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dolphin with a white shirt&#10;&#10;Description automatically generated">
            <a:extLst>
              <a:ext uri="{FF2B5EF4-FFF2-40B4-BE49-F238E27FC236}">
                <a16:creationId xmlns:a16="http://schemas.microsoft.com/office/drawing/2014/main" id="{576E8357-D03B-7946-D12D-FCA6665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828" y="1551635"/>
            <a:ext cx="4965700" cy="397510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AED448E6-B217-622E-0CA2-1F0FD68B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700111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Sharing fairly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Skip to my Lou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3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 the dolphin wants to share,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every person everywhere,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everyone has what they need,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share things fairly.</a:t>
            </a:r>
            <a:endParaRPr lang="en-GB" sz="3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0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347</Words>
  <Application>Microsoft Office PowerPoint</Application>
  <PresentationFormat>Widescreen</PresentationFormat>
  <Paragraphs>99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5</cp:revision>
  <dcterms:created xsi:type="dcterms:W3CDTF">2023-09-12T16:31:41Z</dcterms:created>
  <dcterms:modified xsi:type="dcterms:W3CDTF">2023-10-11T13:42:28Z</dcterms:modified>
</cp:coreProperties>
</file>