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289" r:id="rId7"/>
    <p:sldId id="293" r:id="rId8"/>
    <p:sldId id="295" r:id="rId9"/>
    <p:sldId id="297" r:id="rId10"/>
    <p:sldId id="299" r:id="rId11"/>
    <p:sldId id="301" r:id="rId12"/>
    <p:sldId id="303" r:id="rId13"/>
    <p:sldId id="305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A3B"/>
    <a:srgbClr val="15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65805-BF45-0BDB-0971-7254A9A8026C}" v="2" dt="2024-02-20T11:04:25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108" d="100"/>
          <a:sy n="108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viewProps" Target="viewProps.xml" Id="rId18" /><Relationship Type="http://schemas.openxmlformats.org/officeDocument/2006/relationships/customXml" Target="../customXml/item3.xml" Id="rId3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presProps" Target="presProps.xml" Id="rId17" /><Relationship Type="http://schemas.openxmlformats.org/officeDocument/2006/relationships/customXml" Target="../customXml/item2.xml" Id="rId2" /><Relationship Type="http://schemas.openxmlformats.org/officeDocument/2006/relationships/notesMaster" Target="notesMasters/notesMaster1.xml" Id="rId16" /><Relationship Type="http://schemas.openxmlformats.org/officeDocument/2006/relationships/tableStyles" Target="tableStyles.xml" Id="rId20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1.xml" Id="rId5" /><Relationship Type="http://schemas.openxmlformats.org/officeDocument/2006/relationships/slide" Target="slides/slide10.xml" Id="rId15" /><Relationship Type="http://schemas.openxmlformats.org/officeDocument/2006/relationships/slide" Target="slides/slide5.xml" Id="rId10" /><Relationship Type="http://schemas.openxmlformats.org/officeDocument/2006/relationships/theme" Target="theme/theme1.xml" Id="rId19" /><Relationship Type="http://schemas.openxmlformats.org/officeDocument/2006/relationships/customXml" Target="../customXml/item4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microsoft.com/office/2015/10/relationships/revisionInfo" Target="revisionInfo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DAE6-2CA8-4748-AB49-E1C309977F7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DB2A-CEF5-104F-86F2-86AABCAC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4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4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B01-360B-DB94-9627-DA028545D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AFDD-C265-2B59-1973-0576EF6D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6AFE-AB14-A526-B34A-B03463EF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26F2-55D2-3329-0DE1-10BF9EE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AD33-5598-7454-1A3F-F19C919C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B7C9F-9F27-A9EB-2C00-2B534FE09D40}"/>
              </a:ext>
            </a:extLst>
          </p:cNvPr>
          <p:cNvSpPr/>
          <p:nvPr userDrawn="1"/>
        </p:nvSpPr>
        <p:spPr>
          <a:xfrm>
            <a:off x="0" y="6274942"/>
            <a:ext cx="12192000" cy="583058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white text&#10;&#10;Description automatically generated">
            <a:extLst>
              <a:ext uri="{FF2B5EF4-FFF2-40B4-BE49-F238E27FC236}">
                <a16:creationId xmlns:a16="http://schemas.microsoft.com/office/drawing/2014/main" id="{D4444EE8-0A64-D6B6-DC26-654A036F7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9" y="6302501"/>
            <a:ext cx="4187518" cy="527939"/>
          </a:xfrm>
          <a:prstGeom prst="rect">
            <a:avLst/>
          </a:prstGeom>
        </p:spPr>
      </p:pic>
      <p:pic>
        <p:nvPicPr>
          <p:cNvPr id="10" name="Picture 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9F24D9DE-30D0-4747-7DE9-14D6C27DA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5504" y="6333765"/>
            <a:ext cx="3038855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B17D-41D4-3695-66C2-2632AF94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8295-289E-8EEF-FB35-AC256422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25DEA-A1A4-E7E4-63A3-551E170D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F820-1285-02FF-8CB5-82F9981B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35A30-9AC1-16A2-F392-F0410C6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8318B-1739-6ED6-529B-112023484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7E7C2-CF84-7B0E-56C7-B696D6641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D99B3-EB19-32AE-B224-F72D62F6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DA1F-8756-BB90-8B14-822B2DF3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C2FA-E732-BB47-0147-8410BB63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7268-DEEC-D0AA-6076-A789A584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6618-8889-F497-7F70-8BAF881B8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D088-DE29-8D66-F1C7-F8542369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6937-46F6-FBB7-94ED-86B83361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1C0A6-177D-9FC4-DEC0-F2F986D9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9FD0-391A-845E-DAEA-A34644D8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50F7-18EE-7B1D-06CB-EE9F67E6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5897-BCDC-D956-18D1-62711B2C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B466-2DB2-0591-E2CC-7B5E65A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87FB-61C1-8836-F600-B10A0918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B137-0C8F-5CA2-1E3E-46B96E1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17A0-6E0F-26AD-34D5-E879ACB3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2E13-25BD-00A6-CB35-615857B5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F20B2-AFB0-36AA-1AD8-790111FB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98AAE-7601-9A50-83C1-6445AF00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F795-CF59-8872-F5B5-B650CDC4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D340-69C7-2A76-787A-38B85F31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C997-DF7E-B846-3FB2-E98A3A5C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7EC-B360-3D17-D905-862E5EE8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C3CD-0BF2-33B3-8647-531B2B8F1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72AA9-7D27-E7B9-C611-5C698E07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B1235-551B-B73E-E063-2E8F637B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90BFA-45D8-3A6C-1D2F-558B5641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33C1E-9D76-297E-4CA7-6FB5098D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5804-0F00-B045-B7CF-35B7407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F732-303C-4FE6-033D-00A1FDA3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D17D3-BE25-F053-AF5C-A577BF23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2724-3C96-1DA6-0AC7-197686E3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FCE95-5CA9-F939-D4E4-845462C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011C3-BBD5-95BA-E075-56C0A781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A61A-E2DD-88F0-4CD6-8699CC0B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B3C0-2FDB-C144-E4FC-2C7E4A4C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F1D4-9746-8CF5-338A-1036E4AF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7B28-4DCF-D14E-C9D7-5AE743DC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2ABE-DD25-1F26-B4F8-85B37110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7CF1-3434-488E-4C72-326DE5EA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CF33-400D-3D6E-4714-19BF4618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1104-CC2E-4969-E77A-4F3E13E2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CEC26-AB7A-ABDD-7B4E-DA4F9A912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CBDCC-DFD3-542B-B2BB-B7D7486D0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328F9-05F0-721F-8F1A-82CD04F0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E3E0A-5C71-3D2F-3EAE-76F52FDC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E9954-9775-F5EA-B57C-88E953C8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0F5E5-9DB8-2CA4-544C-754CC191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C82F-3D95-DC46-AB3A-DD5217A6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FBAF8-3F83-1A79-AFFA-6525FE34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6939-B828-D64A-8466-58793CA777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BF36-FE10-D938-D940-580D0B213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477A-ACD1-13DA-5CC9-402C63D7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A337B-B140-6EC3-5ADE-AF62AF6B5816}"/>
              </a:ext>
            </a:extLst>
          </p:cNvPr>
          <p:cNvSpPr/>
          <p:nvPr/>
        </p:nvSpPr>
        <p:spPr>
          <a:xfrm>
            <a:off x="0" y="0"/>
            <a:ext cx="12192000" cy="1404226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artoon animals&#10;&#10;Description automatically generated">
            <a:extLst>
              <a:ext uri="{FF2B5EF4-FFF2-40B4-BE49-F238E27FC236}">
                <a16:creationId xmlns:a16="http://schemas.microsoft.com/office/drawing/2014/main" id="{C9B1D4A2-F240-38EA-0B1D-CE3CEEB4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98" y="825843"/>
            <a:ext cx="6126892" cy="612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EA88C-8FC5-8641-2926-7B1E0864CE0B}"/>
              </a:ext>
            </a:extLst>
          </p:cNvPr>
          <p:cNvSpPr txBox="1"/>
          <p:nvPr/>
        </p:nvSpPr>
        <p:spPr>
          <a:xfrm>
            <a:off x="364614" y="2139166"/>
            <a:ext cx="4919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52345"/>
                </a:solidFill>
                <a:latin typeface="Century Gothic" panose="020B0502020202020204" pitchFamily="34" charset="0"/>
              </a:rPr>
              <a:t>Nursery rhymes </a:t>
            </a:r>
          </a:p>
          <a:p>
            <a:r>
              <a:rPr lang="en-US" sz="4800" dirty="0">
                <a:solidFill>
                  <a:srgbClr val="152345"/>
                </a:solidFill>
                <a:latin typeface="Century Gothic" panose="020B0502020202020204" pitchFamily="34" charset="0"/>
              </a:rPr>
              <a:t>on CST</a:t>
            </a:r>
            <a:endParaRPr lang="en-GB" sz="4800" dirty="0">
              <a:solidFill>
                <a:srgbClr val="1523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logo with a green cross&#10;&#10;Description automatically generated">
            <a:extLst>
              <a:ext uri="{FF2B5EF4-FFF2-40B4-BE49-F238E27FC236}">
                <a16:creationId xmlns:a16="http://schemas.microsoft.com/office/drawing/2014/main" id="{E543BCAB-DC95-C2C0-C158-BFEB4F67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5338"/>
            <a:ext cx="3025931" cy="140422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073CF0C1-A50D-0304-2064-4498DBD0D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0" y="0"/>
            <a:ext cx="10935278" cy="14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C728875-7EEB-4876-AF32-0A2F9F96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889" y="2184854"/>
            <a:ext cx="23352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bird&#10;&#10;Description automatically generated">
            <a:extLst>
              <a:ext uri="{FF2B5EF4-FFF2-40B4-BE49-F238E27FC236}">
                <a16:creationId xmlns:a16="http://schemas.microsoft.com/office/drawing/2014/main" id="{FBEB1A73-5B15-C554-DFCF-BD55C011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898" y="486101"/>
            <a:ext cx="4789389" cy="5224788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354C0F67-2AA0-D458-F187-D4F40143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700111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Being peacemakers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Bobby Shaftoe/In and Out the Dusty Bluebells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friends is building peace, 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Forgiving is building peace,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Welcoming is building peace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</a:t>
            </a:r>
            <a:r>
              <a:rPr lang="en-US" sz="32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Daisy dove.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dog wearing a white shirt&#10;&#10;Description automatically generated">
            <a:extLst>
              <a:ext uri="{FF2B5EF4-FFF2-40B4-BE49-F238E27FC236}">
                <a16:creationId xmlns:a16="http://schemas.microsoft.com/office/drawing/2014/main" id="{3993BE89-329D-6DF9-BC2C-C5F5529F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256031"/>
            <a:ext cx="2904236" cy="5693453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D6936F6A-BE53-DD87-1D52-58226A6D0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7441692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is special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0" i="1" dirty="0">
                <a:latin typeface="Century Gothic" panose="020B0502020202020204" pitchFamily="34" charset="0"/>
              </a:rPr>
              <a:t>To the tune of Row, Row, Row your Boat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hear what Luc the deer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telling us to see?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is special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human dignity.</a:t>
            </a:r>
            <a:endParaRPr lang="en-AU" sz="32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giraffe wearing a white shirt&#10;&#10;Description automatically generated">
            <a:extLst>
              <a:ext uri="{FF2B5EF4-FFF2-40B4-BE49-F238E27FC236}">
                <a16:creationId xmlns:a16="http://schemas.microsoft.com/office/drawing/2014/main" id="{36A122F8-FBCA-3F59-55A4-176B24F16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80" y="193870"/>
            <a:ext cx="3137916" cy="590227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59D4B65-1361-247F-4ED6-55D006E2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7" y="851750"/>
            <a:ext cx="7961577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hinking of </a:t>
            </a: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0" i="1" dirty="0">
                <a:latin typeface="Century Gothic" panose="020B0502020202020204" pitchFamily="34" charset="0"/>
              </a:rPr>
              <a:t>To the tune of the Farmer’s in the Dell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3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think of everyone,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think of everyone,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Chikondi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wants the common good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think of everyone.</a:t>
            </a:r>
            <a:endParaRPr lang="en-GB" sz="3200" dirty="0"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8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penguin wearing a white shirt&#10;&#10;Description automatically generated">
            <a:extLst>
              <a:ext uri="{FF2B5EF4-FFF2-40B4-BE49-F238E27FC236}">
                <a16:creationId xmlns:a16="http://schemas.microsoft.com/office/drawing/2014/main" id="{3789C5BE-E647-AC72-2FFE-1BA3B483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86" y="415780"/>
            <a:ext cx="3797701" cy="5666411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8E2D865-97BD-2E95-A47C-4E275C6FD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095999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Taking part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0" i="1" dirty="0">
                <a:latin typeface="Century Gothic" panose="020B0502020202020204" pitchFamily="34" charset="0"/>
              </a:rPr>
              <a:t>To the tune of Skip to my Lou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take part every day,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all have a part to play,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Patariki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helps us say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“Participation”.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6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057BB9E8-4753-81DE-FEC2-1300C448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7" y="851750"/>
            <a:ext cx="7167947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Everyone should have a say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Twinkle, Twinkle Little Star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i="1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should have say,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decisions that are made.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 the sheep helps us to see, 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subsidiarity.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should have a say,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decisions that are made.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9" name="Picture 8" descr="A cartoon of a sheep wearing a white shirt&#10;&#10;Description automatically generated">
            <a:extLst>
              <a:ext uri="{FF2B5EF4-FFF2-40B4-BE49-F238E27FC236}">
                <a16:creationId xmlns:a16="http://schemas.microsoft.com/office/drawing/2014/main" id="{12E6CBB3-FB5A-DCAF-2A0A-B6E71F84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10" y="359895"/>
            <a:ext cx="3815334" cy="55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9B876DE-14C4-704D-3071-993DEFE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935034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Caring for God’s gifts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Here We Go Round the Mulberry Bush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care of all God’s gifts,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Stewardship, stewardship.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Sophia the sloth reminds us all,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take care of the earth.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sloth&#10;&#10;Description automatically generated">
            <a:extLst>
              <a:ext uri="{FF2B5EF4-FFF2-40B4-BE49-F238E27FC236}">
                <a16:creationId xmlns:a16="http://schemas.microsoft.com/office/drawing/2014/main" id="{1991D817-D29E-0278-C3D0-34CC7F27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0" y="400955"/>
            <a:ext cx="3564128" cy="53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6DCACD77-5633-A64F-5F16-98A1D48B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769354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Putting people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 most need first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Mary had a Little Lamb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people most in need, 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them first, put them first.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Poppy says we put them first,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option for the poor.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cartoon of a bird with a white shirt&#10;&#10;Description automatically generated">
            <a:extLst>
              <a:ext uri="{FF2B5EF4-FFF2-40B4-BE49-F238E27FC236}">
                <a16:creationId xmlns:a16="http://schemas.microsoft.com/office/drawing/2014/main" id="{AFFEB23D-18DB-A53E-1529-0AEFAFB4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422" y="467591"/>
            <a:ext cx="3781298" cy="5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bear wearing a white shirt&#10;&#10;Description automatically generated">
            <a:extLst>
              <a:ext uri="{FF2B5EF4-FFF2-40B4-BE49-F238E27FC236}">
                <a16:creationId xmlns:a16="http://schemas.microsoft.com/office/drawing/2014/main" id="{53A93CAA-4783-FE33-5C63-D96CBC05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333" y="471922"/>
            <a:ext cx="3749802" cy="535686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09AD565D-D6D9-946E-72DA-3C129CF9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960913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Showing we care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Row, Row, Row your Boat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your actions and your words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So everyone can see,</a:t>
            </a:r>
            <a:endParaRPr lang="en-GB" sz="3200" dirty="0">
              <a:effectLst/>
              <a:latin typeface="Century Gothic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show you care like Shristi bear,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That’s solidarity</a:t>
            </a:r>
            <a:r>
              <a:rPr lang="en-US" sz="3200" dirty="0">
                <a:latin typeface="Century Gothic"/>
                <a:ea typeface="Calibri" panose="020F0502020204030204" pitchFamily="34" charset="0"/>
                <a:cs typeface="Times New Roman"/>
              </a:rPr>
              <a:t>.</a:t>
            </a:r>
            <a:endParaRPr lang="en-GB" sz="3200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C728875-7EEB-4876-AF32-0A2F9F96D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5889" y="2184854"/>
            <a:ext cx="23352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dolphin with a white shirt&#10;&#10;Description automatically generated">
            <a:extLst>
              <a:ext uri="{FF2B5EF4-FFF2-40B4-BE49-F238E27FC236}">
                <a16:creationId xmlns:a16="http://schemas.microsoft.com/office/drawing/2014/main" id="{576E8357-D03B-7946-D12D-FCA6665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828" y="1551635"/>
            <a:ext cx="4965700" cy="397510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AED448E6-B217-622E-0CA2-1F0FD68B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" y="851750"/>
            <a:ext cx="6700111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Sharing fairly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i="1" dirty="0">
                <a:latin typeface="Century Gothic" panose="020B0502020202020204" pitchFamily="34" charset="0"/>
              </a:rPr>
              <a:t>To the tune of Skip to my Lou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3200" i="1" dirty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 the dolphin wants to share,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every person everywhere,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everyone has what they need,</a:t>
            </a:r>
            <a:endParaRPr lang="en-GB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share things fairly.</a:t>
            </a:r>
            <a:endParaRPr lang="en-GB" sz="3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0" i="1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98CA3B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0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cea24d0ca80266ad768db3cd46c8f40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cdde22eea87f3e8dcea922064e9110a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Advent</Activity>
    <Audience xmlns="236a9a4b-a03c-46ba-8ec6-624c184acbc6"/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SZUU6KYVHK2A-2146017777-16547</_dlc_DocId>
    <_dlc_DocIdUrl xmlns="04672002-f21f-4240-adfb-f0b653fb6fb5">
      <Url>https://cafod365.sharepoint.com/sites/int/Education/_layouts/15/DocIdRedir.aspx?ID=SZUU6KYVHK2A-2146017777-16547</Url>
      <Description>SZUU6KYVHK2A-2146017777-16547</Description>
    </_dlc_DocIdUrl>
  </documentManagement>
</p:properties>
</file>

<file path=customXml/itemProps1.xml><?xml version="1.0" encoding="utf-8"?>
<ds:datastoreItem xmlns:ds="http://schemas.openxmlformats.org/officeDocument/2006/customXml" ds:itemID="{AB898FDA-8FC2-482F-B0EE-BBBA9C326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9E28E-B8DD-4F68-9F4D-558F814398E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3EEA15E-2371-4A43-9BFD-6A878DF03AE5}"/>
</file>

<file path=customXml/itemProps4.xml><?xml version="1.0" encoding="utf-8"?>
<ds:datastoreItem xmlns:ds="http://schemas.openxmlformats.org/officeDocument/2006/customXml" ds:itemID="{5190681A-C64C-4036-B5C1-B4F47196DFD8}">
  <ds:schemaRefs>
    <ds:schemaRef ds:uri="http://schemas.microsoft.com/office/2006/metadata/properties"/>
    <ds:schemaRef ds:uri="http://schemas.microsoft.com/office/infopath/2007/PartnerControls"/>
    <ds:schemaRef ds:uri="236a9a4b-a03c-46ba-8ec6-624c184acbc6"/>
    <ds:schemaRef ds:uri="http://schemas.microsoft.com/sharepoint/v3/fields"/>
    <ds:schemaRef ds:uri="453a0c7f-c966-4a5c-a0f8-de0f8150ea1e"/>
    <ds:schemaRef ds:uri="04672002-f21f-4240-adfb-f0b653fb6f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347</Words>
  <Application>Microsoft Office PowerPoint</Application>
  <PresentationFormat>Widescreen</PresentationFormat>
  <Paragraphs>99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Victoria Ahmed</cp:lastModifiedBy>
  <cp:revision>7</cp:revision>
  <dcterms:created xsi:type="dcterms:W3CDTF">2023-09-12T16:31:41Z</dcterms:created>
  <dcterms:modified xsi:type="dcterms:W3CDTF">2024-02-20T11:04:26Z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99b17b8d-6438-44b9-a5ce-042fb70c6b35</vt:lpwstr>
  </property>
  <property fmtid="{D5CDD505-2E9C-101B-9397-08002B2CF9AE}" pid="4" name="MediaServiceImageTags">
    <vt:lpwstr/>
  </property>
</Properties>
</file>