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5"/>
  </p:sldMasterIdLst>
  <p:notesMasterIdLst>
    <p:notesMasterId r:id="rId26"/>
  </p:notesMasterIdLst>
  <p:sldIdLst>
    <p:sldId id="296" r:id="rId6"/>
    <p:sldId id="256" r:id="rId7"/>
    <p:sldId id="622" r:id="rId8"/>
    <p:sldId id="610" r:id="rId9"/>
    <p:sldId id="270" r:id="rId10"/>
    <p:sldId id="632" r:id="rId11"/>
    <p:sldId id="664" r:id="rId12"/>
    <p:sldId id="665" r:id="rId13"/>
    <p:sldId id="666" r:id="rId14"/>
    <p:sldId id="667" r:id="rId15"/>
    <p:sldId id="660" r:id="rId16"/>
    <p:sldId id="586" r:id="rId17"/>
    <p:sldId id="306" r:id="rId18"/>
    <p:sldId id="307" r:id="rId19"/>
    <p:sldId id="668" r:id="rId20"/>
    <p:sldId id="621" r:id="rId21"/>
    <p:sldId id="634" r:id="rId22"/>
    <p:sldId id="652" r:id="rId23"/>
    <p:sldId id="662" r:id="rId24"/>
    <p:sldId id="30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2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EEC05E-1520-4FF3-8C67-AF59B4435699}" v="4" dt="2023-11-29T09:19:11.9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4" autoAdjust="0"/>
    <p:restoredTop sz="86235" autoAdjust="0"/>
  </p:normalViewPr>
  <p:slideViewPr>
    <p:cSldViewPr snapToGrid="0">
      <p:cViewPr varScale="1">
        <p:scale>
          <a:sx n="98" d="100"/>
          <a:sy n="98" d="100"/>
        </p:scale>
        <p:origin x="84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Dean" userId="bd5fcf7e-f0a5-4dfe-8356-3b9255107a56" providerId="ADAL" clId="{72EEC05E-1520-4FF3-8C67-AF59B4435699}"/>
    <pc:docChg chg="custSel modSld modMainMaster">
      <pc:chgData name="Patrick Dean" userId="bd5fcf7e-f0a5-4dfe-8356-3b9255107a56" providerId="ADAL" clId="{72EEC05E-1520-4FF3-8C67-AF59B4435699}" dt="2023-11-29T09:40:09.579" v="44" actId="6549"/>
      <pc:docMkLst>
        <pc:docMk/>
      </pc:docMkLst>
      <pc:sldChg chg="modNotesTx">
        <pc:chgData name="Patrick Dean" userId="bd5fcf7e-f0a5-4dfe-8356-3b9255107a56" providerId="ADAL" clId="{72EEC05E-1520-4FF3-8C67-AF59B4435699}" dt="2023-11-29T09:18:41.485" v="16" actId="6549"/>
        <pc:sldMkLst>
          <pc:docMk/>
          <pc:sldMk cId="2908085831" sldId="296"/>
        </pc:sldMkLst>
      </pc:sldChg>
      <pc:sldChg chg="modSp mod">
        <pc:chgData name="Patrick Dean" userId="bd5fcf7e-f0a5-4dfe-8356-3b9255107a56" providerId="ADAL" clId="{72EEC05E-1520-4FF3-8C67-AF59B4435699}" dt="2023-11-29T09:20:03.642" v="38" actId="1076"/>
        <pc:sldMkLst>
          <pc:docMk/>
          <pc:sldMk cId="687789227" sldId="610"/>
        </pc:sldMkLst>
        <pc:spChg chg="mod">
          <ac:chgData name="Patrick Dean" userId="bd5fcf7e-f0a5-4dfe-8356-3b9255107a56" providerId="ADAL" clId="{72EEC05E-1520-4FF3-8C67-AF59B4435699}" dt="2023-11-29T09:20:03.642" v="38" actId="1076"/>
          <ac:spMkLst>
            <pc:docMk/>
            <pc:sldMk cId="687789227" sldId="610"/>
            <ac:spMk id="5" creationId="{D66346A1-1220-415A-BBB7-FF3DBE3AC8FC}"/>
          </ac:spMkLst>
        </pc:spChg>
      </pc:sldChg>
      <pc:sldChg chg="modSp mod modClrScheme chgLayout">
        <pc:chgData name="Patrick Dean" userId="bd5fcf7e-f0a5-4dfe-8356-3b9255107a56" providerId="ADAL" clId="{72EEC05E-1520-4FF3-8C67-AF59B4435699}" dt="2023-11-29T09:19:44.595" v="35" actId="1076"/>
        <pc:sldMkLst>
          <pc:docMk/>
          <pc:sldMk cId="1634043118" sldId="622"/>
        </pc:sldMkLst>
        <pc:spChg chg="mod ord">
          <ac:chgData name="Patrick Dean" userId="bd5fcf7e-f0a5-4dfe-8356-3b9255107a56" providerId="ADAL" clId="{72EEC05E-1520-4FF3-8C67-AF59B4435699}" dt="2023-11-29T09:19:44.595" v="35" actId="1076"/>
          <ac:spMkLst>
            <pc:docMk/>
            <pc:sldMk cId="1634043118" sldId="622"/>
            <ac:spMk id="4" creationId="{A93B0124-7EE9-8647-B504-89E0A4CA760D}"/>
          </ac:spMkLst>
        </pc:spChg>
      </pc:sldChg>
      <pc:sldChg chg="modSp mod">
        <pc:chgData name="Patrick Dean" userId="bd5fcf7e-f0a5-4dfe-8356-3b9255107a56" providerId="ADAL" clId="{72EEC05E-1520-4FF3-8C67-AF59B4435699}" dt="2023-11-29T09:40:09.579" v="44" actId="6549"/>
        <pc:sldMkLst>
          <pc:docMk/>
          <pc:sldMk cId="641514387" sldId="662"/>
        </pc:sldMkLst>
        <pc:spChg chg="mod">
          <ac:chgData name="Patrick Dean" userId="bd5fcf7e-f0a5-4dfe-8356-3b9255107a56" providerId="ADAL" clId="{72EEC05E-1520-4FF3-8C67-AF59B4435699}" dt="2023-11-29T09:40:09.579" v="44" actId="6549"/>
          <ac:spMkLst>
            <pc:docMk/>
            <pc:sldMk cId="641514387" sldId="662"/>
            <ac:spMk id="23" creationId="{92DD4EA1-949E-9645-BD4D-51D9E7907AF5}"/>
          </ac:spMkLst>
        </pc:spChg>
      </pc:sldChg>
      <pc:sldMasterChg chg="delSp modSp mod modSldLayout">
        <pc:chgData name="Patrick Dean" userId="bd5fcf7e-f0a5-4dfe-8356-3b9255107a56" providerId="ADAL" clId="{72EEC05E-1520-4FF3-8C67-AF59B4435699}" dt="2023-11-29T09:19:11.928" v="20"/>
        <pc:sldMasterMkLst>
          <pc:docMk/>
          <pc:sldMasterMk cId="4137037064" sldId="2147483673"/>
        </pc:sldMasterMkLst>
        <pc:picChg chg="del">
          <ac:chgData name="Patrick Dean" userId="bd5fcf7e-f0a5-4dfe-8356-3b9255107a56" providerId="ADAL" clId="{72EEC05E-1520-4FF3-8C67-AF59B4435699}" dt="2023-11-29T09:17:21.758" v="0" actId="478"/>
          <ac:picMkLst>
            <pc:docMk/>
            <pc:sldMasterMk cId="4137037064" sldId="2147483673"/>
            <ac:picMk id="10" creationId="{3B78EF27-F43D-467A-BA05-30E3D5394A2C}"/>
          </ac:picMkLst>
        </pc:picChg>
        <pc:picChg chg="mod modCrop">
          <ac:chgData name="Patrick Dean" userId="bd5fcf7e-f0a5-4dfe-8356-3b9255107a56" providerId="ADAL" clId="{72EEC05E-1520-4FF3-8C67-AF59B4435699}" dt="2023-11-29T09:17:37.908" v="3" actId="1076"/>
          <ac:picMkLst>
            <pc:docMk/>
            <pc:sldMasterMk cId="4137037064" sldId="2147483673"/>
            <ac:picMk id="11" creationId="{AB216C4C-6E30-4A4F-8C4F-1A379CC71210}"/>
          </ac:picMkLst>
        </pc:picChg>
        <pc:sldLayoutChg chg="addSp delSp modSp mod">
          <pc:chgData name="Patrick Dean" userId="bd5fcf7e-f0a5-4dfe-8356-3b9255107a56" providerId="ADAL" clId="{72EEC05E-1520-4FF3-8C67-AF59B4435699}" dt="2023-11-29T09:19:08.787" v="19"/>
          <pc:sldLayoutMkLst>
            <pc:docMk/>
            <pc:sldMasterMk cId="4137037064" sldId="2147483673"/>
            <pc:sldLayoutMk cId="3072532866" sldId="2147483675"/>
          </pc:sldLayoutMkLst>
          <pc:spChg chg="del">
            <ac:chgData name="Patrick Dean" userId="bd5fcf7e-f0a5-4dfe-8356-3b9255107a56" providerId="ADAL" clId="{72EEC05E-1520-4FF3-8C67-AF59B4435699}" dt="2023-11-29T09:19:03.495" v="17" actId="478"/>
            <ac:spMkLst>
              <pc:docMk/>
              <pc:sldMasterMk cId="4137037064" sldId="2147483673"/>
              <pc:sldLayoutMk cId="3072532866" sldId="2147483675"/>
              <ac:spMk id="2" creationId="{9C3117CD-9FD0-4392-B0EE-3D637DCE140A}"/>
            </ac:spMkLst>
          </pc:spChg>
          <pc:spChg chg="del">
            <ac:chgData name="Patrick Dean" userId="bd5fcf7e-f0a5-4dfe-8356-3b9255107a56" providerId="ADAL" clId="{72EEC05E-1520-4FF3-8C67-AF59B4435699}" dt="2023-11-29T09:19:03.495" v="17" actId="478"/>
            <ac:spMkLst>
              <pc:docMk/>
              <pc:sldMasterMk cId="4137037064" sldId="2147483673"/>
              <pc:sldLayoutMk cId="3072532866" sldId="2147483675"/>
              <ac:spMk id="3" creationId="{11EDC3F8-AC92-4FED-A27A-16D4627959E2}"/>
            </ac:spMkLst>
          </pc:spChg>
          <pc:spChg chg="del">
            <ac:chgData name="Patrick Dean" userId="bd5fcf7e-f0a5-4dfe-8356-3b9255107a56" providerId="ADAL" clId="{72EEC05E-1520-4FF3-8C67-AF59B4435699}" dt="2023-11-29T09:19:03.495" v="17" actId="478"/>
            <ac:spMkLst>
              <pc:docMk/>
              <pc:sldMasterMk cId="4137037064" sldId="2147483673"/>
              <pc:sldLayoutMk cId="3072532866" sldId="2147483675"/>
              <ac:spMk id="4" creationId="{388D6505-6BA5-4998-B421-011A7E2FBB95}"/>
            </ac:spMkLst>
          </pc:spChg>
          <pc:spChg chg="del">
            <ac:chgData name="Patrick Dean" userId="bd5fcf7e-f0a5-4dfe-8356-3b9255107a56" providerId="ADAL" clId="{72EEC05E-1520-4FF3-8C67-AF59B4435699}" dt="2023-11-29T09:19:03.495" v="17" actId="478"/>
            <ac:spMkLst>
              <pc:docMk/>
              <pc:sldMasterMk cId="4137037064" sldId="2147483673"/>
              <pc:sldLayoutMk cId="3072532866" sldId="2147483675"/>
              <ac:spMk id="5" creationId="{A29A27B0-531D-4CB3-8A7B-8A1339AE5642}"/>
            </ac:spMkLst>
          </pc:spChg>
          <pc:spChg chg="del">
            <ac:chgData name="Patrick Dean" userId="bd5fcf7e-f0a5-4dfe-8356-3b9255107a56" providerId="ADAL" clId="{72EEC05E-1520-4FF3-8C67-AF59B4435699}" dt="2023-11-29T09:19:03.495" v="17" actId="478"/>
            <ac:spMkLst>
              <pc:docMk/>
              <pc:sldMasterMk cId="4137037064" sldId="2147483673"/>
              <pc:sldLayoutMk cId="3072532866" sldId="2147483675"/>
              <ac:spMk id="6" creationId="{AC62C2ED-A5CC-45AD-A7D2-F72D25600C63}"/>
            </ac:spMkLst>
          </pc:spChg>
          <pc:spChg chg="add del mod">
            <ac:chgData name="Patrick Dean" userId="bd5fcf7e-f0a5-4dfe-8356-3b9255107a56" providerId="ADAL" clId="{72EEC05E-1520-4FF3-8C67-AF59B4435699}" dt="2023-11-29T09:19:08.787" v="19"/>
            <ac:spMkLst>
              <pc:docMk/>
              <pc:sldMasterMk cId="4137037064" sldId="2147483673"/>
              <pc:sldLayoutMk cId="3072532866" sldId="2147483675"/>
              <ac:spMk id="7" creationId="{547D103D-1779-61EE-7CCC-6D8BEAA494DE}"/>
            </ac:spMkLst>
          </pc:spChg>
        </pc:sldLayoutChg>
        <pc:sldLayoutChg chg="addSp modSp">
          <pc:chgData name="Patrick Dean" userId="bd5fcf7e-f0a5-4dfe-8356-3b9255107a56" providerId="ADAL" clId="{72EEC05E-1520-4FF3-8C67-AF59B4435699}" dt="2023-11-29T09:19:11.928" v="20"/>
          <pc:sldLayoutMkLst>
            <pc:docMk/>
            <pc:sldMasterMk cId="4137037064" sldId="2147483673"/>
            <pc:sldLayoutMk cId="1995139085" sldId="2147483680"/>
          </pc:sldLayoutMkLst>
          <pc:spChg chg="add mod">
            <ac:chgData name="Patrick Dean" userId="bd5fcf7e-f0a5-4dfe-8356-3b9255107a56" providerId="ADAL" clId="{72EEC05E-1520-4FF3-8C67-AF59B4435699}" dt="2023-11-29T09:19:11.928" v="20"/>
            <ac:spMkLst>
              <pc:docMk/>
              <pc:sldMasterMk cId="4137037064" sldId="2147483673"/>
              <pc:sldLayoutMk cId="1995139085" sldId="2147483680"/>
              <ac:spMk id="5" creationId="{B873CF4F-E403-9617-EF99-177579947D22}"/>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AA1B1D-1268-4313-88EC-7877E20FCC83}" type="datetimeFigureOut">
              <a:rPr lang="en-GB" smtClean="0"/>
              <a:t>29/11/2023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7C0A84-E356-4051-98B9-B29298D6E6F5}" type="slidenum">
              <a:rPr lang="en-GB" smtClean="0"/>
              <a:t>‹#›</a:t>
            </a:fld>
            <a:endParaRPr lang="en-GB"/>
          </a:p>
        </p:txBody>
      </p:sp>
    </p:spTree>
    <p:extLst>
      <p:ext uri="{BB962C8B-B14F-4D97-AF65-F5344CB8AC3E}">
        <p14:creationId xmlns:p14="http://schemas.microsoft.com/office/powerpoint/2010/main" val="1428359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rial" panose="020B0604020202020204" pitchFamily="34" charset="0"/>
                <a:ea typeface="Calibri" panose="020F0502020204030204" pitchFamily="34" charset="0"/>
                <a:cs typeface="Times New Roman" panose="02020603050405020304" pitchFamily="18" charset="0"/>
              </a:rPr>
              <a:t>Children’s liturgy – First Sunday of Advent (Year B)</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Arial" panose="020B0604020202020204" pitchFamily="34" charset="0"/>
                <a:ea typeface="Calibri" panose="020F0502020204030204" pitchFamily="34" charset="0"/>
                <a:cs typeface="Times New Roman" panose="02020603050405020304" pitchFamily="18" charset="0"/>
              </a:rPr>
              <a:t>Colour: </a:t>
            </a:r>
            <a:r>
              <a:rPr lang="en-GB" sz="1800" dirty="0">
                <a:effectLst/>
                <a:latin typeface="Arial" panose="020B0604020202020204" pitchFamily="34" charset="0"/>
                <a:ea typeface="Calibri" panose="020F0502020204030204" pitchFamily="34" charset="0"/>
                <a:cs typeface="Times New Roman" panose="02020603050405020304" pitchFamily="18" charset="0"/>
              </a:rPr>
              <a:t>Purple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Arial" panose="020B0604020202020204" pitchFamily="34" charset="0"/>
                <a:ea typeface="Calibri" panose="020F0502020204030204" pitchFamily="34" charset="0"/>
                <a:cs typeface="Times New Roman" panose="02020603050405020304" pitchFamily="18" charset="0"/>
              </a:rPr>
              <a:t>Song suggestions: </a:t>
            </a:r>
            <a:r>
              <a:rPr lang="en-GB" sz="1800" dirty="0">
                <a:effectLst/>
                <a:latin typeface="Arial" panose="020B0604020202020204" pitchFamily="34" charset="0"/>
                <a:ea typeface="Calibri" panose="020F0502020204030204" pitchFamily="34" charset="0"/>
                <a:cs typeface="Times New Roman" panose="02020603050405020304" pitchFamily="18" charset="0"/>
              </a:rPr>
              <a:t>Wait for the Lord (762, Celebration Hymnal for Everyone), O come O come Emmanuel (522, Celebration Hymnal for Everyone)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rial" panose="020B0604020202020204" pitchFamily="34" charset="0"/>
                <a:ea typeface="Calibri" panose="020F0502020204030204" pitchFamily="34" charset="0"/>
                <a:cs typeface="Times New Roman" panose="02020603050405020304" pitchFamily="18" charset="0"/>
              </a:rPr>
              <a:t>Welcome: </a:t>
            </a:r>
            <a:r>
              <a:rPr lang="en-GB" sz="1800" dirty="0">
                <a:effectLst/>
                <a:latin typeface="Arial" panose="020B0604020202020204" pitchFamily="34" charset="0"/>
                <a:ea typeface="Calibri" panose="020F0502020204030204" pitchFamily="34" charset="0"/>
                <a:cs typeface="Times New Roman" panose="02020603050405020304" pitchFamily="18" charset="0"/>
              </a:rPr>
              <a:t>Today is the First Sunday of Advent – a special time when we get ready for the coming of Jesus. Jesus asks us all to keep watch for him so that we will be ready when he comes. Today we are going to think about how we can do that.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0" dirty="0"/>
          </a:p>
        </p:txBody>
      </p:sp>
      <p:sp>
        <p:nvSpPr>
          <p:cNvPr id="4" name="Slide Number Placeholder 3"/>
          <p:cNvSpPr>
            <a:spLocks noGrp="1"/>
          </p:cNvSpPr>
          <p:nvPr>
            <p:ph type="sldNum" sz="quarter" idx="5"/>
          </p:nvPr>
        </p:nvSpPr>
        <p:spPr/>
        <p:txBody>
          <a:bodyPr/>
          <a:lstStyle/>
          <a:p>
            <a:fld id="{467C0A84-E356-4051-98B9-B29298D6E6F5}" type="slidenum">
              <a:rPr lang="en-GB" smtClean="0"/>
              <a:t>1</a:t>
            </a:fld>
            <a:endParaRPr lang="en-GB"/>
          </a:p>
        </p:txBody>
      </p:sp>
    </p:spTree>
    <p:extLst>
      <p:ext uri="{BB962C8B-B14F-4D97-AF65-F5344CB8AC3E}">
        <p14:creationId xmlns:p14="http://schemas.microsoft.com/office/powerpoint/2010/main" val="260942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sz="1200" i="1" dirty="0">
                <a:latin typeface="Segoe UI" panose="020B0502040204020203" pitchFamily="34" charset="0"/>
                <a:cs typeface="Segoe UI" panose="020B0502040204020203" pitchFamily="34" charset="0"/>
              </a:rPr>
            </a:br>
            <a:br>
              <a:rPr lang="en-GB" sz="1200" i="1" dirty="0">
                <a:latin typeface="Segoe UI" panose="020B0502040204020203" pitchFamily="34" charset="0"/>
                <a:cs typeface="Segoe UI" panose="020B0502040204020203" pitchFamily="34" charset="0"/>
              </a:rPr>
            </a:br>
            <a:br>
              <a:rPr lang="en-GB" sz="1200" i="1" dirty="0">
                <a:latin typeface="Segoe UI" panose="020B0502040204020203" pitchFamily="34" charset="0"/>
                <a:cs typeface="Segoe UI" panose="020B0502040204020203" pitchFamily="34" charset="0"/>
              </a:rPr>
            </a:br>
            <a:endParaRPr lang="en-GB" sz="1200" i="1" dirty="0">
              <a:latin typeface="Segoe UI" panose="020B0502040204020203" pitchFamily="34" charset="0"/>
              <a:cs typeface="Segoe UI" panose="020B0502040204020203" pitchFamily="34" charset="0"/>
            </a:endParaRPr>
          </a:p>
          <a:p>
            <a:r>
              <a:rPr lang="en-GB" dirty="0"/>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1B048E-2C72-41FB-A114-8C1CC8DCA0BD}" type="slidenum">
              <a:rPr lang="en-GB" smtClean="0"/>
              <a:t>11</a:t>
            </a:fld>
            <a:endParaRPr lang="en-GB"/>
          </a:p>
        </p:txBody>
      </p:sp>
    </p:spTree>
    <p:extLst>
      <p:ext uri="{BB962C8B-B14F-4D97-AF65-F5344CB8AC3E}">
        <p14:creationId xmlns:p14="http://schemas.microsoft.com/office/powerpoint/2010/main" val="2410153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7C0A84-E356-4051-98B9-B29298D6E6F5}" type="slidenum">
              <a:rPr lang="en-GB" smtClean="0"/>
              <a:t>12</a:t>
            </a:fld>
            <a:endParaRPr lang="en-GB"/>
          </a:p>
        </p:txBody>
      </p:sp>
    </p:spTree>
    <p:extLst>
      <p:ext uri="{BB962C8B-B14F-4D97-AF65-F5344CB8AC3E}">
        <p14:creationId xmlns:p14="http://schemas.microsoft.com/office/powerpoint/2010/main" val="1186176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7C0A84-E356-4051-98B9-B29298D6E6F5}" type="slidenum">
              <a:rPr lang="en-GB" smtClean="0"/>
              <a:t>13</a:t>
            </a:fld>
            <a:endParaRPr lang="en-GB"/>
          </a:p>
        </p:txBody>
      </p:sp>
    </p:spTree>
    <p:extLst>
      <p:ext uri="{BB962C8B-B14F-4D97-AF65-F5344CB8AC3E}">
        <p14:creationId xmlns:p14="http://schemas.microsoft.com/office/powerpoint/2010/main" val="2744433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7C0A84-E356-4051-98B9-B29298D6E6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638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wish to share this prayer for refugees (2min 15secs)</a:t>
            </a:r>
          </a:p>
        </p:txBody>
      </p:sp>
      <p:sp>
        <p:nvSpPr>
          <p:cNvPr id="4" name="Slide Number Placeholder 3"/>
          <p:cNvSpPr>
            <a:spLocks noGrp="1"/>
          </p:cNvSpPr>
          <p:nvPr>
            <p:ph type="sldNum" sz="quarter" idx="5"/>
          </p:nvPr>
        </p:nvSpPr>
        <p:spPr/>
        <p:txBody>
          <a:bodyPr/>
          <a:lstStyle/>
          <a:p>
            <a:fld id="{467C0A84-E356-4051-98B9-B29298D6E6F5}" type="slidenum">
              <a:rPr lang="en-GB" smtClean="0"/>
              <a:t>15</a:t>
            </a:fld>
            <a:endParaRPr lang="en-GB"/>
          </a:p>
        </p:txBody>
      </p:sp>
    </p:spTree>
    <p:extLst>
      <p:ext uri="{BB962C8B-B14F-4D97-AF65-F5344CB8AC3E}">
        <p14:creationId xmlns:p14="http://schemas.microsoft.com/office/powerpoint/2010/main" val="2869473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67C0A84-E356-4051-98B9-B29298D6E6F5}" type="slidenum">
              <a:rPr lang="en-GB" smtClean="0"/>
              <a:t>16</a:t>
            </a:fld>
            <a:endParaRPr lang="en-GB"/>
          </a:p>
        </p:txBody>
      </p:sp>
    </p:spTree>
    <p:extLst>
      <p:ext uri="{BB962C8B-B14F-4D97-AF65-F5344CB8AC3E}">
        <p14:creationId xmlns:p14="http://schemas.microsoft.com/office/powerpoint/2010/main" val="2686005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1B048E-2C72-41FB-A114-8C1CC8DCA0BD}" type="slidenum">
              <a:rPr lang="en-GB" smtClean="0"/>
              <a:t>17</a:t>
            </a:fld>
            <a:endParaRPr lang="en-GB"/>
          </a:p>
        </p:txBody>
      </p:sp>
    </p:spTree>
    <p:extLst>
      <p:ext uri="{BB962C8B-B14F-4D97-AF65-F5344CB8AC3E}">
        <p14:creationId xmlns:p14="http://schemas.microsoft.com/office/powerpoint/2010/main" val="939818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credits: </a:t>
            </a:r>
            <a:r>
              <a:rPr lang="es-ES" dirty="0"/>
              <a:t>	</a:t>
            </a:r>
            <a:r>
              <a:rPr lang="es-ES" dirty="0" err="1"/>
              <a:t>Inmanuel</a:t>
            </a:r>
            <a:r>
              <a:rPr lang="es-ES" dirty="0"/>
              <a:t> Chayan Biswas/Caritas Bangladesh</a:t>
            </a:r>
            <a:endParaRPr lang="en-US" dirty="0"/>
          </a:p>
          <a:p>
            <a:r>
              <a:rPr lang="en-US" dirty="0"/>
              <a:t>Illustration: Emma Metcalfe</a:t>
            </a:r>
          </a:p>
        </p:txBody>
      </p:sp>
      <p:sp>
        <p:nvSpPr>
          <p:cNvPr id="4" name="Slide Number Placeholder 3"/>
          <p:cNvSpPr>
            <a:spLocks noGrp="1"/>
          </p:cNvSpPr>
          <p:nvPr>
            <p:ph type="sldNum" sz="quarter" idx="5"/>
          </p:nvPr>
        </p:nvSpPr>
        <p:spPr/>
        <p:txBody>
          <a:bodyPr/>
          <a:lstStyle/>
          <a:p>
            <a:fld id="{467C0A84-E356-4051-98B9-B29298D6E6F5}" type="slidenum">
              <a:rPr lang="en-GB" smtClean="0"/>
              <a:t>20</a:t>
            </a:fld>
            <a:endParaRPr lang="en-GB"/>
          </a:p>
        </p:txBody>
      </p:sp>
    </p:spTree>
    <p:extLst>
      <p:ext uri="{BB962C8B-B14F-4D97-AF65-F5344CB8AC3E}">
        <p14:creationId xmlns:p14="http://schemas.microsoft.com/office/powerpoint/2010/main" val="4041448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dirty="0"/>
          </a:p>
        </p:txBody>
      </p:sp>
      <p:sp>
        <p:nvSpPr>
          <p:cNvPr id="4" name="Slide Number Placeholder 3"/>
          <p:cNvSpPr>
            <a:spLocks noGrp="1"/>
          </p:cNvSpPr>
          <p:nvPr>
            <p:ph type="sldNum" sz="quarter" idx="10"/>
          </p:nvPr>
        </p:nvSpPr>
        <p:spPr/>
        <p:txBody>
          <a:bodyPr/>
          <a:lstStyle/>
          <a:p>
            <a:fld id="{691B048E-2C72-41FB-A114-8C1CC8DCA0BD}" type="slidenum">
              <a:rPr lang="en-GB" smtClean="0"/>
              <a:t>2</a:t>
            </a:fld>
            <a:endParaRPr lang="en-GB"/>
          </a:p>
        </p:txBody>
      </p:sp>
    </p:spTree>
    <p:extLst>
      <p:ext uri="{BB962C8B-B14F-4D97-AF65-F5344CB8AC3E}">
        <p14:creationId xmlns:p14="http://schemas.microsoft.com/office/powerpoint/2010/main" val="1404798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Gospel Acclamation </a:t>
            </a:r>
          </a:p>
          <a:p>
            <a:r>
              <a:rPr lang="en-US" dirty="0"/>
              <a:t>Let us stand to greet the Gospel</a:t>
            </a:r>
          </a:p>
          <a:p>
            <a:r>
              <a:rPr lang="en-US" dirty="0"/>
              <a:t>Or </a:t>
            </a:r>
          </a:p>
          <a:p>
            <a:r>
              <a:rPr lang="en-US" dirty="0"/>
              <a:t>Let us stand and sing the Gospel Acclamation together </a:t>
            </a:r>
          </a:p>
          <a:p>
            <a:endParaRPr lang="en-US" dirty="0"/>
          </a:p>
        </p:txBody>
      </p:sp>
      <p:sp>
        <p:nvSpPr>
          <p:cNvPr id="4" name="Slide Number Placeholder 3"/>
          <p:cNvSpPr>
            <a:spLocks noGrp="1"/>
          </p:cNvSpPr>
          <p:nvPr>
            <p:ph type="sldNum" sz="quarter" idx="5"/>
          </p:nvPr>
        </p:nvSpPr>
        <p:spPr/>
        <p:txBody>
          <a:bodyPr/>
          <a:lstStyle/>
          <a:p>
            <a:fld id="{467C0A84-E356-4051-98B9-B29298D6E6F5}" type="slidenum">
              <a:rPr lang="en-GB" smtClean="0"/>
              <a:t>3</a:t>
            </a:fld>
            <a:endParaRPr lang="en-GB"/>
          </a:p>
        </p:txBody>
      </p:sp>
    </p:spTree>
    <p:extLst>
      <p:ext uri="{BB962C8B-B14F-4D97-AF65-F5344CB8AC3E}">
        <p14:creationId xmlns:p14="http://schemas.microsoft.com/office/powerpoint/2010/main" val="1530223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solidFill>
                <a:srgbClr val="000000"/>
              </a:solidFill>
              <a:effectLst/>
              <a:latin typeface="Arial" panose="020B0604020202020204" pitchFamily="34" charset="0"/>
              <a:ea typeface="Calibri" panose="020F0502020204030204" pitchFamily="34" charset="0"/>
            </a:endParaRPr>
          </a:p>
          <a:p>
            <a:endParaRPr lang="en-GB" sz="1800" dirty="0">
              <a:solidFill>
                <a:srgbClr val="000000"/>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467C0A84-E356-4051-98B9-B29298D6E6F5}" type="slidenum">
              <a:rPr lang="en-GB" smtClean="0"/>
              <a:t>4</a:t>
            </a:fld>
            <a:endParaRPr lang="en-GB"/>
          </a:p>
        </p:txBody>
      </p:sp>
    </p:spTree>
    <p:extLst>
      <p:ext uri="{BB962C8B-B14F-4D97-AF65-F5344CB8AC3E}">
        <p14:creationId xmlns:p14="http://schemas.microsoft.com/office/powerpoint/2010/main" val="1983028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1B048E-2C72-41FB-A114-8C1CC8DCA0BD}" type="slidenum">
              <a:rPr lang="en-GB" smtClean="0"/>
              <a:t>5</a:t>
            </a:fld>
            <a:endParaRPr lang="en-GB"/>
          </a:p>
        </p:txBody>
      </p:sp>
    </p:spTree>
    <p:extLst>
      <p:ext uri="{BB962C8B-B14F-4D97-AF65-F5344CB8AC3E}">
        <p14:creationId xmlns:p14="http://schemas.microsoft.com/office/powerpoint/2010/main" val="3714016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sz="1200" i="1" dirty="0">
                <a:latin typeface="Segoe UI" panose="020B0502040204020203" pitchFamily="34" charset="0"/>
                <a:cs typeface="Segoe UI" panose="020B0502040204020203" pitchFamily="34" charset="0"/>
              </a:rPr>
            </a:br>
            <a:br>
              <a:rPr lang="en-GB" sz="1200" i="1" dirty="0">
                <a:latin typeface="Segoe UI" panose="020B0502040204020203" pitchFamily="34" charset="0"/>
                <a:cs typeface="Segoe UI" panose="020B0502040204020203" pitchFamily="34" charset="0"/>
              </a:rPr>
            </a:br>
            <a:br>
              <a:rPr lang="en-GB" sz="1200" i="1" dirty="0">
                <a:latin typeface="Segoe UI" panose="020B0502040204020203" pitchFamily="34" charset="0"/>
                <a:cs typeface="Segoe UI" panose="020B0502040204020203" pitchFamily="34" charset="0"/>
              </a:rPr>
            </a:br>
            <a:endParaRPr lang="en-GB" sz="1200" i="1" dirty="0">
              <a:latin typeface="Segoe UI" panose="020B0502040204020203" pitchFamily="34" charset="0"/>
              <a:cs typeface="Segoe UI" panose="020B0502040204020203" pitchFamily="34" charset="0"/>
            </a:endParaRPr>
          </a:p>
          <a:p>
            <a:r>
              <a:rPr lang="en-GB" dirty="0"/>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1B048E-2C72-41FB-A114-8C1CC8DCA0BD}" type="slidenum">
              <a:rPr lang="en-GB" smtClean="0"/>
              <a:t>6</a:t>
            </a:fld>
            <a:endParaRPr lang="en-GB"/>
          </a:p>
        </p:txBody>
      </p:sp>
    </p:spTree>
    <p:extLst>
      <p:ext uri="{BB962C8B-B14F-4D97-AF65-F5344CB8AC3E}">
        <p14:creationId xmlns:p14="http://schemas.microsoft.com/office/powerpoint/2010/main" val="694303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sz="1200" i="1" dirty="0">
                <a:latin typeface="Segoe UI" panose="020B0502040204020203" pitchFamily="34" charset="0"/>
                <a:cs typeface="Segoe UI" panose="020B0502040204020203" pitchFamily="34" charset="0"/>
              </a:rPr>
            </a:br>
            <a:br>
              <a:rPr lang="en-GB" sz="1200" i="1" dirty="0">
                <a:latin typeface="Segoe UI" panose="020B0502040204020203" pitchFamily="34" charset="0"/>
                <a:cs typeface="Segoe UI" panose="020B0502040204020203" pitchFamily="34" charset="0"/>
              </a:rPr>
            </a:br>
            <a:br>
              <a:rPr lang="en-GB" sz="1200" i="1" dirty="0">
                <a:latin typeface="Segoe UI" panose="020B0502040204020203" pitchFamily="34" charset="0"/>
                <a:cs typeface="Segoe UI" panose="020B0502040204020203" pitchFamily="34" charset="0"/>
              </a:rPr>
            </a:br>
            <a:endParaRPr lang="en-GB" sz="1200" i="1" dirty="0">
              <a:latin typeface="Segoe UI" panose="020B0502040204020203" pitchFamily="34" charset="0"/>
              <a:cs typeface="Segoe UI" panose="020B0502040204020203" pitchFamily="34" charset="0"/>
            </a:endParaRPr>
          </a:p>
          <a:p>
            <a:r>
              <a:rPr lang="en-GB" dirty="0"/>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1B048E-2C72-41FB-A114-8C1CC8DCA0BD}" type="slidenum">
              <a:rPr lang="en-GB" smtClean="0"/>
              <a:t>7</a:t>
            </a:fld>
            <a:endParaRPr lang="en-GB"/>
          </a:p>
        </p:txBody>
      </p:sp>
    </p:spTree>
    <p:extLst>
      <p:ext uri="{BB962C8B-B14F-4D97-AF65-F5344CB8AC3E}">
        <p14:creationId xmlns:p14="http://schemas.microsoft.com/office/powerpoint/2010/main" val="4008089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sz="1200" i="1" dirty="0">
                <a:latin typeface="Segoe UI" panose="020B0502040204020203" pitchFamily="34" charset="0"/>
                <a:cs typeface="Segoe UI" panose="020B0502040204020203" pitchFamily="34" charset="0"/>
              </a:rPr>
            </a:br>
            <a:br>
              <a:rPr lang="en-GB" sz="1200" i="1" dirty="0">
                <a:latin typeface="Segoe UI" panose="020B0502040204020203" pitchFamily="34" charset="0"/>
                <a:cs typeface="Segoe UI" panose="020B0502040204020203" pitchFamily="34" charset="0"/>
              </a:rPr>
            </a:br>
            <a:br>
              <a:rPr lang="en-GB" sz="1200" i="1" dirty="0">
                <a:latin typeface="Segoe UI" panose="020B0502040204020203" pitchFamily="34" charset="0"/>
                <a:cs typeface="Segoe UI" panose="020B0502040204020203" pitchFamily="34" charset="0"/>
              </a:rPr>
            </a:br>
            <a:endParaRPr lang="en-GB" sz="1200" i="1" dirty="0">
              <a:latin typeface="Segoe UI" panose="020B0502040204020203" pitchFamily="34" charset="0"/>
              <a:cs typeface="Segoe UI" panose="020B0502040204020203" pitchFamily="34" charset="0"/>
            </a:endParaRPr>
          </a:p>
          <a:p>
            <a:r>
              <a:rPr lang="en-GB" dirty="0"/>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1B048E-2C72-41FB-A114-8C1CC8DCA0BD}" type="slidenum">
              <a:rPr lang="en-GB" smtClean="0"/>
              <a:t>8</a:t>
            </a:fld>
            <a:endParaRPr lang="en-GB"/>
          </a:p>
        </p:txBody>
      </p:sp>
    </p:spTree>
    <p:extLst>
      <p:ext uri="{BB962C8B-B14F-4D97-AF65-F5344CB8AC3E}">
        <p14:creationId xmlns:p14="http://schemas.microsoft.com/office/powerpoint/2010/main" val="3240405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sz="1200" i="1" dirty="0">
                <a:latin typeface="Segoe UI" panose="020B0502040204020203" pitchFamily="34" charset="0"/>
                <a:cs typeface="Segoe UI" panose="020B0502040204020203" pitchFamily="34" charset="0"/>
              </a:rPr>
            </a:br>
            <a:br>
              <a:rPr lang="en-GB" sz="1200" i="1" dirty="0">
                <a:latin typeface="Segoe UI" panose="020B0502040204020203" pitchFamily="34" charset="0"/>
                <a:cs typeface="Segoe UI" panose="020B0502040204020203" pitchFamily="34" charset="0"/>
              </a:rPr>
            </a:br>
            <a:br>
              <a:rPr lang="en-GB" sz="1200" i="1" dirty="0">
                <a:latin typeface="Segoe UI" panose="020B0502040204020203" pitchFamily="34" charset="0"/>
                <a:cs typeface="Segoe UI" panose="020B0502040204020203" pitchFamily="34" charset="0"/>
              </a:rPr>
            </a:br>
            <a:endParaRPr lang="en-GB" sz="1200" i="1" dirty="0">
              <a:latin typeface="Segoe UI" panose="020B0502040204020203" pitchFamily="34" charset="0"/>
              <a:cs typeface="Segoe UI" panose="020B0502040204020203" pitchFamily="34" charset="0"/>
            </a:endParaRPr>
          </a:p>
          <a:p>
            <a:r>
              <a:rPr lang="en-GB" dirty="0"/>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1B048E-2C72-41FB-A114-8C1CC8DCA0BD}" type="slidenum">
              <a:rPr lang="en-GB" smtClean="0"/>
              <a:t>9</a:t>
            </a:fld>
            <a:endParaRPr lang="en-GB"/>
          </a:p>
        </p:txBody>
      </p:sp>
    </p:spTree>
    <p:extLst>
      <p:ext uri="{BB962C8B-B14F-4D97-AF65-F5344CB8AC3E}">
        <p14:creationId xmlns:p14="http://schemas.microsoft.com/office/powerpoint/2010/main" val="73869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FD475-9988-4172-97FB-A954DF9DFC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D697083-5303-4D40-AD03-53E160586C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94E7DD4-5D13-4639-B61D-97742E4E3891}"/>
              </a:ext>
            </a:extLst>
          </p:cNvPr>
          <p:cNvSpPr>
            <a:spLocks noGrp="1"/>
          </p:cNvSpPr>
          <p:nvPr>
            <p:ph type="dt" sz="half" idx="10"/>
          </p:nvPr>
        </p:nvSpPr>
        <p:spPr/>
        <p:txBody>
          <a:bodyPr/>
          <a:lstStyle/>
          <a:p>
            <a:fld id="{C764DE79-268F-4C1A-8933-263129D2AF90}" type="datetimeFigureOut">
              <a:rPr lang="en-US" smtClean="0"/>
              <a:t>11/29/2023</a:t>
            </a:fld>
            <a:endParaRPr lang="en-US" dirty="0"/>
          </a:p>
        </p:txBody>
      </p:sp>
      <p:sp>
        <p:nvSpPr>
          <p:cNvPr id="5" name="Footer Placeholder 4">
            <a:extLst>
              <a:ext uri="{FF2B5EF4-FFF2-40B4-BE49-F238E27FC236}">
                <a16:creationId xmlns:a16="http://schemas.microsoft.com/office/drawing/2014/main" id="{FB80E7BC-426A-4ACB-8B2A-210DF2A6BC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F55C4A-1A57-4594-86CB-596619404744}"/>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18935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21DDD-F96B-4FDD-A96A-D0FA5F26EC5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0392-9C8D-41F2-AEDB-CBE136B9D4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A91C81-43E3-4515-A0A2-12551ADF879E}"/>
              </a:ext>
            </a:extLst>
          </p:cNvPr>
          <p:cNvSpPr>
            <a:spLocks noGrp="1"/>
          </p:cNvSpPr>
          <p:nvPr>
            <p:ph type="dt" sz="half" idx="10"/>
          </p:nvPr>
        </p:nvSpPr>
        <p:spPr/>
        <p:txBody>
          <a:bodyPr/>
          <a:lstStyle/>
          <a:p>
            <a:fld id="{873D20A9-806B-48C5-BE2A-100DC1B8D6FE}" type="datetimeFigureOut">
              <a:rPr lang="en-GB" smtClean="0"/>
              <a:t>29/11/2023</a:t>
            </a:fld>
            <a:endParaRPr lang="en-GB"/>
          </a:p>
        </p:txBody>
      </p:sp>
      <p:sp>
        <p:nvSpPr>
          <p:cNvPr id="5" name="Footer Placeholder 4">
            <a:extLst>
              <a:ext uri="{FF2B5EF4-FFF2-40B4-BE49-F238E27FC236}">
                <a16:creationId xmlns:a16="http://schemas.microsoft.com/office/drawing/2014/main" id="{D2BC6506-C19A-4742-9360-4FA0E8ED04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8AC1BF-2B0C-43D8-BB79-6C081CA55BF5}"/>
              </a:ext>
            </a:extLst>
          </p:cNvPr>
          <p:cNvSpPr>
            <a:spLocks noGrp="1"/>
          </p:cNvSpPr>
          <p:nvPr>
            <p:ph type="sldNum" sz="quarter" idx="12"/>
          </p:nvPr>
        </p:nvSpPr>
        <p:spPr/>
        <p:txBody>
          <a:bodyPr/>
          <a:lstStyle/>
          <a:p>
            <a:fld id="{007BB9A8-1B5A-44E5-845B-57E94A56F7D0}" type="slidenum">
              <a:rPr lang="en-GB" smtClean="0"/>
              <a:t>‹#›</a:t>
            </a:fld>
            <a:endParaRPr lang="en-GB"/>
          </a:p>
        </p:txBody>
      </p:sp>
    </p:spTree>
    <p:extLst>
      <p:ext uri="{BB962C8B-B14F-4D97-AF65-F5344CB8AC3E}">
        <p14:creationId xmlns:p14="http://schemas.microsoft.com/office/powerpoint/2010/main" val="2306191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6028CA-2498-457A-B918-3656493D9C2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8B4989-9AB9-4FBA-B2E4-F00DCDF508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8447AD-7013-4EA7-AA25-BD5D44DBC593}"/>
              </a:ext>
            </a:extLst>
          </p:cNvPr>
          <p:cNvSpPr>
            <a:spLocks noGrp="1"/>
          </p:cNvSpPr>
          <p:nvPr>
            <p:ph type="dt" sz="half" idx="10"/>
          </p:nvPr>
        </p:nvSpPr>
        <p:spPr/>
        <p:txBody>
          <a:bodyPr/>
          <a:lstStyle/>
          <a:p>
            <a:fld id="{873D20A9-806B-48C5-BE2A-100DC1B8D6FE}" type="datetimeFigureOut">
              <a:rPr lang="en-GB" smtClean="0"/>
              <a:t>29/11/2023</a:t>
            </a:fld>
            <a:endParaRPr lang="en-GB"/>
          </a:p>
        </p:txBody>
      </p:sp>
      <p:sp>
        <p:nvSpPr>
          <p:cNvPr id="5" name="Footer Placeholder 4">
            <a:extLst>
              <a:ext uri="{FF2B5EF4-FFF2-40B4-BE49-F238E27FC236}">
                <a16:creationId xmlns:a16="http://schemas.microsoft.com/office/drawing/2014/main" id="{32462117-08AF-4AB3-95B6-7961AF5D77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C09086-5E8A-4B4A-BF60-80455CACB4D1}"/>
              </a:ext>
            </a:extLst>
          </p:cNvPr>
          <p:cNvSpPr>
            <a:spLocks noGrp="1"/>
          </p:cNvSpPr>
          <p:nvPr>
            <p:ph type="sldNum" sz="quarter" idx="12"/>
          </p:nvPr>
        </p:nvSpPr>
        <p:spPr/>
        <p:txBody>
          <a:bodyPr/>
          <a:lstStyle/>
          <a:p>
            <a:fld id="{007BB9A8-1B5A-44E5-845B-57E94A56F7D0}" type="slidenum">
              <a:rPr lang="en-GB" smtClean="0"/>
              <a:t>‹#›</a:t>
            </a:fld>
            <a:endParaRPr lang="en-GB"/>
          </a:p>
        </p:txBody>
      </p:sp>
    </p:spTree>
    <p:extLst>
      <p:ext uri="{BB962C8B-B14F-4D97-AF65-F5344CB8AC3E}">
        <p14:creationId xmlns:p14="http://schemas.microsoft.com/office/powerpoint/2010/main" val="3189477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or section slide dark blue">
    <p:spTree>
      <p:nvGrpSpPr>
        <p:cNvPr id="1" name=""/>
        <p:cNvGrpSpPr/>
        <p:nvPr/>
      </p:nvGrpSpPr>
      <p:grpSpPr>
        <a:xfrm>
          <a:off x="0" y="0"/>
          <a:ext cx="0" cy="0"/>
          <a:chOff x="0" y="0"/>
          <a:chExt cx="0" cy="0"/>
        </a:xfrm>
      </p:grpSpPr>
      <p:sp>
        <p:nvSpPr>
          <p:cNvPr id="3" name="Rectangle 2"/>
          <p:cNvSpPr/>
          <p:nvPr userDrawn="1"/>
        </p:nvSpPr>
        <p:spPr>
          <a:xfrm>
            <a:off x="0" y="885825"/>
            <a:ext cx="12192000" cy="5972175"/>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2919600" y="2296800"/>
            <a:ext cx="6321600" cy="1323439"/>
          </a:xfrm>
        </p:spPr>
        <p:txBody>
          <a:bodyPr anchor="t" anchorCtr="0">
            <a:spAutoFit/>
          </a:bodyPr>
          <a:lstStyle>
            <a:lvl1pPr algn="l">
              <a:lnSpc>
                <a:spcPts val="4800"/>
              </a:lnSpc>
              <a:defRPr sz="4800">
                <a:solidFill>
                  <a:schemeClr val="bg1"/>
                </a:solidFill>
              </a:defRPr>
            </a:lvl1pPr>
          </a:lstStyle>
          <a:p>
            <a:r>
              <a:rPr lang="en-GB" dirty="0"/>
              <a:t>Click to edit Master title style</a:t>
            </a:r>
            <a:endParaRPr lang="en-US" dirty="0"/>
          </a:p>
        </p:txBody>
      </p:sp>
      <p:sp>
        <p:nvSpPr>
          <p:cNvPr id="5" name="Subtitle 2"/>
          <p:cNvSpPr>
            <a:spLocks noGrp="1"/>
          </p:cNvSpPr>
          <p:nvPr>
            <p:ph type="subTitle" idx="1"/>
          </p:nvPr>
        </p:nvSpPr>
        <p:spPr>
          <a:xfrm>
            <a:off x="2919600" y="4521600"/>
            <a:ext cx="6321600" cy="400110"/>
          </a:xfrm>
        </p:spPr>
        <p:txBody>
          <a:bodyPr/>
          <a:lstStyle>
            <a:lvl1pPr marL="0" indent="0" algn="l">
              <a:buNone/>
              <a:defRPr sz="2000" b="1"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053654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532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743BF-857B-44F5-9869-7AA2BCC705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E422E8E-5C49-4B4F-BBC6-02DE78496C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88F2CA-83BA-42BE-915A-6C7060DC9AA1}"/>
              </a:ext>
            </a:extLst>
          </p:cNvPr>
          <p:cNvSpPr>
            <a:spLocks noGrp="1"/>
          </p:cNvSpPr>
          <p:nvPr>
            <p:ph type="dt" sz="half" idx="10"/>
          </p:nvPr>
        </p:nvSpPr>
        <p:spPr/>
        <p:txBody>
          <a:bodyPr/>
          <a:lstStyle/>
          <a:p>
            <a:fld id="{873D20A9-806B-48C5-BE2A-100DC1B8D6FE}" type="datetimeFigureOut">
              <a:rPr lang="en-GB" smtClean="0"/>
              <a:t>29/11/2023</a:t>
            </a:fld>
            <a:endParaRPr lang="en-GB"/>
          </a:p>
        </p:txBody>
      </p:sp>
      <p:sp>
        <p:nvSpPr>
          <p:cNvPr id="5" name="Footer Placeholder 4">
            <a:extLst>
              <a:ext uri="{FF2B5EF4-FFF2-40B4-BE49-F238E27FC236}">
                <a16:creationId xmlns:a16="http://schemas.microsoft.com/office/drawing/2014/main" id="{5E3E317C-1676-4354-AD70-3B65EB894F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11345F-4233-4136-B798-E9C130B3045A}"/>
              </a:ext>
            </a:extLst>
          </p:cNvPr>
          <p:cNvSpPr>
            <a:spLocks noGrp="1"/>
          </p:cNvSpPr>
          <p:nvPr>
            <p:ph type="sldNum" sz="quarter" idx="12"/>
          </p:nvPr>
        </p:nvSpPr>
        <p:spPr/>
        <p:txBody>
          <a:bodyPr/>
          <a:lstStyle/>
          <a:p>
            <a:fld id="{007BB9A8-1B5A-44E5-845B-57E94A56F7D0}" type="slidenum">
              <a:rPr lang="en-GB" smtClean="0"/>
              <a:t>‹#›</a:t>
            </a:fld>
            <a:endParaRPr lang="en-GB"/>
          </a:p>
        </p:txBody>
      </p:sp>
    </p:spTree>
    <p:extLst>
      <p:ext uri="{BB962C8B-B14F-4D97-AF65-F5344CB8AC3E}">
        <p14:creationId xmlns:p14="http://schemas.microsoft.com/office/powerpoint/2010/main" val="1644499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D78E4-27FD-4502-9BA5-623A5237455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95C75C-7498-4D4F-B6B9-FF7468DFEC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C51F49B-3F2D-46BB-9FC2-3225578111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969BA15-9BF9-4B1B-85F9-6698726B537A}"/>
              </a:ext>
            </a:extLst>
          </p:cNvPr>
          <p:cNvSpPr>
            <a:spLocks noGrp="1"/>
          </p:cNvSpPr>
          <p:nvPr>
            <p:ph type="dt" sz="half" idx="10"/>
          </p:nvPr>
        </p:nvSpPr>
        <p:spPr/>
        <p:txBody>
          <a:bodyPr/>
          <a:lstStyle/>
          <a:p>
            <a:fld id="{873D20A9-806B-48C5-BE2A-100DC1B8D6FE}" type="datetimeFigureOut">
              <a:rPr lang="en-GB" smtClean="0"/>
              <a:t>29/11/2023</a:t>
            </a:fld>
            <a:endParaRPr lang="en-GB"/>
          </a:p>
        </p:txBody>
      </p:sp>
      <p:sp>
        <p:nvSpPr>
          <p:cNvPr id="6" name="Footer Placeholder 5">
            <a:extLst>
              <a:ext uri="{FF2B5EF4-FFF2-40B4-BE49-F238E27FC236}">
                <a16:creationId xmlns:a16="http://schemas.microsoft.com/office/drawing/2014/main" id="{2C23EA64-D766-42CF-8A08-52420C261B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FDB255-6810-4C91-816B-9107D51705DF}"/>
              </a:ext>
            </a:extLst>
          </p:cNvPr>
          <p:cNvSpPr>
            <a:spLocks noGrp="1"/>
          </p:cNvSpPr>
          <p:nvPr>
            <p:ph type="sldNum" sz="quarter" idx="12"/>
          </p:nvPr>
        </p:nvSpPr>
        <p:spPr/>
        <p:txBody>
          <a:bodyPr/>
          <a:lstStyle/>
          <a:p>
            <a:fld id="{007BB9A8-1B5A-44E5-845B-57E94A56F7D0}" type="slidenum">
              <a:rPr lang="en-GB" smtClean="0"/>
              <a:t>‹#›</a:t>
            </a:fld>
            <a:endParaRPr lang="en-GB"/>
          </a:p>
        </p:txBody>
      </p:sp>
    </p:spTree>
    <p:extLst>
      <p:ext uri="{BB962C8B-B14F-4D97-AF65-F5344CB8AC3E}">
        <p14:creationId xmlns:p14="http://schemas.microsoft.com/office/powerpoint/2010/main" val="787049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542E8-C934-4E10-B89A-1C79692E1FA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EE2DD5-630A-4EB3-9839-42D3233C06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1715EA-82D5-47A9-B161-0440634A35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A18193E-267B-4DB2-9E0A-DC2F137BBB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AE81C3-6AA0-4ED0-A261-FF460DF738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F0B6D88-4379-4329-97EC-2312CE837340}"/>
              </a:ext>
            </a:extLst>
          </p:cNvPr>
          <p:cNvSpPr>
            <a:spLocks noGrp="1"/>
          </p:cNvSpPr>
          <p:nvPr>
            <p:ph type="dt" sz="half" idx="10"/>
          </p:nvPr>
        </p:nvSpPr>
        <p:spPr/>
        <p:txBody>
          <a:bodyPr/>
          <a:lstStyle/>
          <a:p>
            <a:fld id="{873D20A9-806B-48C5-BE2A-100DC1B8D6FE}" type="datetimeFigureOut">
              <a:rPr lang="en-GB" smtClean="0"/>
              <a:t>29/11/2023</a:t>
            </a:fld>
            <a:endParaRPr lang="en-GB"/>
          </a:p>
        </p:txBody>
      </p:sp>
      <p:sp>
        <p:nvSpPr>
          <p:cNvPr id="8" name="Footer Placeholder 7">
            <a:extLst>
              <a:ext uri="{FF2B5EF4-FFF2-40B4-BE49-F238E27FC236}">
                <a16:creationId xmlns:a16="http://schemas.microsoft.com/office/drawing/2014/main" id="{77DC521F-EEA6-4852-9904-C49C03530F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EC27744-368C-4368-AAAA-BC2625E70B3C}"/>
              </a:ext>
            </a:extLst>
          </p:cNvPr>
          <p:cNvSpPr>
            <a:spLocks noGrp="1"/>
          </p:cNvSpPr>
          <p:nvPr>
            <p:ph type="sldNum" sz="quarter" idx="12"/>
          </p:nvPr>
        </p:nvSpPr>
        <p:spPr/>
        <p:txBody>
          <a:bodyPr/>
          <a:lstStyle/>
          <a:p>
            <a:fld id="{007BB9A8-1B5A-44E5-845B-57E94A56F7D0}" type="slidenum">
              <a:rPr lang="en-GB" smtClean="0"/>
              <a:t>‹#›</a:t>
            </a:fld>
            <a:endParaRPr lang="en-GB"/>
          </a:p>
        </p:txBody>
      </p:sp>
    </p:spTree>
    <p:extLst>
      <p:ext uri="{BB962C8B-B14F-4D97-AF65-F5344CB8AC3E}">
        <p14:creationId xmlns:p14="http://schemas.microsoft.com/office/powerpoint/2010/main" val="1897175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37AB5-66B1-444D-9DDC-0CDBDCAC4A9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B059208-024C-4C93-877F-9506D015E233}"/>
              </a:ext>
            </a:extLst>
          </p:cNvPr>
          <p:cNvSpPr>
            <a:spLocks noGrp="1"/>
          </p:cNvSpPr>
          <p:nvPr>
            <p:ph type="dt" sz="half" idx="10"/>
          </p:nvPr>
        </p:nvSpPr>
        <p:spPr/>
        <p:txBody>
          <a:bodyPr/>
          <a:lstStyle/>
          <a:p>
            <a:fld id="{873D20A9-806B-48C5-BE2A-100DC1B8D6FE}" type="datetimeFigureOut">
              <a:rPr lang="en-GB" smtClean="0"/>
              <a:t>29/11/2023</a:t>
            </a:fld>
            <a:endParaRPr lang="en-GB"/>
          </a:p>
        </p:txBody>
      </p:sp>
      <p:sp>
        <p:nvSpPr>
          <p:cNvPr id="4" name="Footer Placeholder 3">
            <a:extLst>
              <a:ext uri="{FF2B5EF4-FFF2-40B4-BE49-F238E27FC236}">
                <a16:creationId xmlns:a16="http://schemas.microsoft.com/office/drawing/2014/main" id="{88FD951E-9AB5-4C08-BDAB-D34BA0EA395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1392BBB-FAC1-4204-BA54-78E6C0B3F41C}"/>
              </a:ext>
            </a:extLst>
          </p:cNvPr>
          <p:cNvSpPr>
            <a:spLocks noGrp="1"/>
          </p:cNvSpPr>
          <p:nvPr>
            <p:ph type="sldNum" sz="quarter" idx="12"/>
          </p:nvPr>
        </p:nvSpPr>
        <p:spPr/>
        <p:txBody>
          <a:bodyPr/>
          <a:lstStyle/>
          <a:p>
            <a:fld id="{007BB9A8-1B5A-44E5-845B-57E94A56F7D0}" type="slidenum">
              <a:rPr lang="en-GB" smtClean="0"/>
              <a:t>‹#›</a:t>
            </a:fld>
            <a:endParaRPr lang="en-GB"/>
          </a:p>
        </p:txBody>
      </p:sp>
    </p:spTree>
    <p:extLst>
      <p:ext uri="{BB962C8B-B14F-4D97-AF65-F5344CB8AC3E}">
        <p14:creationId xmlns:p14="http://schemas.microsoft.com/office/powerpoint/2010/main" val="1826669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64A794-9191-4595-BA6A-5F7ED814D985}"/>
              </a:ext>
            </a:extLst>
          </p:cNvPr>
          <p:cNvSpPr>
            <a:spLocks noGrp="1"/>
          </p:cNvSpPr>
          <p:nvPr>
            <p:ph type="dt" sz="half" idx="10"/>
          </p:nvPr>
        </p:nvSpPr>
        <p:spPr/>
        <p:txBody>
          <a:bodyPr/>
          <a:lstStyle/>
          <a:p>
            <a:fld id="{873D20A9-806B-48C5-BE2A-100DC1B8D6FE}" type="datetimeFigureOut">
              <a:rPr lang="en-GB" smtClean="0"/>
              <a:t>29/11/2023</a:t>
            </a:fld>
            <a:endParaRPr lang="en-GB"/>
          </a:p>
        </p:txBody>
      </p:sp>
      <p:sp>
        <p:nvSpPr>
          <p:cNvPr id="3" name="Footer Placeholder 2">
            <a:extLst>
              <a:ext uri="{FF2B5EF4-FFF2-40B4-BE49-F238E27FC236}">
                <a16:creationId xmlns:a16="http://schemas.microsoft.com/office/drawing/2014/main" id="{D9D08AF6-4B76-4279-A8AC-539956CFD58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92C8C2A-50C1-43DB-B456-1E501370A0C6}"/>
              </a:ext>
            </a:extLst>
          </p:cNvPr>
          <p:cNvSpPr>
            <a:spLocks noGrp="1"/>
          </p:cNvSpPr>
          <p:nvPr>
            <p:ph type="sldNum" sz="quarter" idx="12"/>
          </p:nvPr>
        </p:nvSpPr>
        <p:spPr/>
        <p:txBody>
          <a:bodyPr/>
          <a:lstStyle/>
          <a:p>
            <a:fld id="{007BB9A8-1B5A-44E5-845B-57E94A56F7D0}" type="slidenum">
              <a:rPr lang="en-GB" smtClean="0"/>
              <a:t>‹#›</a:t>
            </a:fld>
            <a:endParaRPr lang="en-GB"/>
          </a:p>
        </p:txBody>
      </p:sp>
      <p:sp>
        <p:nvSpPr>
          <p:cNvPr id="5" name="Rectangle 4">
            <a:extLst>
              <a:ext uri="{FF2B5EF4-FFF2-40B4-BE49-F238E27FC236}">
                <a16:creationId xmlns:a16="http://schemas.microsoft.com/office/drawing/2014/main" id="{B873CF4F-E403-9617-EF99-177579947D22}"/>
              </a:ext>
            </a:extLst>
          </p:cNvPr>
          <p:cNvSpPr/>
          <p:nvPr userDrawn="1"/>
        </p:nvSpPr>
        <p:spPr>
          <a:xfrm>
            <a:off x="0" y="885825"/>
            <a:ext cx="12192000" cy="5972175"/>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5139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1540-F6C9-45AC-A551-CDBFFF3D5B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7037763-B627-4474-801C-E3FD63CB8E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4D0A279-43D5-4AEA-847A-B0164E7025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41C4B4-9DE3-4147-B9A7-2C711BBF1385}"/>
              </a:ext>
            </a:extLst>
          </p:cNvPr>
          <p:cNvSpPr>
            <a:spLocks noGrp="1"/>
          </p:cNvSpPr>
          <p:nvPr>
            <p:ph type="dt" sz="half" idx="10"/>
          </p:nvPr>
        </p:nvSpPr>
        <p:spPr/>
        <p:txBody>
          <a:bodyPr/>
          <a:lstStyle/>
          <a:p>
            <a:fld id="{873D20A9-806B-48C5-BE2A-100DC1B8D6FE}" type="datetimeFigureOut">
              <a:rPr lang="en-GB" smtClean="0"/>
              <a:t>29/11/2023</a:t>
            </a:fld>
            <a:endParaRPr lang="en-GB"/>
          </a:p>
        </p:txBody>
      </p:sp>
      <p:sp>
        <p:nvSpPr>
          <p:cNvPr id="6" name="Footer Placeholder 5">
            <a:extLst>
              <a:ext uri="{FF2B5EF4-FFF2-40B4-BE49-F238E27FC236}">
                <a16:creationId xmlns:a16="http://schemas.microsoft.com/office/drawing/2014/main" id="{60D80538-EE37-41CB-8CB5-6C63F28CD7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585B3A-61BE-4C39-BD76-CFAEF79E53B4}"/>
              </a:ext>
            </a:extLst>
          </p:cNvPr>
          <p:cNvSpPr>
            <a:spLocks noGrp="1"/>
          </p:cNvSpPr>
          <p:nvPr>
            <p:ph type="sldNum" sz="quarter" idx="12"/>
          </p:nvPr>
        </p:nvSpPr>
        <p:spPr/>
        <p:txBody>
          <a:bodyPr/>
          <a:lstStyle/>
          <a:p>
            <a:fld id="{007BB9A8-1B5A-44E5-845B-57E94A56F7D0}" type="slidenum">
              <a:rPr lang="en-GB" smtClean="0"/>
              <a:t>‹#›</a:t>
            </a:fld>
            <a:endParaRPr lang="en-GB"/>
          </a:p>
        </p:txBody>
      </p:sp>
    </p:spTree>
    <p:extLst>
      <p:ext uri="{BB962C8B-B14F-4D97-AF65-F5344CB8AC3E}">
        <p14:creationId xmlns:p14="http://schemas.microsoft.com/office/powerpoint/2010/main" val="577176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5EBAA-F24A-4CF9-837D-92DAFC5DCC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8EDFAF0-FBD9-41C2-8D0B-FCE379C738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DA5F9AB-7186-4B19-B0E7-5EF592E19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083A08-352B-448F-A6F4-135CF2BCFCF1}"/>
              </a:ext>
            </a:extLst>
          </p:cNvPr>
          <p:cNvSpPr>
            <a:spLocks noGrp="1"/>
          </p:cNvSpPr>
          <p:nvPr>
            <p:ph type="dt" sz="half" idx="10"/>
          </p:nvPr>
        </p:nvSpPr>
        <p:spPr/>
        <p:txBody>
          <a:bodyPr/>
          <a:lstStyle/>
          <a:p>
            <a:fld id="{873D20A9-806B-48C5-BE2A-100DC1B8D6FE}" type="datetimeFigureOut">
              <a:rPr lang="en-GB" smtClean="0"/>
              <a:t>29/11/2023</a:t>
            </a:fld>
            <a:endParaRPr lang="en-GB"/>
          </a:p>
        </p:txBody>
      </p:sp>
      <p:sp>
        <p:nvSpPr>
          <p:cNvPr id="6" name="Footer Placeholder 5">
            <a:extLst>
              <a:ext uri="{FF2B5EF4-FFF2-40B4-BE49-F238E27FC236}">
                <a16:creationId xmlns:a16="http://schemas.microsoft.com/office/drawing/2014/main" id="{E42EE7A7-47A2-43BB-95CF-6049EE759A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C16A81-F810-446F-A343-BB44DACE1173}"/>
              </a:ext>
            </a:extLst>
          </p:cNvPr>
          <p:cNvSpPr>
            <a:spLocks noGrp="1"/>
          </p:cNvSpPr>
          <p:nvPr>
            <p:ph type="sldNum" sz="quarter" idx="12"/>
          </p:nvPr>
        </p:nvSpPr>
        <p:spPr/>
        <p:txBody>
          <a:bodyPr/>
          <a:lstStyle/>
          <a:p>
            <a:fld id="{007BB9A8-1B5A-44E5-845B-57E94A56F7D0}" type="slidenum">
              <a:rPr lang="en-GB" smtClean="0"/>
              <a:t>‹#›</a:t>
            </a:fld>
            <a:endParaRPr lang="en-GB"/>
          </a:p>
        </p:txBody>
      </p:sp>
    </p:spTree>
    <p:extLst>
      <p:ext uri="{BB962C8B-B14F-4D97-AF65-F5344CB8AC3E}">
        <p14:creationId xmlns:p14="http://schemas.microsoft.com/office/powerpoint/2010/main" val="1911034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74C9D1-7E57-44A2-B2C3-77742CEE39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3C59CF-AC79-43E4-92BC-F416A371D3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B0471E-3EA1-4305-8B30-FD156B3F37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11/29/2023</a:t>
            </a:fld>
            <a:endParaRPr lang="en-US" dirty="0"/>
          </a:p>
        </p:txBody>
      </p:sp>
      <p:sp>
        <p:nvSpPr>
          <p:cNvPr id="5" name="Footer Placeholder 4">
            <a:extLst>
              <a:ext uri="{FF2B5EF4-FFF2-40B4-BE49-F238E27FC236}">
                <a16:creationId xmlns:a16="http://schemas.microsoft.com/office/drawing/2014/main" id="{E08AC0D0-08C1-4BE5-82D0-517C676C08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68BF59F-4F09-4324-99DE-C8119C1F37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8" name="Rectangle 7">
            <a:extLst>
              <a:ext uri="{FF2B5EF4-FFF2-40B4-BE49-F238E27FC236}">
                <a16:creationId xmlns:a16="http://schemas.microsoft.com/office/drawing/2014/main" id="{0E78E274-1789-4104-B8A1-895906DD0A67}"/>
              </a:ext>
            </a:extLst>
          </p:cNvPr>
          <p:cNvSpPr/>
          <p:nvPr userDrawn="1"/>
        </p:nvSpPr>
        <p:spPr>
          <a:xfrm>
            <a:off x="0" y="0"/>
            <a:ext cx="12192000" cy="903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8F0852B-A634-4284-9C1F-B12770BBE4D4}"/>
              </a:ext>
            </a:extLst>
          </p:cNvPr>
          <p:cNvSpPr/>
          <p:nvPr userDrawn="1"/>
        </p:nvSpPr>
        <p:spPr>
          <a:xfrm>
            <a:off x="0" y="903249"/>
            <a:ext cx="12192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B216C4C-6E30-4A4F-8C4F-1A379CC71210}"/>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2"/>
          <a:stretch/>
        </p:blipFill>
        <p:spPr>
          <a:xfrm>
            <a:off x="307571" y="350553"/>
            <a:ext cx="2319252" cy="234124"/>
          </a:xfrm>
          <a:prstGeom prst="rect">
            <a:avLst/>
          </a:prstGeom>
        </p:spPr>
      </p:pic>
    </p:spTree>
    <p:extLst>
      <p:ext uri="{BB962C8B-B14F-4D97-AF65-F5344CB8AC3E}">
        <p14:creationId xmlns:p14="http://schemas.microsoft.com/office/powerpoint/2010/main" val="413703706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cafod.org.uk/Education/Primary-teaching-resources/Children-s-prayers/Refugees-children-s-prayer"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child smiling at the camera&#10;&#10;Description automatically generated">
            <a:extLst>
              <a:ext uri="{FF2B5EF4-FFF2-40B4-BE49-F238E27FC236}">
                <a16:creationId xmlns:a16="http://schemas.microsoft.com/office/drawing/2014/main" id="{FDE0D982-ED07-45DF-A915-CEF5E4019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8737" y="941790"/>
            <a:ext cx="8868765" cy="5916210"/>
          </a:xfrm>
          <a:prstGeom prst="rect">
            <a:avLst/>
          </a:prstGeom>
        </p:spPr>
      </p:pic>
      <p:pic>
        <p:nvPicPr>
          <p:cNvPr id="7" name="Picture 6">
            <a:extLst>
              <a:ext uri="{FF2B5EF4-FFF2-40B4-BE49-F238E27FC236}">
                <a16:creationId xmlns:a16="http://schemas.microsoft.com/office/drawing/2014/main" id="{F8DAEA88-7BEA-49DE-86AA-8DE7DF7583E5}"/>
              </a:ext>
            </a:extLst>
          </p:cNvPr>
          <p:cNvPicPr>
            <a:picLocks noChangeAspect="1"/>
          </p:cNvPicPr>
          <p:nvPr/>
        </p:nvPicPr>
        <p:blipFill rotWithShape="1">
          <a:blip r:embed="rId4">
            <a:extLst>
              <a:ext uri="{28A0092B-C50C-407E-A947-70E740481C1C}">
                <a14:useLocalDpi xmlns:a14="http://schemas.microsoft.com/office/drawing/2010/main" val="0"/>
              </a:ext>
            </a:extLst>
          </a:blip>
          <a:srcRect b="3294"/>
          <a:stretch/>
        </p:blipFill>
        <p:spPr>
          <a:xfrm>
            <a:off x="2841869" y="941789"/>
            <a:ext cx="9166242" cy="5916211"/>
          </a:xfrm>
          <a:prstGeom prst="rect">
            <a:avLst/>
          </a:prstGeom>
        </p:spPr>
      </p:pic>
      <p:sp>
        <p:nvSpPr>
          <p:cNvPr id="3" name="Subtitle 2">
            <a:extLst>
              <a:ext uri="{FF2B5EF4-FFF2-40B4-BE49-F238E27FC236}">
                <a16:creationId xmlns:a16="http://schemas.microsoft.com/office/drawing/2014/main" id="{F042A19E-BCAD-49BA-9530-B2309A5F5F94}"/>
              </a:ext>
            </a:extLst>
          </p:cNvPr>
          <p:cNvSpPr>
            <a:spLocks noGrp="1"/>
          </p:cNvSpPr>
          <p:nvPr>
            <p:ph type="subTitle" idx="1"/>
          </p:nvPr>
        </p:nvSpPr>
        <p:spPr>
          <a:xfrm>
            <a:off x="561310" y="1773238"/>
            <a:ext cx="8684876" cy="1655762"/>
          </a:xfrm>
        </p:spPr>
        <p:txBody>
          <a:bodyPr vert="horz" lIns="91440" tIns="45720" rIns="91440" bIns="45720" rtlCol="0" anchor="t">
            <a:normAutofit/>
          </a:bodyPr>
          <a:lstStyle/>
          <a:p>
            <a:pPr algn="l">
              <a:lnSpc>
                <a:spcPct val="120000"/>
              </a:lnSpc>
            </a:pPr>
            <a:r>
              <a:rPr lang="en-US" sz="2800" dirty="0">
                <a:latin typeface="Century Gothic" panose="020B0502020202020204" pitchFamily="34" charset="0"/>
                <a:cs typeface="Segoe UI"/>
              </a:rPr>
              <a:t>How can I be ready for Jesus </a:t>
            </a:r>
          </a:p>
          <a:p>
            <a:pPr algn="l">
              <a:lnSpc>
                <a:spcPct val="120000"/>
              </a:lnSpc>
            </a:pPr>
            <a:r>
              <a:rPr lang="en-US" sz="2800" dirty="0">
                <a:latin typeface="Century Gothic" panose="020B0502020202020204" pitchFamily="34" charset="0"/>
                <a:cs typeface="Segoe UI"/>
              </a:rPr>
              <a:t>when he comes? </a:t>
            </a:r>
            <a:endParaRPr lang="en-GB" sz="2800" dirty="0">
              <a:latin typeface="Century Gothic" panose="020B0502020202020204" pitchFamily="34" charset="0"/>
              <a:cs typeface="Segoe UI"/>
            </a:endParaRPr>
          </a:p>
        </p:txBody>
      </p:sp>
      <p:grpSp>
        <p:nvGrpSpPr>
          <p:cNvPr id="9" name="Group 8">
            <a:extLst>
              <a:ext uri="{FF2B5EF4-FFF2-40B4-BE49-F238E27FC236}">
                <a16:creationId xmlns:a16="http://schemas.microsoft.com/office/drawing/2014/main" id="{9EA93639-CABB-4AAD-A390-873995D4B411}"/>
              </a:ext>
            </a:extLst>
          </p:cNvPr>
          <p:cNvGrpSpPr/>
          <p:nvPr/>
        </p:nvGrpSpPr>
        <p:grpSpPr>
          <a:xfrm>
            <a:off x="391114" y="5727987"/>
            <a:ext cx="3374364" cy="831747"/>
            <a:chOff x="595248" y="5423187"/>
            <a:chExt cx="3374364" cy="831747"/>
          </a:xfrm>
        </p:grpSpPr>
        <p:pic>
          <p:nvPicPr>
            <p:cNvPr id="8" name="Graphic 14" descr="Candle">
              <a:extLst>
                <a:ext uri="{FF2B5EF4-FFF2-40B4-BE49-F238E27FC236}">
                  <a16:creationId xmlns:a16="http://schemas.microsoft.com/office/drawing/2014/main" id="{41FF8DF7-88DC-4BAB-89DF-AA68EFA79F0C}"/>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5248" y="5423187"/>
              <a:ext cx="789914" cy="710769"/>
            </a:xfrm>
            <a:prstGeom prst="rect">
              <a:avLst/>
            </a:prstGeom>
          </p:spPr>
        </p:pic>
        <p:sp>
          <p:nvSpPr>
            <p:cNvPr id="6" name="Subtitle 2">
              <a:extLst>
                <a:ext uri="{FF2B5EF4-FFF2-40B4-BE49-F238E27FC236}">
                  <a16:creationId xmlns:a16="http://schemas.microsoft.com/office/drawing/2014/main" id="{2CB96F1C-DB12-42F5-A702-1C78F8DAD674}"/>
                </a:ext>
              </a:extLst>
            </p:cNvPr>
            <p:cNvSpPr txBox="1">
              <a:spLocks/>
            </p:cNvSpPr>
            <p:nvPr/>
          </p:nvSpPr>
          <p:spPr bwMode="auto">
            <a:xfrm>
              <a:off x="1385162" y="5684658"/>
              <a:ext cx="2584450" cy="57027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spcBef>
                  <a:spcPct val="0"/>
                </a:spcBef>
                <a:spcAft>
                  <a:spcPct val="0"/>
                </a:spcAft>
                <a:buClr>
                  <a:srgbClr val="AACB2A"/>
                </a:buClr>
                <a:buFont typeface="Times" charset="0"/>
                <a:buNone/>
                <a:defRPr sz="2600">
                  <a:solidFill>
                    <a:schemeClr val="tx2"/>
                  </a:solidFill>
                  <a:latin typeface="+mn-lt"/>
                  <a:ea typeface="+mn-ea"/>
                  <a:cs typeface="+mn-cs"/>
                </a:defRPr>
              </a:lvl1pPr>
              <a:lvl2pPr marL="763588" indent="-285750" algn="l" rtl="0" eaLnBrk="1" fontAlgn="base" hangingPunct="1">
                <a:spcBef>
                  <a:spcPct val="0"/>
                </a:spcBef>
                <a:spcAft>
                  <a:spcPct val="50000"/>
                </a:spcAft>
                <a:buClr>
                  <a:srgbClr val="AACB2A"/>
                </a:buClr>
                <a:buChar char="–"/>
                <a:defRPr sz="2200">
                  <a:solidFill>
                    <a:srgbClr val="000000"/>
                  </a:solidFill>
                  <a:latin typeface="+mn-lt"/>
                </a:defRPr>
              </a:lvl2pPr>
              <a:lvl3pPr marL="1182688" indent="-228600" algn="l" rtl="0" eaLnBrk="1" fontAlgn="base" hangingPunct="1">
                <a:spcBef>
                  <a:spcPct val="0"/>
                </a:spcBef>
                <a:spcAft>
                  <a:spcPct val="50000"/>
                </a:spcAft>
                <a:defRPr sz="2200">
                  <a:solidFill>
                    <a:srgbClr val="000000"/>
                  </a:solidFill>
                  <a:latin typeface="+mn-lt"/>
                </a:defRPr>
              </a:lvl3pPr>
              <a:lvl4pPr marL="1601788" indent="-228600" algn="l" rtl="0" eaLnBrk="1" fontAlgn="base" hangingPunct="1">
                <a:spcBef>
                  <a:spcPct val="0"/>
                </a:spcBef>
                <a:spcAft>
                  <a:spcPct val="50000"/>
                </a:spcAft>
                <a:defRPr sz="2200">
                  <a:solidFill>
                    <a:srgbClr val="000000"/>
                  </a:solidFill>
                  <a:latin typeface="+mn-lt"/>
                </a:defRPr>
              </a:lvl4pPr>
              <a:lvl5pPr marL="2020888" indent="-228600" algn="l" rtl="0" eaLnBrk="1" fontAlgn="base" hangingPunct="1">
                <a:spcBef>
                  <a:spcPct val="0"/>
                </a:spcBef>
                <a:spcAft>
                  <a:spcPct val="50000"/>
                </a:spcAft>
                <a:defRPr sz="2200">
                  <a:solidFill>
                    <a:srgbClr val="000000"/>
                  </a:solidFill>
                  <a:latin typeface="+mn-lt"/>
                </a:defRPr>
              </a:lvl5pPr>
              <a:lvl6pPr marL="2478088" indent="-228600" algn="l" rtl="0" eaLnBrk="1" fontAlgn="base" hangingPunct="1">
                <a:spcBef>
                  <a:spcPct val="0"/>
                </a:spcBef>
                <a:spcAft>
                  <a:spcPct val="50000"/>
                </a:spcAft>
                <a:defRPr sz="2200">
                  <a:solidFill>
                    <a:srgbClr val="000000"/>
                  </a:solidFill>
                  <a:latin typeface="+mn-lt"/>
                </a:defRPr>
              </a:lvl6pPr>
              <a:lvl7pPr marL="2935288" indent="-228600" algn="l" rtl="0" eaLnBrk="1" fontAlgn="base" hangingPunct="1">
                <a:spcBef>
                  <a:spcPct val="0"/>
                </a:spcBef>
                <a:spcAft>
                  <a:spcPct val="50000"/>
                </a:spcAft>
                <a:defRPr sz="2200">
                  <a:solidFill>
                    <a:srgbClr val="000000"/>
                  </a:solidFill>
                  <a:latin typeface="+mn-lt"/>
                </a:defRPr>
              </a:lvl7pPr>
              <a:lvl8pPr marL="3392488" indent="-228600" algn="l" rtl="0" eaLnBrk="1" fontAlgn="base" hangingPunct="1">
                <a:spcBef>
                  <a:spcPct val="0"/>
                </a:spcBef>
                <a:spcAft>
                  <a:spcPct val="50000"/>
                </a:spcAft>
                <a:defRPr sz="2200">
                  <a:solidFill>
                    <a:srgbClr val="000000"/>
                  </a:solidFill>
                  <a:latin typeface="+mn-lt"/>
                </a:defRPr>
              </a:lvl8pPr>
              <a:lvl9pPr marL="3849688" indent="-228600" algn="l" rtl="0" eaLnBrk="1" fontAlgn="base" hangingPunct="1">
                <a:spcBef>
                  <a:spcPct val="0"/>
                </a:spcBef>
                <a:spcAft>
                  <a:spcPct val="50000"/>
                </a:spcAft>
                <a:defRPr sz="2200">
                  <a:solidFill>
                    <a:srgbClr val="000000"/>
                  </a:solidFill>
                  <a:latin typeface="+mn-lt"/>
                </a:defRPr>
              </a:lvl9pPr>
            </a:lstStyle>
            <a:p>
              <a:pPr lvl="0">
                <a:defRPr/>
              </a:pPr>
              <a:r>
                <a:rPr lang="en-GB" sz="2800" b="1" i="1" dirty="0">
                  <a:solidFill>
                    <a:srgbClr val="FF7F00"/>
                  </a:solidFill>
                  <a:latin typeface="Century Gothic" panose="020B0502020202020204" pitchFamily="34" charset="0"/>
                  <a:ea typeface="Verdana" panose="020B0604030504040204" pitchFamily="34" charset="0"/>
                  <a:cs typeface="Arial" panose="020B0604020202020204" pitchFamily="34" charset="0"/>
                </a:rPr>
                <a:t>We gather</a:t>
              </a:r>
              <a:endParaRPr kumimoji="0" lang="en-GB" altLang="en-US" sz="2800" b="1" i="0" u="none" strike="noStrike" kern="0" cap="none" spc="0" normalizeH="0" baseline="0" noProof="0" dirty="0">
                <a:ln>
                  <a:noFill/>
                </a:ln>
                <a:solidFill>
                  <a:srgbClr val="FF7F00"/>
                </a:solidFill>
                <a:effectLst/>
                <a:uLnTx/>
                <a:uFillTx/>
                <a:latin typeface="Century Gothic" panose="020B0502020202020204" pitchFamily="34" charset="0"/>
                <a:ea typeface="Verdan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2908085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ath with trees on the side of a building&#10;&#10;Description automatically generated">
            <a:extLst>
              <a:ext uri="{FF2B5EF4-FFF2-40B4-BE49-F238E27FC236}">
                <a16:creationId xmlns:a16="http://schemas.microsoft.com/office/drawing/2014/main" id="{00E06B21-BE2B-4304-8108-E7B3F26E44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3277"/>
            <a:ext cx="9066179" cy="6047902"/>
          </a:xfrm>
          <a:prstGeom prst="rect">
            <a:avLst/>
          </a:prstGeom>
        </p:spPr>
      </p:pic>
      <p:sp>
        <p:nvSpPr>
          <p:cNvPr id="7" name="TextBox 6">
            <a:extLst>
              <a:ext uri="{FF2B5EF4-FFF2-40B4-BE49-F238E27FC236}">
                <a16:creationId xmlns:a16="http://schemas.microsoft.com/office/drawing/2014/main" id="{07D6232F-A103-402F-BD11-FDFEFD249E79}"/>
              </a:ext>
            </a:extLst>
          </p:cNvPr>
          <p:cNvSpPr txBox="1"/>
          <p:nvPr/>
        </p:nvSpPr>
        <p:spPr>
          <a:xfrm>
            <a:off x="9231548" y="1071369"/>
            <a:ext cx="2799133" cy="4481804"/>
          </a:xfrm>
          <a:prstGeom prst="rect">
            <a:avLst/>
          </a:prstGeom>
          <a:noFill/>
        </p:spPr>
        <p:txBody>
          <a:bodyPr wrap="square">
            <a:spAutoFit/>
          </a:bodyPr>
          <a:lstStyle/>
          <a:p>
            <a:pPr>
              <a:lnSpc>
                <a:spcPct val="120000"/>
              </a:lnSpc>
            </a:pPr>
            <a:r>
              <a:rPr lang="en-US" sz="2400" dirty="0">
                <a:latin typeface="Century Gothic" panose="020B0502020202020204" pitchFamily="34" charset="0"/>
              </a:rPr>
              <a:t>Saba said,</a:t>
            </a:r>
          </a:p>
          <a:p>
            <a:pPr>
              <a:lnSpc>
                <a:spcPct val="120000"/>
              </a:lnSpc>
            </a:pPr>
            <a:endParaRPr lang="en-US" sz="2400" dirty="0">
              <a:latin typeface="Century Gothic" panose="020B0502020202020204" pitchFamily="34" charset="0"/>
            </a:endParaRPr>
          </a:p>
          <a:p>
            <a:pPr>
              <a:lnSpc>
                <a:spcPct val="120000"/>
              </a:lnSpc>
            </a:pPr>
            <a:r>
              <a:rPr lang="en-US" sz="2400" dirty="0">
                <a:latin typeface="Century Gothic" panose="020B0502020202020204" pitchFamily="34" charset="0"/>
              </a:rPr>
              <a:t>“The shelter kit is the thing that I treat as my treasure… we would just be under the sky if we don’t have a shelter to live in.”</a:t>
            </a:r>
          </a:p>
        </p:txBody>
      </p:sp>
    </p:spTree>
    <p:extLst>
      <p:ext uri="{BB962C8B-B14F-4D97-AF65-F5344CB8AC3E}">
        <p14:creationId xmlns:p14="http://schemas.microsoft.com/office/powerpoint/2010/main" val="660183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3E223C-3EF9-4551-8E66-AB7C21349824}"/>
              </a:ext>
            </a:extLst>
          </p:cNvPr>
          <p:cNvSpPr txBox="1"/>
          <p:nvPr/>
        </p:nvSpPr>
        <p:spPr>
          <a:xfrm>
            <a:off x="537391" y="1278176"/>
            <a:ext cx="10857440" cy="7922169"/>
          </a:xfrm>
          <a:prstGeom prst="rect">
            <a:avLst/>
          </a:prstGeom>
          <a:noFill/>
        </p:spPr>
        <p:txBody>
          <a:bodyPr wrap="square" lIns="91440" tIns="45720" rIns="91440" bIns="45720" anchor="t">
            <a:spAutoFit/>
          </a:bodyPr>
          <a:lstStyle/>
          <a:p>
            <a:pPr>
              <a:lnSpc>
                <a:spcPct val="120000"/>
              </a:lnSpc>
            </a:pPr>
            <a:r>
              <a:rPr lang="en-US" sz="2400" dirty="0">
                <a:latin typeface="Century Gothic" panose="020B0502020202020204" pitchFamily="34" charset="0"/>
              </a:rPr>
              <a:t>Why do you think it is important to know about the lives of people who are living in other parts of the world?</a:t>
            </a:r>
          </a:p>
          <a:p>
            <a:pPr>
              <a:lnSpc>
                <a:spcPct val="120000"/>
              </a:lnSpc>
            </a:pPr>
            <a:r>
              <a:rPr lang="en-US" sz="2400" dirty="0">
                <a:latin typeface="Century Gothic" panose="020B0502020202020204" pitchFamily="34" charset="0"/>
              </a:rPr>
              <a:t> </a:t>
            </a:r>
          </a:p>
          <a:p>
            <a:pPr>
              <a:lnSpc>
                <a:spcPct val="120000"/>
              </a:lnSpc>
            </a:pPr>
            <a:r>
              <a:rPr lang="en-US" sz="2400" dirty="0">
                <a:latin typeface="Century Gothic" panose="020B0502020202020204" pitchFamily="34" charset="0"/>
              </a:rPr>
              <a:t>How do you think you could help someone who has had to leave their home and their country?</a:t>
            </a:r>
          </a:p>
          <a:p>
            <a:pPr>
              <a:lnSpc>
                <a:spcPct val="120000"/>
              </a:lnSpc>
            </a:pPr>
            <a:r>
              <a:rPr lang="en-US" sz="2400" dirty="0">
                <a:latin typeface="Century Gothic" panose="020B0502020202020204" pitchFamily="34" charset="0"/>
              </a:rPr>
              <a:t> </a:t>
            </a:r>
          </a:p>
          <a:p>
            <a:pPr>
              <a:lnSpc>
                <a:spcPct val="120000"/>
              </a:lnSpc>
            </a:pPr>
            <a:endParaRPr lang="en-US" sz="2800" dirty="0">
              <a:latin typeface="Century Gothic" panose="020B0502020202020204" pitchFamily="34" charset="0"/>
            </a:endParaRPr>
          </a:p>
          <a:p>
            <a:pPr>
              <a:lnSpc>
                <a:spcPct val="120000"/>
              </a:lnSpc>
            </a:pPr>
            <a:r>
              <a:rPr lang="en-US" sz="2800" dirty="0">
                <a:latin typeface="Century Gothic" panose="020B0502020202020204" pitchFamily="34" charset="0"/>
              </a:rPr>
              <a:t> </a:t>
            </a:r>
          </a:p>
          <a:p>
            <a:pPr>
              <a:lnSpc>
                <a:spcPct val="120000"/>
              </a:lnSpc>
            </a:pPr>
            <a:r>
              <a:rPr lang="en-US" sz="2800" dirty="0">
                <a:latin typeface="Century Gothic" panose="020B0502020202020204" pitchFamily="34" charset="0"/>
              </a:rPr>
              <a:t> </a:t>
            </a:r>
          </a:p>
          <a:p>
            <a:pPr>
              <a:lnSpc>
                <a:spcPct val="120000"/>
              </a:lnSpc>
            </a:pPr>
            <a:endParaRPr lang="en-US" sz="2800" dirty="0">
              <a:latin typeface="Century Gothic" panose="020B0502020202020204" pitchFamily="34" charset="0"/>
            </a:endParaRPr>
          </a:p>
          <a:p>
            <a:pPr>
              <a:lnSpc>
                <a:spcPct val="120000"/>
              </a:lnSpc>
            </a:pPr>
            <a:endParaRPr lang="en-US" sz="2800" dirty="0">
              <a:latin typeface="Century Gothic" panose="020B0502020202020204" pitchFamily="34" charset="0"/>
            </a:endParaRPr>
          </a:p>
          <a:p>
            <a:pPr>
              <a:lnSpc>
                <a:spcPct val="120000"/>
              </a:lnSpc>
            </a:pPr>
            <a:endParaRPr lang="en-GB" sz="2000" dirty="0">
              <a:latin typeface="Century Gothic" panose="020B0502020202020204" pitchFamily="34" charset="0"/>
            </a:endParaRPr>
          </a:p>
          <a:p>
            <a:endParaRPr lang="en-US" sz="2000" dirty="0">
              <a:latin typeface="Century Gothic" panose="020B0502020202020204" pitchFamily="34" charset="0"/>
            </a:endParaRPr>
          </a:p>
          <a:p>
            <a:endParaRPr lang="en-US" sz="2000" dirty="0">
              <a:latin typeface="Century Gothic" panose="020B0502020202020204" pitchFamily="34" charset="0"/>
            </a:endParaRPr>
          </a:p>
          <a:p>
            <a:endParaRPr lang="en-US" sz="2000" dirty="0">
              <a:latin typeface="Century Gothic" panose="020B0502020202020204" pitchFamily="34" charset="0"/>
            </a:endParaRPr>
          </a:p>
          <a:p>
            <a:endParaRPr lang="en-US" sz="2000" dirty="0">
              <a:latin typeface="Century Gothic" panose="020B0502020202020204" pitchFamily="34" charset="0"/>
            </a:endParaRPr>
          </a:p>
          <a:p>
            <a:endParaRPr lang="en-US" sz="2000" dirty="0">
              <a:latin typeface="Century Gothic" panose="020B0502020202020204" pitchFamily="34" charset="0"/>
            </a:endParaRPr>
          </a:p>
          <a:p>
            <a:r>
              <a:rPr lang="en-GB" sz="2000" dirty="0">
                <a:latin typeface="Century Gothic" panose="020B0502020202020204" pitchFamily="34" charset="0"/>
              </a:rPr>
              <a:t> </a:t>
            </a:r>
          </a:p>
          <a:p>
            <a:endParaRPr lang="en-GB" sz="2400" dirty="0">
              <a:latin typeface="Century Gothic" panose="020B0502020202020204" pitchFamily="34" charset="0"/>
            </a:endParaRPr>
          </a:p>
        </p:txBody>
      </p:sp>
      <p:pic>
        <p:nvPicPr>
          <p:cNvPr id="3" name="Picture 2" descr="A picture containing person, outdoor, table, person&#10;&#10;Description automatically generated">
            <a:extLst>
              <a:ext uri="{FF2B5EF4-FFF2-40B4-BE49-F238E27FC236}">
                <a16:creationId xmlns:a16="http://schemas.microsoft.com/office/drawing/2014/main" id="{359396AD-354E-47F5-97CB-830618068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086" y="3677055"/>
            <a:ext cx="4419828" cy="2948396"/>
          </a:xfrm>
          <a:prstGeom prst="rect">
            <a:avLst/>
          </a:prstGeom>
        </p:spPr>
      </p:pic>
    </p:spTree>
    <p:extLst>
      <p:ext uri="{BB962C8B-B14F-4D97-AF65-F5344CB8AC3E}">
        <p14:creationId xmlns:p14="http://schemas.microsoft.com/office/powerpoint/2010/main" val="85911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91F3DC-5F20-4447-BEFB-15F4218D3552}"/>
              </a:ext>
            </a:extLst>
          </p:cNvPr>
          <p:cNvSpPr/>
          <p:nvPr/>
        </p:nvSpPr>
        <p:spPr>
          <a:xfrm>
            <a:off x="0" y="899670"/>
            <a:ext cx="4490935" cy="59583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6" name="Picture 5" descr="A birthday cake with lit candles&#10;&#10;Description automatically generated">
            <a:extLst>
              <a:ext uri="{FF2B5EF4-FFF2-40B4-BE49-F238E27FC236}">
                <a16:creationId xmlns:a16="http://schemas.microsoft.com/office/drawing/2014/main" id="{CA0AAEE6-744A-4AE9-8B5A-73FEE32EC08C}"/>
              </a:ext>
            </a:extLst>
          </p:cNvPr>
          <p:cNvPicPr>
            <a:picLocks noChangeAspect="1"/>
          </p:cNvPicPr>
          <p:nvPr/>
        </p:nvPicPr>
        <p:blipFill rotWithShape="1">
          <a:blip r:embed="rId3">
            <a:extLst>
              <a:ext uri="{28A0092B-C50C-407E-A947-70E740481C1C}">
                <a14:useLocalDpi xmlns:a14="http://schemas.microsoft.com/office/drawing/2010/main" val="0"/>
              </a:ext>
            </a:extLst>
          </a:blip>
          <a:srcRect b="13119"/>
          <a:stretch/>
        </p:blipFill>
        <p:spPr>
          <a:xfrm>
            <a:off x="1687841" y="899670"/>
            <a:ext cx="10504159" cy="5958330"/>
          </a:xfrm>
          <a:prstGeom prst="rect">
            <a:avLst/>
          </a:prstGeom>
        </p:spPr>
      </p:pic>
      <p:pic>
        <p:nvPicPr>
          <p:cNvPr id="8" name="Picture 7">
            <a:extLst>
              <a:ext uri="{FF2B5EF4-FFF2-40B4-BE49-F238E27FC236}">
                <a16:creationId xmlns:a16="http://schemas.microsoft.com/office/drawing/2014/main" id="{88D02592-FA8B-4DB6-85DE-28A3626552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5137" y="939013"/>
            <a:ext cx="8361726" cy="5948170"/>
          </a:xfrm>
          <a:prstGeom prst="rect">
            <a:avLst/>
          </a:prstGeom>
        </p:spPr>
      </p:pic>
      <p:sp>
        <p:nvSpPr>
          <p:cNvPr id="9" name="Rectangle 8">
            <a:extLst>
              <a:ext uri="{FF2B5EF4-FFF2-40B4-BE49-F238E27FC236}">
                <a16:creationId xmlns:a16="http://schemas.microsoft.com/office/drawing/2014/main" id="{D1CB4E1A-04A6-47BD-813D-C239004CF6E0}"/>
              </a:ext>
            </a:extLst>
          </p:cNvPr>
          <p:cNvSpPr/>
          <p:nvPr/>
        </p:nvSpPr>
        <p:spPr>
          <a:xfrm>
            <a:off x="411804" y="1084694"/>
            <a:ext cx="7691337" cy="1118127"/>
          </a:xfrm>
          <a:prstGeom prst="rect">
            <a:avLst/>
          </a:prstGeom>
        </p:spPr>
        <p:txBody>
          <a:bodyPr wrap="square">
            <a:spAutoFit/>
          </a:bodyPr>
          <a:lstStyle/>
          <a:p>
            <a:pPr marL="0" marR="0" lvl="0" indent="0" algn="l" defTabSz="914400" rtl="0" eaLnBrk="1" fontAlgn="auto" latinLnBrk="0" hangingPunct="1">
              <a:lnSpc>
                <a:spcPct val="160000"/>
              </a:lnSpc>
              <a:spcBef>
                <a:spcPts val="0"/>
              </a:spcBef>
              <a:spcAft>
                <a:spcPts val="0"/>
              </a:spcAft>
              <a:buClrTx/>
              <a:buSzTx/>
              <a:buFontTx/>
              <a:buNone/>
              <a:tabLst/>
              <a:defRPr/>
            </a:pPr>
            <a:r>
              <a:rPr kumimoji="0" lang="en-US" sz="4800" b="0" u="none" strike="noStrike" kern="1200" cap="none" spc="0" normalizeH="0" baseline="0" noProof="0" dirty="0">
                <a:ln>
                  <a:noFill/>
                </a:ln>
                <a:solidFill>
                  <a:prstClr val="white"/>
                </a:solidFill>
                <a:effectLst/>
                <a:uLnTx/>
                <a:uFillTx/>
                <a:latin typeface="Century Gothic" panose="020B0502020202020204" pitchFamily="34" charset="0"/>
                <a:cs typeface="Segoe UI" panose="020B0502040204020203" pitchFamily="34" charset="0"/>
              </a:rPr>
              <a:t>Let us pray…</a:t>
            </a:r>
          </a:p>
        </p:txBody>
      </p:sp>
    </p:spTree>
    <p:extLst>
      <p:ext uri="{BB962C8B-B14F-4D97-AF65-F5344CB8AC3E}">
        <p14:creationId xmlns:p14="http://schemas.microsoft.com/office/powerpoint/2010/main" val="1630519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52244"/>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1FB8FF-596F-4B2F-A883-EF40427BB654}"/>
              </a:ext>
            </a:extLst>
          </p:cNvPr>
          <p:cNvSpPr txBox="1"/>
          <p:nvPr/>
        </p:nvSpPr>
        <p:spPr>
          <a:xfrm>
            <a:off x="658390" y="1300075"/>
            <a:ext cx="11263100" cy="2431435"/>
          </a:xfrm>
          <a:prstGeom prst="rect">
            <a:avLst/>
          </a:prstGeom>
          <a:noFill/>
        </p:spPr>
        <p:txBody>
          <a:bodyPr wrap="square" rtlCol="0">
            <a:spAutoFit/>
          </a:bodyPr>
          <a:lstStyle/>
          <a:p>
            <a:r>
              <a:rPr lang="en-US" sz="3200" dirty="0">
                <a:solidFill>
                  <a:schemeClr val="bg1"/>
                </a:solidFill>
                <a:latin typeface="Century Gothic" panose="020B0502020202020204" pitchFamily="34" charset="0"/>
              </a:rPr>
              <a:t>We pray for all people who are poor, sick, sad or frightened: that they may be comforted and find hope for a better future. </a:t>
            </a:r>
          </a:p>
          <a:p>
            <a:r>
              <a:rPr lang="en-GB" sz="3200" dirty="0">
                <a:solidFill>
                  <a:schemeClr val="bg1"/>
                </a:solidFill>
                <a:latin typeface="Century Gothic" panose="020B0502020202020204" pitchFamily="34" charset="0"/>
              </a:rPr>
              <a:t>Lord, in your mercy… </a:t>
            </a:r>
          </a:p>
          <a:p>
            <a:r>
              <a:rPr lang="en-GB" sz="2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p>
        </p:txBody>
      </p:sp>
      <p:pic>
        <p:nvPicPr>
          <p:cNvPr id="4" name="Picture 3">
            <a:extLst>
              <a:ext uri="{FF2B5EF4-FFF2-40B4-BE49-F238E27FC236}">
                <a16:creationId xmlns:a16="http://schemas.microsoft.com/office/drawing/2014/main" id="{505B784D-148A-4B31-9AEF-DADAC2367F93}"/>
              </a:ext>
            </a:extLst>
          </p:cNvPr>
          <p:cNvPicPr>
            <a:picLocks noChangeAspect="1"/>
          </p:cNvPicPr>
          <p:nvPr/>
        </p:nvPicPr>
        <p:blipFill>
          <a:blip r:embed="rId3"/>
          <a:stretch>
            <a:fillRect/>
          </a:stretch>
        </p:blipFill>
        <p:spPr>
          <a:xfrm>
            <a:off x="658389" y="3429000"/>
            <a:ext cx="3158029" cy="2940968"/>
          </a:xfrm>
          <a:prstGeom prst="rect">
            <a:avLst/>
          </a:prstGeom>
        </p:spPr>
      </p:pic>
      <p:sp>
        <p:nvSpPr>
          <p:cNvPr id="3" name="TextBox 2">
            <a:extLst>
              <a:ext uri="{FF2B5EF4-FFF2-40B4-BE49-F238E27FC236}">
                <a16:creationId xmlns:a16="http://schemas.microsoft.com/office/drawing/2014/main" id="{388C812E-70D0-42D3-8BE3-D590F718A411}"/>
              </a:ext>
            </a:extLst>
          </p:cNvPr>
          <p:cNvSpPr txBox="1"/>
          <p:nvPr/>
        </p:nvSpPr>
        <p:spPr>
          <a:xfrm>
            <a:off x="4446757" y="3633808"/>
            <a:ext cx="7658099" cy="3046988"/>
          </a:xfrm>
          <a:prstGeom prst="rect">
            <a:avLst/>
          </a:prstGeom>
          <a:noFill/>
        </p:spPr>
        <p:txBody>
          <a:bodyPr wrap="square" rtlCol="0">
            <a:spAutoFit/>
          </a:bodyPr>
          <a:lstStyle/>
          <a:p>
            <a:r>
              <a:rPr lang="en-US" sz="3200" dirty="0">
                <a:solidFill>
                  <a:schemeClr val="bg1"/>
                </a:solidFill>
                <a:latin typeface="Century Gothic" panose="020B0502020202020204" pitchFamily="34" charset="0"/>
              </a:rPr>
              <a:t>We pray for our families and friends: that we may always keep our eyes open to the world around us and reach out to all those who need our help. </a:t>
            </a:r>
          </a:p>
          <a:p>
            <a:r>
              <a:rPr lang="en-GB" sz="3200" dirty="0">
                <a:solidFill>
                  <a:schemeClr val="bg1"/>
                </a:solidFill>
                <a:latin typeface="Century Gothic" panose="020B0502020202020204" pitchFamily="34" charset="0"/>
              </a:rPr>
              <a:t>Lord, in your mercy… </a:t>
            </a:r>
          </a:p>
        </p:txBody>
      </p:sp>
    </p:spTree>
    <p:extLst>
      <p:ext uri="{BB962C8B-B14F-4D97-AF65-F5344CB8AC3E}">
        <p14:creationId xmlns:p14="http://schemas.microsoft.com/office/powerpoint/2010/main" val="185693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5224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5B784D-148A-4B31-9AEF-DADAC2367F93}"/>
              </a:ext>
            </a:extLst>
          </p:cNvPr>
          <p:cNvPicPr>
            <a:picLocks noChangeAspect="1"/>
          </p:cNvPicPr>
          <p:nvPr/>
        </p:nvPicPr>
        <p:blipFill>
          <a:blip r:embed="rId3"/>
          <a:stretch>
            <a:fillRect/>
          </a:stretch>
        </p:blipFill>
        <p:spPr>
          <a:xfrm>
            <a:off x="658389" y="3830272"/>
            <a:ext cx="3158029" cy="2940968"/>
          </a:xfrm>
          <a:prstGeom prst="rect">
            <a:avLst/>
          </a:prstGeom>
        </p:spPr>
      </p:pic>
      <p:sp>
        <p:nvSpPr>
          <p:cNvPr id="5" name="TextBox 4">
            <a:extLst>
              <a:ext uri="{FF2B5EF4-FFF2-40B4-BE49-F238E27FC236}">
                <a16:creationId xmlns:a16="http://schemas.microsoft.com/office/drawing/2014/main" id="{BABDBE8C-5E22-4D0D-9840-474F92571135}"/>
              </a:ext>
            </a:extLst>
          </p:cNvPr>
          <p:cNvSpPr txBox="1"/>
          <p:nvPr/>
        </p:nvSpPr>
        <p:spPr>
          <a:xfrm>
            <a:off x="658389" y="1275727"/>
            <a:ext cx="11172574" cy="2062103"/>
          </a:xfrm>
          <a:prstGeom prst="rect">
            <a:avLst/>
          </a:prstGeom>
          <a:noFill/>
        </p:spPr>
        <p:txBody>
          <a:bodyPr wrap="square">
            <a:spAutoFit/>
          </a:bodyPr>
          <a:lstStyle/>
          <a:p>
            <a:r>
              <a:rPr lang="en-US" sz="3200" dirty="0">
                <a:solidFill>
                  <a:schemeClr val="bg1"/>
                </a:solidFill>
                <a:latin typeface="Century Gothic" panose="020B0502020202020204" pitchFamily="34" charset="0"/>
              </a:rPr>
              <a:t>We pray for our parish community: that we may follow the example of Jesus and be ready to welcome him when he comes.</a:t>
            </a:r>
          </a:p>
          <a:p>
            <a:r>
              <a:rPr lang="en-GB" sz="3200" dirty="0">
                <a:solidFill>
                  <a:schemeClr val="bg1"/>
                </a:solidFill>
                <a:latin typeface="Century Gothic" panose="020B0502020202020204" pitchFamily="34" charset="0"/>
              </a:rPr>
              <a:t>Lord, in your mercy… </a:t>
            </a:r>
          </a:p>
        </p:txBody>
      </p:sp>
      <p:sp>
        <p:nvSpPr>
          <p:cNvPr id="9" name="TextBox 8">
            <a:extLst>
              <a:ext uri="{FF2B5EF4-FFF2-40B4-BE49-F238E27FC236}">
                <a16:creationId xmlns:a16="http://schemas.microsoft.com/office/drawing/2014/main" id="{2E4D4FA8-FF21-4DB0-BF86-A418FBEBA5AC}"/>
              </a:ext>
            </a:extLst>
          </p:cNvPr>
          <p:cNvSpPr txBox="1"/>
          <p:nvPr/>
        </p:nvSpPr>
        <p:spPr>
          <a:xfrm>
            <a:off x="4519785" y="3811012"/>
            <a:ext cx="7311178" cy="2554545"/>
          </a:xfrm>
          <a:prstGeom prst="rect">
            <a:avLst/>
          </a:prstGeom>
          <a:noFill/>
        </p:spPr>
        <p:txBody>
          <a:bodyPr wrap="square">
            <a:spAutoFit/>
          </a:bodyPr>
          <a:lstStyle/>
          <a:p>
            <a:r>
              <a:rPr lang="en-US" sz="3200" dirty="0">
                <a:solidFill>
                  <a:schemeClr val="bg1"/>
                </a:solidFill>
                <a:latin typeface="Century Gothic" panose="020B0502020202020204" pitchFamily="34" charset="0"/>
              </a:rPr>
              <a:t>Living God, help us to listen to your word, to be kind and generous and helpful to others and to be ready to welcome Jesus when he comes. Amen.</a:t>
            </a:r>
            <a:endParaRPr lang="en-GB" sz="32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8232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2C73A8DE-05E7-430C-8D62-D100912B9DFC}"/>
              </a:ext>
            </a:extLst>
          </p:cNvPr>
          <p:cNvPicPr>
            <a:picLocks noChangeAspect="1"/>
          </p:cNvPicPr>
          <p:nvPr/>
        </p:nvPicPr>
        <p:blipFill>
          <a:blip r:embed="rId4"/>
          <a:stretch>
            <a:fillRect/>
          </a:stretch>
        </p:blipFill>
        <p:spPr>
          <a:xfrm>
            <a:off x="1599096" y="1799618"/>
            <a:ext cx="8041100" cy="4505603"/>
          </a:xfrm>
          <a:prstGeom prst="rect">
            <a:avLst/>
          </a:prstGeom>
        </p:spPr>
      </p:pic>
      <p:sp>
        <p:nvSpPr>
          <p:cNvPr id="3" name="TextBox 2">
            <a:extLst>
              <a:ext uri="{FF2B5EF4-FFF2-40B4-BE49-F238E27FC236}">
                <a16:creationId xmlns:a16="http://schemas.microsoft.com/office/drawing/2014/main" id="{61CC366D-8CE8-4F68-A3E7-8633A6CDFB09}"/>
              </a:ext>
            </a:extLst>
          </p:cNvPr>
          <p:cNvSpPr txBox="1"/>
          <p:nvPr/>
        </p:nvSpPr>
        <p:spPr>
          <a:xfrm>
            <a:off x="739302" y="1167319"/>
            <a:ext cx="4036979" cy="461665"/>
          </a:xfrm>
          <a:prstGeom prst="rect">
            <a:avLst/>
          </a:prstGeom>
          <a:noFill/>
        </p:spPr>
        <p:txBody>
          <a:bodyPr wrap="square" rtlCol="0">
            <a:spAutoFit/>
          </a:bodyPr>
          <a:lstStyle/>
          <a:p>
            <a:r>
              <a:rPr lang="en-GB" sz="2400" dirty="0">
                <a:latin typeface="Century Gothic" panose="020B0502020202020204" pitchFamily="34" charset="0"/>
              </a:rPr>
              <a:t>A prayer for refugees</a:t>
            </a:r>
          </a:p>
        </p:txBody>
      </p:sp>
    </p:spTree>
    <p:extLst>
      <p:ext uri="{BB962C8B-B14F-4D97-AF65-F5344CB8AC3E}">
        <p14:creationId xmlns:p14="http://schemas.microsoft.com/office/powerpoint/2010/main" val="3943425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40032C3-66DE-4641-9DD8-F5E8D3F71E47}"/>
              </a:ext>
            </a:extLst>
          </p:cNvPr>
          <p:cNvSpPr txBox="1">
            <a:spLocks/>
          </p:cNvSpPr>
          <p:nvPr/>
        </p:nvSpPr>
        <p:spPr>
          <a:xfrm>
            <a:off x="692542" y="1302452"/>
            <a:ext cx="11054958" cy="55826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endParaRPr lang="en-GB" sz="9600" i="1" dirty="0">
              <a:latin typeface="Segoe UI" panose="020B0502040204020203" pitchFamily="34" charset="0"/>
              <a:ea typeface="Segoe UI Historic" panose="020B0502040204020203" pitchFamily="34" charset="0"/>
              <a:cs typeface="Segoe UI" panose="020B0502040204020203" pitchFamily="34" charset="0"/>
            </a:endParaRPr>
          </a:p>
          <a:p>
            <a:pPr marL="0" indent="0">
              <a:lnSpc>
                <a:spcPct val="120000"/>
              </a:lnSpc>
              <a:buFont typeface="Arial" panose="020B0604020202020204" pitchFamily="34" charset="0"/>
              <a:buNone/>
            </a:pPr>
            <a:endParaRPr lang="en-GB" sz="3200" i="1" dirty="0">
              <a:latin typeface="Segoe UI" panose="020B0502040204020203" pitchFamily="34" charset="0"/>
              <a:ea typeface="Calibri" panose="020F0502020204030204" pitchFamily="34" charset="0"/>
              <a:cs typeface="Segoe UI" panose="020B0502040204020203" pitchFamily="34" charset="0"/>
            </a:endParaRPr>
          </a:p>
        </p:txBody>
      </p:sp>
      <p:pic>
        <p:nvPicPr>
          <p:cNvPr id="12" name="Picture 11">
            <a:extLst>
              <a:ext uri="{FF2B5EF4-FFF2-40B4-BE49-F238E27FC236}">
                <a16:creationId xmlns:a16="http://schemas.microsoft.com/office/drawing/2014/main" id="{67230EC8-A2C0-FD4E-914D-234507AEB665}"/>
              </a:ext>
            </a:extLst>
          </p:cNvPr>
          <p:cNvPicPr>
            <a:picLocks noChangeAspect="1"/>
          </p:cNvPicPr>
          <p:nvPr/>
        </p:nvPicPr>
        <p:blipFill rotWithShape="1">
          <a:blip r:embed="rId3">
            <a:extLst>
              <a:ext uri="{28A0092B-C50C-407E-A947-70E740481C1C}">
                <a14:useLocalDpi xmlns:a14="http://schemas.microsoft.com/office/drawing/2010/main" val="0"/>
              </a:ext>
            </a:extLst>
          </a:blip>
          <a:srcRect b="3294"/>
          <a:stretch/>
        </p:blipFill>
        <p:spPr>
          <a:xfrm>
            <a:off x="2691235" y="941789"/>
            <a:ext cx="9166242" cy="5916211"/>
          </a:xfrm>
          <a:prstGeom prst="rect">
            <a:avLst/>
          </a:prstGeom>
        </p:spPr>
      </p:pic>
      <p:sp>
        <p:nvSpPr>
          <p:cNvPr id="4" name="Content Placeholder 4">
            <a:extLst>
              <a:ext uri="{FF2B5EF4-FFF2-40B4-BE49-F238E27FC236}">
                <a16:creationId xmlns:a16="http://schemas.microsoft.com/office/drawing/2014/main" id="{A93B0124-7EE9-8647-B504-89E0A4CA760D}"/>
              </a:ext>
            </a:extLst>
          </p:cNvPr>
          <p:cNvSpPr>
            <a:spLocks noGrp="1"/>
          </p:cNvSpPr>
          <p:nvPr>
            <p:ph idx="4294967295"/>
          </p:nvPr>
        </p:nvSpPr>
        <p:spPr>
          <a:xfrm>
            <a:off x="540142" y="1150052"/>
            <a:ext cx="11054958" cy="3767460"/>
          </a:xfrm>
        </p:spPr>
        <p:txBody>
          <a:bodyPr vert="horz" lIns="91440" tIns="45720" rIns="91440" bIns="45720" rtlCol="0" anchor="t">
            <a:noAutofit/>
          </a:bodyPr>
          <a:lstStyle/>
          <a:p>
            <a:pPr marL="0" indent="0">
              <a:lnSpc>
                <a:spcPct val="120000"/>
              </a:lnSpc>
              <a:buNone/>
            </a:pPr>
            <a:r>
              <a:rPr lang="en-US" dirty="0">
                <a:latin typeface="Century Gothic" panose="020B0502020202020204" pitchFamily="34" charset="0"/>
                <a:cs typeface="Segoe UI" panose="020B0502040204020203" pitchFamily="34" charset="0"/>
              </a:rPr>
              <a:t>What will you do next time you see or hear about someone who needs your help?</a:t>
            </a:r>
          </a:p>
          <a:p>
            <a:pPr marL="0" indent="0">
              <a:lnSpc>
                <a:spcPct val="120000"/>
              </a:lnSpc>
              <a:buNone/>
            </a:pPr>
            <a:r>
              <a:rPr lang="en-US" dirty="0">
                <a:latin typeface="Century Gothic" panose="020B0502020202020204" pitchFamily="34" charset="0"/>
                <a:cs typeface="Segoe UI" panose="020B0502040204020203" pitchFamily="34" charset="0"/>
              </a:rPr>
              <a:t> </a:t>
            </a:r>
          </a:p>
          <a:p>
            <a:pPr marL="0" indent="0">
              <a:lnSpc>
                <a:spcPct val="120000"/>
              </a:lnSpc>
              <a:buNone/>
            </a:pPr>
            <a:r>
              <a:rPr lang="en-US" dirty="0">
                <a:latin typeface="Century Gothic" panose="020B0502020202020204" pitchFamily="34" charset="0"/>
                <a:cs typeface="Segoe UI" panose="020B0502040204020203" pitchFamily="34" charset="0"/>
              </a:rPr>
              <a:t>How will you make sure you </a:t>
            </a:r>
          </a:p>
          <a:p>
            <a:pPr marL="0" indent="0">
              <a:lnSpc>
                <a:spcPct val="120000"/>
              </a:lnSpc>
              <a:buNone/>
            </a:pPr>
            <a:r>
              <a:rPr lang="en-US" dirty="0">
                <a:latin typeface="Century Gothic" panose="020B0502020202020204" pitchFamily="34" charset="0"/>
                <a:cs typeface="Segoe UI" panose="020B0502040204020203" pitchFamily="34" charset="0"/>
              </a:rPr>
              <a:t>are ready for Jesus </a:t>
            </a:r>
          </a:p>
          <a:p>
            <a:pPr marL="0" indent="0">
              <a:lnSpc>
                <a:spcPct val="120000"/>
              </a:lnSpc>
              <a:buNone/>
            </a:pPr>
            <a:r>
              <a:rPr lang="en-US" dirty="0">
                <a:latin typeface="Century Gothic" panose="020B0502020202020204" pitchFamily="34" charset="0"/>
                <a:cs typeface="Segoe UI" panose="020B0502040204020203" pitchFamily="34" charset="0"/>
              </a:rPr>
              <a:t>when he comes again?</a:t>
            </a:r>
          </a:p>
          <a:p>
            <a:pPr marL="0" indent="0">
              <a:lnSpc>
                <a:spcPct val="120000"/>
              </a:lnSpc>
              <a:buNone/>
            </a:pPr>
            <a:r>
              <a:rPr lang="en-US" dirty="0">
                <a:latin typeface="Century Gothic" panose="020B0502020202020204" pitchFamily="34" charset="0"/>
                <a:cs typeface="Segoe UI" panose="020B0502040204020203" pitchFamily="34" charset="0"/>
              </a:rPr>
              <a:t> </a:t>
            </a:r>
          </a:p>
          <a:p>
            <a:pPr marL="0" indent="0">
              <a:lnSpc>
                <a:spcPct val="120000"/>
              </a:lnSpc>
              <a:buNone/>
            </a:pPr>
            <a:endParaRPr lang="en-US" dirty="0">
              <a:latin typeface="Century Gothic" panose="020B0502020202020204" pitchFamily="34" charset="0"/>
              <a:cs typeface="Segoe UI" panose="020B0502040204020203" pitchFamily="34" charset="0"/>
            </a:endParaRPr>
          </a:p>
          <a:p>
            <a:pPr marL="0" indent="0">
              <a:lnSpc>
                <a:spcPct val="120000"/>
              </a:lnSpc>
              <a:buNone/>
            </a:pPr>
            <a:endParaRPr lang="en-US" dirty="0">
              <a:latin typeface="Century Gothic" panose="020B0502020202020204" pitchFamily="34" charset="0"/>
              <a:cs typeface="Segoe UI" panose="020B0502040204020203" pitchFamily="34" charset="0"/>
            </a:endParaRPr>
          </a:p>
          <a:p>
            <a:pPr marL="0" indent="0">
              <a:lnSpc>
                <a:spcPct val="120000"/>
              </a:lnSpc>
              <a:buNone/>
            </a:pPr>
            <a:endParaRPr lang="en-US" dirty="0">
              <a:latin typeface="Century Gothic" panose="020B0502020202020204" pitchFamily="34" charset="0"/>
              <a:cs typeface="Segoe UI" panose="020B0502040204020203" pitchFamily="34" charset="0"/>
            </a:endParaRPr>
          </a:p>
          <a:p>
            <a:pPr marL="0" indent="0">
              <a:lnSpc>
                <a:spcPct val="120000"/>
              </a:lnSpc>
              <a:buNone/>
            </a:pPr>
            <a:endParaRPr lang="en-GB" sz="11200" dirty="0">
              <a:latin typeface="Segoe UI" panose="020B0502040204020203" pitchFamily="34" charset="0"/>
              <a:cs typeface="Segoe UI" panose="020B0502040204020203" pitchFamily="34" charset="0"/>
            </a:endParaRPr>
          </a:p>
          <a:p>
            <a:pPr marL="0" indent="0">
              <a:lnSpc>
                <a:spcPct val="120000"/>
              </a:lnSpc>
              <a:buNone/>
            </a:pPr>
            <a:endParaRPr lang="en-GB" sz="11200" dirty="0">
              <a:latin typeface="Segoe UI" panose="020B0502040204020203" pitchFamily="34" charset="0"/>
              <a:cs typeface="Segoe UI" panose="020B0502040204020203" pitchFamily="34" charset="0"/>
            </a:endParaRPr>
          </a:p>
          <a:p>
            <a:pPr marL="0" indent="0">
              <a:lnSpc>
                <a:spcPct val="120000"/>
              </a:lnSpc>
              <a:buNone/>
            </a:pPr>
            <a:endParaRPr lang="en-GB" sz="11200" dirty="0">
              <a:latin typeface="Segoe UI" panose="020B0502040204020203" pitchFamily="34" charset="0"/>
              <a:cs typeface="Segoe UI" panose="020B0502040204020203" pitchFamily="34" charset="0"/>
            </a:endParaRPr>
          </a:p>
          <a:p>
            <a:pPr marL="0" indent="0">
              <a:lnSpc>
                <a:spcPct val="120000"/>
              </a:lnSpc>
              <a:buNone/>
            </a:pPr>
            <a:endParaRPr lang="en-GB" sz="3200" i="1" dirty="0">
              <a:effectLst/>
              <a:latin typeface="Segoe UI" panose="020B0502040204020203" pitchFamily="34" charset="0"/>
              <a:ea typeface="Calibri" panose="020F0502020204030204" pitchFamily="34" charset="0"/>
              <a:cs typeface="Segoe UI" panose="020B0502040204020203" pitchFamily="34" charset="0"/>
            </a:endParaRPr>
          </a:p>
        </p:txBody>
      </p:sp>
      <p:grpSp>
        <p:nvGrpSpPr>
          <p:cNvPr id="7" name="Group 6">
            <a:extLst>
              <a:ext uri="{FF2B5EF4-FFF2-40B4-BE49-F238E27FC236}">
                <a16:creationId xmlns:a16="http://schemas.microsoft.com/office/drawing/2014/main" id="{55586551-CDD2-5E40-A17D-FFF2E00F5042}"/>
              </a:ext>
            </a:extLst>
          </p:cNvPr>
          <p:cNvGrpSpPr/>
          <p:nvPr/>
        </p:nvGrpSpPr>
        <p:grpSpPr>
          <a:xfrm>
            <a:off x="692542" y="5555548"/>
            <a:ext cx="2912873" cy="729895"/>
            <a:chOff x="318457" y="5627837"/>
            <a:chExt cx="2912873" cy="729895"/>
          </a:xfrm>
        </p:grpSpPr>
        <p:pic>
          <p:nvPicPr>
            <p:cNvPr id="9" name="Graphic 8" descr="Shooting star">
              <a:extLst>
                <a:ext uri="{FF2B5EF4-FFF2-40B4-BE49-F238E27FC236}">
                  <a16:creationId xmlns:a16="http://schemas.microsoft.com/office/drawing/2014/main" id="{0858A1C8-2B91-9F4C-A5E5-E763DA8A0E7E}"/>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8457" y="5627837"/>
              <a:ext cx="772543" cy="729895"/>
            </a:xfrm>
            <a:prstGeom prst="rect">
              <a:avLst/>
            </a:prstGeom>
          </p:spPr>
        </p:pic>
        <p:sp>
          <p:nvSpPr>
            <p:cNvPr id="8" name="Rectangle 7">
              <a:extLst>
                <a:ext uri="{FF2B5EF4-FFF2-40B4-BE49-F238E27FC236}">
                  <a16:creationId xmlns:a16="http://schemas.microsoft.com/office/drawing/2014/main" id="{024106C4-2161-D843-91C0-56CDEF44799A}"/>
                </a:ext>
              </a:extLst>
            </p:cNvPr>
            <p:cNvSpPr/>
            <p:nvPr/>
          </p:nvSpPr>
          <p:spPr>
            <a:xfrm>
              <a:off x="1091000" y="5796412"/>
              <a:ext cx="2140330" cy="523220"/>
            </a:xfrm>
            <a:prstGeom prst="rect">
              <a:avLst/>
            </a:prstGeom>
          </p:spPr>
          <p:txBody>
            <a:bodyPr wrap="none">
              <a:spAutoFit/>
            </a:bodyPr>
            <a:lstStyle/>
            <a:p>
              <a:r>
                <a:rPr lang="en-GB" sz="2800" b="1" i="1" dirty="0">
                  <a:solidFill>
                    <a:srgbClr val="008DAE"/>
                  </a:solidFill>
                  <a:latin typeface="Century Gothic" panose="020B0502020202020204" pitchFamily="34" charset="0"/>
                  <a:ea typeface="Verdana" panose="020B0604030504040204" pitchFamily="34" charset="0"/>
                  <a:cs typeface="Arial" panose="020B0604020202020204" pitchFamily="34" charset="0"/>
                </a:rPr>
                <a:t>Going forth</a:t>
              </a:r>
            </a:p>
          </p:txBody>
        </p:sp>
      </p:grpSp>
      <p:pic>
        <p:nvPicPr>
          <p:cNvPr id="3" name="Picture 2" descr="Diagram, engineering drawing&#10;&#10;Description automatically generated">
            <a:extLst>
              <a:ext uri="{FF2B5EF4-FFF2-40B4-BE49-F238E27FC236}">
                <a16:creationId xmlns:a16="http://schemas.microsoft.com/office/drawing/2014/main" id="{6D45983A-B69E-4200-9CCF-336F27A0C2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7621" y="2479883"/>
            <a:ext cx="5612589" cy="3767460"/>
          </a:xfrm>
          <a:prstGeom prst="rect">
            <a:avLst/>
          </a:prstGeom>
        </p:spPr>
      </p:pic>
    </p:spTree>
    <p:extLst>
      <p:ext uri="{BB962C8B-B14F-4D97-AF65-F5344CB8AC3E}">
        <p14:creationId xmlns:p14="http://schemas.microsoft.com/office/powerpoint/2010/main" val="1206811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3E223C-3EF9-4551-8E66-AB7C21349824}"/>
              </a:ext>
            </a:extLst>
          </p:cNvPr>
          <p:cNvSpPr txBox="1"/>
          <p:nvPr/>
        </p:nvSpPr>
        <p:spPr>
          <a:xfrm>
            <a:off x="537391" y="1278176"/>
            <a:ext cx="7514410" cy="7799058"/>
          </a:xfrm>
          <a:prstGeom prst="rect">
            <a:avLst/>
          </a:prstGeom>
          <a:noFill/>
        </p:spPr>
        <p:txBody>
          <a:bodyPr wrap="square" lIns="91440" tIns="45720" rIns="91440" bIns="45720" anchor="t">
            <a:spAutoFit/>
          </a:bodyPr>
          <a:lstStyle/>
          <a:p>
            <a:r>
              <a:rPr lang="en-US" sz="1400" dirty="0">
                <a:effectLst/>
                <a:latin typeface="Century Gothic" panose="020B0502020202020204" pitchFamily="34" charset="0"/>
                <a:ea typeface="Calibri" panose="020F0502020204030204" pitchFamily="34" charset="0"/>
                <a:cs typeface="Times New Roman" panose="02020603050405020304" pitchFamily="18" charset="0"/>
              </a:rPr>
              <a:t>Activity suggestions: </a:t>
            </a:r>
          </a:p>
          <a:p>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p>
            <a:r>
              <a:rPr lang="en-US" sz="1400" dirty="0">
                <a:effectLst/>
                <a:latin typeface="Century Gothic" panose="020B0502020202020204" pitchFamily="34" charset="0"/>
                <a:ea typeface="Calibri" panose="020F0502020204030204" pitchFamily="34" charset="0"/>
                <a:cs typeface="Times New Roman" panose="02020603050405020304" pitchFamily="18" charset="0"/>
              </a:rPr>
              <a:t>Invite the children to look at the accompanying activity sheet and the picture on it. What can they spot happening in the picture? Encourage them to answer the questions and to think about how they could help some of the people in the picture. They could draw themselves into the picture helping someone or draw on the back what they would do to help. Encourage the children to do the other activities on the sheet either during the liturgy or later today. </a:t>
            </a:r>
          </a:p>
          <a:p>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p>
            <a:r>
              <a:rPr lang="en-US" sz="1400" dirty="0">
                <a:effectLst/>
                <a:latin typeface="Century Gothic" panose="020B0502020202020204" pitchFamily="34" charset="0"/>
                <a:ea typeface="Calibri" panose="020F0502020204030204" pitchFamily="34" charset="0"/>
                <a:cs typeface="Times New Roman" panose="02020603050405020304" pitchFamily="18" charset="0"/>
              </a:rPr>
              <a:t>Give the children a piece of paper or card with the outline of a window frame on it. Invite them to imagine that they are looking out through the window at the world around them. What do they see? Can they draw someone who needs some help in one corner, and in another corner draw how they would help that person. In another corner, they could write a short prayer for all the people we see in the world who need our help.</a:t>
            </a:r>
          </a:p>
          <a:p>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p>
            <a:r>
              <a:rPr lang="en-US" sz="1400" dirty="0">
                <a:effectLst/>
                <a:latin typeface="Century Gothic" panose="020B0502020202020204" pitchFamily="34" charset="0"/>
                <a:ea typeface="Calibri" panose="020F0502020204030204" pitchFamily="34" charset="0"/>
                <a:cs typeface="Times New Roman" panose="02020603050405020304" pitchFamily="18" charset="0"/>
              </a:rPr>
              <a:t>Encourage the children to share all that they’ve heard and thought about today with the people at home. Remind them to keep their eyes open this week for people who need their help. Perhaps they could count how many times they see someone who needs their help and how many times they are helpful. </a:t>
            </a:r>
          </a:p>
          <a:p>
            <a:endParaRPr lang="en-US" sz="1400" dirty="0">
              <a:latin typeface="Century Gothic" panose="020B0502020202020204" pitchFamily="34" charset="0"/>
              <a:ea typeface="Calibri" panose="020F0502020204030204" pitchFamily="34" charset="0"/>
              <a:cs typeface="Times New Roman" panose="02020603050405020304" pitchFamily="18" charset="0"/>
            </a:endParaRPr>
          </a:p>
          <a:p>
            <a:r>
              <a:rPr lang="en-US" sz="1400" dirty="0">
                <a:latin typeface="Century Gothic" panose="020B0502020202020204" pitchFamily="34" charset="0"/>
                <a:ea typeface="Calibri" panose="020F0502020204030204" pitchFamily="34" charset="0"/>
                <a:cs typeface="Times New Roman" panose="02020603050405020304" pitchFamily="18" charset="0"/>
              </a:rPr>
              <a:t>Find more resources on refugees: cafod.org.uk/primary/refugees</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p>
            <a:r>
              <a:rPr lang="en-US" sz="1400" dirty="0">
                <a:effectLst/>
                <a:latin typeface="Century Gothic" panose="020B0502020202020204" pitchFamily="34" charset="0"/>
                <a:ea typeface="Calibri" panose="020F0502020204030204" pitchFamily="34" charset="0"/>
                <a:cs typeface="Times New Roman" panose="02020603050405020304" pitchFamily="18" charset="0"/>
              </a:rPr>
              <a:t>Follow our Advent calendar for families throughout the season at cafod.org.uk/</a:t>
            </a:r>
            <a:r>
              <a:rPr lang="en-US" sz="1400" dirty="0" err="1">
                <a:effectLst/>
                <a:latin typeface="Century Gothic" panose="020B0502020202020204" pitchFamily="34" charset="0"/>
                <a:ea typeface="Calibri" panose="020F0502020204030204" pitchFamily="34" charset="0"/>
                <a:cs typeface="Times New Roman" panose="02020603050405020304" pitchFamily="18" charset="0"/>
              </a:rPr>
              <a:t>familyadventcalendar</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US" b="1"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20000"/>
              </a:lnSpc>
            </a:pPr>
            <a:endParaRPr lang="en-US" dirty="0">
              <a:latin typeface="Century Gothic" panose="020B0502020202020204" pitchFamily="34" charset="0"/>
              <a:ea typeface="Calibri" panose="020F0502020204030204" pitchFamily="34" charset="0"/>
              <a:cs typeface="Times New Roman" panose="02020603050405020304" pitchFamily="18" charset="0"/>
            </a:endParaRPr>
          </a:p>
          <a:p>
            <a:endParaRPr lang="en-US" b="1" dirty="0">
              <a:effectLst/>
              <a:latin typeface="Century Gothic" panose="020B0502020202020204" pitchFamily="34" charset="0"/>
              <a:ea typeface="Calibri" panose="020F0502020204030204" pitchFamily="34" charset="0"/>
              <a:cs typeface="Times New Roman" panose="02020603050405020304" pitchFamily="18" charset="0"/>
            </a:endParaRPr>
          </a:p>
          <a:p>
            <a:r>
              <a:rPr lang="en-GB" dirty="0">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20000"/>
              </a:lnSpc>
            </a:pPr>
            <a:endParaRPr lang="en-GB" sz="1600" i="1" dirty="0">
              <a:solidFill>
                <a:srgbClr val="000000"/>
              </a:solidFill>
              <a:latin typeface="Segoe UI" panose="020B0502040204020203" pitchFamily="34" charset="0"/>
              <a:cs typeface="Segoe UI" panose="020B0502040204020203" pitchFamily="34" charset="0"/>
            </a:endParaRPr>
          </a:p>
          <a:p>
            <a:pPr>
              <a:lnSpc>
                <a:spcPct val="120000"/>
              </a:lnSpc>
            </a:pPr>
            <a:endParaRPr lang="en-GB" sz="2000" dirty="0">
              <a:latin typeface="Segoe UI" panose="020B0502040204020203" pitchFamily="34" charset="0"/>
              <a:cs typeface="Segoe UI" panose="020B0502040204020203" pitchFamily="34" charset="0"/>
            </a:endParaRPr>
          </a:p>
          <a:p>
            <a:endParaRPr lang="en-GB" sz="3200" i="1" dirty="0">
              <a:solidFill>
                <a:srgbClr val="000000"/>
              </a:solidFill>
              <a:latin typeface="Segoe UI" panose="020B0502040204020203" pitchFamily="34" charset="0"/>
              <a:cs typeface="Segoe UI" panose="020B0502040204020203" pitchFamily="34" charset="0"/>
            </a:endParaRPr>
          </a:p>
        </p:txBody>
      </p:sp>
      <p:pic>
        <p:nvPicPr>
          <p:cNvPr id="3" name="Picture 2" descr="Diagram&#10;&#10;Description automatically generated">
            <a:extLst>
              <a:ext uri="{FF2B5EF4-FFF2-40B4-BE49-F238E27FC236}">
                <a16:creationId xmlns:a16="http://schemas.microsoft.com/office/drawing/2014/main" id="{DCDC2D7E-9E36-4C5C-B97B-4E93A3FED8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1784" y="1520686"/>
            <a:ext cx="3553938" cy="5011226"/>
          </a:xfrm>
          <a:prstGeom prst="rect">
            <a:avLst/>
          </a:prstGeom>
        </p:spPr>
      </p:pic>
    </p:spTree>
    <p:extLst>
      <p:ext uri="{BB962C8B-B14F-4D97-AF65-F5344CB8AC3E}">
        <p14:creationId xmlns:p14="http://schemas.microsoft.com/office/powerpoint/2010/main" val="102842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engineering drawing&#10;&#10;Description automatically generated">
            <a:extLst>
              <a:ext uri="{FF2B5EF4-FFF2-40B4-BE49-F238E27FC236}">
                <a16:creationId xmlns:a16="http://schemas.microsoft.com/office/drawing/2014/main" id="{8E6057CA-DEB8-44F3-B5AE-AB30351F2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8900" y="1233226"/>
            <a:ext cx="8111022" cy="5444538"/>
          </a:xfrm>
          <a:prstGeom prst="rect">
            <a:avLst/>
          </a:prstGeom>
        </p:spPr>
      </p:pic>
    </p:spTree>
    <p:extLst>
      <p:ext uri="{BB962C8B-B14F-4D97-AF65-F5344CB8AC3E}">
        <p14:creationId xmlns:p14="http://schemas.microsoft.com/office/powerpoint/2010/main" val="2594043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23219BE-EA95-1C48-959E-A0F54CF480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6431" y="1744394"/>
            <a:ext cx="7640320" cy="4297680"/>
          </a:xfrm>
          <a:prstGeom prst="rect">
            <a:avLst/>
          </a:prstGeom>
        </p:spPr>
      </p:pic>
      <p:sp>
        <p:nvSpPr>
          <p:cNvPr id="23" name="TextBox 22">
            <a:extLst>
              <a:ext uri="{FF2B5EF4-FFF2-40B4-BE49-F238E27FC236}">
                <a16:creationId xmlns:a16="http://schemas.microsoft.com/office/drawing/2014/main" id="{92DD4EA1-949E-9645-BD4D-51D9E7907AF5}"/>
              </a:ext>
            </a:extLst>
          </p:cNvPr>
          <p:cNvSpPr txBox="1"/>
          <p:nvPr/>
        </p:nvSpPr>
        <p:spPr>
          <a:xfrm>
            <a:off x="341533" y="2039815"/>
            <a:ext cx="3854548" cy="1569660"/>
          </a:xfrm>
          <a:prstGeom prst="rect">
            <a:avLst/>
          </a:prstGeom>
          <a:noFill/>
        </p:spPr>
        <p:txBody>
          <a:bodyPr wrap="square" rtlCol="0">
            <a:spAutoFit/>
          </a:bodyPr>
          <a:lstStyle/>
          <a:p>
            <a:r>
              <a:rPr lang="en-US" sz="3200" dirty="0">
                <a:latin typeface="Century Gothic" panose="020B0502020202020204" pitchFamily="34" charset="0"/>
              </a:rPr>
              <a:t>Please watch our Advent assembly!</a:t>
            </a:r>
          </a:p>
          <a:p>
            <a:endParaRPr lang="en-US" sz="3200" dirty="0">
              <a:latin typeface="Century Gothic" panose="020B0502020202020204" pitchFamily="34" charset="0"/>
            </a:endParaRPr>
          </a:p>
        </p:txBody>
      </p:sp>
      <p:sp>
        <p:nvSpPr>
          <p:cNvPr id="24" name="TextBox 23">
            <a:extLst>
              <a:ext uri="{FF2B5EF4-FFF2-40B4-BE49-F238E27FC236}">
                <a16:creationId xmlns:a16="http://schemas.microsoft.com/office/drawing/2014/main" id="{B6525E1C-BF3D-2C41-B38A-489617FCD4B7}"/>
              </a:ext>
            </a:extLst>
          </p:cNvPr>
          <p:cNvSpPr txBox="1"/>
          <p:nvPr/>
        </p:nvSpPr>
        <p:spPr>
          <a:xfrm>
            <a:off x="661182" y="6042074"/>
            <a:ext cx="9158067" cy="523220"/>
          </a:xfrm>
          <a:prstGeom prst="rect">
            <a:avLst/>
          </a:prstGeom>
          <a:noFill/>
        </p:spPr>
        <p:txBody>
          <a:bodyPr wrap="square" rtlCol="0">
            <a:spAutoFit/>
          </a:bodyPr>
          <a:lstStyle/>
          <a:p>
            <a:r>
              <a:rPr lang="en-US" sz="2800" dirty="0" err="1">
                <a:latin typeface="Century Gothic" panose="020B0502020202020204" pitchFamily="34" charset="0"/>
              </a:rPr>
              <a:t>cafod.org.uk</a:t>
            </a:r>
            <a:r>
              <a:rPr lang="en-US" sz="2800" dirty="0">
                <a:latin typeface="Century Gothic" panose="020B0502020202020204" pitchFamily="34" charset="0"/>
              </a:rPr>
              <a:t>/</a:t>
            </a:r>
            <a:r>
              <a:rPr lang="en-US" sz="2800" dirty="0" err="1">
                <a:latin typeface="Century Gothic" panose="020B0502020202020204" pitchFamily="34" charset="0"/>
              </a:rPr>
              <a:t>schoolstogether</a:t>
            </a:r>
            <a:endParaRPr lang="en-US" sz="2800" dirty="0">
              <a:latin typeface="Century Gothic" panose="020B0502020202020204" pitchFamily="34" charset="0"/>
            </a:endParaRPr>
          </a:p>
        </p:txBody>
      </p:sp>
    </p:spTree>
    <p:extLst>
      <p:ext uri="{BB962C8B-B14F-4D97-AF65-F5344CB8AC3E}">
        <p14:creationId xmlns:p14="http://schemas.microsoft.com/office/powerpoint/2010/main" val="641514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C6DB07-0491-403A-96C1-DD5135EB6028}"/>
              </a:ext>
            </a:extLst>
          </p:cNvPr>
          <p:cNvSpPr txBox="1"/>
          <p:nvPr/>
        </p:nvSpPr>
        <p:spPr>
          <a:xfrm>
            <a:off x="409763" y="2239605"/>
            <a:ext cx="8642366" cy="2862322"/>
          </a:xfrm>
          <a:prstGeom prst="rect">
            <a:avLst/>
          </a:prstGeom>
          <a:noFill/>
        </p:spPr>
        <p:txBody>
          <a:bodyPr wrap="square" rtlCol="0">
            <a:spAutoFit/>
          </a:bodyPr>
          <a:lstStyle/>
          <a:p>
            <a:r>
              <a:rPr lang="en-US" sz="36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God of love, you sent your Son Jesus into the world to show us how to live. Help us to be ready for when he comes again. </a:t>
            </a:r>
          </a:p>
          <a:p>
            <a:r>
              <a:rPr lang="en-US" sz="36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Amen</a:t>
            </a:r>
            <a:endParaRPr lang="en-GB" sz="36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 name="Picture 4" descr="A lit candle&#10;&#10;Description generated with very high confidence">
            <a:extLst>
              <a:ext uri="{FF2B5EF4-FFF2-40B4-BE49-F238E27FC236}">
                <a16:creationId xmlns:a16="http://schemas.microsoft.com/office/drawing/2014/main" id="{0E222D3A-5368-47F0-8008-AE5993E90277}"/>
              </a:ext>
            </a:extLst>
          </p:cNvPr>
          <p:cNvPicPr>
            <a:picLocks noChangeAspect="1"/>
          </p:cNvPicPr>
          <p:nvPr/>
        </p:nvPicPr>
        <p:blipFill rotWithShape="1">
          <a:blip r:embed="rId3">
            <a:extLst>
              <a:ext uri="{28A0092B-C50C-407E-A947-70E740481C1C}">
                <a14:useLocalDpi xmlns:a14="http://schemas.microsoft.com/office/drawing/2010/main" val="0"/>
              </a:ext>
            </a:extLst>
          </a:blip>
          <a:srcRect t="6960" r="38836" b="34972"/>
          <a:stretch/>
        </p:blipFill>
        <p:spPr>
          <a:xfrm>
            <a:off x="8985455" y="1202075"/>
            <a:ext cx="2796782" cy="3982271"/>
          </a:xfrm>
          <a:prstGeom prst="rect">
            <a:avLst/>
          </a:prstGeom>
          <a:effectLst>
            <a:softEdge rad="63500"/>
          </a:effectLst>
        </p:spPr>
      </p:pic>
    </p:spTree>
    <p:extLst>
      <p:ext uri="{BB962C8B-B14F-4D97-AF65-F5344CB8AC3E}">
        <p14:creationId xmlns:p14="http://schemas.microsoft.com/office/powerpoint/2010/main" val="2251168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75863CB-E198-4551-B1A0-CC72B0ED5BB5}"/>
              </a:ext>
            </a:extLst>
          </p:cNvPr>
          <p:cNvSpPr>
            <a:spLocks noChangeArrowheads="1"/>
          </p:cNvSpPr>
          <p:nvPr/>
        </p:nvSpPr>
        <p:spPr bwMode="auto">
          <a:xfrm>
            <a:off x="0" y="787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86B4E48F-E0F2-4657-B4FB-97601F5DC2E3}"/>
              </a:ext>
            </a:extLst>
          </p:cNvPr>
          <p:cNvPicPr>
            <a:picLocks noChangeAspect="1"/>
          </p:cNvPicPr>
          <p:nvPr/>
        </p:nvPicPr>
        <p:blipFill>
          <a:blip r:embed="rId3"/>
          <a:stretch>
            <a:fillRect/>
          </a:stretch>
        </p:blipFill>
        <p:spPr>
          <a:xfrm>
            <a:off x="390363" y="1385503"/>
            <a:ext cx="11803341" cy="4855276"/>
          </a:xfrm>
          <a:prstGeom prst="rect">
            <a:avLst/>
          </a:prstGeom>
        </p:spPr>
      </p:pic>
    </p:spTree>
    <p:extLst>
      <p:ext uri="{BB962C8B-B14F-4D97-AF65-F5344CB8AC3E}">
        <p14:creationId xmlns:p14="http://schemas.microsoft.com/office/powerpoint/2010/main" val="3980084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A93B0124-7EE9-8647-B504-89E0A4CA760D}"/>
              </a:ext>
            </a:extLst>
          </p:cNvPr>
          <p:cNvSpPr>
            <a:spLocks noGrp="1"/>
          </p:cNvSpPr>
          <p:nvPr>
            <p:ph idx="4294967295"/>
          </p:nvPr>
        </p:nvSpPr>
        <p:spPr>
          <a:xfrm>
            <a:off x="568325" y="2747242"/>
            <a:ext cx="11055350" cy="2693076"/>
          </a:xfrm>
        </p:spPr>
        <p:txBody>
          <a:bodyPr>
            <a:noAutofit/>
          </a:bodyPr>
          <a:lstStyle/>
          <a:p>
            <a:pPr marL="0" indent="0" algn="ctr">
              <a:lnSpc>
                <a:spcPct val="120000"/>
              </a:lnSpc>
              <a:buNone/>
            </a:pPr>
            <a:r>
              <a:rPr lang="en-US" sz="3600" dirty="0">
                <a:solidFill>
                  <a:schemeClr val="bg1"/>
                </a:solidFill>
                <a:latin typeface="Century Gothic" panose="020B0502020202020204" pitchFamily="34" charset="0"/>
              </a:rPr>
              <a:t>Let us see, O Lord, your mercy </a:t>
            </a:r>
          </a:p>
          <a:p>
            <a:pPr marL="0" indent="0" algn="ctr">
              <a:lnSpc>
                <a:spcPct val="120000"/>
              </a:lnSpc>
              <a:buNone/>
            </a:pPr>
            <a:r>
              <a:rPr lang="en-US" sz="3600" dirty="0">
                <a:solidFill>
                  <a:schemeClr val="bg1"/>
                </a:solidFill>
                <a:latin typeface="Century Gothic" panose="020B0502020202020204" pitchFamily="34" charset="0"/>
              </a:rPr>
              <a:t>and show us your saving help.</a:t>
            </a:r>
            <a:endParaRPr lang="en-GB" i="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p:txBody>
      </p:sp>
      <p:sp>
        <p:nvSpPr>
          <p:cNvPr id="5" name="Content Placeholder 4">
            <a:extLst>
              <a:ext uri="{FF2B5EF4-FFF2-40B4-BE49-F238E27FC236}">
                <a16:creationId xmlns:a16="http://schemas.microsoft.com/office/drawing/2014/main" id="{A40032C3-66DE-4641-9DD8-F5E8D3F71E47}"/>
              </a:ext>
            </a:extLst>
          </p:cNvPr>
          <p:cNvSpPr txBox="1">
            <a:spLocks/>
          </p:cNvSpPr>
          <p:nvPr/>
        </p:nvSpPr>
        <p:spPr>
          <a:xfrm>
            <a:off x="692542" y="1302452"/>
            <a:ext cx="11054958" cy="55826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endParaRPr lang="en-GB" sz="9600" i="1" dirty="0">
              <a:latin typeface="Segoe UI" panose="020B0502040204020203" pitchFamily="34" charset="0"/>
              <a:ea typeface="Segoe UI Historic" panose="020B0502040204020203" pitchFamily="34" charset="0"/>
              <a:cs typeface="Segoe UI" panose="020B0502040204020203" pitchFamily="34" charset="0"/>
            </a:endParaRPr>
          </a:p>
          <a:p>
            <a:pPr marL="0" indent="0">
              <a:lnSpc>
                <a:spcPct val="120000"/>
              </a:lnSpc>
              <a:buFont typeface="Arial" panose="020B0604020202020204" pitchFamily="34" charset="0"/>
              <a:buNone/>
            </a:pPr>
            <a:endParaRPr lang="en-GB" sz="3200" i="1" dirty="0">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1634043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66346A1-1220-415A-BBB7-FF3DBE3AC8FC}"/>
              </a:ext>
            </a:extLst>
          </p:cNvPr>
          <p:cNvSpPr>
            <a:spLocks noGrp="1"/>
          </p:cNvSpPr>
          <p:nvPr>
            <p:ph idx="4294967295"/>
          </p:nvPr>
        </p:nvSpPr>
        <p:spPr>
          <a:xfrm>
            <a:off x="568521" y="1756339"/>
            <a:ext cx="11054958" cy="3869209"/>
          </a:xfrm>
        </p:spPr>
        <p:txBody>
          <a:bodyPr>
            <a:noAutofit/>
          </a:bodyPr>
          <a:lstStyle/>
          <a:p>
            <a:pPr marL="0" indent="0">
              <a:lnSpc>
                <a:spcPct val="120000"/>
              </a:lnSpc>
              <a:buNone/>
            </a:pPr>
            <a:r>
              <a:rPr lang="en-US" sz="2400" i="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Jesus said, “Be on watch, be alert, for you do not know when the time will come. It will be like a man who goes away from home on a journey and leaves his servants in charge, after giving to each one his own work to do and after telling the doorkeeper to keep watch. Be on guard, then, because you do not know when the master of the house is coming — it might be in the evening or at midnight or before dawn or at sunrise. If he comes suddenly, he must not find you asleep. What I say to you, then, I say to all: watch!”</a:t>
            </a:r>
            <a:endParaRPr lang="en-GB" sz="3200" i="1" dirty="0">
              <a:effectLst/>
              <a:latin typeface="Segoe UI" panose="020B0502040204020203" pitchFamily="34" charset="0"/>
              <a:ea typeface="Calibri" panose="020F0502020204030204" pitchFamily="34" charset="0"/>
              <a:cs typeface="Segoe UI" panose="020B0502040204020203" pitchFamily="34" charset="0"/>
            </a:endParaRPr>
          </a:p>
        </p:txBody>
      </p:sp>
      <p:grpSp>
        <p:nvGrpSpPr>
          <p:cNvPr id="6" name="Group 5">
            <a:extLst>
              <a:ext uri="{FF2B5EF4-FFF2-40B4-BE49-F238E27FC236}">
                <a16:creationId xmlns:a16="http://schemas.microsoft.com/office/drawing/2014/main" id="{96A13A80-ADED-4B7B-88C4-B8C03714F7A9}"/>
              </a:ext>
            </a:extLst>
          </p:cNvPr>
          <p:cNvGrpSpPr/>
          <p:nvPr/>
        </p:nvGrpSpPr>
        <p:grpSpPr>
          <a:xfrm>
            <a:off x="8581454" y="5864542"/>
            <a:ext cx="7221092" cy="718457"/>
            <a:chOff x="344402" y="5598515"/>
            <a:chExt cx="7221092" cy="718457"/>
          </a:xfrm>
        </p:grpSpPr>
        <p:sp>
          <p:nvSpPr>
            <p:cNvPr id="7" name="Rectangle 6">
              <a:extLst>
                <a:ext uri="{FF2B5EF4-FFF2-40B4-BE49-F238E27FC236}">
                  <a16:creationId xmlns:a16="http://schemas.microsoft.com/office/drawing/2014/main" id="{FA8F1A0C-0F95-4BB0-AB56-58BA0B5AC988}"/>
                </a:ext>
              </a:extLst>
            </p:cNvPr>
            <p:cNvSpPr/>
            <p:nvPr/>
          </p:nvSpPr>
          <p:spPr>
            <a:xfrm>
              <a:off x="1061635" y="5793752"/>
              <a:ext cx="6503859" cy="523220"/>
            </a:xfrm>
            <a:prstGeom prst="rect">
              <a:avLst/>
            </a:prstGeom>
          </p:spPr>
          <p:txBody>
            <a:bodyPr wrap="square">
              <a:spAutoFit/>
            </a:bodyPr>
            <a:lstStyle/>
            <a:p>
              <a:r>
                <a:rPr lang="en-GB" sz="2800" b="1" i="1" dirty="0">
                  <a:solidFill>
                    <a:srgbClr val="A1C60F"/>
                  </a:solidFill>
                  <a:latin typeface="Century Gothic" panose="020B0502020202020204" pitchFamily="34" charset="0"/>
                  <a:ea typeface="Times New Roman" panose="02020603050405020304" pitchFamily="18" charset="0"/>
                  <a:cs typeface="Arial" panose="020B0604020202020204" pitchFamily="34" charset="0"/>
                </a:rPr>
                <a:t>We listen </a:t>
              </a:r>
              <a:endParaRPr lang="en-GB" sz="2800" b="1" dirty="0">
                <a:solidFill>
                  <a:srgbClr val="A1C60F"/>
                </a:solidFill>
                <a:latin typeface="Century Gothic" panose="020B0502020202020204" pitchFamily="34" charset="0"/>
                <a:cs typeface="Arial" panose="020B0604020202020204" pitchFamily="34" charset="0"/>
              </a:endParaRPr>
            </a:p>
          </p:txBody>
        </p:sp>
        <p:pic>
          <p:nvPicPr>
            <p:cNvPr id="8" name="Graphic 13" descr="Open Book">
              <a:extLst>
                <a:ext uri="{FF2B5EF4-FFF2-40B4-BE49-F238E27FC236}">
                  <a16:creationId xmlns:a16="http://schemas.microsoft.com/office/drawing/2014/main" id="{2ED8A576-DD1C-4004-A831-515C06956EC9}"/>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402" y="5598515"/>
              <a:ext cx="717233" cy="718457"/>
            </a:xfrm>
            <a:prstGeom prst="rect">
              <a:avLst/>
            </a:prstGeom>
          </p:spPr>
        </p:pic>
      </p:grpSp>
      <p:sp>
        <p:nvSpPr>
          <p:cNvPr id="2" name="TextBox 1">
            <a:extLst>
              <a:ext uri="{FF2B5EF4-FFF2-40B4-BE49-F238E27FC236}">
                <a16:creationId xmlns:a16="http://schemas.microsoft.com/office/drawing/2014/main" id="{727295FB-47CF-40AD-9404-6B56FC37299F}"/>
              </a:ext>
            </a:extLst>
          </p:cNvPr>
          <p:cNvSpPr txBox="1"/>
          <p:nvPr/>
        </p:nvSpPr>
        <p:spPr>
          <a:xfrm>
            <a:off x="7347285" y="162427"/>
            <a:ext cx="5779168" cy="523220"/>
          </a:xfrm>
          <a:prstGeom prst="rect">
            <a:avLst/>
          </a:prstGeom>
          <a:noFill/>
        </p:spPr>
        <p:txBody>
          <a:bodyPr wrap="square" rtlCol="0">
            <a:spAutoFit/>
          </a:bodyPr>
          <a:lstStyle/>
          <a:p>
            <a:pPr marL="0" indent="0">
              <a:buNone/>
            </a:pPr>
            <a:r>
              <a:rPr lang="en-GB" sz="2800" b="1" i="1" dirty="0">
                <a:latin typeface="Century Gothic" panose="020B0502020202020204" pitchFamily="34" charset="0"/>
                <a:cs typeface="Segoe UI" panose="020B0502040204020203" pitchFamily="34" charset="0"/>
              </a:rPr>
              <a:t>Gospel: </a:t>
            </a:r>
            <a:r>
              <a:rPr lang="en-GB" sz="2800" i="1" dirty="0">
                <a:latin typeface="Century Gothic" panose="020B0502020202020204" pitchFamily="34" charset="0"/>
                <a:cs typeface="Segoe UI" panose="020B0502040204020203" pitchFamily="34" charset="0"/>
              </a:rPr>
              <a:t>Mark 13:33-37 </a:t>
            </a:r>
          </a:p>
        </p:txBody>
      </p:sp>
    </p:spTree>
    <p:extLst>
      <p:ext uri="{BB962C8B-B14F-4D97-AF65-F5344CB8AC3E}">
        <p14:creationId xmlns:p14="http://schemas.microsoft.com/office/powerpoint/2010/main" val="687789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3E223C-3EF9-4551-8E66-AB7C21349824}"/>
              </a:ext>
            </a:extLst>
          </p:cNvPr>
          <p:cNvSpPr txBox="1"/>
          <p:nvPr/>
        </p:nvSpPr>
        <p:spPr>
          <a:xfrm>
            <a:off x="537390" y="1307359"/>
            <a:ext cx="11083109" cy="4401205"/>
          </a:xfrm>
          <a:prstGeom prst="rect">
            <a:avLst/>
          </a:prstGeom>
          <a:noFill/>
        </p:spPr>
        <p:txBody>
          <a:bodyPr wrap="square" lIns="91440" tIns="45720" rIns="91440" bIns="45720" anchor="t">
            <a:spAutoFit/>
          </a:bodyPr>
          <a:lstStyle/>
          <a:p>
            <a:r>
              <a:rPr lang="en-GB" sz="3200" dirty="0">
                <a:solidFill>
                  <a:srgbClr val="000000"/>
                </a:solidFill>
                <a:latin typeface="Century Gothic" panose="020B0502020202020204" pitchFamily="34" charset="0"/>
                <a:cs typeface="Segoe UI" panose="020B0502040204020203" pitchFamily="34" charset="0"/>
              </a:rPr>
              <a:t>Gospel reflection – What do you remember?</a:t>
            </a:r>
          </a:p>
          <a:p>
            <a:endParaRPr lang="en-GB" sz="2400" i="1" dirty="0">
              <a:solidFill>
                <a:srgbClr val="000000"/>
              </a:solidFill>
              <a:latin typeface="Century Gothic" panose="020B0502020202020204" pitchFamily="34" charset="0"/>
              <a:cs typeface="Segoe UI" panose="020B0502040204020203" pitchFamily="34" charset="0"/>
            </a:endParaRPr>
          </a:p>
          <a:p>
            <a:r>
              <a:rPr lang="en-US" sz="2400" dirty="0">
                <a:latin typeface="Century Gothic" panose="020B0502020202020204" pitchFamily="34" charset="0"/>
              </a:rPr>
              <a:t>Jesus promised us that one day he would return. In this gospel story Jesus is telling us that we must be ready when he comes again, but that we cannot be exactly sure when that will be. </a:t>
            </a:r>
          </a:p>
          <a:p>
            <a:endParaRPr lang="en-US" sz="2400" dirty="0">
              <a:latin typeface="Century Gothic" panose="020B0502020202020204" pitchFamily="34" charset="0"/>
            </a:endParaRPr>
          </a:p>
          <a:p>
            <a:r>
              <a:rPr lang="en-US" sz="2400" dirty="0">
                <a:latin typeface="Century Gothic" panose="020B0502020202020204" pitchFamily="34" charset="0"/>
              </a:rPr>
              <a:t>As we don’t know when he is coming, we must try to be ready all the time. Although we don’t have to stay awake all night, we can go to sleep!</a:t>
            </a:r>
          </a:p>
          <a:p>
            <a:endParaRPr lang="en-US" sz="2400" dirty="0">
              <a:latin typeface="Century Gothic" panose="020B0502020202020204" pitchFamily="34" charset="0"/>
            </a:endParaRPr>
          </a:p>
          <a:p>
            <a:endParaRPr lang="en-GB" sz="3200" i="1" dirty="0">
              <a:solidFill>
                <a:srgbClr val="000000"/>
              </a:solidFill>
              <a:latin typeface="Segoe UI" panose="020B0502040204020203" pitchFamily="34" charset="0"/>
              <a:cs typeface="Segoe UI" panose="020B0502040204020203" pitchFamily="34" charset="0"/>
            </a:endParaRPr>
          </a:p>
        </p:txBody>
      </p:sp>
      <p:grpSp>
        <p:nvGrpSpPr>
          <p:cNvPr id="7" name="Group 6">
            <a:extLst>
              <a:ext uri="{FF2B5EF4-FFF2-40B4-BE49-F238E27FC236}">
                <a16:creationId xmlns:a16="http://schemas.microsoft.com/office/drawing/2014/main" id="{43F2FB29-20A8-476B-9416-E1821DED0B81}"/>
              </a:ext>
            </a:extLst>
          </p:cNvPr>
          <p:cNvGrpSpPr/>
          <p:nvPr/>
        </p:nvGrpSpPr>
        <p:grpSpPr>
          <a:xfrm>
            <a:off x="8609210" y="5799806"/>
            <a:ext cx="3440070" cy="672205"/>
            <a:chOff x="263250" y="5650540"/>
            <a:chExt cx="3832500" cy="717055"/>
          </a:xfrm>
        </p:grpSpPr>
        <p:pic>
          <p:nvPicPr>
            <p:cNvPr id="8" name="Graphic 16" descr="Heart">
              <a:extLst>
                <a:ext uri="{FF2B5EF4-FFF2-40B4-BE49-F238E27FC236}">
                  <a16:creationId xmlns:a16="http://schemas.microsoft.com/office/drawing/2014/main" id="{AA4921B7-A235-49AE-A1CA-5ABE9B93C1CB}"/>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3250" y="5650540"/>
              <a:ext cx="870065" cy="689455"/>
            </a:xfrm>
            <a:prstGeom prst="rect">
              <a:avLst/>
            </a:prstGeom>
          </p:spPr>
        </p:pic>
        <p:sp>
          <p:nvSpPr>
            <p:cNvPr id="9" name="Rectangle 8">
              <a:extLst>
                <a:ext uri="{FF2B5EF4-FFF2-40B4-BE49-F238E27FC236}">
                  <a16:creationId xmlns:a16="http://schemas.microsoft.com/office/drawing/2014/main" id="{391FB9C0-EC6F-4B73-8620-CE42EA5EAE38}"/>
                </a:ext>
              </a:extLst>
            </p:cNvPr>
            <p:cNvSpPr/>
            <p:nvPr/>
          </p:nvSpPr>
          <p:spPr>
            <a:xfrm>
              <a:off x="999965" y="5809465"/>
              <a:ext cx="3095785" cy="558130"/>
            </a:xfrm>
            <a:prstGeom prst="rect">
              <a:avLst/>
            </a:prstGeom>
          </p:spPr>
          <p:txBody>
            <a:bodyPr wrap="square">
              <a:spAutoFit/>
            </a:bodyPr>
            <a:lstStyle/>
            <a:p>
              <a:r>
                <a:rPr lang="en-GB" sz="2800" b="1" i="1" dirty="0">
                  <a:solidFill>
                    <a:srgbClr val="C51B8A"/>
                  </a:solidFill>
                  <a:latin typeface="Century Gothic" panose="020B0502020202020204" pitchFamily="34" charset="0"/>
                  <a:cs typeface="Arial" panose="020B0604020202020204" pitchFamily="34" charset="0"/>
                </a:rPr>
                <a:t>We respond</a:t>
              </a:r>
              <a:endParaRPr lang="en-GB" sz="2800" b="1" dirty="0">
                <a:solidFill>
                  <a:srgbClr val="C51B8A"/>
                </a:solidFill>
                <a:latin typeface="Century Gothic" panose="020B0502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D1473032-5B2A-432F-9F13-A48E71B1252F}"/>
              </a:ext>
            </a:extLst>
          </p:cNvPr>
          <p:cNvGrpSpPr/>
          <p:nvPr/>
        </p:nvGrpSpPr>
        <p:grpSpPr>
          <a:xfrm>
            <a:off x="724001" y="5059346"/>
            <a:ext cx="1152525" cy="1063625"/>
            <a:chOff x="10179246" y="5629045"/>
            <a:chExt cx="1152525" cy="1063625"/>
          </a:xfrm>
          <a:solidFill>
            <a:srgbClr val="FFFF00"/>
          </a:solidFill>
        </p:grpSpPr>
        <p:sp>
          <p:nvSpPr>
            <p:cNvPr id="11" name="AutoShape 9">
              <a:extLst>
                <a:ext uri="{FF2B5EF4-FFF2-40B4-BE49-F238E27FC236}">
                  <a16:creationId xmlns:a16="http://schemas.microsoft.com/office/drawing/2014/main" id="{3CBCDFCB-B9E1-4D30-9BBF-B21877D44FD5}"/>
                </a:ext>
              </a:extLst>
            </p:cNvPr>
            <p:cNvSpPr>
              <a:spLocks noChangeArrowheads="1"/>
            </p:cNvSpPr>
            <p:nvPr/>
          </p:nvSpPr>
          <p:spPr bwMode="auto">
            <a:xfrm rot="18970790">
              <a:off x="10179246" y="5917970"/>
              <a:ext cx="287337" cy="273050"/>
            </a:xfrm>
            <a:prstGeom prst="star5">
              <a:avLst/>
            </a:prstGeom>
            <a:grp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 name="AutoShape 11">
              <a:extLst>
                <a:ext uri="{FF2B5EF4-FFF2-40B4-BE49-F238E27FC236}">
                  <a16:creationId xmlns:a16="http://schemas.microsoft.com/office/drawing/2014/main" id="{10D9DD30-AD1F-4B3E-BBD7-2BB6894D8902}"/>
                </a:ext>
              </a:extLst>
            </p:cNvPr>
            <p:cNvSpPr>
              <a:spLocks noChangeArrowheads="1"/>
            </p:cNvSpPr>
            <p:nvPr/>
          </p:nvSpPr>
          <p:spPr bwMode="auto">
            <a:xfrm rot="199752">
              <a:off x="10539608" y="5629045"/>
              <a:ext cx="576263" cy="547688"/>
            </a:xfrm>
            <a:prstGeom prst="star5">
              <a:avLst/>
            </a:prstGeom>
            <a:grp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 name="AutoShape 12">
              <a:extLst>
                <a:ext uri="{FF2B5EF4-FFF2-40B4-BE49-F238E27FC236}">
                  <a16:creationId xmlns:a16="http://schemas.microsoft.com/office/drawing/2014/main" id="{349A8F17-EB0D-4DF1-B8BB-6B102F74AA4C}"/>
                </a:ext>
              </a:extLst>
            </p:cNvPr>
            <p:cNvSpPr>
              <a:spLocks noChangeArrowheads="1"/>
            </p:cNvSpPr>
            <p:nvPr/>
          </p:nvSpPr>
          <p:spPr bwMode="auto">
            <a:xfrm rot="1498391">
              <a:off x="10971408" y="6349770"/>
              <a:ext cx="360363" cy="342900"/>
            </a:xfrm>
            <a:prstGeom prst="star5">
              <a:avLst/>
            </a:prstGeom>
            <a:grp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spTree>
    <p:extLst>
      <p:ext uri="{BB962C8B-B14F-4D97-AF65-F5344CB8AC3E}">
        <p14:creationId xmlns:p14="http://schemas.microsoft.com/office/powerpoint/2010/main" val="2382487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3E223C-3EF9-4551-8E66-AB7C21349824}"/>
              </a:ext>
            </a:extLst>
          </p:cNvPr>
          <p:cNvSpPr txBox="1"/>
          <p:nvPr/>
        </p:nvSpPr>
        <p:spPr>
          <a:xfrm>
            <a:off x="537391" y="1278176"/>
            <a:ext cx="10223654" cy="6518708"/>
          </a:xfrm>
          <a:prstGeom prst="rect">
            <a:avLst/>
          </a:prstGeom>
          <a:noFill/>
        </p:spPr>
        <p:txBody>
          <a:bodyPr wrap="square" lIns="91440" tIns="45720" rIns="91440" bIns="45720" anchor="t">
            <a:spAutoFit/>
          </a:bodyPr>
          <a:lstStyle/>
          <a:p>
            <a:pPr>
              <a:lnSpc>
                <a:spcPct val="120000"/>
              </a:lnSpc>
            </a:pPr>
            <a:r>
              <a:rPr lang="en-US" sz="2400" dirty="0">
                <a:latin typeface="Century Gothic" panose="020B0502020202020204" pitchFamily="34" charset="0"/>
              </a:rPr>
              <a:t>Advent is a time when we especially think about getting ready to welcome Jesus, when we remember his birth at Christmas and when he comes again in glory. </a:t>
            </a:r>
          </a:p>
          <a:p>
            <a:pPr>
              <a:lnSpc>
                <a:spcPct val="120000"/>
              </a:lnSpc>
            </a:pPr>
            <a:endParaRPr lang="en-US" sz="2400" dirty="0">
              <a:latin typeface="Century Gothic" panose="020B0502020202020204" pitchFamily="34" charset="0"/>
            </a:endParaRPr>
          </a:p>
          <a:p>
            <a:pPr>
              <a:lnSpc>
                <a:spcPct val="120000"/>
              </a:lnSpc>
            </a:pPr>
            <a:r>
              <a:rPr lang="en-US" sz="2400" dirty="0">
                <a:latin typeface="Century Gothic" panose="020B0502020202020204" pitchFamily="34" charset="0"/>
              </a:rPr>
              <a:t>In today’s gospel, Jesus asks us to look out and keep our eyes open for what is happening around us, so that we are ready when he comes. </a:t>
            </a:r>
          </a:p>
          <a:p>
            <a:pPr>
              <a:lnSpc>
                <a:spcPct val="120000"/>
              </a:lnSpc>
            </a:pPr>
            <a:endParaRPr lang="en-US" sz="2400" dirty="0">
              <a:latin typeface="Century Gothic" panose="020B0502020202020204" pitchFamily="34" charset="0"/>
            </a:endParaRPr>
          </a:p>
          <a:p>
            <a:r>
              <a:rPr lang="en-GB" sz="2400" dirty="0">
                <a:latin typeface="Century Gothic" panose="020B0502020202020204" pitchFamily="34" charset="0"/>
              </a:rPr>
              <a:t>What do you think Jesus wants us to see when we look around us? </a:t>
            </a:r>
          </a:p>
          <a:p>
            <a:r>
              <a:rPr lang="en-GB" sz="2400" dirty="0">
                <a:latin typeface="Century Gothic" panose="020B0502020202020204" pitchFamily="34" charset="0"/>
              </a:rPr>
              <a:t> </a:t>
            </a:r>
          </a:p>
          <a:p>
            <a:pPr>
              <a:lnSpc>
                <a:spcPct val="120000"/>
              </a:lnSpc>
            </a:pPr>
            <a:endParaRPr lang="en-US" sz="2400" dirty="0">
              <a:latin typeface="Century Gothic" panose="020B0502020202020204" pitchFamily="34" charset="0"/>
            </a:endParaRPr>
          </a:p>
          <a:p>
            <a:pPr>
              <a:lnSpc>
                <a:spcPct val="120000"/>
              </a:lnSpc>
            </a:pPr>
            <a:r>
              <a:rPr lang="en-US" sz="2400" dirty="0">
                <a:latin typeface="Century Gothic" panose="020B0502020202020204" pitchFamily="34" charset="0"/>
              </a:rPr>
              <a:t> </a:t>
            </a:r>
          </a:p>
          <a:p>
            <a:pPr>
              <a:lnSpc>
                <a:spcPct val="120000"/>
              </a:lnSpc>
            </a:pPr>
            <a:endParaRPr lang="en-GB" sz="2400" dirty="0">
              <a:latin typeface="Century Gothic" panose="020B0502020202020204" pitchFamily="34" charset="0"/>
            </a:endParaRPr>
          </a:p>
          <a:p>
            <a:pPr>
              <a:lnSpc>
                <a:spcPct val="120000"/>
              </a:lnSpc>
            </a:pPr>
            <a:endParaRPr lang="en-GB" sz="2400" dirty="0">
              <a:latin typeface="Century Gothic" panose="020B0502020202020204" pitchFamily="34" charset="0"/>
            </a:endParaRPr>
          </a:p>
          <a:p>
            <a:endParaRPr lang="en-GB" sz="2400" dirty="0">
              <a:latin typeface="Century Gothic" panose="020B0502020202020204" pitchFamily="34" charset="0"/>
            </a:endParaRPr>
          </a:p>
        </p:txBody>
      </p:sp>
      <p:grpSp>
        <p:nvGrpSpPr>
          <p:cNvPr id="3" name="Group 2">
            <a:extLst>
              <a:ext uri="{FF2B5EF4-FFF2-40B4-BE49-F238E27FC236}">
                <a16:creationId xmlns:a16="http://schemas.microsoft.com/office/drawing/2014/main" id="{FF26933D-2613-4167-A248-2455571EE422}"/>
              </a:ext>
            </a:extLst>
          </p:cNvPr>
          <p:cNvGrpSpPr/>
          <p:nvPr/>
        </p:nvGrpSpPr>
        <p:grpSpPr>
          <a:xfrm rot="4088533">
            <a:off x="10800435" y="1399127"/>
            <a:ext cx="1152525" cy="1063625"/>
            <a:chOff x="10179246" y="5629045"/>
            <a:chExt cx="1152525" cy="1063625"/>
          </a:xfrm>
          <a:solidFill>
            <a:srgbClr val="FFFF00"/>
          </a:solidFill>
        </p:grpSpPr>
        <p:sp>
          <p:nvSpPr>
            <p:cNvPr id="4" name="AutoShape 9">
              <a:extLst>
                <a:ext uri="{FF2B5EF4-FFF2-40B4-BE49-F238E27FC236}">
                  <a16:creationId xmlns:a16="http://schemas.microsoft.com/office/drawing/2014/main" id="{244F8CAE-68C4-4EF9-9AD0-C0C5A5012AA8}"/>
                </a:ext>
              </a:extLst>
            </p:cNvPr>
            <p:cNvSpPr>
              <a:spLocks noChangeArrowheads="1"/>
            </p:cNvSpPr>
            <p:nvPr/>
          </p:nvSpPr>
          <p:spPr bwMode="auto">
            <a:xfrm rot="18970790">
              <a:off x="10179246" y="5917970"/>
              <a:ext cx="287337" cy="273050"/>
            </a:xfrm>
            <a:prstGeom prst="star5">
              <a:avLst/>
            </a:prstGeom>
            <a:grp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 name="AutoShape 11">
              <a:extLst>
                <a:ext uri="{FF2B5EF4-FFF2-40B4-BE49-F238E27FC236}">
                  <a16:creationId xmlns:a16="http://schemas.microsoft.com/office/drawing/2014/main" id="{B905F572-91F3-4302-AE42-37B9F5E10694}"/>
                </a:ext>
              </a:extLst>
            </p:cNvPr>
            <p:cNvSpPr>
              <a:spLocks noChangeArrowheads="1"/>
            </p:cNvSpPr>
            <p:nvPr/>
          </p:nvSpPr>
          <p:spPr bwMode="auto">
            <a:xfrm rot="199752">
              <a:off x="10539608" y="5629045"/>
              <a:ext cx="576263" cy="547688"/>
            </a:xfrm>
            <a:prstGeom prst="star5">
              <a:avLst/>
            </a:prstGeom>
            <a:grp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 name="AutoShape 12">
              <a:extLst>
                <a:ext uri="{FF2B5EF4-FFF2-40B4-BE49-F238E27FC236}">
                  <a16:creationId xmlns:a16="http://schemas.microsoft.com/office/drawing/2014/main" id="{79C91DB9-A247-4F66-A428-28396CDF6686}"/>
                </a:ext>
              </a:extLst>
            </p:cNvPr>
            <p:cNvSpPr>
              <a:spLocks noChangeArrowheads="1"/>
            </p:cNvSpPr>
            <p:nvPr/>
          </p:nvSpPr>
          <p:spPr bwMode="auto">
            <a:xfrm rot="1498391">
              <a:off x="10971408" y="6349770"/>
              <a:ext cx="360363" cy="342900"/>
            </a:xfrm>
            <a:prstGeom prst="star5">
              <a:avLst/>
            </a:prstGeom>
            <a:grp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grpSp>
        <p:nvGrpSpPr>
          <p:cNvPr id="8" name="Group 7">
            <a:extLst>
              <a:ext uri="{FF2B5EF4-FFF2-40B4-BE49-F238E27FC236}">
                <a16:creationId xmlns:a16="http://schemas.microsoft.com/office/drawing/2014/main" id="{8998DB34-9837-4EC7-B760-508C33E5792F}"/>
              </a:ext>
            </a:extLst>
          </p:cNvPr>
          <p:cNvGrpSpPr/>
          <p:nvPr/>
        </p:nvGrpSpPr>
        <p:grpSpPr>
          <a:xfrm>
            <a:off x="10769431" y="5588506"/>
            <a:ext cx="1152525" cy="1063625"/>
            <a:chOff x="10179246" y="5629045"/>
            <a:chExt cx="1152525" cy="1063625"/>
          </a:xfrm>
          <a:solidFill>
            <a:srgbClr val="FFFF00"/>
          </a:solidFill>
        </p:grpSpPr>
        <p:sp>
          <p:nvSpPr>
            <p:cNvPr id="9" name="AutoShape 9">
              <a:extLst>
                <a:ext uri="{FF2B5EF4-FFF2-40B4-BE49-F238E27FC236}">
                  <a16:creationId xmlns:a16="http://schemas.microsoft.com/office/drawing/2014/main" id="{0186D3B9-B1A0-4CFC-9162-058F6E60BA86}"/>
                </a:ext>
              </a:extLst>
            </p:cNvPr>
            <p:cNvSpPr>
              <a:spLocks noChangeArrowheads="1"/>
            </p:cNvSpPr>
            <p:nvPr/>
          </p:nvSpPr>
          <p:spPr bwMode="auto">
            <a:xfrm rot="18970790">
              <a:off x="10179246" y="5917970"/>
              <a:ext cx="287337" cy="273050"/>
            </a:xfrm>
            <a:prstGeom prst="star5">
              <a:avLst/>
            </a:prstGeom>
            <a:grp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 name="AutoShape 11">
              <a:extLst>
                <a:ext uri="{FF2B5EF4-FFF2-40B4-BE49-F238E27FC236}">
                  <a16:creationId xmlns:a16="http://schemas.microsoft.com/office/drawing/2014/main" id="{02EFF824-9A73-4701-8EE6-92FAA7E53284}"/>
                </a:ext>
              </a:extLst>
            </p:cNvPr>
            <p:cNvSpPr>
              <a:spLocks noChangeArrowheads="1"/>
            </p:cNvSpPr>
            <p:nvPr/>
          </p:nvSpPr>
          <p:spPr bwMode="auto">
            <a:xfrm rot="199752">
              <a:off x="10539608" y="5629045"/>
              <a:ext cx="576263" cy="547688"/>
            </a:xfrm>
            <a:prstGeom prst="star5">
              <a:avLst/>
            </a:prstGeom>
            <a:grp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AutoShape 12">
              <a:extLst>
                <a:ext uri="{FF2B5EF4-FFF2-40B4-BE49-F238E27FC236}">
                  <a16:creationId xmlns:a16="http://schemas.microsoft.com/office/drawing/2014/main" id="{F21DFAC3-8C20-4AF2-AF09-EF49CB2F5634}"/>
                </a:ext>
              </a:extLst>
            </p:cNvPr>
            <p:cNvSpPr>
              <a:spLocks noChangeArrowheads="1"/>
            </p:cNvSpPr>
            <p:nvPr/>
          </p:nvSpPr>
          <p:spPr bwMode="auto">
            <a:xfrm rot="1498391">
              <a:off x="10971408" y="6349770"/>
              <a:ext cx="360363" cy="342900"/>
            </a:xfrm>
            <a:prstGeom prst="star5">
              <a:avLst/>
            </a:prstGeom>
            <a:grp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spTree>
    <p:extLst>
      <p:ext uri="{BB962C8B-B14F-4D97-AF65-F5344CB8AC3E}">
        <p14:creationId xmlns:p14="http://schemas.microsoft.com/office/powerpoint/2010/main" val="173969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3E223C-3EF9-4551-8E66-AB7C21349824}"/>
              </a:ext>
            </a:extLst>
          </p:cNvPr>
          <p:cNvSpPr txBox="1"/>
          <p:nvPr/>
        </p:nvSpPr>
        <p:spPr>
          <a:xfrm>
            <a:off x="537391" y="1278176"/>
            <a:ext cx="10223654" cy="4302716"/>
          </a:xfrm>
          <a:prstGeom prst="rect">
            <a:avLst/>
          </a:prstGeom>
          <a:noFill/>
        </p:spPr>
        <p:txBody>
          <a:bodyPr wrap="square" lIns="91440" tIns="45720" rIns="91440" bIns="45720" anchor="t">
            <a:spAutoFit/>
          </a:bodyPr>
          <a:lstStyle/>
          <a:p>
            <a:r>
              <a:rPr lang="en-GB" sz="2400" dirty="0">
                <a:latin typeface="Century Gothic" panose="020B0502020202020204" pitchFamily="34" charset="0"/>
              </a:rPr>
              <a:t>Do we sometimes see people who need our help? People who are lonely? People who are sad? People who do not feel well? </a:t>
            </a:r>
            <a:endParaRPr lang="en-US" sz="2400" dirty="0">
              <a:latin typeface="Century Gothic" panose="020B0502020202020204" pitchFamily="34" charset="0"/>
            </a:endParaRPr>
          </a:p>
          <a:p>
            <a:pPr>
              <a:lnSpc>
                <a:spcPct val="120000"/>
              </a:lnSpc>
            </a:pPr>
            <a:endParaRPr lang="en-US" sz="2400" dirty="0">
              <a:latin typeface="Century Gothic" panose="020B0502020202020204" pitchFamily="34" charset="0"/>
            </a:endParaRPr>
          </a:p>
          <a:p>
            <a:pPr>
              <a:lnSpc>
                <a:spcPct val="120000"/>
              </a:lnSpc>
            </a:pPr>
            <a:r>
              <a:rPr lang="en-US" sz="2400" dirty="0">
                <a:latin typeface="Century Gothic" panose="020B0502020202020204" pitchFamily="34" charset="0"/>
              </a:rPr>
              <a:t>What do you think Jesus would like us to do when we see people who are sad, lonely, poor or sick?</a:t>
            </a:r>
          </a:p>
          <a:p>
            <a:pPr>
              <a:lnSpc>
                <a:spcPct val="120000"/>
              </a:lnSpc>
            </a:pPr>
            <a:endParaRPr lang="en-US" sz="2400" dirty="0">
              <a:latin typeface="Century Gothic" panose="020B0502020202020204" pitchFamily="34" charset="0"/>
            </a:endParaRPr>
          </a:p>
          <a:p>
            <a:pPr>
              <a:lnSpc>
                <a:spcPct val="120000"/>
              </a:lnSpc>
            </a:pPr>
            <a:r>
              <a:rPr lang="en-US" sz="2400" dirty="0">
                <a:latin typeface="Century Gothic" panose="020B0502020202020204" pitchFamily="34" charset="0"/>
              </a:rPr>
              <a:t>Sometimes we hear the story of people who live a long way away but who also need our help. </a:t>
            </a:r>
          </a:p>
          <a:p>
            <a:pPr>
              <a:lnSpc>
                <a:spcPct val="120000"/>
              </a:lnSpc>
            </a:pPr>
            <a:r>
              <a:rPr lang="en-US" sz="2400" dirty="0">
                <a:latin typeface="Century Gothic" panose="020B0502020202020204" pitchFamily="34" charset="0"/>
              </a:rPr>
              <a:t> </a:t>
            </a:r>
          </a:p>
          <a:p>
            <a:endParaRPr lang="en-GB" sz="2400" dirty="0">
              <a:latin typeface="Century Gothic" panose="020B0502020202020204" pitchFamily="34" charset="0"/>
            </a:endParaRPr>
          </a:p>
        </p:txBody>
      </p:sp>
      <p:pic>
        <p:nvPicPr>
          <p:cNvPr id="4" name="Picture 3" descr="A picture containing text, drawing&#10;&#10;Description automatically generated">
            <a:extLst>
              <a:ext uri="{FF2B5EF4-FFF2-40B4-BE49-F238E27FC236}">
                <a16:creationId xmlns:a16="http://schemas.microsoft.com/office/drawing/2014/main" id="{5BD866DF-6342-4B72-9E99-3A66048561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5166" y="4396351"/>
            <a:ext cx="3309779" cy="2356007"/>
          </a:xfrm>
          <a:prstGeom prst="rect">
            <a:avLst/>
          </a:prstGeom>
        </p:spPr>
      </p:pic>
    </p:spTree>
    <p:extLst>
      <p:ext uri="{BB962C8B-B14F-4D97-AF65-F5344CB8AC3E}">
        <p14:creationId xmlns:p14="http://schemas.microsoft.com/office/powerpoint/2010/main" val="360160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3E223C-3EF9-4551-8E66-AB7C21349824}"/>
              </a:ext>
            </a:extLst>
          </p:cNvPr>
          <p:cNvSpPr txBox="1"/>
          <p:nvPr/>
        </p:nvSpPr>
        <p:spPr>
          <a:xfrm>
            <a:off x="634668" y="5344337"/>
            <a:ext cx="11417902" cy="2677656"/>
          </a:xfrm>
          <a:prstGeom prst="rect">
            <a:avLst/>
          </a:prstGeom>
          <a:noFill/>
        </p:spPr>
        <p:txBody>
          <a:bodyPr wrap="square" lIns="91440" tIns="45720" rIns="91440" bIns="45720" anchor="t">
            <a:spAutoFit/>
          </a:bodyPr>
          <a:lstStyle/>
          <a:p>
            <a:pPr>
              <a:lnSpc>
                <a:spcPct val="120000"/>
              </a:lnSpc>
            </a:pPr>
            <a:r>
              <a:rPr lang="en-US" sz="2400" dirty="0">
                <a:latin typeface="Century Gothic" panose="020B0502020202020204" pitchFamily="34" charset="0"/>
              </a:rPr>
              <a:t>Saba lives in a refugee camp in Bangladesh. Three years ago she had to leave her country of Myanmar with her three children because it wasn’t safe for them to live there anymore.</a:t>
            </a:r>
          </a:p>
          <a:p>
            <a:pPr>
              <a:lnSpc>
                <a:spcPct val="120000"/>
              </a:lnSpc>
            </a:pPr>
            <a:r>
              <a:rPr lang="en-US" sz="2400" dirty="0">
                <a:latin typeface="Century Gothic" panose="020B0502020202020204" pitchFamily="34" charset="0"/>
              </a:rPr>
              <a:t> </a:t>
            </a:r>
          </a:p>
          <a:p>
            <a:pPr>
              <a:lnSpc>
                <a:spcPct val="120000"/>
              </a:lnSpc>
            </a:pPr>
            <a:r>
              <a:rPr lang="en-US" sz="2400" dirty="0">
                <a:latin typeface="Century Gothic" panose="020B0502020202020204" pitchFamily="34" charset="0"/>
              </a:rPr>
              <a:t> </a:t>
            </a:r>
          </a:p>
          <a:p>
            <a:endParaRPr lang="en-GB" sz="2400" dirty="0">
              <a:latin typeface="Century Gothic" panose="020B0502020202020204" pitchFamily="34" charset="0"/>
            </a:endParaRPr>
          </a:p>
        </p:txBody>
      </p:sp>
      <p:pic>
        <p:nvPicPr>
          <p:cNvPr id="3" name="Picture 2" descr="A child smiling at the camera&#10;&#10;Description automatically generated">
            <a:extLst>
              <a:ext uri="{FF2B5EF4-FFF2-40B4-BE49-F238E27FC236}">
                <a16:creationId xmlns:a16="http://schemas.microsoft.com/office/drawing/2014/main" id="{FAE1033D-60EF-4472-BC72-7B981137E7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7422" y="1157560"/>
            <a:ext cx="6104204" cy="4072016"/>
          </a:xfrm>
          <a:prstGeom prst="rect">
            <a:avLst/>
          </a:prstGeom>
        </p:spPr>
      </p:pic>
    </p:spTree>
    <p:extLst>
      <p:ext uri="{BB962C8B-B14F-4D97-AF65-F5344CB8AC3E}">
        <p14:creationId xmlns:p14="http://schemas.microsoft.com/office/powerpoint/2010/main" val="726495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3E223C-3EF9-4551-8E66-AB7C21349824}"/>
              </a:ext>
            </a:extLst>
          </p:cNvPr>
          <p:cNvSpPr txBox="1"/>
          <p:nvPr/>
        </p:nvSpPr>
        <p:spPr>
          <a:xfrm>
            <a:off x="233463" y="1394907"/>
            <a:ext cx="2840477" cy="4450449"/>
          </a:xfrm>
          <a:prstGeom prst="rect">
            <a:avLst/>
          </a:prstGeom>
          <a:noFill/>
        </p:spPr>
        <p:txBody>
          <a:bodyPr wrap="square" lIns="91440" tIns="45720" rIns="91440" bIns="45720" anchor="t">
            <a:spAutoFit/>
          </a:bodyPr>
          <a:lstStyle/>
          <a:p>
            <a:pPr>
              <a:lnSpc>
                <a:spcPct val="120000"/>
              </a:lnSpc>
            </a:pPr>
            <a:r>
              <a:rPr lang="en-US" sz="2400" dirty="0">
                <a:latin typeface="Century Gothic" panose="020B0502020202020204" pitchFamily="34" charset="0"/>
              </a:rPr>
              <a:t>CAFOD has worked with local experts in Bangladesh to help Saba to build a shelter for her family to live in. </a:t>
            </a:r>
          </a:p>
          <a:p>
            <a:pPr>
              <a:lnSpc>
                <a:spcPct val="120000"/>
              </a:lnSpc>
            </a:pPr>
            <a:r>
              <a:rPr lang="en-US" sz="2400" dirty="0">
                <a:latin typeface="Century Gothic" panose="020B0502020202020204" pitchFamily="34" charset="0"/>
              </a:rPr>
              <a:t> </a:t>
            </a:r>
          </a:p>
          <a:p>
            <a:endParaRPr lang="en-GB" sz="2400" dirty="0">
              <a:latin typeface="Century Gothic" panose="020B0502020202020204" pitchFamily="34" charset="0"/>
            </a:endParaRPr>
          </a:p>
        </p:txBody>
      </p:sp>
      <p:pic>
        <p:nvPicPr>
          <p:cNvPr id="3" name="Picture 2" descr="A group of people on a boat&#10;&#10;Description automatically generated">
            <a:extLst>
              <a:ext uri="{FF2B5EF4-FFF2-40B4-BE49-F238E27FC236}">
                <a16:creationId xmlns:a16="http://schemas.microsoft.com/office/drawing/2014/main" id="{8FAB057C-DFF9-4173-ADB2-2076B147C8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5686" y="930083"/>
            <a:ext cx="8886314" cy="5927917"/>
          </a:xfrm>
          <a:prstGeom prst="rect">
            <a:avLst/>
          </a:prstGeom>
        </p:spPr>
      </p:pic>
    </p:spTree>
    <p:extLst>
      <p:ext uri="{BB962C8B-B14F-4D97-AF65-F5344CB8AC3E}">
        <p14:creationId xmlns:p14="http://schemas.microsoft.com/office/powerpoint/2010/main" val="2158786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tivity xmlns="236a9a4b-a03c-46ba-8ec6-624c184acbc6">Advent</Activity>
    <Audience xmlns="236a9a4b-a03c-46ba-8ec6-624c184acbc6">Primary</Audience>
    <_Status xmlns="http://schemas.microsoft.com/sharepoint/v3/fields">Not Started</_Status>
    <_dlc_DocId xmlns="04672002-f21f-4240-adfb-f0b653fb6fb5">SZUU6KYVHK2A-2146017777-13780</_dlc_DocId>
    <_dlc_DocIdUrl xmlns="04672002-f21f-4240-adfb-f0b653fb6fb5">
      <Url>https://cafod365.sharepoint.com/sites/int/Education/_layouts/15/DocIdRedir.aspx?ID=SZUU6KYVHK2A-2146017777-13780</Url>
      <Description>SZUU6KYVHK2A-2146017777-13780</Description>
    </_dlc_DocIdUrl>
    <lcf76f155ced4ddcb4097134ff3c332f xmlns="236a9a4b-a03c-46ba-8ec6-624c184acbc6">
      <Terms xmlns="http://schemas.microsoft.com/office/infopath/2007/PartnerControls"/>
    </lcf76f155ced4ddcb4097134ff3c332f>
    <TaxCatchAll xmlns="453a0c7f-c966-4a5c-a0f8-de0f8150ea1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472308B02E1E4A9F4BBEA19176AB65" ma:contentTypeVersion="2975" ma:contentTypeDescription="Create a new document." ma:contentTypeScope="" ma:versionID="cd04e5d0b46e86fb4ea7db3c5993d45c">
  <xsd:schema xmlns:xsd="http://www.w3.org/2001/XMLSchema" xmlns:xs="http://www.w3.org/2001/XMLSchema" xmlns:p="http://schemas.microsoft.com/office/2006/metadata/properties" xmlns:ns2="04672002-f21f-4240-adfb-f0b653fb6fb5" xmlns:ns3="236a9a4b-a03c-46ba-8ec6-624c184acbc6" xmlns:ns4="http://schemas.microsoft.com/sharepoint/v3/fields" xmlns:ns5="bdf04112-6931-4610-9724-cd62e91446a3" xmlns:ns6="453a0c7f-c966-4a5c-a0f8-de0f8150ea1e" targetNamespace="http://schemas.microsoft.com/office/2006/metadata/properties" ma:root="true" ma:fieldsID="43b1e07c8e5d4571e954582f7444b22b" ns2:_="" ns3:_="" ns4:_="" ns5:_="" ns6:_="">
    <xsd:import namespace="04672002-f21f-4240-adfb-f0b653fb6fb5"/>
    <xsd:import namespace="236a9a4b-a03c-46ba-8ec6-624c184acbc6"/>
    <xsd:import namespace="http://schemas.microsoft.com/sharepoint/v3/fields"/>
    <xsd:import namespace="bdf04112-6931-4610-9724-cd62e91446a3"/>
    <xsd:import namespace="453a0c7f-c966-4a5c-a0f8-de0f8150ea1e"/>
    <xsd:element name="properties">
      <xsd:complexType>
        <xsd:sequence>
          <xsd:element name="documentManagement">
            <xsd:complexType>
              <xsd:all>
                <xsd:element ref="ns2:_dlc_DocId" minOccurs="0"/>
                <xsd:element ref="ns2:_dlc_DocIdUrl" minOccurs="0"/>
                <xsd:element ref="ns2:_dlc_DocIdPersistId" minOccurs="0"/>
                <xsd:element ref="ns3:Audience"/>
                <xsd:element ref="ns3:Activity" minOccurs="0"/>
                <xsd:element ref="ns4:_Status" minOccurs="0"/>
                <xsd:element ref="ns3:MediaServiceMetadata" minOccurs="0"/>
                <xsd:element ref="ns3:MediaServiceFastMetadata" minOccurs="0"/>
                <xsd:element ref="ns3:MediaServiceAutoTags" minOccurs="0"/>
                <xsd:element ref="ns3:MediaServiceOCR" minOccurs="0"/>
                <xsd:element ref="ns3:MediaServiceDateTaken" minOccurs="0"/>
                <xsd:element ref="ns5:SharedWithUsers" minOccurs="0"/>
                <xsd:element ref="ns5:SharedWithDetails"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6: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36a9a4b-a03c-46ba-8ec6-624c184acbc6" elementFormDefault="qualified">
    <xsd:import namespace="http://schemas.microsoft.com/office/2006/documentManagement/types"/>
    <xsd:import namespace="http://schemas.microsoft.com/office/infopath/2007/PartnerControls"/>
    <xsd:element name="Audience" ma:index="11" ma:displayName="Audience" ma:format="Dropdown" ma:internalName="Audience">
      <xsd:simpleType>
        <xsd:restriction base="dms:Choice">
          <xsd:enumeration value="Primary"/>
          <xsd:enumeration value="11-18"/>
          <xsd:enumeration value="Both"/>
          <xsd:enumeration value="N/A"/>
        </xsd:restriction>
      </xsd:simpleType>
    </xsd:element>
    <xsd:element name="Activity" ma:index="12" nillable="true" ma:displayName="Activity" ma:default="Advent" ma:format="Dropdown" ma:internalName="Activity">
      <xsd:simpleType>
        <xsd:restriction base="dms:Choice">
          <xsd:enumeration value="Advent"/>
          <xsd:enumeration value="CAFOD Clubs"/>
          <xsd:enumeration value="Campaigns"/>
          <xsd:enumeration value="Fairtrade"/>
          <xsd:enumeration value="Faith in Action"/>
          <xsd:enumeration value="Harvest"/>
          <xsd:enumeration value="Lent"/>
          <xsd:enumeration value="Other Curriculum"/>
          <xsd:enumeration value="Prayer and Worship"/>
          <xsd:enumeration value="RE Curriculum"/>
          <xsd:enumeration value="Sport"/>
          <xsd:enumeration value="World Gifts"/>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73aede18-5762-4cff-92fc-bd8aa2d291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bdf04112-6931-4610-9724-cd62e91446a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3a0c7f-c966-4a5c-a0f8-de0f8150ea1e" elementFormDefault="qualified">
    <xsd:import namespace="http://schemas.microsoft.com/office/2006/documentManagement/types"/>
    <xsd:import namespace="http://schemas.microsoft.com/office/infopath/2007/PartnerControls"/>
    <xsd:element name="TaxCatchAll" ma:index="29" nillable="true" ma:displayName="Taxonomy Catch All Column" ma:hidden="true" ma:list="{3b9f4064-c5ee-4255-b955-fb8a72b2bce5}" ma:internalName="TaxCatchAll" ma:showField="CatchAllData" ma:web="04672002-f21f-4240-adfb-f0b653fb6f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E3A7FE5-4E7D-4B1B-AB47-A447DF6787BD}">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04672002-f21f-4240-adfb-f0b653fb6fb5"/>
    <ds:schemaRef ds:uri="236a9a4b-a03c-46ba-8ec6-624c184acbc6"/>
    <ds:schemaRef ds:uri="http://purl.org/dc/terms/"/>
    <ds:schemaRef ds:uri="http://schemas.openxmlformats.org/package/2006/metadata/core-properties"/>
    <ds:schemaRef ds:uri="bdf04112-6931-4610-9724-cd62e91446a3"/>
    <ds:schemaRef ds:uri="http://schemas.microsoft.com/sharepoint/v3/fields"/>
    <ds:schemaRef ds:uri="http://www.w3.org/XML/1998/namespace"/>
    <ds:schemaRef ds:uri="453a0c7f-c966-4a5c-a0f8-de0f8150ea1e"/>
  </ds:schemaRefs>
</ds:datastoreItem>
</file>

<file path=customXml/itemProps2.xml><?xml version="1.0" encoding="utf-8"?>
<ds:datastoreItem xmlns:ds="http://schemas.openxmlformats.org/officeDocument/2006/customXml" ds:itemID="{E25B4A1E-3B02-4FD0-95D8-A45CDAEB0ECF}">
  <ds:schemaRefs>
    <ds:schemaRef ds:uri="http://schemas.microsoft.com/sharepoint/v3/contenttype/forms"/>
  </ds:schemaRefs>
</ds:datastoreItem>
</file>

<file path=customXml/itemProps3.xml><?xml version="1.0" encoding="utf-8"?>
<ds:datastoreItem xmlns:ds="http://schemas.openxmlformats.org/officeDocument/2006/customXml" ds:itemID="{18AD4C3B-D801-4041-A66D-3923BA3D69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672002-f21f-4240-adfb-f0b653fb6fb5"/>
    <ds:schemaRef ds:uri="236a9a4b-a03c-46ba-8ec6-624c184acbc6"/>
    <ds:schemaRef ds:uri="http://schemas.microsoft.com/sharepoint/v3/fields"/>
    <ds:schemaRef ds:uri="bdf04112-6931-4610-9724-cd62e91446a3"/>
    <ds:schemaRef ds:uri="453a0c7f-c966-4a5c-a0f8-de0f8150ea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729C10A-47D3-4364-9372-E1364BDC13E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6879</TotalTime>
  <Words>1215</Words>
  <Application>Microsoft Office PowerPoint</Application>
  <PresentationFormat>Widescreen</PresentationFormat>
  <Paragraphs>136</Paragraphs>
  <Slides>20</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Century Gothic</vt:lpstr>
      <vt:lpstr>Segoe UI</vt:lpstr>
      <vt:lpstr>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Friery</dc:creator>
  <cp:lastModifiedBy>Patrick Dean</cp:lastModifiedBy>
  <cp:revision>175</cp:revision>
  <dcterms:created xsi:type="dcterms:W3CDTF">2020-07-02T10:54:40Z</dcterms:created>
  <dcterms:modified xsi:type="dcterms:W3CDTF">2023-11-29T09:40:14Z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0x01010096472308B02E1E4A9F4BBEA19176AB65</vt:lpwstr>
  </property>
  <property fmtid="{D5CDD505-2E9C-101B-9397-08002B2CF9AE}" pid="3" name="_dlc_DocIdItemGuid">
    <vt:lpwstr>e36e2d6b-0602-445e-b554-bbd1b3a430cb</vt:lpwstr>
  </property>
</Properties>
</file>