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88" r:id="rId6"/>
    <p:sldId id="273" r:id="rId7"/>
    <p:sldId id="275" r:id="rId8"/>
    <p:sldId id="269" r:id="rId9"/>
    <p:sldId id="356" r:id="rId10"/>
    <p:sldId id="361" r:id="rId11"/>
    <p:sldId id="339" r:id="rId12"/>
    <p:sldId id="355" r:id="rId13"/>
    <p:sldId id="362" r:id="rId14"/>
    <p:sldId id="359" r:id="rId15"/>
    <p:sldId id="360" r:id="rId16"/>
    <p:sldId id="263" r:id="rId17"/>
    <p:sldId id="262" r:id="rId18"/>
    <p:sldId id="261" r:id="rId19"/>
    <p:sldId id="260" r:id="rId20"/>
    <p:sldId id="364" r:id="rId21"/>
    <p:sldId id="300" r:id="rId22"/>
    <p:sldId id="258"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C88834-6033-4B3F-8ECA-10E695018718}" v="2" dt="2024-11-27T22:58:45.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79" autoAdjust="0"/>
    <p:restoredTop sz="84155" autoAdjust="0"/>
  </p:normalViewPr>
  <p:slideViewPr>
    <p:cSldViewPr snapToGrid="0">
      <p:cViewPr varScale="1">
        <p:scale>
          <a:sx n="75" d="100"/>
          <a:sy n="75" d="100"/>
        </p:scale>
        <p:origin x="136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Ahmed" userId="d7b2ef2b-6674-4efc-b11b-0c38a2fd5536" providerId="ADAL" clId="{EDC88834-6033-4B3F-8ECA-10E695018718}"/>
    <pc:docChg chg="undo custSel addSld delSld modSld sldOrd">
      <pc:chgData name="Victoria Ahmed" userId="d7b2ef2b-6674-4efc-b11b-0c38a2fd5536" providerId="ADAL" clId="{EDC88834-6033-4B3F-8ECA-10E695018718}" dt="2024-11-27T23:02:51.021" v="53" actId="680"/>
      <pc:docMkLst>
        <pc:docMk/>
      </pc:docMkLst>
      <pc:sldChg chg="modSp mod">
        <pc:chgData name="Victoria Ahmed" userId="d7b2ef2b-6674-4efc-b11b-0c38a2fd5536" providerId="ADAL" clId="{EDC88834-6033-4B3F-8ECA-10E695018718}" dt="2024-11-27T22:59:17.113" v="47" actId="20577"/>
        <pc:sldMkLst>
          <pc:docMk/>
          <pc:sldMk cId="2809459584" sldId="260"/>
        </pc:sldMkLst>
        <pc:spChg chg="mod">
          <ac:chgData name="Victoria Ahmed" userId="d7b2ef2b-6674-4efc-b11b-0c38a2fd5536" providerId="ADAL" clId="{EDC88834-6033-4B3F-8ECA-10E695018718}" dt="2024-11-27T22:59:17.113" v="47" actId="20577"/>
          <ac:spMkLst>
            <pc:docMk/>
            <pc:sldMk cId="2809459584" sldId="260"/>
            <ac:spMk id="3" creationId="{00CDD5FD-3A32-4B3C-82E4-D8C95EA97139}"/>
          </ac:spMkLst>
        </pc:spChg>
      </pc:sldChg>
      <pc:sldChg chg="addSp delSp modSp mod modNotesTx">
        <pc:chgData name="Victoria Ahmed" userId="d7b2ef2b-6674-4efc-b11b-0c38a2fd5536" providerId="ADAL" clId="{EDC88834-6033-4B3F-8ECA-10E695018718}" dt="2024-11-27T22:59:01.982" v="31" actId="20577"/>
        <pc:sldMkLst>
          <pc:docMk/>
          <pc:sldMk cId="3665926613" sldId="288"/>
        </pc:sldMkLst>
        <pc:spChg chg="mod">
          <ac:chgData name="Victoria Ahmed" userId="d7b2ef2b-6674-4efc-b11b-0c38a2fd5536" providerId="ADAL" clId="{EDC88834-6033-4B3F-8ECA-10E695018718}" dt="2024-11-27T22:59:01.982" v="31" actId="20577"/>
          <ac:spMkLst>
            <pc:docMk/>
            <pc:sldMk cId="3665926613" sldId="288"/>
            <ac:spMk id="4" creationId="{9969988A-DAD8-9A4A-9AC4-2561F3723218}"/>
          </ac:spMkLst>
        </pc:spChg>
        <pc:picChg chg="del">
          <ac:chgData name="Victoria Ahmed" userId="d7b2ef2b-6674-4efc-b11b-0c38a2fd5536" providerId="ADAL" clId="{EDC88834-6033-4B3F-8ECA-10E695018718}" dt="2024-11-27T22:56:45.201" v="0" actId="478"/>
          <ac:picMkLst>
            <pc:docMk/>
            <pc:sldMk cId="3665926613" sldId="288"/>
            <ac:picMk id="2" creationId="{0A980F8F-8CA6-4187-E50B-A0AF6453C142}"/>
          </ac:picMkLst>
        </pc:picChg>
        <pc:picChg chg="add del mod">
          <ac:chgData name="Victoria Ahmed" userId="d7b2ef2b-6674-4efc-b11b-0c38a2fd5536" providerId="ADAL" clId="{EDC88834-6033-4B3F-8ECA-10E695018718}" dt="2024-11-27T22:58:41.613" v="8" actId="478"/>
          <ac:picMkLst>
            <pc:docMk/>
            <pc:sldMk cId="3665926613" sldId="288"/>
            <ac:picMk id="8" creationId="{70A718AA-B6EF-98EA-6B9C-E824C6839CF0}"/>
          </ac:picMkLst>
        </pc:picChg>
        <pc:picChg chg="add mod">
          <ac:chgData name="Victoria Ahmed" userId="d7b2ef2b-6674-4efc-b11b-0c38a2fd5536" providerId="ADAL" clId="{EDC88834-6033-4B3F-8ECA-10E695018718}" dt="2024-11-27T22:58:54.223" v="15" actId="1076"/>
          <ac:picMkLst>
            <pc:docMk/>
            <pc:sldMk cId="3665926613" sldId="288"/>
            <ac:picMk id="10" creationId="{E07CD347-1DDF-17BC-7E69-F86E239D15F7}"/>
          </ac:picMkLst>
        </pc:picChg>
      </pc:sldChg>
      <pc:sldChg chg="ord">
        <pc:chgData name="Victoria Ahmed" userId="d7b2ef2b-6674-4efc-b11b-0c38a2fd5536" providerId="ADAL" clId="{EDC88834-6033-4B3F-8ECA-10E695018718}" dt="2024-11-27T22:59:25.457" v="49"/>
        <pc:sldMkLst>
          <pc:docMk/>
          <pc:sldMk cId="3738844363" sldId="364"/>
        </pc:sldMkLst>
      </pc:sldChg>
      <pc:sldChg chg="new del">
        <pc:chgData name="Victoria Ahmed" userId="d7b2ef2b-6674-4efc-b11b-0c38a2fd5536" providerId="ADAL" clId="{EDC88834-6033-4B3F-8ECA-10E695018718}" dt="2024-11-27T23:02:51.021" v="53" actId="680"/>
        <pc:sldMkLst>
          <pc:docMk/>
          <pc:sldMk cId="80808990" sldId="365"/>
        </pc:sldMkLst>
      </pc:sldChg>
      <pc:sldChg chg="new del">
        <pc:chgData name="Victoria Ahmed" userId="d7b2ef2b-6674-4efc-b11b-0c38a2fd5536" providerId="ADAL" clId="{EDC88834-6033-4B3F-8ECA-10E695018718}" dt="2024-11-27T23:02:19.877" v="51" actId="680"/>
        <pc:sldMkLst>
          <pc:docMk/>
          <pc:sldMk cId="2221495570"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D27C5-9730-4522-97F0-BF11BC6ABD84}" type="datetimeFigureOut">
              <a:rPr lang="en-US"/>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5366C-5F8C-42CA-9C4D-03125D9DB2B7}" type="slidenum">
              <a:rPr lang="en-US"/>
              <a:t>‹#›</a:t>
            </a:fld>
            <a:endParaRPr lang="en-US"/>
          </a:p>
        </p:txBody>
      </p:sp>
    </p:spTree>
    <p:extLst>
      <p:ext uri="{BB962C8B-B14F-4D97-AF65-F5344CB8AC3E}">
        <p14:creationId xmlns:p14="http://schemas.microsoft.com/office/powerpoint/2010/main" val="82760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800" b="1" dirty="0">
              <a:latin typeface="Arial"/>
              <a:ea typeface="MS Mincho"/>
              <a:cs typeface="Arial"/>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1</a:t>
            </a:fld>
            <a:endParaRPr lang="en-US"/>
          </a:p>
        </p:txBody>
      </p:sp>
    </p:spTree>
    <p:extLst>
      <p:ext uri="{BB962C8B-B14F-4D97-AF65-F5344CB8AC3E}">
        <p14:creationId xmlns:p14="http://schemas.microsoft.com/office/powerpoint/2010/main" val="61657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Viktoria, Aleksander and Yana, cycle volunteers with Depaul Ukraine</a:t>
            </a:r>
          </a:p>
          <a:p>
            <a:r>
              <a:rPr lang="en-US" dirty="0"/>
              <a:t>Photo</a:t>
            </a:r>
            <a:r>
              <a:rPr lang="en-US" dirty="0">
                <a:cs typeface="Calibri"/>
              </a:rPr>
              <a:t> credit: </a:t>
            </a:r>
            <a:r>
              <a:rPr lang="en-US" dirty="0"/>
              <a:t>Dmytro </a:t>
            </a:r>
            <a:r>
              <a:rPr lang="en-US" dirty="0" err="1"/>
              <a:t>Minyailo</a:t>
            </a:r>
            <a:r>
              <a:rPr lang="en-US" dirty="0"/>
              <a:t> / DEC</a:t>
            </a:r>
            <a:endParaRPr lang="en-US">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10</a:t>
            </a:fld>
            <a:endParaRPr lang="en-US"/>
          </a:p>
        </p:txBody>
      </p:sp>
    </p:spTree>
    <p:extLst>
      <p:ext uri="{BB962C8B-B14F-4D97-AF65-F5344CB8AC3E}">
        <p14:creationId xmlns:p14="http://schemas.microsoft.com/office/powerpoint/2010/main" val="379547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Viktoria and Larysa, Ukraine</a:t>
            </a:r>
          </a:p>
          <a:p>
            <a:r>
              <a:rPr lang="en-US" dirty="0"/>
              <a:t>Photo credit: Dmytro </a:t>
            </a:r>
            <a:r>
              <a:rPr lang="en-US" dirty="0" err="1"/>
              <a:t>Minyailo</a:t>
            </a:r>
            <a:r>
              <a:rPr lang="en-US" dirty="0"/>
              <a:t> / DEC</a:t>
            </a:r>
          </a:p>
        </p:txBody>
      </p:sp>
      <p:sp>
        <p:nvSpPr>
          <p:cNvPr id="4" name="Slide Number Placeholder 3"/>
          <p:cNvSpPr>
            <a:spLocks noGrp="1"/>
          </p:cNvSpPr>
          <p:nvPr>
            <p:ph type="sldNum" sz="quarter" idx="5"/>
          </p:nvPr>
        </p:nvSpPr>
        <p:spPr/>
        <p:txBody>
          <a:bodyPr/>
          <a:lstStyle/>
          <a:p>
            <a:fld id="{9B55366C-5F8C-42CA-9C4D-03125D9DB2B7}" type="slidenum">
              <a:rPr lang="en-US"/>
              <a:t>11</a:t>
            </a:fld>
            <a:endParaRPr lang="en-US"/>
          </a:p>
        </p:txBody>
      </p:sp>
    </p:spTree>
    <p:extLst>
      <p:ext uri="{BB962C8B-B14F-4D97-AF65-F5344CB8AC3E}">
        <p14:creationId xmlns:p14="http://schemas.microsoft.com/office/powerpoint/2010/main" val="415273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12</a:t>
            </a:fld>
            <a:endParaRPr lang="en-GB"/>
          </a:p>
        </p:txBody>
      </p:sp>
    </p:spTree>
    <p:extLst>
      <p:ext uri="{BB962C8B-B14F-4D97-AF65-F5344CB8AC3E}">
        <p14:creationId xmlns:p14="http://schemas.microsoft.com/office/powerpoint/2010/main" val="1186176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Yani and her family, Sudan</a:t>
            </a:r>
          </a:p>
          <a:p>
            <a:r>
              <a:rPr lang="en-US" dirty="0"/>
              <a:t>Photo credit: Ahmed Seed</a:t>
            </a:r>
            <a:endParaRPr lang="en-US" dirty="0">
              <a:cs typeface="Calibri"/>
            </a:endParaRPr>
          </a:p>
        </p:txBody>
      </p:sp>
      <p:sp>
        <p:nvSpPr>
          <p:cNvPr id="4" name="Slide Number Placeholder 3"/>
          <p:cNvSpPr>
            <a:spLocks noGrp="1"/>
          </p:cNvSpPr>
          <p:nvPr>
            <p:ph type="sldNum" sz="quarter" idx="5"/>
          </p:nvPr>
        </p:nvSpPr>
        <p:spPr/>
        <p:txBody>
          <a:bodyPr/>
          <a:lstStyle/>
          <a:p>
            <a:fld id="{467C0A84-E356-4051-98B9-B29298D6E6F5}" type="slidenum">
              <a:rPr lang="en-GB" smtClean="0"/>
              <a:t>15</a:t>
            </a:fld>
            <a:endParaRPr lang="en-GB"/>
          </a:p>
        </p:txBody>
      </p:sp>
    </p:spTree>
    <p:extLst>
      <p:ext uri="{BB962C8B-B14F-4D97-AF65-F5344CB8AC3E}">
        <p14:creationId xmlns:p14="http://schemas.microsoft.com/office/powerpoint/2010/main" val="268600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1B048E-2C72-41FB-A114-8C1CC8DCA0BD}" type="slidenum">
              <a:rPr lang="en-GB" smtClean="0"/>
              <a:t>17</a:t>
            </a:fld>
            <a:endParaRPr lang="en-GB"/>
          </a:p>
        </p:txBody>
      </p:sp>
    </p:spTree>
    <p:extLst>
      <p:ext uri="{BB962C8B-B14F-4D97-AF65-F5344CB8AC3E}">
        <p14:creationId xmlns:p14="http://schemas.microsoft.com/office/powerpoint/2010/main" val="684143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Illustration: </a:t>
            </a:r>
            <a:r>
              <a:rPr lang="en-US" dirty="0" err="1"/>
              <a:t>Freepix</a:t>
            </a:r>
          </a:p>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18</a:t>
            </a:fld>
            <a:endParaRPr lang="en-GB"/>
          </a:p>
        </p:txBody>
      </p:sp>
    </p:spTree>
    <p:extLst>
      <p:ext uri="{BB962C8B-B14F-4D97-AF65-F5344CB8AC3E}">
        <p14:creationId xmlns:p14="http://schemas.microsoft.com/office/powerpoint/2010/main" val="1640135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C0A84-E356-4051-98B9-B29298D6E6F5}" type="slidenum">
              <a:rPr lang="en-GB" smtClean="0"/>
              <a:t>19</a:t>
            </a:fld>
            <a:endParaRPr lang="en-GB"/>
          </a:p>
        </p:txBody>
      </p:sp>
    </p:spTree>
    <p:extLst>
      <p:ext uri="{BB962C8B-B14F-4D97-AF65-F5344CB8AC3E}">
        <p14:creationId xmlns:p14="http://schemas.microsoft.com/office/powerpoint/2010/main" val="4041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at Our Lady Queen of Heaven Primary School</a:t>
            </a:r>
            <a:endParaRPr lang="en-US" dirty="0"/>
          </a:p>
          <a:p>
            <a:r>
              <a:rPr lang="en-GB" dirty="0"/>
              <a:t>Photo credit: Thom Flint</a:t>
            </a:r>
            <a:endParaRPr lang="en-US" dirty="0"/>
          </a:p>
          <a:p>
            <a:endParaRPr lang="en-GB" dirty="0"/>
          </a:p>
          <a:p>
            <a:endParaRPr lang="en-GB" sz="1800" dirty="0">
              <a:effectLst/>
              <a:latin typeface="Calibri" panose="020F0502020204030204" pitchFamily="34" charset="0"/>
              <a:ea typeface="Calibri" panose="020F0502020204030204" pitchFamily="34" charset="0"/>
              <a:cs typeface="Calibri"/>
            </a:endParaRPr>
          </a:p>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2</a:t>
            </a:fld>
            <a:endParaRPr lang="en-GB"/>
          </a:p>
        </p:txBody>
      </p:sp>
    </p:spTree>
    <p:extLst>
      <p:ext uri="{BB962C8B-B14F-4D97-AF65-F5344CB8AC3E}">
        <p14:creationId xmlns:p14="http://schemas.microsoft.com/office/powerpoint/2010/main" val="197171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1" dirty="0">
                <a:effectLst/>
                <a:latin typeface="Arial" panose="020B0604020202020204" pitchFamily="34" charset="0"/>
                <a:ea typeface="MS Mincho" panose="02020609040205080304" pitchFamily="49" charset="-128"/>
              </a:rPr>
              <a:t>This can be a confusing reading for children because it is about the Second Coming rather than Jesus’ birth. Perhaps explain this briefly before discussing.</a:t>
            </a:r>
            <a:r>
              <a:rPr lang="en-GB" sz="1800" i="1" dirty="0">
                <a:effectLst/>
                <a:latin typeface="Verdana" panose="020B0604030504040204" pitchFamily="34" charset="0"/>
                <a:ea typeface="MS Mincho" panose="02020609040205080304" pitchFamily="49" charset="-128"/>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3</a:t>
            </a:fld>
            <a:endParaRPr lang="en-GB"/>
          </a:p>
        </p:txBody>
      </p:sp>
    </p:spTree>
    <p:extLst>
      <p:ext uri="{BB962C8B-B14F-4D97-AF65-F5344CB8AC3E}">
        <p14:creationId xmlns:p14="http://schemas.microsoft.com/office/powerpoint/2010/main" val="2483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ea typeface="Calibri"/>
                <a:cs typeface="+mn-lt"/>
              </a:rPr>
              <a:t>Photo credit: Stock image</a:t>
            </a:r>
            <a:endParaRPr lang="en-GB" sz="1200" kern="1200" dirty="0">
              <a:effectLst/>
              <a:cs typeface="+mn-lt"/>
            </a:endParaRPr>
          </a:p>
          <a:p>
            <a:endParaRPr lang="en-US" dirty="0"/>
          </a:p>
        </p:txBody>
      </p:sp>
      <p:sp>
        <p:nvSpPr>
          <p:cNvPr id="4" name="Slide Number Placeholder 3"/>
          <p:cNvSpPr>
            <a:spLocks noGrp="1"/>
          </p:cNvSpPr>
          <p:nvPr>
            <p:ph type="sldNum" sz="quarter" idx="5"/>
          </p:nvPr>
        </p:nvSpPr>
        <p:spPr/>
        <p:txBody>
          <a:bodyPr/>
          <a:lstStyle/>
          <a:p>
            <a:fld id="{9B55366C-5F8C-42CA-9C4D-03125D9DB2B7}" type="slidenum">
              <a:rPr lang="en-US" smtClean="0"/>
              <a:t>4</a:t>
            </a:fld>
            <a:endParaRPr lang="en-US"/>
          </a:p>
        </p:txBody>
      </p:sp>
    </p:spTree>
    <p:extLst>
      <p:ext uri="{BB962C8B-B14F-4D97-AF65-F5344CB8AC3E}">
        <p14:creationId xmlns:p14="http://schemas.microsoft.com/office/powerpoint/2010/main" val="410501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Photo credit: Stock image</a:t>
            </a:r>
            <a:br>
              <a:rPr lang="en-US" i="1" dirty="0">
                <a:cs typeface="+mn-lt"/>
              </a:rPr>
            </a:br>
            <a:br>
              <a:rPr lang="en-US" i="1" dirty="0">
                <a:cs typeface="+mn-lt"/>
              </a:rPr>
            </a:br>
            <a:br>
              <a:rPr lang="en-US" dirty="0">
                <a:cs typeface="+mn-lt"/>
              </a:rPr>
            </a:br>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5</a:t>
            </a:fld>
            <a:endParaRPr lang="en-US"/>
          </a:p>
        </p:txBody>
      </p:sp>
    </p:spTree>
    <p:extLst>
      <p:ext uri="{BB962C8B-B14F-4D97-AF65-F5344CB8AC3E}">
        <p14:creationId xmlns:p14="http://schemas.microsoft.com/office/powerpoint/2010/main" val="260893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Campaigners in Cornwall</a:t>
            </a:r>
          </a:p>
          <a:p>
            <a:r>
              <a:rPr lang="en-US" dirty="0">
                <a:cs typeface="Calibri"/>
              </a:rPr>
              <a:t>Photo credit: </a:t>
            </a:r>
            <a:r>
              <a:rPr lang="en-US" dirty="0"/>
              <a:t>Annie </a:t>
            </a:r>
            <a:r>
              <a:rPr lang="en-US" dirty="0" err="1"/>
              <a:t>Bungeroth</a:t>
            </a:r>
            <a:endParaRPr lang="en-US" dirty="0" err="1">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6</a:t>
            </a:fld>
            <a:endParaRPr lang="en-US"/>
          </a:p>
        </p:txBody>
      </p:sp>
    </p:spTree>
    <p:extLst>
      <p:ext uri="{BB962C8B-B14F-4D97-AF65-F5344CB8AC3E}">
        <p14:creationId xmlns:p14="http://schemas.microsoft.com/office/powerpoint/2010/main" val="349748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Photo credit: Stock image</a:t>
            </a:r>
          </a:p>
        </p:txBody>
      </p:sp>
      <p:sp>
        <p:nvSpPr>
          <p:cNvPr id="4" name="Slide Number Placeholder 3"/>
          <p:cNvSpPr>
            <a:spLocks noGrp="1"/>
          </p:cNvSpPr>
          <p:nvPr>
            <p:ph type="sldNum" sz="quarter" idx="5"/>
          </p:nvPr>
        </p:nvSpPr>
        <p:spPr/>
        <p:txBody>
          <a:bodyPr/>
          <a:lstStyle/>
          <a:p>
            <a:fld id="{9B55366C-5F8C-42CA-9C4D-03125D9DB2B7}" type="slidenum">
              <a:rPr lang="en-US"/>
              <a:t>7</a:t>
            </a:fld>
            <a:endParaRPr lang="en-US"/>
          </a:p>
        </p:txBody>
      </p:sp>
    </p:spTree>
    <p:extLst>
      <p:ext uri="{BB962C8B-B14F-4D97-AF65-F5344CB8AC3E}">
        <p14:creationId xmlns:p14="http://schemas.microsoft.com/office/powerpoint/2010/main" val="1302821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credit: Stock image</a:t>
            </a:r>
          </a:p>
        </p:txBody>
      </p:sp>
      <p:sp>
        <p:nvSpPr>
          <p:cNvPr id="4" name="Slide Number Placeholder 3"/>
          <p:cNvSpPr>
            <a:spLocks noGrp="1"/>
          </p:cNvSpPr>
          <p:nvPr>
            <p:ph type="sldNum" sz="quarter" idx="5"/>
          </p:nvPr>
        </p:nvSpPr>
        <p:spPr/>
        <p:txBody>
          <a:bodyPr/>
          <a:lstStyle/>
          <a:p>
            <a:fld id="{9B55366C-5F8C-42CA-9C4D-03125D9DB2B7}" type="slidenum">
              <a:rPr lang="en-US" smtClean="0"/>
              <a:t>8</a:t>
            </a:fld>
            <a:endParaRPr lang="en-US"/>
          </a:p>
        </p:txBody>
      </p:sp>
    </p:spTree>
    <p:extLst>
      <p:ext uri="{BB962C8B-B14F-4D97-AF65-F5344CB8AC3E}">
        <p14:creationId xmlns:p14="http://schemas.microsoft.com/office/powerpoint/2010/main" val="135762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London school children</a:t>
            </a:r>
          </a:p>
          <a:p>
            <a:r>
              <a:rPr lang="en-US" dirty="0">
                <a:cs typeface="Calibri"/>
              </a:rPr>
              <a:t>Photo credit: </a:t>
            </a:r>
            <a:r>
              <a:rPr lang="en-US" dirty="0"/>
              <a:t>Eleanor Church</a:t>
            </a:r>
          </a:p>
        </p:txBody>
      </p:sp>
      <p:sp>
        <p:nvSpPr>
          <p:cNvPr id="4" name="Slide Number Placeholder 3"/>
          <p:cNvSpPr>
            <a:spLocks noGrp="1"/>
          </p:cNvSpPr>
          <p:nvPr>
            <p:ph type="sldNum" sz="quarter" idx="5"/>
          </p:nvPr>
        </p:nvSpPr>
        <p:spPr/>
        <p:txBody>
          <a:bodyPr/>
          <a:lstStyle/>
          <a:p>
            <a:fld id="{9B55366C-5F8C-42CA-9C4D-03125D9DB2B7}" type="slidenum">
              <a:rPr lang="en-US"/>
              <a:t>9</a:t>
            </a:fld>
            <a:endParaRPr lang="en-US"/>
          </a:p>
        </p:txBody>
      </p:sp>
    </p:spTree>
    <p:extLst>
      <p:ext uri="{BB962C8B-B14F-4D97-AF65-F5344CB8AC3E}">
        <p14:creationId xmlns:p14="http://schemas.microsoft.com/office/powerpoint/2010/main" val="2043207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Ls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jp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hyperlink" Target="https://cafod.org.uk/education/primary-teaching-resources/advent-calendar-for-children" TargetMode="External"/><Relationship Id="rId7" Type="http://schemas.openxmlformats.org/officeDocument/2006/relationships/image" Target="../media/image26.jpg"/><Relationship Id="rId2" Type="http://schemas.openxmlformats.org/officeDocument/2006/relationships/hyperlink" Target="https://cafod.org.uk/education/primary-teaching-resources/primary-school-assemblies/advent-assembly-primary" TargetMode="Externa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hyperlink" Target="https://shop.cafod.org.uk/collections/frontpage/products/advent-prayer-card" TargetMode="External"/><Relationship Id="rId4" Type="http://schemas.openxmlformats.org/officeDocument/2006/relationships/hyperlink" Target="https://cafod.org.uk/education/school-fundraising/world-gifts-for-childr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mylifeandkids.com/sleep-solutions-for-older-kid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969988A-DAD8-9A4A-9AC4-2561F3723218}"/>
              </a:ext>
            </a:extLst>
          </p:cNvPr>
          <p:cNvSpPr txBox="1">
            <a:spLocks/>
          </p:cNvSpPr>
          <p:nvPr/>
        </p:nvSpPr>
        <p:spPr>
          <a:xfrm>
            <a:off x="374867" y="2056082"/>
            <a:ext cx="4142750" cy="18493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How can I share hope with others this Advent?</a:t>
            </a:r>
          </a:p>
          <a:p>
            <a:pPr marL="0" indent="0">
              <a:buNone/>
            </a:pPr>
            <a:endParaRPr lang="en-US" sz="4000" dirty="0">
              <a:solidFill>
                <a:schemeClr val="tx1"/>
              </a:solidFill>
              <a:latin typeface="Century Gothic" panose="020B0502020202020204" pitchFamily="34" charset="0"/>
            </a:endParaRPr>
          </a:p>
        </p:txBody>
      </p:sp>
      <p:grpSp>
        <p:nvGrpSpPr>
          <p:cNvPr id="5" name="Group 4">
            <a:extLst>
              <a:ext uri="{FF2B5EF4-FFF2-40B4-BE49-F238E27FC236}">
                <a16:creationId xmlns:a16="http://schemas.microsoft.com/office/drawing/2014/main" id="{1CC719EA-E584-C84C-A030-1119C7870560}"/>
              </a:ext>
            </a:extLst>
          </p:cNvPr>
          <p:cNvGrpSpPr/>
          <p:nvPr/>
        </p:nvGrpSpPr>
        <p:grpSpPr>
          <a:xfrm>
            <a:off x="377494" y="6087213"/>
            <a:ext cx="3374364" cy="831747"/>
            <a:chOff x="595248" y="5423187"/>
            <a:chExt cx="3374364" cy="831747"/>
          </a:xfrm>
        </p:grpSpPr>
        <p:pic>
          <p:nvPicPr>
            <p:cNvPr id="6" name="Graphic 14" descr="Candle">
              <a:extLst>
                <a:ext uri="{FF2B5EF4-FFF2-40B4-BE49-F238E27FC236}">
                  <a16:creationId xmlns:a16="http://schemas.microsoft.com/office/drawing/2014/main" id="{CC9B8632-FA05-1446-BF28-64AF8A7552B9}"/>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5248" y="5423187"/>
              <a:ext cx="789914" cy="710769"/>
            </a:xfrm>
            <a:prstGeom prst="rect">
              <a:avLst/>
            </a:prstGeom>
          </p:spPr>
        </p:pic>
        <p:sp>
          <p:nvSpPr>
            <p:cNvPr id="7" name="Subtitle 2">
              <a:extLst>
                <a:ext uri="{FF2B5EF4-FFF2-40B4-BE49-F238E27FC236}">
                  <a16:creationId xmlns:a16="http://schemas.microsoft.com/office/drawing/2014/main" id="{A8957E48-2F34-4A46-984C-D7FECC49445E}"/>
                </a:ext>
              </a:extLst>
            </p:cNvPr>
            <p:cNvSpPr txBox="1">
              <a:spLocks/>
            </p:cNvSpPr>
            <p:nvPr/>
          </p:nvSpPr>
          <p:spPr bwMode="auto">
            <a:xfrm>
              <a:off x="1385162" y="5684658"/>
              <a:ext cx="2584450" cy="570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lvl="0">
                <a:defRPr/>
              </a:pPr>
              <a:r>
                <a:rPr lang="en-GB" sz="2800" b="1" i="1" dirty="0">
                  <a:solidFill>
                    <a:srgbClr val="FF7F00"/>
                  </a:solidFill>
                  <a:latin typeface="Century Gothic"/>
                  <a:ea typeface="Verdana"/>
                  <a:cs typeface="Arial"/>
                </a:rPr>
                <a:t>Gather</a:t>
              </a:r>
              <a:endParaRPr kumimoji="0" lang="en-GB" altLang="en-US" sz="2800" b="1" i="0" u="none" strike="noStrike" kern="0" cap="none" spc="0" normalizeH="0" baseline="0" noProof="0" dirty="0">
                <a:ln>
                  <a:noFill/>
                </a:ln>
                <a:solidFill>
                  <a:srgbClr val="FF7F00"/>
                </a:solidFill>
                <a:effectLst/>
                <a:uLnTx/>
                <a:uFillTx/>
                <a:latin typeface="Century Gothic" panose="020B0502020202020204" pitchFamily="34" charset="0"/>
                <a:ea typeface="Verdana" panose="020B0604030504040204" pitchFamily="34" charset="0"/>
                <a:cs typeface="Arial" panose="020B0604020202020204" pitchFamily="34" charset="0"/>
              </a:endParaRPr>
            </a:p>
          </p:txBody>
        </p:sp>
      </p:grpSp>
      <p:pic>
        <p:nvPicPr>
          <p:cNvPr id="10" name="Picture 9" descr="A group of candles with words on them&#10;&#10;Description automatically generated">
            <a:extLst>
              <a:ext uri="{FF2B5EF4-FFF2-40B4-BE49-F238E27FC236}">
                <a16:creationId xmlns:a16="http://schemas.microsoft.com/office/drawing/2014/main" id="{E07CD347-1DDF-17BC-7E69-F86E239D15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367" y="1959759"/>
            <a:ext cx="6670876" cy="3891344"/>
          </a:xfrm>
          <a:prstGeom prst="rect">
            <a:avLst/>
          </a:prstGeom>
        </p:spPr>
      </p:pic>
    </p:spTree>
    <p:extLst>
      <p:ext uri="{BB962C8B-B14F-4D97-AF65-F5344CB8AC3E}">
        <p14:creationId xmlns:p14="http://schemas.microsoft.com/office/powerpoint/2010/main" val="366592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D76BD6-4710-7342-B777-E362B5379CE6}"/>
              </a:ext>
            </a:extLst>
          </p:cNvPr>
          <p:cNvSpPr/>
          <p:nvPr/>
        </p:nvSpPr>
        <p:spPr>
          <a:xfrm>
            <a:off x="304801" y="1690675"/>
            <a:ext cx="4518991" cy="461665"/>
          </a:xfrm>
          <a:prstGeom prst="rect">
            <a:avLst/>
          </a:prstGeom>
        </p:spPr>
        <p:txBody>
          <a:bodyPr wrap="square" lIns="91440" tIns="45720" rIns="91440" bIns="45720" anchor="t">
            <a:spAutoFit/>
          </a:bodyPr>
          <a:lstStyle/>
          <a:p>
            <a:endParaRPr lang="en-US" sz="2400" dirty="0">
              <a:solidFill>
                <a:srgbClr val="000000"/>
              </a:solidFill>
              <a:latin typeface="Century Gothic"/>
            </a:endParaRPr>
          </a:p>
        </p:txBody>
      </p:sp>
      <p:sp>
        <p:nvSpPr>
          <p:cNvPr id="6" name="TextBox 5">
            <a:extLst>
              <a:ext uri="{FF2B5EF4-FFF2-40B4-BE49-F238E27FC236}">
                <a16:creationId xmlns:a16="http://schemas.microsoft.com/office/drawing/2014/main" id="{10183CDC-0C17-04FA-F8EE-6B25A77BA317}"/>
              </a:ext>
            </a:extLst>
          </p:cNvPr>
          <p:cNvSpPr txBox="1"/>
          <p:nvPr/>
        </p:nvSpPr>
        <p:spPr>
          <a:xfrm>
            <a:off x="7121176" y="1509485"/>
            <a:ext cx="4707976"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Times New Roman"/>
              </a:rPr>
              <a:t>In Ukraine, the war meant many older people and those with disabilities found themselves stuck at home, unable to get food and other things they needed. </a:t>
            </a:r>
            <a:endParaRPr lang="en-US" dirty="0">
              <a:latin typeface="Century Gothic"/>
              <a:cs typeface="Times New Roman"/>
            </a:endParaRPr>
          </a:p>
          <a:p>
            <a:endParaRPr lang="en-US" sz="2400" dirty="0">
              <a:latin typeface="Century Gothic"/>
              <a:cs typeface="Times New Roman"/>
            </a:endParaRPr>
          </a:p>
          <a:p>
            <a:r>
              <a:rPr lang="en-US" sz="2400" dirty="0">
                <a:latin typeface="Century Gothic"/>
                <a:cs typeface="Times New Roman"/>
              </a:rPr>
              <a:t>Some friends from CAFOD’s church network helped </a:t>
            </a:r>
            <a:r>
              <a:rPr lang="en-US" sz="2400" dirty="0" err="1">
                <a:latin typeface="Century Gothic"/>
                <a:cs typeface="Times New Roman"/>
              </a:rPr>
              <a:t>organise</a:t>
            </a:r>
            <a:r>
              <a:rPr lang="en-US" sz="2400" dirty="0">
                <a:latin typeface="Century Gothic"/>
                <a:cs typeface="Times New Roman"/>
              </a:rPr>
              <a:t> a team of brave volunteers. They shared hope by getting on their bikes to deliver food baskets.</a:t>
            </a:r>
            <a:endParaRPr lang="en-US" dirty="0">
              <a:latin typeface="Century Gothic"/>
            </a:endParaRPr>
          </a:p>
          <a:p>
            <a:endParaRPr lang="en-US" sz="2400" dirty="0">
              <a:latin typeface="Century Gothic"/>
              <a:cs typeface="Arial" panose="020B0604020202020204"/>
            </a:endParaRPr>
          </a:p>
          <a:p>
            <a:endParaRPr lang="en-US" sz="2400" dirty="0">
              <a:latin typeface="Century Gothic"/>
            </a:endParaRPr>
          </a:p>
          <a:p>
            <a:pPr algn="l"/>
            <a:endParaRPr lang="en-US" dirty="0">
              <a:cs typeface="Arial"/>
            </a:endParaRPr>
          </a:p>
        </p:txBody>
      </p:sp>
      <p:pic>
        <p:nvPicPr>
          <p:cNvPr id="8" name="Picture 7" descr="A group of people riding bicycles on a street&#10;&#10;Description automatically generated">
            <a:extLst>
              <a:ext uri="{FF2B5EF4-FFF2-40B4-BE49-F238E27FC236}">
                <a16:creationId xmlns:a16="http://schemas.microsoft.com/office/drawing/2014/main" id="{40630C6A-6B83-BD76-45E4-AB4C33725BF4}"/>
              </a:ext>
            </a:extLst>
          </p:cNvPr>
          <p:cNvPicPr>
            <a:picLocks noChangeAspect="1"/>
          </p:cNvPicPr>
          <p:nvPr/>
        </p:nvPicPr>
        <p:blipFill>
          <a:blip r:embed="rId3"/>
          <a:srcRect l="14165" t="-368" r="-211" b="-366"/>
          <a:stretch/>
        </p:blipFill>
        <p:spPr>
          <a:xfrm>
            <a:off x="575094" y="1687365"/>
            <a:ext cx="6280904" cy="4230867"/>
          </a:xfrm>
          <a:prstGeom prst="rect">
            <a:avLst/>
          </a:prstGeom>
        </p:spPr>
      </p:pic>
    </p:spTree>
    <p:extLst>
      <p:ext uri="{BB962C8B-B14F-4D97-AF65-F5344CB8AC3E}">
        <p14:creationId xmlns:p14="http://schemas.microsoft.com/office/powerpoint/2010/main" val="354874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982C65-D3B2-0542-88E5-F979E168FB0A}"/>
              </a:ext>
            </a:extLst>
          </p:cNvPr>
          <p:cNvSpPr/>
          <p:nvPr/>
        </p:nvSpPr>
        <p:spPr>
          <a:xfrm>
            <a:off x="917115" y="1789040"/>
            <a:ext cx="3442525" cy="830997"/>
          </a:xfrm>
          <a:prstGeom prst="rect">
            <a:avLst/>
          </a:prstGeom>
        </p:spPr>
        <p:txBody>
          <a:bodyPr wrap="square" lIns="91440" tIns="45720" rIns="91440" bIns="45720" anchor="t">
            <a:spAutoFit/>
          </a:bodyPr>
          <a:lstStyle/>
          <a:p>
            <a:endParaRPr lang="en-US" sz="2400" dirty="0">
              <a:latin typeface="Century Gothic" panose="020B0502020202020204" pitchFamily="34" charset="0"/>
            </a:endParaRPr>
          </a:p>
          <a:p>
            <a:endParaRPr lang="en-US" sz="2400" dirty="0">
              <a:latin typeface="Century Gothic" panose="020B0502020202020204" pitchFamily="34" charset="0"/>
            </a:endParaRPr>
          </a:p>
        </p:txBody>
      </p:sp>
      <p:pic>
        <p:nvPicPr>
          <p:cNvPr id="10" name="Picture 9" descr="A person holding an old person&amp;#39;s hand&#10;&#10;Description automatically generated">
            <a:extLst>
              <a:ext uri="{FF2B5EF4-FFF2-40B4-BE49-F238E27FC236}">
                <a16:creationId xmlns:a16="http://schemas.microsoft.com/office/drawing/2014/main" id="{53C7CDBE-EF02-A65A-9978-CABA338958A7}"/>
              </a:ext>
            </a:extLst>
          </p:cNvPr>
          <p:cNvPicPr>
            <a:picLocks noChangeAspect="1"/>
          </p:cNvPicPr>
          <p:nvPr/>
        </p:nvPicPr>
        <p:blipFill>
          <a:blip r:embed="rId3"/>
          <a:srcRect r="14677" b="-350"/>
          <a:stretch/>
        </p:blipFill>
        <p:spPr>
          <a:xfrm>
            <a:off x="5003322" y="1297557"/>
            <a:ext cx="6870266" cy="4392309"/>
          </a:xfrm>
          <a:prstGeom prst="rect">
            <a:avLst/>
          </a:prstGeom>
        </p:spPr>
      </p:pic>
      <p:sp>
        <p:nvSpPr>
          <p:cNvPr id="11" name="TextBox 10">
            <a:extLst>
              <a:ext uri="{FF2B5EF4-FFF2-40B4-BE49-F238E27FC236}">
                <a16:creationId xmlns:a16="http://schemas.microsoft.com/office/drawing/2014/main" id="{CC679B52-631C-D3DB-E13A-10CBCF2AE97F}"/>
              </a:ext>
            </a:extLst>
          </p:cNvPr>
          <p:cNvSpPr txBox="1"/>
          <p:nvPr/>
        </p:nvSpPr>
        <p:spPr>
          <a:xfrm>
            <a:off x="624936" y="1643812"/>
            <a:ext cx="401224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rPr>
              <a:t>Here is Viktoria sharing food and sharing hope with Larysa. </a:t>
            </a:r>
            <a:endParaRPr lang="en-US"/>
          </a:p>
          <a:p>
            <a:endParaRPr lang="en-US" sz="2400" dirty="0">
              <a:latin typeface="Century Gothic"/>
            </a:endParaRPr>
          </a:p>
          <a:p>
            <a:r>
              <a:rPr lang="en-US" sz="2400" dirty="0">
                <a:latin typeface="Century Gothic"/>
              </a:rPr>
              <a:t>What is your hope this Advent? And how do you think you could share hope with others around the world?</a:t>
            </a:r>
            <a:endParaRPr lang="en-US"/>
          </a:p>
          <a:p>
            <a:pPr algn="l"/>
            <a:endParaRPr lang="en-US" dirty="0">
              <a:cs typeface="Arial"/>
            </a:endParaRPr>
          </a:p>
        </p:txBody>
      </p:sp>
    </p:spTree>
    <p:extLst>
      <p:ext uri="{BB962C8B-B14F-4D97-AF65-F5344CB8AC3E}">
        <p14:creationId xmlns:p14="http://schemas.microsoft.com/office/powerpoint/2010/main" val="380100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1F3DC-5F20-4447-BEFB-15F4218D3552}"/>
              </a:ext>
            </a:extLst>
          </p:cNvPr>
          <p:cNvSpPr/>
          <p:nvPr/>
        </p:nvSpPr>
        <p:spPr>
          <a:xfrm>
            <a:off x="0" y="899670"/>
            <a:ext cx="4490935" cy="5958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A birthday cake with lit candles&#10;&#10;Description automatically generated">
            <a:extLst>
              <a:ext uri="{FF2B5EF4-FFF2-40B4-BE49-F238E27FC236}">
                <a16:creationId xmlns:a16="http://schemas.microsoft.com/office/drawing/2014/main" id="{CA0AAEE6-744A-4AE9-8B5A-73FEE32EC0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7841" y="899670"/>
            <a:ext cx="10504159" cy="5958330"/>
          </a:xfrm>
          <a:prstGeom prst="rect">
            <a:avLst/>
          </a:prstGeom>
        </p:spPr>
      </p:pic>
      <p:sp>
        <p:nvSpPr>
          <p:cNvPr id="9" name="Rectangle 8">
            <a:extLst>
              <a:ext uri="{FF2B5EF4-FFF2-40B4-BE49-F238E27FC236}">
                <a16:creationId xmlns:a16="http://schemas.microsoft.com/office/drawing/2014/main" id="{D1CB4E1A-04A6-47BD-813D-C239004CF6E0}"/>
              </a:ext>
            </a:extLst>
          </p:cNvPr>
          <p:cNvSpPr/>
          <p:nvPr/>
        </p:nvSpPr>
        <p:spPr>
          <a:xfrm>
            <a:off x="411804" y="1084694"/>
            <a:ext cx="7691337" cy="1118127"/>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en-US" sz="4800" b="0" u="none" strike="noStrike" kern="1200" cap="none" spc="0" normalizeH="0" baseline="0" noProof="0" dirty="0">
                <a:ln>
                  <a:noFill/>
                </a:ln>
                <a:solidFill>
                  <a:prstClr val="white"/>
                </a:solidFill>
                <a:effectLst/>
                <a:uLnTx/>
                <a:uFillTx/>
                <a:latin typeface="Century Gothic" panose="020B0502020202020204" pitchFamily="34" charset="0"/>
                <a:cs typeface="Segoe UI" panose="020B0502040204020203" pitchFamily="34" charset="0"/>
              </a:rPr>
              <a:t>Let us pray…</a:t>
            </a:r>
          </a:p>
        </p:txBody>
      </p:sp>
    </p:spTree>
    <p:extLst>
      <p:ext uri="{BB962C8B-B14F-4D97-AF65-F5344CB8AC3E}">
        <p14:creationId xmlns:p14="http://schemas.microsoft.com/office/powerpoint/2010/main" val="29988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89BDF3-7F6F-4237-BE9C-35EAC1F4CF9E}"/>
              </a:ext>
            </a:extLst>
          </p:cNvPr>
          <p:cNvSpPr txBox="1"/>
          <p:nvPr/>
        </p:nvSpPr>
        <p:spPr>
          <a:xfrm>
            <a:off x="789432" y="1257013"/>
            <a:ext cx="11263100" cy="2554545"/>
          </a:xfrm>
          <a:prstGeom prst="rect">
            <a:avLst/>
          </a:prstGeom>
          <a:noFill/>
        </p:spPr>
        <p:txBody>
          <a:bodyPr wrap="square" lIns="91440" tIns="45720" rIns="91440" bIns="45720" rtlCol="0" anchor="t">
            <a:spAutoFit/>
          </a:bodyPr>
          <a:lstStyle/>
          <a:p>
            <a:r>
              <a:rPr lang="en-US" sz="3200" dirty="0">
                <a:solidFill>
                  <a:schemeClr val="bg1"/>
                </a:solidFill>
                <a:latin typeface="Century Gothic"/>
                <a:ea typeface="+mn-lt"/>
                <a:cs typeface="+mn-lt"/>
              </a:rPr>
              <a:t>We pray for all the leaders in the world: that God may give them the wisdom to treat their people with fairness and compassion, bringing hope to all. </a:t>
            </a:r>
            <a:endParaRPr lang="en-US">
              <a:solidFill>
                <a:schemeClr val="bg1"/>
              </a:solidFill>
            </a:endParaRPr>
          </a:p>
          <a:p>
            <a:r>
              <a:rPr lang="en-US" sz="3200" dirty="0">
                <a:solidFill>
                  <a:schemeClr val="bg1"/>
                </a:solidFill>
                <a:latin typeface="Century Gothic"/>
                <a:ea typeface="+mn-lt"/>
                <a:cs typeface="+mn-lt"/>
              </a:rPr>
              <a:t>Lord, in your mercy…</a:t>
            </a:r>
            <a:endParaRPr lang="en-US">
              <a:solidFill>
                <a:schemeClr val="bg1"/>
              </a:solidFill>
            </a:endParaRPr>
          </a:p>
          <a:p>
            <a:endParaRPr lang="en-US" sz="3200" dirty="0">
              <a:solidFill>
                <a:schemeClr val="bg1"/>
              </a:solidFill>
              <a:latin typeface="Century Gothic"/>
              <a:ea typeface="+mn-lt"/>
              <a:cs typeface="+mn-lt"/>
            </a:endParaRPr>
          </a:p>
        </p:txBody>
      </p:sp>
      <p:sp>
        <p:nvSpPr>
          <p:cNvPr id="7" name="TextBox 6">
            <a:extLst>
              <a:ext uri="{FF2B5EF4-FFF2-40B4-BE49-F238E27FC236}">
                <a16:creationId xmlns:a16="http://schemas.microsoft.com/office/drawing/2014/main" id="{C6688FBD-1FCD-499E-82E9-15AD17208363}"/>
              </a:ext>
            </a:extLst>
          </p:cNvPr>
          <p:cNvSpPr txBox="1"/>
          <p:nvPr/>
        </p:nvSpPr>
        <p:spPr>
          <a:xfrm>
            <a:off x="3985244" y="3429000"/>
            <a:ext cx="7658099" cy="3046988"/>
          </a:xfrm>
          <a:prstGeom prst="rect">
            <a:avLst/>
          </a:prstGeom>
          <a:noFill/>
        </p:spPr>
        <p:txBody>
          <a:bodyPr wrap="square" lIns="91440" tIns="45720" rIns="91440" bIns="45720" rtlCol="0" anchor="t">
            <a:spAutoFit/>
          </a:bodyPr>
          <a:lstStyle/>
          <a:p>
            <a:r>
              <a:rPr lang="en-US" sz="3200" dirty="0">
                <a:solidFill>
                  <a:schemeClr val="bg1"/>
                </a:solidFill>
                <a:latin typeface="Century Gothic"/>
              </a:rPr>
              <a:t>We pray for the Church around the world: that she may follow the example of Jesus and work to make the world a fairer place. </a:t>
            </a:r>
            <a:endParaRPr lang="en-US">
              <a:solidFill>
                <a:schemeClr val="bg1"/>
              </a:solidFill>
              <a:latin typeface="Century Gothic"/>
            </a:endParaRPr>
          </a:p>
          <a:p>
            <a:r>
              <a:rPr lang="en-US" sz="3200" dirty="0">
                <a:solidFill>
                  <a:schemeClr val="bg1"/>
                </a:solidFill>
                <a:latin typeface="Century Gothic"/>
              </a:rPr>
              <a:t>Lord, in your mercy…</a:t>
            </a:r>
            <a:endParaRPr lang="en-US">
              <a:solidFill>
                <a:schemeClr val="bg1"/>
              </a:solidFill>
              <a:latin typeface="Century Gothic"/>
            </a:endParaRPr>
          </a:p>
          <a:p>
            <a:endParaRPr lang="en-US" sz="3200"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41C9495D-EF41-9A47-86EC-CA8AC1536B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0493" y="3495823"/>
            <a:ext cx="2374900" cy="2997200"/>
          </a:xfrm>
          <a:prstGeom prst="rect">
            <a:avLst/>
          </a:prstGeom>
        </p:spPr>
      </p:pic>
    </p:spTree>
    <p:extLst>
      <p:ext uri="{BB962C8B-B14F-4D97-AF65-F5344CB8AC3E}">
        <p14:creationId xmlns:p14="http://schemas.microsoft.com/office/powerpoint/2010/main" val="105367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2F76BF-4D96-493A-90A8-CA78BD8231DE}"/>
              </a:ext>
            </a:extLst>
          </p:cNvPr>
          <p:cNvSpPr txBox="1"/>
          <p:nvPr/>
        </p:nvSpPr>
        <p:spPr>
          <a:xfrm>
            <a:off x="1036013" y="1117726"/>
            <a:ext cx="10718302" cy="2159374"/>
          </a:xfrm>
          <a:prstGeom prst="rect">
            <a:avLst/>
          </a:prstGeom>
          <a:noFill/>
        </p:spPr>
        <p:txBody>
          <a:bodyPr wrap="square" lIns="91440" tIns="45720" rIns="91440" bIns="45720" anchor="t">
            <a:spAutoFit/>
          </a:bodyPr>
          <a:lstStyle/>
          <a:p>
            <a:pPr>
              <a:lnSpc>
                <a:spcPct val="107000"/>
              </a:lnSpc>
              <a:spcAft>
                <a:spcPts val="800"/>
              </a:spcAft>
            </a:pPr>
            <a:r>
              <a:rPr lang="en-US" sz="32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We pray for our communities, families and friends: that we may treat others as we would wish to be treated and always be ready to welcome Jesus into our lives. Lord, in your mercy…</a:t>
            </a:r>
          </a:p>
        </p:txBody>
      </p:sp>
      <p:pic>
        <p:nvPicPr>
          <p:cNvPr id="5" name="Picture 4">
            <a:extLst>
              <a:ext uri="{FF2B5EF4-FFF2-40B4-BE49-F238E27FC236}">
                <a16:creationId xmlns:a16="http://schemas.microsoft.com/office/drawing/2014/main" id="{4B2683F3-DB4E-144A-867C-37EA61BECE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53648" y="3703049"/>
            <a:ext cx="2152162" cy="2716097"/>
          </a:xfrm>
          <a:prstGeom prst="rect">
            <a:avLst/>
          </a:prstGeom>
        </p:spPr>
      </p:pic>
      <p:sp>
        <p:nvSpPr>
          <p:cNvPr id="6" name="TextBox 5">
            <a:extLst>
              <a:ext uri="{FF2B5EF4-FFF2-40B4-BE49-F238E27FC236}">
                <a16:creationId xmlns:a16="http://schemas.microsoft.com/office/drawing/2014/main" id="{38916120-0C04-421D-8A55-88367C6EB668}"/>
              </a:ext>
            </a:extLst>
          </p:cNvPr>
          <p:cNvSpPr txBox="1"/>
          <p:nvPr/>
        </p:nvSpPr>
        <p:spPr>
          <a:xfrm>
            <a:off x="3873808" y="3642481"/>
            <a:ext cx="7705288" cy="3046988"/>
          </a:xfrm>
          <a:prstGeom prst="rect">
            <a:avLst/>
          </a:prstGeom>
          <a:noFill/>
        </p:spPr>
        <p:txBody>
          <a:bodyPr wrap="square">
            <a:spAutoFit/>
          </a:bodyPr>
          <a:lstStyle/>
          <a:p>
            <a:r>
              <a:rPr lang="en-US" sz="3200" dirty="0">
                <a:solidFill>
                  <a:schemeClr val="bg1"/>
                </a:solidFill>
                <a:latin typeface="Century Gothic" panose="020B0502020202020204" pitchFamily="34" charset="0"/>
                <a:ea typeface="Times New Roman" panose="02020603050405020304" pitchFamily="18" charset="0"/>
              </a:rPr>
              <a:t>Loving God, may your love be with us always and bring peace and joy to all people around the world, as we wait in hope for the coming of your Son Jesus. We ask this through Jesus Christ our Lord. Amen.</a:t>
            </a:r>
          </a:p>
        </p:txBody>
      </p:sp>
    </p:spTree>
    <p:extLst>
      <p:ext uri="{BB962C8B-B14F-4D97-AF65-F5344CB8AC3E}">
        <p14:creationId xmlns:p14="http://schemas.microsoft.com/office/powerpoint/2010/main" val="30155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0032C3-66DE-4641-9DD8-F5E8D3F71E47}"/>
              </a:ext>
            </a:extLst>
          </p:cNvPr>
          <p:cNvSpPr txBox="1">
            <a:spLocks/>
          </p:cNvSpPr>
          <p:nvPr/>
        </p:nvSpPr>
        <p:spPr>
          <a:xfrm>
            <a:off x="692542" y="1302452"/>
            <a:ext cx="11054958" cy="5582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9600" i="1" dirty="0">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20000"/>
              </a:lnSpc>
              <a:buFont typeface="Arial" panose="020B0604020202020204" pitchFamily="34" charset="0"/>
              <a:buNone/>
            </a:pPr>
            <a:endParaRPr lang="en-GB" sz="3200" i="1" dirty="0">
              <a:latin typeface="Segoe UI" panose="020B0502040204020203" pitchFamily="34" charset="0"/>
              <a:ea typeface="Calibri" panose="020F0502020204030204" pitchFamily="34" charset="0"/>
              <a:cs typeface="Segoe UI" panose="020B0502040204020203" pitchFamily="34" charset="0"/>
            </a:endParaRPr>
          </a:p>
        </p:txBody>
      </p:sp>
      <p:sp>
        <p:nvSpPr>
          <p:cNvPr id="4" name="Content Placeholder 4">
            <a:extLst>
              <a:ext uri="{FF2B5EF4-FFF2-40B4-BE49-F238E27FC236}">
                <a16:creationId xmlns:a16="http://schemas.microsoft.com/office/drawing/2014/main" id="{A93B0124-7EE9-8647-B504-89E0A4CA760D}"/>
              </a:ext>
            </a:extLst>
          </p:cNvPr>
          <p:cNvSpPr>
            <a:spLocks noGrp="1"/>
          </p:cNvSpPr>
          <p:nvPr>
            <p:ph idx="1"/>
          </p:nvPr>
        </p:nvSpPr>
        <p:spPr>
          <a:xfrm>
            <a:off x="579550" y="1435187"/>
            <a:ext cx="3699316" cy="3767460"/>
          </a:xfrm>
        </p:spPr>
        <p:txBody>
          <a:bodyPr vert="horz" lIns="91440" tIns="45720" rIns="91440" bIns="45720" rtlCol="0" anchor="t">
            <a:noAutofit/>
          </a:bodyPr>
          <a:lstStyle/>
          <a:p>
            <a:pPr marL="0" indent="0">
              <a:lnSpc>
                <a:spcPct val="120000"/>
              </a:lnSpc>
              <a:buNone/>
            </a:pPr>
            <a:r>
              <a:rPr lang="en-US" sz="2400" dirty="0">
                <a:solidFill>
                  <a:schemeClr val="tx1"/>
                </a:solidFill>
                <a:latin typeface="Century Gothic" panose="020B0502020202020204" pitchFamily="34" charset="0"/>
                <a:cs typeface="Segoe UI" panose="020B0502040204020203" pitchFamily="34" charset="0"/>
              </a:rPr>
              <a:t> </a:t>
            </a:r>
          </a:p>
          <a:p>
            <a:pPr marL="0" indent="0">
              <a:lnSpc>
                <a:spcPct val="120000"/>
              </a:lnSpc>
              <a:buNone/>
            </a:pPr>
            <a:endParaRPr lang="en-US" sz="2400" dirty="0">
              <a:solidFill>
                <a:schemeClr val="tx1"/>
              </a:solidFill>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3200" i="1" dirty="0">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1365992" y="5559855"/>
            <a:ext cx="1824434" cy="729895"/>
            <a:chOff x="318457" y="5627837"/>
            <a:chExt cx="1824434"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1000" y="5796412"/>
              <a:ext cx="1051891" cy="523220"/>
            </a:xfrm>
            <a:prstGeom prst="rect">
              <a:avLst/>
            </a:prstGeom>
          </p:spPr>
          <p:txBody>
            <a:bodyPr wrap="none" lIns="91440" tIns="45720" rIns="91440" bIns="45720" anchor="t">
              <a:spAutoFit/>
            </a:bodyPr>
            <a:lstStyle/>
            <a:p>
              <a:r>
                <a:rPr lang="en-GB" sz="2800" b="1" i="1">
                  <a:solidFill>
                    <a:srgbClr val="008DAE"/>
                  </a:solidFill>
                  <a:latin typeface="Century Gothic"/>
                  <a:ea typeface="Verdana"/>
                  <a:cs typeface="Arial"/>
                </a:rPr>
                <a:t>Send</a:t>
              </a:r>
              <a:endParaRPr lang="en-GB" sz="2800" b="1" i="1" dirty="0">
                <a:solidFill>
                  <a:srgbClr val="008DAE"/>
                </a:solidFill>
                <a:latin typeface="Century Gothic" panose="020B0502020202020204" pitchFamily="34" charset="0"/>
                <a:ea typeface="Verdana" panose="020B060403050404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00CDD5FD-3A32-4B3C-82E4-D8C95EA97139}"/>
              </a:ext>
            </a:extLst>
          </p:cNvPr>
          <p:cNvSpPr txBox="1"/>
          <p:nvPr/>
        </p:nvSpPr>
        <p:spPr>
          <a:xfrm>
            <a:off x="378265" y="1712861"/>
            <a:ext cx="3537966" cy="3539430"/>
          </a:xfrm>
          <a:prstGeom prst="rect">
            <a:avLst/>
          </a:prstGeom>
          <a:noFill/>
        </p:spPr>
        <p:txBody>
          <a:bodyPr wrap="square" lIns="91440" tIns="45720" rIns="91440" bIns="45720" rtlCol="0" anchor="t">
            <a:spAutoFit/>
          </a:bodyPr>
          <a:lstStyle/>
          <a:p>
            <a:r>
              <a:rPr lang="en-US" sz="2800" dirty="0">
                <a:latin typeface="Century Gothic"/>
              </a:rPr>
              <a:t>What is your hope this Advent? </a:t>
            </a:r>
            <a:endParaRPr lang="en-US" dirty="0"/>
          </a:p>
          <a:p>
            <a:r>
              <a:rPr lang="en-US" sz="2800" dirty="0">
                <a:latin typeface="Century Gothic"/>
              </a:rPr>
              <a:t>And how do you think you could share hope with our brothers and sisters around the world? </a:t>
            </a:r>
            <a:endParaRPr lang="en-US" dirty="0"/>
          </a:p>
        </p:txBody>
      </p:sp>
      <p:pic>
        <p:nvPicPr>
          <p:cNvPr id="2" name="Picture 1" descr="A group of people sitting together smiling&#10;&#10;Description automatically generated">
            <a:extLst>
              <a:ext uri="{FF2B5EF4-FFF2-40B4-BE49-F238E27FC236}">
                <a16:creationId xmlns:a16="http://schemas.microsoft.com/office/drawing/2014/main" id="{44D1EC63-91D0-7806-6556-FA137FADEDD2}"/>
              </a:ext>
            </a:extLst>
          </p:cNvPr>
          <p:cNvPicPr>
            <a:picLocks noChangeAspect="1"/>
          </p:cNvPicPr>
          <p:nvPr/>
        </p:nvPicPr>
        <p:blipFill>
          <a:blip r:embed="rId5"/>
          <a:srcRect t="16511" b="185"/>
          <a:stretch/>
        </p:blipFill>
        <p:spPr>
          <a:xfrm>
            <a:off x="3982529" y="1322573"/>
            <a:ext cx="7763773" cy="4235437"/>
          </a:xfrm>
          <a:prstGeom prst="rect">
            <a:avLst/>
          </a:prstGeom>
        </p:spPr>
      </p:pic>
    </p:spTree>
    <p:extLst>
      <p:ext uri="{BB962C8B-B14F-4D97-AF65-F5344CB8AC3E}">
        <p14:creationId xmlns:p14="http://schemas.microsoft.com/office/powerpoint/2010/main" val="280945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ACB5-2A6E-4911-8F4D-5AF5FB301EF8}"/>
              </a:ext>
            </a:extLst>
          </p:cNvPr>
          <p:cNvSpPr>
            <a:spLocks noGrp="1"/>
          </p:cNvSpPr>
          <p:nvPr>
            <p:ph type="title"/>
          </p:nvPr>
        </p:nvSpPr>
        <p:spPr>
          <a:xfrm>
            <a:off x="249954" y="1037272"/>
            <a:ext cx="10890000" cy="456279"/>
          </a:xfrm>
        </p:spPr>
        <p:txBody>
          <a:bodyPr/>
          <a:lstStyle/>
          <a:p>
            <a:r>
              <a:rPr lang="en-GB" dirty="0">
                <a:latin typeface="Arial Black"/>
              </a:rPr>
              <a:t>Advent is here!</a:t>
            </a:r>
          </a:p>
        </p:txBody>
      </p:sp>
      <p:sp>
        <p:nvSpPr>
          <p:cNvPr id="6" name="TextBox 5">
            <a:extLst>
              <a:ext uri="{FF2B5EF4-FFF2-40B4-BE49-F238E27FC236}">
                <a16:creationId xmlns:a16="http://schemas.microsoft.com/office/drawing/2014/main" id="{0E5EA93E-F5A5-4A30-B897-E2C63A172049}"/>
              </a:ext>
            </a:extLst>
          </p:cNvPr>
          <p:cNvSpPr txBox="1"/>
          <p:nvPr/>
        </p:nvSpPr>
        <p:spPr>
          <a:xfrm>
            <a:off x="310228" y="1727193"/>
            <a:ext cx="9128663" cy="923330"/>
          </a:xfrm>
          <a:prstGeom prst="rect">
            <a:avLst/>
          </a:prstGeom>
          <a:noFill/>
        </p:spPr>
        <p:txBody>
          <a:bodyPr wrap="square" lIns="91440" tIns="45720" rIns="91440" bIns="45720" rtlCol="0" anchor="t">
            <a:spAutoFit/>
          </a:bodyPr>
          <a:lstStyle/>
          <a:p>
            <a:r>
              <a:rPr lang="en-GB" dirty="0">
                <a:latin typeface="Century Gothic"/>
              </a:rPr>
              <a:t>Join our national assembly! Come together with schools across England and Wales to mark the start of Advent.</a:t>
            </a:r>
          </a:p>
          <a:p>
            <a:r>
              <a:rPr lang="en-GB" u="sng" dirty="0">
                <a:latin typeface="Century Gothic"/>
                <a:ea typeface="+mn-lt"/>
                <a:cs typeface="+mn-lt"/>
                <a:hlinkClick r:id="rId2"/>
              </a:rPr>
              <a:t>Watch live on Tuesday 28 November at 9.30am or at any time during Advent.</a:t>
            </a:r>
            <a:endParaRPr lang="en-GB" dirty="0">
              <a:latin typeface="Century Gothic"/>
              <a:ea typeface="+mn-lt"/>
              <a:cs typeface="+mn-lt"/>
            </a:endParaRPr>
          </a:p>
        </p:txBody>
      </p:sp>
      <p:sp>
        <p:nvSpPr>
          <p:cNvPr id="4" name="TextBox 3">
            <a:extLst>
              <a:ext uri="{FF2B5EF4-FFF2-40B4-BE49-F238E27FC236}">
                <a16:creationId xmlns:a16="http://schemas.microsoft.com/office/drawing/2014/main" id="{6320D794-97B6-A7C5-6258-6AF426CD3A89}"/>
              </a:ext>
            </a:extLst>
          </p:cNvPr>
          <p:cNvSpPr txBox="1"/>
          <p:nvPr/>
        </p:nvSpPr>
        <p:spPr>
          <a:xfrm>
            <a:off x="310228" y="2884165"/>
            <a:ext cx="862587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cs typeface="Arial"/>
              </a:rPr>
              <a:t>CAFOD's Advent calendar will help us prepare together to be the best people we can be to celebrate the birth of Jesus – reflections, activities, prayers and actions for each day of Advent. </a:t>
            </a:r>
            <a:r>
              <a:rPr lang="en-US" dirty="0">
                <a:latin typeface="Century Gothic"/>
                <a:cs typeface="Arial"/>
                <a:hlinkClick r:id="rId3"/>
              </a:rPr>
              <a:t>Download it here</a:t>
            </a:r>
            <a:endParaRPr lang="en-US" dirty="0">
              <a:latin typeface="Century Gothic"/>
              <a:cs typeface="Arial"/>
            </a:endParaRPr>
          </a:p>
          <a:p>
            <a:endParaRPr lang="en-US" dirty="0">
              <a:latin typeface="Century Gothic"/>
              <a:cs typeface="Arial"/>
            </a:endParaRPr>
          </a:p>
          <a:p>
            <a:r>
              <a:rPr lang="en-US" dirty="0">
                <a:latin typeface="Century Gothic"/>
                <a:cs typeface="Arial"/>
              </a:rPr>
              <a:t>This Advent, we are asking schools across England and Wales to consider fundraising for a £100 CAFOD Christmas stocking, full of life-changing gifts. Find out more about the stocking and a poster to support your fundraising.</a:t>
            </a:r>
            <a:r>
              <a:rPr lang="en-US" dirty="0">
                <a:solidFill>
                  <a:srgbClr val="FF0000"/>
                </a:solidFill>
                <a:latin typeface="Century Gothic"/>
                <a:cs typeface="Arial"/>
              </a:rPr>
              <a:t> </a:t>
            </a:r>
            <a:r>
              <a:rPr lang="en-US" dirty="0">
                <a:latin typeface="Century Gothic"/>
                <a:cs typeface="Arial"/>
                <a:hlinkClick r:id="rId4"/>
              </a:rPr>
              <a:t>Explore World Gifts</a:t>
            </a:r>
            <a:endParaRPr lang="en-US" dirty="0">
              <a:latin typeface="Century Gothic"/>
              <a:cs typeface="Arial"/>
            </a:endParaRPr>
          </a:p>
          <a:p>
            <a:endParaRPr lang="en-US" dirty="0">
              <a:latin typeface="Century Gothic"/>
              <a:cs typeface="Arial"/>
            </a:endParaRPr>
          </a:p>
          <a:p>
            <a:r>
              <a:rPr lang="en-US" dirty="0">
                <a:latin typeface="Century Gothic"/>
                <a:cs typeface="Arial"/>
              </a:rPr>
              <a:t>Why not use CAFOD Advent prayers cards as part of your Advent preparation? </a:t>
            </a:r>
            <a:r>
              <a:rPr lang="en-GB" dirty="0">
                <a:latin typeface="Century Gothic"/>
                <a:cs typeface="Arial"/>
                <a:hlinkClick r:id="rId5"/>
              </a:rPr>
              <a:t>Order them for free here</a:t>
            </a:r>
            <a:endParaRPr lang="en-GB" dirty="0">
              <a:latin typeface="Century Gothic"/>
              <a:cs typeface="Arial"/>
            </a:endParaRPr>
          </a:p>
        </p:txBody>
      </p:sp>
      <p:pic>
        <p:nvPicPr>
          <p:cNvPr id="7" name="Picture 6" descr="A group of candles with words on them&#10;&#10;Description automatically generated">
            <a:extLst>
              <a:ext uri="{FF2B5EF4-FFF2-40B4-BE49-F238E27FC236}">
                <a16:creationId xmlns:a16="http://schemas.microsoft.com/office/drawing/2014/main" id="{1F3E9424-F5D8-1765-DB6F-3275700E49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3210" y="1137425"/>
            <a:ext cx="2708836" cy="2708836"/>
          </a:xfrm>
          <a:prstGeom prst="rect">
            <a:avLst/>
          </a:prstGeom>
        </p:spPr>
      </p:pic>
      <p:pic>
        <p:nvPicPr>
          <p:cNvPr id="9" name="Picture 8" descr="A group of candles with text&#10;&#10;Description automatically generated">
            <a:extLst>
              <a:ext uri="{FF2B5EF4-FFF2-40B4-BE49-F238E27FC236}">
                <a16:creationId xmlns:a16="http://schemas.microsoft.com/office/drawing/2014/main" id="{1C172219-07F1-0439-43D9-5EF7D7C3B6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17514" y="4207479"/>
            <a:ext cx="3225804" cy="1816008"/>
          </a:xfrm>
          <a:prstGeom prst="rect">
            <a:avLst/>
          </a:prstGeom>
        </p:spPr>
      </p:pic>
    </p:spTree>
    <p:extLst>
      <p:ext uri="{BB962C8B-B14F-4D97-AF65-F5344CB8AC3E}">
        <p14:creationId xmlns:p14="http://schemas.microsoft.com/office/powerpoint/2010/main" val="373884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E223C-3EF9-4551-8E66-AB7C21349824}"/>
              </a:ext>
            </a:extLst>
          </p:cNvPr>
          <p:cNvSpPr txBox="1"/>
          <p:nvPr/>
        </p:nvSpPr>
        <p:spPr>
          <a:xfrm>
            <a:off x="380816" y="1038093"/>
            <a:ext cx="8358449" cy="5632311"/>
          </a:xfrm>
          <a:prstGeom prst="rect">
            <a:avLst/>
          </a:prstGeom>
          <a:noFill/>
        </p:spPr>
        <p:txBody>
          <a:bodyPr wrap="square" lIns="91440" tIns="45720" rIns="91440" bIns="45720" anchor="t">
            <a:spAutoFit/>
          </a:bodyPr>
          <a:lstStyle/>
          <a:p>
            <a:r>
              <a:rPr lang="en-GB" b="1" dirty="0">
                <a:latin typeface="Century Gothic"/>
              </a:rPr>
              <a:t>Activity suggestions</a:t>
            </a:r>
          </a:p>
          <a:p>
            <a:endParaRPr lang="en-GB" dirty="0">
              <a:latin typeface="Century Gothic"/>
            </a:endParaRPr>
          </a:p>
          <a:p>
            <a:r>
              <a:rPr lang="en-GB" dirty="0">
                <a:latin typeface="Century Gothic"/>
              </a:rPr>
              <a:t>Two</a:t>
            </a:r>
            <a:r>
              <a:rPr lang="en-GB" dirty="0">
                <a:latin typeface="Century Gothic"/>
                <a:cs typeface="Times New Roman"/>
              </a:rPr>
              <a:t> activity sheets this week!</a:t>
            </a:r>
            <a:r>
              <a:rPr lang="en-GB" b="1" dirty="0">
                <a:latin typeface="Century Gothic"/>
                <a:cs typeface="Times New Roman"/>
              </a:rPr>
              <a:t> </a:t>
            </a:r>
            <a:r>
              <a:rPr lang="en-GB" dirty="0">
                <a:latin typeface="Century Gothic"/>
                <a:cs typeface="Times New Roman"/>
              </a:rPr>
              <a:t> </a:t>
            </a:r>
            <a:endParaRPr lang="en-GB"/>
          </a:p>
          <a:p>
            <a:r>
              <a:rPr lang="en-GB" dirty="0">
                <a:latin typeface="Century Gothic"/>
                <a:cs typeface="Times New Roman"/>
              </a:rPr>
              <a:t>Colour in Jesus coming in glory and decorate the cloud of hope. </a:t>
            </a:r>
            <a:endParaRPr lang="en-GB" dirty="0">
              <a:latin typeface="Century Gothic"/>
            </a:endParaRPr>
          </a:p>
          <a:p>
            <a:endParaRPr lang="en-US" dirty="0">
              <a:latin typeface="Century Gothic"/>
            </a:endParaRPr>
          </a:p>
          <a:p>
            <a:r>
              <a:rPr lang="en-US" dirty="0">
                <a:latin typeface="Century Gothic"/>
              </a:rPr>
              <a:t>Invite the children to decorate the bauble on the other sheet by drawing their Advent hope and/or how we can share hope in our world, cut it out and hang it on their tree once it is up. You could encourage them to stick the paper template to card to make it stiffer. </a:t>
            </a:r>
            <a:endParaRPr lang="en-GB" b="1">
              <a:latin typeface="Century Gothic" panose="020B0502020202020204" pitchFamily="34" charset="0"/>
            </a:endParaRPr>
          </a:p>
          <a:p>
            <a:endParaRPr lang="en-US" dirty="0">
              <a:latin typeface="Century Gothic" panose="020B0502020202020204" pitchFamily="34" charset="0"/>
            </a:endParaRPr>
          </a:p>
          <a:p>
            <a:r>
              <a:rPr lang="en-US" dirty="0">
                <a:latin typeface="Century Gothic"/>
              </a:rPr>
              <a:t>Light the first candle on your Advent Wreath if you have one. Use the prayer on the accompanying activity sheet to pray for your group’s intentions at this time and encourage the children to take it home to pray during the week. </a:t>
            </a:r>
          </a:p>
          <a:p>
            <a:endParaRPr lang="en-US" dirty="0">
              <a:latin typeface="Century Gothic" panose="020B0502020202020204" pitchFamily="34" charset="0"/>
            </a:endParaRPr>
          </a:p>
          <a:p>
            <a:r>
              <a:rPr lang="en-US" dirty="0">
                <a:latin typeface="Century Gothic"/>
              </a:rPr>
              <a:t>Encourage the children to discuss all that they have heard and thought about today with the people at home. Remind them to spend this week really thinking about what they do, so that they can try to be ready when Jesus comes. See if they can share hope with others locally and around the world.</a:t>
            </a:r>
          </a:p>
        </p:txBody>
      </p:sp>
      <p:pic>
        <p:nvPicPr>
          <p:cNvPr id="5" name="Picture 4">
            <a:extLst>
              <a:ext uri="{FF2B5EF4-FFF2-40B4-BE49-F238E27FC236}">
                <a16:creationId xmlns:a16="http://schemas.microsoft.com/office/drawing/2014/main" id="{545F534C-E0DD-47FB-975A-4B86545D8668}"/>
              </a:ext>
            </a:extLst>
          </p:cNvPr>
          <p:cNvPicPr>
            <a:picLocks noChangeAspect="1"/>
          </p:cNvPicPr>
          <p:nvPr/>
        </p:nvPicPr>
        <p:blipFill>
          <a:blip r:embed="rId3"/>
          <a:stretch>
            <a:fillRect/>
          </a:stretch>
        </p:blipFill>
        <p:spPr>
          <a:xfrm>
            <a:off x="8749398" y="3590948"/>
            <a:ext cx="3224179" cy="2285713"/>
          </a:xfrm>
          <a:prstGeom prst="rect">
            <a:avLst/>
          </a:prstGeom>
        </p:spPr>
      </p:pic>
      <p:pic>
        <p:nvPicPr>
          <p:cNvPr id="2" name="Picture 1" descr="A coloring page of a religious figure&#10;&#10;Description automatically generated">
            <a:extLst>
              <a:ext uri="{FF2B5EF4-FFF2-40B4-BE49-F238E27FC236}">
                <a16:creationId xmlns:a16="http://schemas.microsoft.com/office/drawing/2014/main" id="{912F7496-4DE3-56FE-5743-A9BFAE10DBA6}"/>
              </a:ext>
            </a:extLst>
          </p:cNvPr>
          <p:cNvPicPr>
            <a:picLocks noChangeAspect="1"/>
          </p:cNvPicPr>
          <p:nvPr/>
        </p:nvPicPr>
        <p:blipFill>
          <a:blip r:embed="rId4"/>
          <a:stretch>
            <a:fillRect/>
          </a:stretch>
        </p:blipFill>
        <p:spPr>
          <a:xfrm>
            <a:off x="8744418" y="1158849"/>
            <a:ext cx="3222573" cy="2279286"/>
          </a:xfrm>
          <a:prstGeom prst="rect">
            <a:avLst/>
          </a:prstGeom>
        </p:spPr>
      </p:pic>
    </p:spTree>
    <p:extLst>
      <p:ext uri="{BB962C8B-B14F-4D97-AF65-F5344CB8AC3E}">
        <p14:creationId xmlns:p14="http://schemas.microsoft.com/office/powerpoint/2010/main" val="426415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D3F02-74BC-41A4-8D9C-A7F8D9308A17}"/>
              </a:ext>
            </a:extLst>
          </p:cNvPr>
          <p:cNvPicPr>
            <a:picLocks noChangeAspect="1"/>
          </p:cNvPicPr>
          <p:nvPr/>
        </p:nvPicPr>
        <p:blipFill>
          <a:blip r:embed="rId3"/>
          <a:stretch>
            <a:fillRect/>
          </a:stretch>
        </p:blipFill>
        <p:spPr>
          <a:xfrm>
            <a:off x="2364477" y="1173222"/>
            <a:ext cx="7722316" cy="5474571"/>
          </a:xfrm>
          <a:prstGeom prst="rect">
            <a:avLst/>
          </a:prstGeom>
        </p:spPr>
      </p:pic>
    </p:spTree>
    <p:extLst>
      <p:ext uri="{BB962C8B-B14F-4D97-AF65-F5344CB8AC3E}">
        <p14:creationId xmlns:p14="http://schemas.microsoft.com/office/powerpoint/2010/main" val="1868636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4E48F-E0F2-4657-B4FB-97601F5DC2E3}"/>
              </a:ext>
            </a:extLst>
          </p:cNvPr>
          <p:cNvPicPr>
            <a:picLocks noChangeAspect="1"/>
          </p:cNvPicPr>
          <p:nvPr/>
        </p:nvPicPr>
        <p:blipFill>
          <a:blip r:embed="rId3"/>
          <a:stretch>
            <a:fillRect/>
          </a:stretch>
        </p:blipFill>
        <p:spPr>
          <a:xfrm>
            <a:off x="390363" y="1385503"/>
            <a:ext cx="11803341" cy="4855276"/>
          </a:xfrm>
          <a:prstGeom prst="rect">
            <a:avLst/>
          </a:prstGeom>
        </p:spPr>
      </p:pic>
    </p:spTree>
    <p:extLst>
      <p:ext uri="{BB962C8B-B14F-4D97-AF65-F5344CB8AC3E}">
        <p14:creationId xmlns:p14="http://schemas.microsoft.com/office/powerpoint/2010/main" val="259385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BA8697F-6FCB-481B-AD0F-C217C505E145}"/>
              </a:ext>
            </a:extLst>
          </p:cNvPr>
          <p:cNvSpPr txBox="1"/>
          <p:nvPr/>
        </p:nvSpPr>
        <p:spPr>
          <a:xfrm>
            <a:off x="6629467" y="1114002"/>
            <a:ext cx="5055928" cy="5632311"/>
          </a:xfrm>
          <a:prstGeom prst="rect">
            <a:avLst/>
          </a:prstGeom>
          <a:noFill/>
        </p:spPr>
        <p:txBody>
          <a:bodyPr wrap="square" lIns="91440" tIns="45720" rIns="91440" bIns="45720" rtlCol="0" anchor="t">
            <a:spAutoFit/>
          </a:bodyPr>
          <a:lstStyle/>
          <a:p>
            <a:r>
              <a:rPr lang="en-US" sz="3600" dirty="0">
                <a:latin typeface="Century Gothic"/>
                <a:ea typeface="+mn-lt"/>
                <a:cs typeface="+mn-lt"/>
              </a:rPr>
              <a:t>Dear God, because you love us so much you sent your only Son into the world to be with us. Help us to wait in hope with joyful hearts for his coming and to share your hope with others. Amen.</a:t>
            </a:r>
          </a:p>
        </p:txBody>
      </p:sp>
      <p:pic>
        <p:nvPicPr>
          <p:cNvPr id="6" name="Picture 2">
            <a:extLst>
              <a:ext uri="{FF2B5EF4-FFF2-40B4-BE49-F238E27FC236}">
                <a16:creationId xmlns:a16="http://schemas.microsoft.com/office/drawing/2014/main" id="{87B10231-3F69-4259-9DA7-B5DC50F6A8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5407" y="949877"/>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9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66346A1-1220-415A-BBB7-FF3DBE3AC8FC}"/>
              </a:ext>
            </a:extLst>
          </p:cNvPr>
          <p:cNvSpPr>
            <a:spLocks noGrp="1"/>
          </p:cNvSpPr>
          <p:nvPr>
            <p:ph idx="1"/>
          </p:nvPr>
        </p:nvSpPr>
        <p:spPr>
          <a:xfrm>
            <a:off x="377696" y="1106349"/>
            <a:ext cx="11157800" cy="5582656"/>
          </a:xfrm>
        </p:spPr>
        <p:txBody>
          <a:bodyPr vert="horz" lIns="91440" tIns="45720" rIns="91440" bIns="45720" rtlCol="0" anchor="t">
            <a:noAutofit/>
          </a:bodyPr>
          <a:lstStyle/>
          <a:p>
            <a:pPr marL="0" indent="0">
              <a:buNone/>
            </a:pPr>
            <a:endParaRPr lang="en-US" sz="2400" i="1" dirty="0">
              <a:solidFill>
                <a:schemeClr val="tx1"/>
              </a:solidFill>
              <a:latin typeface="Century Gothic"/>
              <a:cs typeface="Arial"/>
            </a:endParaRPr>
          </a:p>
          <a:p>
            <a:pPr marL="0" indent="0">
              <a:buNone/>
            </a:pPr>
            <a:endParaRPr lang="en-US" sz="2800" i="1" dirty="0">
              <a:solidFill>
                <a:schemeClr val="tx1"/>
              </a:solidFill>
              <a:latin typeface="Century Gothic"/>
              <a:cs typeface="Arial"/>
            </a:endParaRPr>
          </a:p>
          <a:p>
            <a:pPr marL="0" indent="0">
              <a:buNone/>
            </a:pPr>
            <a:endParaRPr lang="en-US" sz="2800" i="1" dirty="0">
              <a:solidFill>
                <a:schemeClr val="tx1"/>
              </a:solidFill>
              <a:latin typeface="Century Gothic"/>
              <a:cs typeface="Arial"/>
            </a:endParaRPr>
          </a:p>
          <a:p>
            <a:pPr marL="0" indent="0">
              <a:lnSpc>
                <a:spcPct val="120000"/>
              </a:lnSpc>
              <a:buNone/>
            </a:pPr>
            <a:br>
              <a:rPr lang="en-US" sz="2800" i="1" dirty="0">
                <a:solidFill>
                  <a:schemeClr val="tx1"/>
                </a:solidFill>
                <a:latin typeface="Century Gothic"/>
                <a:cs typeface="Arial"/>
              </a:rPr>
            </a:br>
            <a:endParaRPr lang="en-US" sz="2800" i="1" dirty="0">
              <a:solidFill>
                <a:schemeClr val="tx1"/>
              </a:solidFill>
              <a:latin typeface="Century Gothic"/>
              <a:cs typeface="Arial"/>
            </a:endParaRPr>
          </a:p>
          <a:p>
            <a:pPr marL="0" indent="0">
              <a:lnSpc>
                <a:spcPct val="120000"/>
              </a:lnSpc>
              <a:buNone/>
            </a:pPr>
            <a:endParaRPr lang="en-US" sz="2800" i="1" dirty="0">
              <a:solidFill>
                <a:schemeClr val="tx1"/>
              </a:solidFill>
              <a:latin typeface="Century Gothic"/>
              <a:cs typeface="Arial"/>
            </a:endParaRPr>
          </a:p>
          <a:p>
            <a:pPr marL="0" indent="0">
              <a:lnSpc>
                <a:spcPct val="120000"/>
              </a:lnSpc>
              <a:buNone/>
            </a:pPr>
            <a:br>
              <a:rPr lang="en-US" sz="2800" dirty="0">
                <a:latin typeface="Century Gothic"/>
                <a:cs typeface="Arial"/>
              </a:rPr>
            </a:br>
            <a:endParaRPr lang="en-US" sz="2800" dirty="0">
              <a:latin typeface="Century Gothic"/>
              <a:cs typeface="Arial"/>
            </a:endParaRPr>
          </a:p>
        </p:txBody>
      </p:sp>
      <p:sp>
        <p:nvSpPr>
          <p:cNvPr id="3" name="TextBox 2">
            <a:extLst>
              <a:ext uri="{FF2B5EF4-FFF2-40B4-BE49-F238E27FC236}">
                <a16:creationId xmlns:a16="http://schemas.microsoft.com/office/drawing/2014/main" id="{B843C0C8-2E80-4A00-8FE9-DD73BB168080}"/>
              </a:ext>
            </a:extLst>
          </p:cNvPr>
          <p:cNvSpPr txBox="1"/>
          <p:nvPr/>
        </p:nvSpPr>
        <p:spPr>
          <a:xfrm>
            <a:off x="8441072" y="275001"/>
            <a:ext cx="4109544" cy="461665"/>
          </a:xfrm>
          <a:prstGeom prst="rect">
            <a:avLst/>
          </a:prstGeom>
          <a:noFill/>
        </p:spPr>
        <p:txBody>
          <a:bodyPr wrap="square" lIns="91440" tIns="45720" rIns="91440" bIns="45720" rtlCol="0" anchor="t">
            <a:spAutoFit/>
          </a:bodyPr>
          <a:lstStyle/>
          <a:p>
            <a:r>
              <a:rPr lang="en-US" sz="2400" b="1" i="1" dirty="0">
                <a:latin typeface="Century Gothic" panose="020B0502020202020204" pitchFamily="34" charset="0"/>
                <a:cs typeface="Segoe UI"/>
              </a:rPr>
              <a:t>Luke 21:25-28, 34-36</a:t>
            </a:r>
          </a:p>
        </p:txBody>
      </p:sp>
      <p:grpSp>
        <p:nvGrpSpPr>
          <p:cNvPr id="6" name="Group 5">
            <a:extLst>
              <a:ext uri="{FF2B5EF4-FFF2-40B4-BE49-F238E27FC236}">
                <a16:creationId xmlns:a16="http://schemas.microsoft.com/office/drawing/2014/main" id="{543B6994-2C10-6B42-8D44-5312D8E35403}"/>
              </a:ext>
            </a:extLst>
          </p:cNvPr>
          <p:cNvGrpSpPr/>
          <p:nvPr/>
        </p:nvGrpSpPr>
        <p:grpSpPr>
          <a:xfrm>
            <a:off x="9114048" y="5970548"/>
            <a:ext cx="7221092" cy="718457"/>
            <a:chOff x="344402" y="5598515"/>
            <a:chExt cx="7221092" cy="718457"/>
          </a:xfrm>
        </p:grpSpPr>
        <p:sp>
          <p:nvSpPr>
            <p:cNvPr id="7" name="Rectangle 6">
              <a:extLst>
                <a:ext uri="{FF2B5EF4-FFF2-40B4-BE49-F238E27FC236}">
                  <a16:creationId xmlns:a16="http://schemas.microsoft.com/office/drawing/2014/main" id="{0A072B9C-E184-0244-BB43-DBA58811F855}"/>
                </a:ext>
              </a:extLst>
            </p:cNvPr>
            <p:cNvSpPr/>
            <p:nvPr/>
          </p:nvSpPr>
          <p:spPr>
            <a:xfrm>
              <a:off x="1061635" y="5793752"/>
              <a:ext cx="6503859" cy="523220"/>
            </a:xfrm>
            <a:prstGeom prst="rect">
              <a:avLst/>
            </a:prstGeom>
          </p:spPr>
          <p:txBody>
            <a:bodyPr wrap="square" lIns="91440" tIns="45720" rIns="91440" bIns="45720" anchor="t">
              <a:spAutoFit/>
            </a:bodyPr>
            <a:lstStyle/>
            <a:p>
              <a:r>
                <a:rPr lang="en-GB" sz="2800" b="1" i="1" dirty="0">
                  <a:solidFill>
                    <a:srgbClr val="A1C60F"/>
                  </a:solidFill>
                  <a:latin typeface="Century Gothic"/>
                  <a:cs typeface="Arial"/>
                </a:rPr>
                <a:t>Word</a:t>
              </a:r>
              <a:endParaRPr lang="en-GB" sz="2800" b="1" dirty="0">
                <a:solidFill>
                  <a:srgbClr val="A1C60F"/>
                </a:solidFill>
                <a:latin typeface="Century Gothic" panose="020B0502020202020204" pitchFamily="34" charset="0"/>
                <a:cs typeface="Arial" panose="020B0604020202020204" pitchFamily="34" charset="0"/>
              </a:endParaRPr>
            </a:p>
          </p:txBody>
        </p:sp>
        <p:pic>
          <p:nvPicPr>
            <p:cNvPr id="8" name="Graphic 13" descr="Open Book">
              <a:extLst>
                <a:ext uri="{FF2B5EF4-FFF2-40B4-BE49-F238E27FC236}">
                  <a16:creationId xmlns:a16="http://schemas.microsoft.com/office/drawing/2014/main" id="{B30804C5-4B79-924F-B12E-DF285BD3D9B4}"/>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02" y="5598515"/>
              <a:ext cx="717233" cy="718457"/>
            </a:xfrm>
            <a:prstGeom prst="rect">
              <a:avLst/>
            </a:prstGeom>
          </p:spPr>
        </p:pic>
      </p:grpSp>
      <p:sp>
        <p:nvSpPr>
          <p:cNvPr id="9" name="TextBox 8">
            <a:extLst>
              <a:ext uri="{FF2B5EF4-FFF2-40B4-BE49-F238E27FC236}">
                <a16:creationId xmlns:a16="http://schemas.microsoft.com/office/drawing/2014/main" id="{08C63BF5-DA15-450E-A230-53781DAF323D}"/>
              </a:ext>
            </a:extLst>
          </p:cNvPr>
          <p:cNvSpPr txBox="1"/>
          <p:nvPr/>
        </p:nvSpPr>
        <p:spPr>
          <a:xfrm>
            <a:off x="515543" y="1066820"/>
            <a:ext cx="11157800" cy="5262979"/>
          </a:xfrm>
          <a:prstGeom prst="rect">
            <a:avLst/>
          </a:prstGeom>
          <a:noFill/>
        </p:spPr>
        <p:txBody>
          <a:bodyPr wrap="square" lIns="91440" tIns="45720" rIns="91440" bIns="45720" anchor="t">
            <a:spAutoFit/>
          </a:bodyPr>
          <a:lstStyle/>
          <a:p>
            <a:pPr marL="0" indent="0">
              <a:buNone/>
            </a:pPr>
            <a:r>
              <a:rPr lang="en-US" sz="2400" dirty="0">
                <a:latin typeface="Century Gothic"/>
                <a:cs typeface="Arial"/>
              </a:rPr>
              <a:t>“There will be strange things happening to the sun, the moon, and the stars. On earth, whole countries will be in despair, afraid of the roar of the sea and the raging tides. People will faint from fear as they wait for what is coming over the whole earth, for the powers in space will be driven from their courses. Then the Son of Man will appear, coming in a cloud with great power and glory. When these things begin to happen, stand up and raise your heads, because your salvation is near.”</a:t>
            </a:r>
          </a:p>
          <a:p>
            <a:pPr marL="0" indent="0">
              <a:buNone/>
            </a:pPr>
            <a:endParaRPr lang="en-US" sz="2400" dirty="0">
              <a:latin typeface="Century Gothic"/>
              <a:cs typeface="Arial"/>
            </a:endParaRPr>
          </a:p>
          <a:p>
            <a:pPr marL="0" indent="0">
              <a:buNone/>
            </a:pPr>
            <a:r>
              <a:rPr lang="en-US" sz="2400" dirty="0">
                <a:latin typeface="Century Gothic"/>
                <a:cs typeface="Arial"/>
              </a:rPr>
              <a:t>“Be on your guard. Don’t let yourselves become occupied with too much feasting and drinking and with the worries of this life, or that Day may suddenly catch you like a trap. For it will come upon all people everywhere on earth. Be on the alert and pray always that you will have the strength to go safely through all those things that will happen and to stand before the Son of Man.”</a:t>
            </a:r>
          </a:p>
        </p:txBody>
      </p:sp>
    </p:spTree>
    <p:extLst>
      <p:ext uri="{BB962C8B-B14F-4D97-AF65-F5344CB8AC3E}">
        <p14:creationId xmlns:p14="http://schemas.microsoft.com/office/powerpoint/2010/main" val="248878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1EF81-DB0B-F940-A522-72216D690198}"/>
              </a:ext>
            </a:extLst>
          </p:cNvPr>
          <p:cNvSpPr>
            <a:spLocks noGrp="1"/>
          </p:cNvSpPr>
          <p:nvPr>
            <p:ph idx="1"/>
          </p:nvPr>
        </p:nvSpPr>
        <p:spPr>
          <a:xfrm>
            <a:off x="617342" y="1746920"/>
            <a:ext cx="7673218" cy="923330"/>
          </a:xfrm>
        </p:spPr>
        <p:txBody>
          <a:bodyPr vert="horz" wrap="square" lIns="91440" tIns="45720" rIns="91440" bIns="45720" rtlCol="0" anchor="t">
            <a:spAutoFit/>
          </a:bodyPr>
          <a:lstStyle/>
          <a:p>
            <a:pPr marL="0" indent="0">
              <a:buNone/>
            </a:pPr>
            <a:endParaRPr lang="en-GB" sz="2400" dirty="0">
              <a:solidFill>
                <a:schemeClr val="tx1"/>
              </a:solidFill>
              <a:latin typeface="Century Gothic" panose="020B0502020202020204" pitchFamily="34" charset="0"/>
            </a:endParaRPr>
          </a:p>
          <a:p>
            <a:pPr algn="just">
              <a:buNone/>
            </a:pPr>
            <a:endParaRPr lang="en-US" dirty="0">
              <a:latin typeface="Century Gothic"/>
              <a:ea typeface="+mn-lt"/>
              <a:cs typeface="+mn-lt"/>
            </a:endParaRPr>
          </a:p>
        </p:txBody>
      </p:sp>
      <p:grpSp>
        <p:nvGrpSpPr>
          <p:cNvPr id="4" name="Group 3">
            <a:extLst>
              <a:ext uri="{FF2B5EF4-FFF2-40B4-BE49-F238E27FC236}">
                <a16:creationId xmlns:a16="http://schemas.microsoft.com/office/drawing/2014/main" id="{6DBD4C91-A496-624F-8468-8A64F0062560}"/>
              </a:ext>
            </a:extLst>
          </p:cNvPr>
          <p:cNvGrpSpPr/>
          <p:nvPr/>
        </p:nvGrpSpPr>
        <p:grpSpPr>
          <a:xfrm>
            <a:off x="8611770" y="6091096"/>
            <a:ext cx="3440070" cy="672205"/>
            <a:chOff x="263250" y="5650540"/>
            <a:chExt cx="3832500" cy="717055"/>
          </a:xfrm>
        </p:grpSpPr>
        <p:pic>
          <p:nvPicPr>
            <p:cNvPr id="5" name="Graphic 16" descr="Heart">
              <a:extLst>
                <a:ext uri="{FF2B5EF4-FFF2-40B4-BE49-F238E27FC236}">
                  <a16:creationId xmlns:a16="http://schemas.microsoft.com/office/drawing/2014/main" id="{4D98E368-1CE9-FD4F-872C-B9B1D9A3587D}"/>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3250" y="5650540"/>
              <a:ext cx="870065" cy="689455"/>
            </a:xfrm>
            <a:prstGeom prst="rect">
              <a:avLst/>
            </a:prstGeom>
          </p:spPr>
        </p:pic>
        <p:sp>
          <p:nvSpPr>
            <p:cNvPr id="6" name="Rectangle 5">
              <a:extLst>
                <a:ext uri="{FF2B5EF4-FFF2-40B4-BE49-F238E27FC236}">
                  <a16:creationId xmlns:a16="http://schemas.microsoft.com/office/drawing/2014/main" id="{D4A84882-145D-4347-9304-DFF61E872648}"/>
                </a:ext>
              </a:extLst>
            </p:cNvPr>
            <p:cNvSpPr/>
            <p:nvPr/>
          </p:nvSpPr>
          <p:spPr>
            <a:xfrm>
              <a:off x="999965" y="5809465"/>
              <a:ext cx="3095785" cy="558130"/>
            </a:xfrm>
            <a:prstGeom prst="rect">
              <a:avLst/>
            </a:prstGeom>
          </p:spPr>
          <p:txBody>
            <a:bodyPr wrap="square" lIns="91440" tIns="45720" rIns="91440" bIns="45720" anchor="t">
              <a:spAutoFit/>
            </a:bodyPr>
            <a:lstStyle/>
            <a:p>
              <a:r>
                <a:rPr lang="en-GB" sz="2800" b="1" i="1" dirty="0">
                  <a:solidFill>
                    <a:srgbClr val="C51B8A"/>
                  </a:solidFill>
                  <a:latin typeface="Century Gothic"/>
                  <a:cs typeface="Arial"/>
                </a:rPr>
                <a:t>Respond</a:t>
              </a:r>
              <a:endParaRPr lang="en-GB" sz="2800" b="1" dirty="0">
                <a:solidFill>
                  <a:srgbClr val="C51B8A"/>
                </a:solidFill>
                <a:latin typeface="Century Gothic" panose="020B0502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C470F02D-09CE-4645-9868-E10538A4114C}"/>
              </a:ext>
            </a:extLst>
          </p:cNvPr>
          <p:cNvSpPr/>
          <p:nvPr/>
        </p:nvSpPr>
        <p:spPr>
          <a:xfrm>
            <a:off x="6101726" y="1170394"/>
            <a:ext cx="5940774" cy="3785652"/>
          </a:xfrm>
          <a:prstGeom prst="rect">
            <a:avLst/>
          </a:prstGeom>
        </p:spPr>
        <p:txBody>
          <a:bodyPr wrap="square" lIns="91440" tIns="45720" rIns="91440" bIns="45720" anchor="t">
            <a:spAutoFit/>
          </a:bodyPr>
          <a:lstStyle/>
          <a:p>
            <a:r>
              <a:rPr lang="en-GB" sz="2400" b="1" dirty="0">
                <a:latin typeface="Century Gothic"/>
                <a:cs typeface="Segoe UI"/>
              </a:rPr>
              <a:t>What do you remember from the Gospel reading? </a:t>
            </a:r>
            <a:endParaRPr lang="en-US" sz="2400" b="1" dirty="0">
              <a:latin typeface="Century Gothic"/>
              <a:cs typeface="Segoe UI"/>
            </a:endParaRPr>
          </a:p>
          <a:p>
            <a:endParaRPr lang="en-US" sz="2400" dirty="0">
              <a:latin typeface="Century Gothic" panose="020B0502020202020204" pitchFamily="34" charset="0"/>
            </a:endParaRPr>
          </a:p>
          <a:p>
            <a:r>
              <a:rPr lang="en-US" sz="2400" dirty="0">
                <a:latin typeface="Century Gothic" panose="020B0502020202020204" pitchFamily="34" charset="0"/>
              </a:rPr>
              <a:t>Jesus is talking about when he will come again. Can you remember what he said to his disciples? </a:t>
            </a:r>
          </a:p>
          <a:p>
            <a:endParaRPr lang="en-US" sz="2400" dirty="0">
              <a:latin typeface="Century Gothic" panose="020B0502020202020204" pitchFamily="34" charset="0"/>
            </a:endParaRPr>
          </a:p>
          <a:p>
            <a:r>
              <a:rPr lang="en-US" sz="2400" dirty="0">
                <a:latin typeface="Century Gothic"/>
              </a:rPr>
              <a:t>Jesus says that he will come again in a cloud with power and great glory. Do we know when Jesus will come again?</a:t>
            </a:r>
          </a:p>
        </p:txBody>
      </p:sp>
      <p:pic>
        <p:nvPicPr>
          <p:cNvPr id="2" name="Picture 1" descr="Child looking through window">
            <a:extLst>
              <a:ext uri="{FF2B5EF4-FFF2-40B4-BE49-F238E27FC236}">
                <a16:creationId xmlns:a16="http://schemas.microsoft.com/office/drawing/2014/main" id="{3EB61645-FF0A-952C-6DFB-89174618A12E}"/>
              </a:ext>
            </a:extLst>
          </p:cNvPr>
          <p:cNvPicPr>
            <a:picLocks noChangeAspect="1"/>
          </p:cNvPicPr>
          <p:nvPr/>
        </p:nvPicPr>
        <p:blipFill>
          <a:blip r:embed="rId5"/>
          <a:stretch>
            <a:fillRect/>
          </a:stretch>
        </p:blipFill>
        <p:spPr>
          <a:xfrm>
            <a:off x="618226" y="1344283"/>
            <a:ext cx="5161472" cy="3436189"/>
          </a:xfrm>
          <a:prstGeom prst="rect">
            <a:avLst/>
          </a:prstGeom>
        </p:spPr>
      </p:pic>
      <p:sp>
        <p:nvSpPr>
          <p:cNvPr id="9" name="TextBox 8">
            <a:extLst>
              <a:ext uri="{FF2B5EF4-FFF2-40B4-BE49-F238E27FC236}">
                <a16:creationId xmlns:a16="http://schemas.microsoft.com/office/drawing/2014/main" id="{8A0EC098-0CB7-5FD9-DD2C-BB16655F6538}"/>
              </a:ext>
            </a:extLst>
          </p:cNvPr>
          <p:cNvSpPr txBox="1"/>
          <p:nvPr/>
        </p:nvSpPr>
        <p:spPr>
          <a:xfrm>
            <a:off x="480204" y="5230483"/>
            <a:ext cx="11235424" cy="859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rPr>
              <a:t>Even though we do not know the exact time when Jesus will come again, he says that we need to be ready. We have to wait and watch for him.</a:t>
            </a:r>
            <a:endParaRPr lang="en-US" dirty="0"/>
          </a:p>
        </p:txBody>
      </p:sp>
    </p:spTree>
    <p:extLst>
      <p:ext uri="{BB962C8B-B14F-4D97-AF65-F5344CB8AC3E}">
        <p14:creationId xmlns:p14="http://schemas.microsoft.com/office/powerpoint/2010/main" val="4346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FE98A7-E82F-4C03-B7F9-20C87BA1862A}"/>
              </a:ext>
            </a:extLst>
          </p:cNvPr>
          <p:cNvSpPr txBox="1"/>
          <p:nvPr/>
        </p:nvSpPr>
        <p:spPr>
          <a:xfrm>
            <a:off x="818922" y="1461656"/>
            <a:ext cx="5738266" cy="5632311"/>
          </a:xfrm>
          <a:prstGeom prst="rect">
            <a:avLst/>
          </a:prstGeom>
          <a:noFill/>
        </p:spPr>
        <p:txBody>
          <a:bodyPr wrap="square" lIns="91440" tIns="45720" rIns="91440" bIns="45720" anchor="t">
            <a:spAutoFit/>
          </a:bodyPr>
          <a:lstStyle/>
          <a:p>
            <a:r>
              <a:rPr lang="en-US" sz="2400" dirty="0">
                <a:latin typeface="Century Gothic"/>
              </a:rPr>
              <a:t>What’s the most exciting thing you’ve ever had to wait for? Was it the visit of a friend or family member? Was it for a special treat? </a:t>
            </a:r>
            <a:endParaRPr lang="en-US">
              <a:latin typeface="Arial" panose="020B0604020202020204"/>
              <a:cs typeface="Arial" panose="020B0604020202020204"/>
            </a:endParaRPr>
          </a:p>
          <a:p>
            <a:endParaRPr lang="en-US" sz="2400" dirty="0">
              <a:latin typeface="Century Gothic"/>
            </a:endParaRPr>
          </a:p>
          <a:p>
            <a:r>
              <a:rPr lang="en-US" sz="2400" dirty="0">
                <a:latin typeface="Century Gothic"/>
              </a:rPr>
              <a:t>How did it feel while you were waiting? Did the time go quickly or slowly? What did you do while you were waiting?</a:t>
            </a:r>
            <a:endParaRPr lang="en-US">
              <a:cs typeface="Arial"/>
            </a:endParaRPr>
          </a:p>
          <a:p>
            <a:endParaRPr lang="en-US" sz="2400" dirty="0">
              <a:latin typeface="Century Gothic" panose="020B0502020202020204" pitchFamily="34" charset="0"/>
            </a:endParaRPr>
          </a:p>
          <a:p>
            <a:r>
              <a:rPr lang="en-US" sz="2400" dirty="0">
                <a:latin typeface="Century Gothic"/>
              </a:rPr>
              <a:t>Waiting is not easy, is it? Especially if we don’t know when the thing or the person we are waiting for will arrive. </a:t>
            </a:r>
          </a:p>
          <a:p>
            <a:endParaRPr lang="en-US" sz="2400" dirty="0">
              <a:latin typeface="Century Gothic" panose="020B0502020202020204" pitchFamily="34" charset="0"/>
            </a:endParaRPr>
          </a:p>
          <a:p>
            <a:endParaRPr lang="en-US" sz="2400" dirty="0">
              <a:latin typeface="Century Gothic" panose="020B0502020202020204" pitchFamily="34" charset="0"/>
            </a:endParaRPr>
          </a:p>
        </p:txBody>
      </p:sp>
      <p:pic>
        <p:nvPicPr>
          <p:cNvPr id="2" name="Picture 1" descr="A child holding a clock&#10;&#10;Description automatically generated">
            <a:extLst>
              <a:ext uri="{FF2B5EF4-FFF2-40B4-BE49-F238E27FC236}">
                <a16:creationId xmlns:a16="http://schemas.microsoft.com/office/drawing/2014/main" id="{65ABBDD5-8C6F-D3F3-2568-A63FC019AC1A}"/>
              </a:ext>
            </a:extLst>
          </p:cNvPr>
          <p:cNvPicPr>
            <a:picLocks noChangeAspect="1"/>
          </p:cNvPicPr>
          <p:nvPr/>
        </p:nvPicPr>
        <p:blipFill>
          <a:blip r:embed="rId3">
            <a:extLst>
              <a:ext uri="{837473B0-CC2E-450A-ABE3-18F120FF3D39}">
                <a1611:picAttrSrcUrl xmlns:a1611="http://schemas.microsoft.com/office/drawing/2016/11/main" r:id="rId4"/>
              </a:ext>
            </a:extLst>
          </a:blip>
          <a:srcRect l="21810" t="272" r="9707" b="-5273"/>
          <a:stretch/>
        </p:blipFill>
        <p:spPr>
          <a:xfrm>
            <a:off x="7083545" y="1271124"/>
            <a:ext cx="4240025" cy="5560813"/>
          </a:xfrm>
          <a:prstGeom prst="rect">
            <a:avLst/>
          </a:prstGeom>
        </p:spPr>
      </p:pic>
    </p:spTree>
    <p:extLst>
      <p:ext uri="{BB962C8B-B14F-4D97-AF65-F5344CB8AC3E}">
        <p14:creationId xmlns:p14="http://schemas.microsoft.com/office/powerpoint/2010/main" val="244516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6B331-D8B4-F02A-E2C6-B0ACFA024C13}"/>
              </a:ext>
            </a:extLst>
          </p:cNvPr>
          <p:cNvSpPr>
            <a:spLocks noGrp="1"/>
          </p:cNvSpPr>
          <p:nvPr>
            <p:ph idx="1"/>
          </p:nvPr>
        </p:nvSpPr>
        <p:spPr>
          <a:xfrm>
            <a:off x="416909" y="1713451"/>
            <a:ext cx="5266017" cy="3913710"/>
          </a:xfrm>
        </p:spPr>
        <p:txBody>
          <a:bodyPr vert="horz" wrap="square" lIns="91440" tIns="45720" rIns="91440" bIns="45720" rtlCol="0" anchor="t">
            <a:spAutoFit/>
          </a:bodyPr>
          <a:lstStyle/>
          <a:p>
            <a:pPr marL="0" indent="0">
              <a:buNone/>
            </a:pPr>
            <a:r>
              <a:rPr lang="en-US" sz="2400" dirty="0">
                <a:solidFill>
                  <a:srgbClr val="000000"/>
                </a:solidFill>
                <a:latin typeface="Century Gothic"/>
              </a:rPr>
              <a:t>We do not know when Jesus will come again, but in today’s gospel, Jesus tells us to pray and to watch how we behave while we are waiting. This is so that we will be ready when he comes. </a:t>
            </a:r>
            <a:endParaRPr lang="en-US" dirty="0">
              <a:latin typeface="Arial" panose="020B0604020202020204"/>
              <a:cs typeface="Arial" panose="020B0604020202020204"/>
            </a:endParaRPr>
          </a:p>
          <a:p>
            <a:pPr marL="0" indent="0">
              <a:buNone/>
            </a:pPr>
            <a:r>
              <a:rPr lang="en-US" sz="2400" dirty="0">
                <a:solidFill>
                  <a:srgbClr val="000000"/>
                </a:solidFill>
                <a:latin typeface="Century Gothic"/>
              </a:rPr>
              <a:t>How do you think Jesus wants us to behave? How do you think he would like us to treat other people both here and around the world? </a:t>
            </a:r>
            <a:endParaRPr lang="en-US">
              <a:cs typeface="Arial" panose="020B0604020202020204"/>
            </a:endParaRPr>
          </a:p>
        </p:txBody>
      </p:sp>
      <p:pic>
        <p:nvPicPr>
          <p:cNvPr id="2" name="Picture 1" descr="Two women holding up a large eye&#10;&#10;Description automatically generated">
            <a:extLst>
              <a:ext uri="{FF2B5EF4-FFF2-40B4-BE49-F238E27FC236}">
                <a16:creationId xmlns:a16="http://schemas.microsoft.com/office/drawing/2014/main" id="{42723EBC-C11D-D081-159C-51BF8D2EF973}"/>
              </a:ext>
            </a:extLst>
          </p:cNvPr>
          <p:cNvPicPr>
            <a:picLocks noChangeAspect="1"/>
          </p:cNvPicPr>
          <p:nvPr/>
        </p:nvPicPr>
        <p:blipFill>
          <a:blip r:embed="rId3"/>
          <a:stretch>
            <a:fillRect/>
          </a:stretch>
        </p:blipFill>
        <p:spPr>
          <a:xfrm>
            <a:off x="5716292" y="1229532"/>
            <a:ext cx="6209654" cy="4657240"/>
          </a:xfrm>
          <a:prstGeom prst="rect">
            <a:avLst/>
          </a:prstGeom>
        </p:spPr>
      </p:pic>
    </p:spTree>
    <p:extLst>
      <p:ext uri="{BB962C8B-B14F-4D97-AF65-F5344CB8AC3E}">
        <p14:creationId xmlns:p14="http://schemas.microsoft.com/office/powerpoint/2010/main" val="297841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BC7F77-ADB3-4E83-9146-641D0595FD5F}"/>
              </a:ext>
            </a:extLst>
          </p:cNvPr>
          <p:cNvSpPr txBox="1"/>
          <p:nvPr/>
        </p:nvSpPr>
        <p:spPr>
          <a:xfrm>
            <a:off x="590971" y="1131100"/>
            <a:ext cx="7677140" cy="6001643"/>
          </a:xfrm>
          <a:prstGeom prst="rect">
            <a:avLst/>
          </a:prstGeom>
          <a:noFill/>
        </p:spPr>
        <p:txBody>
          <a:bodyPr wrap="square" lIns="91440" tIns="45720" rIns="91440" bIns="45720" anchor="t">
            <a:spAutoFit/>
          </a:bodyPr>
          <a:lstStyle/>
          <a:p>
            <a:r>
              <a:rPr lang="en-US" sz="2400" dirty="0">
                <a:latin typeface="Century Gothic"/>
              </a:rPr>
              <a:t>Jesus asks us to love one another and to treat other people as we want to be treated. This is whether they’re in our own family or on the other side of the world. </a:t>
            </a:r>
          </a:p>
          <a:p>
            <a:endParaRPr lang="en-US" sz="2400" dirty="0">
              <a:latin typeface="Century Gothic" panose="020B0502020202020204" pitchFamily="34" charset="0"/>
            </a:endParaRPr>
          </a:p>
          <a:p>
            <a:r>
              <a:rPr lang="en-US" sz="2400" dirty="0">
                <a:latin typeface="Century Gothic" panose="020B0502020202020204" pitchFamily="34" charset="0"/>
              </a:rPr>
              <a:t>What will you do this week, so that you can try to be ready when Jesus comes again?</a:t>
            </a:r>
          </a:p>
          <a:p>
            <a:endParaRPr lang="en-US" sz="2400" dirty="0">
              <a:latin typeface="Century Gothic" panose="020B0502020202020204" pitchFamily="34" charset="0"/>
            </a:endParaRPr>
          </a:p>
          <a:p>
            <a:r>
              <a:rPr lang="en-US" sz="2400" dirty="0">
                <a:latin typeface="Century Gothic" panose="020B0502020202020204" pitchFamily="34" charset="0"/>
              </a:rPr>
              <a:t>The other thing that is special about waiting for Jesus during Advent is hope. We have hope that Jesus will one day come again and make all things new. We have hope because of his birth long ago in a stable in Bethlehem, when he came to show all people God’s love for us.</a:t>
            </a:r>
          </a:p>
          <a:p>
            <a:endParaRPr lang="en-US" sz="2400" dirty="0">
              <a:latin typeface="Century Gothic" panose="020B0502020202020204" pitchFamily="34" charset="0"/>
            </a:endParaRPr>
          </a:p>
          <a:p>
            <a:endParaRPr lang="en-US" sz="2400" dirty="0">
              <a:latin typeface="Century Gothic" panose="020B0502020202020204" pitchFamily="34" charset="0"/>
            </a:endParaRPr>
          </a:p>
        </p:txBody>
      </p:sp>
      <p:pic>
        <p:nvPicPr>
          <p:cNvPr id="6" name="Picture 5" descr="Bethlehem Star Free Stock Photo - Public Domain Pictures">
            <a:extLst>
              <a:ext uri="{FF2B5EF4-FFF2-40B4-BE49-F238E27FC236}">
                <a16:creationId xmlns:a16="http://schemas.microsoft.com/office/drawing/2014/main" id="{0AB1BAD0-6C99-91A4-5FD4-A49B2E6C9865}"/>
              </a:ext>
            </a:extLst>
          </p:cNvPr>
          <p:cNvPicPr>
            <a:picLocks noChangeAspect="1"/>
          </p:cNvPicPr>
          <p:nvPr/>
        </p:nvPicPr>
        <p:blipFill>
          <a:blip r:embed="rId3"/>
          <a:stretch>
            <a:fillRect/>
          </a:stretch>
        </p:blipFill>
        <p:spPr>
          <a:xfrm>
            <a:off x="8616433" y="1711790"/>
            <a:ext cx="3096715" cy="3770220"/>
          </a:xfrm>
          <a:prstGeom prst="rect">
            <a:avLst/>
          </a:prstGeom>
        </p:spPr>
      </p:pic>
    </p:spTree>
    <p:extLst>
      <p:ext uri="{BB962C8B-B14F-4D97-AF65-F5344CB8AC3E}">
        <p14:creationId xmlns:p14="http://schemas.microsoft.com/office/powerpoint/2010/main" val="2857745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4508CC-D1B4-405F-B1BF-835250692F4D}"/>
              </a:ext>
            </a:extLst>
          </p:cNvPr>
          <p:cNvSpPr>
            <a:spLocks noGrp="1"/>
          </p:cNvSpPr>
          <p:nvPr>
            <p:ph idx="1"/>
          </p:nvPr>
        </p:nvSpPr>
        <p:spPr>
          <a:xfrm>
            <a:off x="481526" y="1206745"/>
            <a:ext cx="5452174" cy="3939540"/>
          </a:xfrm>
        </p:spPr>
        <p:txBody>
          <a:bodyPr vert="horz" wrap="square" lIns="91440" tIns="45720" rIns="91440" bIns="45720" rtlCol="0" anchor="t">
            <a:spAutoFit/>
          </a:bodyPr>
          <a:lstStyle/>
          <a:p>
            <a:pPr marL="0" indent="0">
              <a:buNone/>
            </a:pPr>
            <a:r>
              <a:rPr lang="en-US" sz="2400" dirty="0">
                <a:solidFill>
                  <a:schemeClr val="tx1"/>
                </a:solidFill>
                <a:latin typeface="Century Gothic"/>
              </a:rPr>
              <a:t>Hope is not just a wish for good things to come in the future. It also changes the way that we feel and think and act.</a:t>
            </a:r>
            <a:endParaRPr lang="en-US" dirty="0">
              <a:solidFill>
                <a:schemeClr val="tx1"/>
              </a:solidFill>
            </a:endParaRPr>
          </a:p>
          <a:p>
            <a:pPr marL="0" indent="0">
              <a:buNone/>
            </a:pPr>
            <a:r>
              <a:rPr lang="en-US" sz="2400" dirty="0">
                <a:solidFill>
                  <a:schemeClr val="tx1"/>
                </a:solidFill>
                <a:latin typeface="Century Gothic"/>
              </a:rPr>
              <a:t>When things are hard, if we have hope that they will get better in the future, that helps us to keep trying and working to change things. And this then often leads to the difficult situation getting better. </a:t>
            </a:r>
          </a:p>
        </p:txBody>
      </p:sp>
      <p:pic>
        <p:nvPicPr>
          <p:cNvPr id="2" name="Picture 1" descr="Couple standing outdoors, wearing coats and gloves, holding hands">
            <a:extLst>
              <a:ext uri="{FF2B5EF4-FFF2-40B4-BE49-F238E27FC236}">
                <a16:creationId xmlns:a16="http://schemas.microsoft.com/office/drawing/2014/main" id="{FD0A8915-1277-A78D-7532-3860DC4668C2}"/>
              </a:ext>
            </a:extLst>
          </p:cNvPr>
          <p:cNvPicPr>
            <a:picLocks noChangeAspect="1"/>
          </p:cNvPicPr>
          <p:nvPr/>
        </p:nvPicPr>
        <p:blipFill>
          <a:blip r:embed="rId3"/>
          <a:stretch>
            <a:fillRect/>
          </a:stretch>
        </p:blipFill>
        <p:spPr>
          <a:xfrm>
            <a:off x="6091316" y="1207489"/>
            <a:ext cx="5905500" cy="3943350"/>
          </a:xfrm>
          <a:prstGeom prst="rect">
            <a:avLst/>
          </a:prstGeom>
        </p:spPr>
      </p:pic>
      <p:sp>
        <p:nvSpPr>
          <p:cNvPr id="4" name="TextBox 3">
            <a:extLst>
              <a:ext uri="{FF2B5EF4-FFF2-40B4-BE49-F238E27FC236}">
                <a16:creationId xmlns:a16="http://schemas.microsoft.com/office/drawing/2014/main" id="{B7DC4FC1-BD3E-13B4-CD18-3CA64F0E97C7}"/>
              </a:ext>
            </a:extLst>
          </p:cNvPr>
          <p:cNvSpPr txBox="1"/>
          <p:nvPr/>
        </p:nvSpPr>
        <p:spPr>
          <a:xfrm>
            <a:off x="487410" y="5283044"/>
            <a:ext cx="1151084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rPr>
              <a:t>We can share hope with others, by being with them in difficult times, by giving them a smile or a hug, or by helping them when something is hard. </a:t>
            </a:r>
          </a:p>
          <a:p>
            <a:pPr algn="l"/>
            <a:endParaRPr lang="en-US" dirty="0">
              <a:cs typeface="Arial"/>
            </a:endParaRPr>
          </a:p>
        </p:txBody>
      </p:sp>
    </p:spTree>
    <p:extLst>
      <p:ext uri="{BB962C8B-B14F-4D97-AF65-F5344CB8AC3E}">
        <p14:creationId xmlns:p14="http://schemas.microsoft.com/office/powerpoint/2010/main" val="3560291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D7606-9C88-D591-FDD6-41BACEA52451}"/>
              </a:ext>
            </a:extLst>
          </p:cNvPr>
          <p:cNvSpPr>
            <a:spLocks noGrp="1"/>
          </p:cNvSpPr>
          <p:nvPr>
            <p:ph idx="1"/>
          </p:nvPr>
        </p:nvSpPr>
        <p:spPr>
          <a:xfrm>
            <a:off x="265980" y="2178866"/>
            <a:ext cx="3878565" cy="3508653"/>
          </a:xfrm>
        </p:spPr>
        <p:txBody>
          <a:bodyPr vert="horz" wrap="square" lIns="91440" tIns="45720" rIns="91440" bIns="45720" rtlCol="0" anchor="t">
            <a:spAutoFit/>
          </a:bodyPr>
          <a:lstStyle/>
          <a:p>
            <a:pPr marL="0" indent="0">
              <a:buNone/>
            </a:pPr>
            <a:r>
              <a:rPr lang="en-US" sz="2400" dirty="0">
                <a:solidFill>
                  <a:schemeClr val="tx1"/>
                </a:solidFill>
                <a:latin typeface="Century Gothic"/>
              </a:rPr>
              <a:t>CAFOD is part of a big Church network that helps to bring hope to people all around the world. CAFOD works with them to build a better future for themselves and for their families.</a:t>
            </a:r>
            <a:endParaRPr lang="en-US">
              <a:solidFill>
                <a:schemeClr val="tx1"/>
              </a:solidFill>
            </a:endParaRPr>
          </a:p>
          <a:p>
            <a:endParaRPr lang="en-US" dirty="0">
              <a:cs typeface="Arial"/>
            </a:endParaRPr>
          </a:p>
        </p:txBody>
      </p:sp>
      <p:pic>
        <p:nvPicPr>
          <p:cNvPr id="5" name="Picture 4" descr="A group of children wearing reflective vests holding signs&#10;&#10;Description automatically generated">
            <a:extLst>
              <a:ext uri="{FF2B5EF4-FFF2-40B4-BE49-F238E27FC236}">
                <a16:creationId xmlns:a16="http://schemas.microsoft.com/office/drawing/2014/main" id="{84B38B4E-3462-464E-7CCD-223800ADA7E5}"/>
              </a:ext>
            </a:extLst>
          </p:cNvPr>
          <p:cNvPicPr>
            <a:picLocks noChangeAspect="1"/>
          </p:cNvPicPr>
          <p:nvPr/>
        </p:nvPicPr>
        <p:blipFill>
          <a:blip r:embed="rId3"/>
          <a:stretch>
            <a:fillRect/>
          </a:stretch>
        </p:blipFill>
        <p:spPr>
          <a:xfrm>
            <a:off x="4346406" y="1463673"/>
            <a:ext cx="7407639" cy="4938425"/>
          </a:xfrm>
          <a:prstGeom prst="rect">
            <a:avLst/>
          </a:prstGeom>
        </p:spPr>
      </p:pic>
    </p:spTree>
    <p:extLst>
      <p:ext uri="{BB962C8B-B14F-4D97-AF65-F5344CB8AC3E}">
        <p14:creationId xmlns:p14="http://schemas.microsoft.com/office/powerpoint/2010/main" val="2913309614"/>
      </p:ext>
    </p:extLst>
  </p:cSld>
  <p:clrMapOvr>
    <a:masterClrMapping/>
  </p:clrMapOvr>
</p:sld>
</file>

<file path=ppt/theme/theme1.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Primary</Audience>
    <_Status xmlns="http://schemas.microsoft.com/sharepoint/v3/fields">Not Started</_Status>
    <_dlc_DocId xmlns="04672002-f21f-4240-adfb-f0b653fb6fb5">SZUU6KYVHK2A-2146017777-18499</_dlc_DocId>
    <_dlc_DocIdUrl xmlns="04672002-f21f-4240-adfb-f0b653fb6fb5">
      <Url>https://cafod365.sharepoint.com/sites/int/Education/_layouts/15/DocIdRedir.aspx?ID=SZUU6KYVHK2A-2146017777-18499</Url>
      <Description>SZUU6KYVHK2A-2146017777-18499</Description>
    </_dlc_DocIdUrl>
    <lcf76f155ced4ddcb4097134ff3c332f xmlns="236a9a4b-a03c-46ba-8ec6-624c184acbc6">
      <Terms xmlns="http://schemas.microsoft.com/office/infopath/2007/PartnerControls"/>
    </lcf76f155ced4ddcb4097134ff3c332f>
    <TaxCatchAll xmlns="453a0c7f-c966-4a5c-a0f8-de0f8150ea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1cd5efdf3ce76515720b5128cd026d23">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67d2abc0b29ab5b5c3b0a78c25a21d22"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0FDB06-B221-499B-BA77-123DF03D2BB2}">
  <ds:schemaRefs>
    <ds:schemaRef ds:uri="http://purl.org/dc/terms/"/>
    <ds:schemaRef ds:uri="453a0c7f-c966-4a5c-a0f8-de0f8150ea1e"/>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df04112-6931-4610-9724-cd62e91446a3"/>
    <ds:schemaRef ds:uri="04672002-f21f-4240-adfb-f0b653fb6fb5"/>
    <ds:schemaRef ds:uri="http://schemas.microsoft.com/office/2006/documentManagement/types"/>
    <ds:schemaRef ds:uri="http://schemas.microsoft.com/sharepoint/v3/fields"/>
    <ds:schemaRef ds:uri="236a9a4b-a03c-46ba-8ec6-624c184acbc6"/>
    <ds:schemaRef ds:uri="http://www.w3.org/XML/1998/namespace"/>
  </ds:schemaRefs>
</ds:datastoreItem>
</file>

<file path=customXml/itemProps2.xml><?xml version="1.0" encoding="utf-8"?>
<ds:datastoreItem xmlns:ds="http://schemas.openxmlformats.org/officeDocument/2006/customXml" ds:itemID="{99361372-055C-4A84-B09F-73E3CB4EC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453a0c7f-c966-4a5c-a0f8-de0f8150e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5CB3E2-8709-4147-8C75-634C1593348D}">
  <ds:schemaRefs>
    <ds:schemaRef ds:uri="http://schemas.microsoft.com/sharepoint/events"/>
  </ds:schemaRefs>
</ds:datastoreItem>
</file>

<file path=customXml/itemProps4.xml><?xml version="1.0" encoding="utf-8"?>
<ds:datastoreItem xmlns:ds="http://schemas.openxmlformats.org/officeDocument/2006/customXml" ds:itemID="{7FDDA5B9-3490-495B-84D2-C69657A09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4327</TotalTime>
  <Words>1482</Words>
  <Application>Microsoft Office PowerPoint</Application>
  <PresentationFormat>Widescreen</PresentationFormat>
  <Paragraphs>113</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Century Gothic</vt:lpstr>
      <vt:lpstr>Segoe UI</vt:lpstr>
      <vt:lpstr>Verdana</vt:lpstr>
      <vt:lpstr>Wingdings</vt:lpstr>
      <vt:lpstr>Standard CAFOD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Advent is here!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Ahmed</dc:creator>
  <cp:lastModifiedBy>Victoria Ahmed</cp:lastModifiedBy>
  <cp:revision>831</cp:revision>
  <dcterms:created xsi:type="dcterms:W3CDTF">2021-02-16T09:08:51Z</dcterms:created>
  <dcterms:modified xsi:type="dcterms:W3CDTF">2024-11-27T23:02:54Z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5ee49ec6-b2f7-4958-88b8-d4ec486ae78f</vt:lpwstr>
  </property>
  <property fmtid="{D5CDD505-2E9C-101B-9397-08002B2CF9AE}" pid="4" name="MediaServiceImageTags">
    <vt:lpwstr/>
  </property>
</Properties>
</file>