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5"/>
  </p:sldMasterIdLst>
  <p:notesMasterIdLst>
    <p:notesMasterId r:id="rId7"/>
  </p:notesMasterIdLst>
  <p:sldIdLst>
    <p:sldId id="346" r:id="rId6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Montserrat" panose="00000500000000000000" pitchFamily="2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B52B8E-3E37-ADDB-8D0B-9660FE4C4E2D}" name="Janet Symes" initials="JS" userId="S::jsymes@cafod.org.uk::a59d5c4c-82b8-47d0-92c5-bd39979f92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643"/>
    <a:srgbClr val="D57AFA"/>
    <a:srgbClr val="D11208"/>
    <a:srgbClr val="A4C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4.fntdata"/><Relationship Id="rId5" Type="http://schemas.openxmlformats.org/officeDocument/2006/relationships/slideMaster" Target="slideMasters/slideMaster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ctoria Ahmed" userId="d7b2ef2b-6674-4efc-b11b-0c38a2fd5536" providerId="ADAL" clId="{629844DA-B5BD-4A6C-AADA-5CBDC6E3B461}"/>
    <pc:docChg chg="modSld">
      <pc:chgData name="Victoria Ahmed" userId="d7b2ef2b-6674-4efc-b11b-0c38a2fd5536" providerId="ADAL" clId="{629844DA-B5BD-4A6C-AADA-5CBDC6E3B461}" dt="2025-10-15T12:54:54.539" v="7" actId="20577"/>
      <pc:docMkLst>
        <pc:docMk/>
      </pc:docMkLst>
      <pc:sldChg chg="modSp mod">
        <pc:chgData name="Victoria Ahmed" userId="d7b2ef2b-6674-4efc-b11b-0c38a2fd5536" providerId="ADAL" clId="{629844DA-B5BD-4A6C-AADA-5CBDC6E3B461}" dt="2025-10-15T12:54:54.539" v="7" actId="20577"/>
        <pc:sldMkLst>
          <pc:docMk/>
          <pc:sldMk cId="2962175118" sldId="346"/>
        </pc:sldMkLst>
        <pc:spChg chg="mod">
          <ac:chgData name="Victoria Ahmed" userId="d7b2ef2b-6674-4efc-b11b-0c38a2fd5536" providerId="ADAL" clId="{629844DA-B5BD-4A6C-AADA-5CBDC6E3B461}" dt="2025-10-15T12:54:44.497" v="1" actId="1076"/>
          <ac:spMkLst>
            <pc:docMk/>
            <pc:sldMk cId="2962175118" sldId="346"/>
            <ac:spMk id="6" creationId="{05A1FE14-9B35-A36D-A5A9-0DDDE5357305}"/>
          </ac:spMkLst>
        </pc:spChg>
        <pc:spChg chg="mod">
          <ac:chgData name="Victoria Ahmed" userId="d7b2ef2b-6674-4efc-b11b-0c38a2fd5536" providerId="ADAL" clId="{629844DA-B5BD-4A6C-AADA-5CBDC6E3B461}" dt="2025-10-15T12:54:54.539" v="7" actId="20577"/>
          <ac:spMkLst>
            <pc:docMk/>
            <pc:sldMk cId="2962175118" sldId="346"/>
            <ac:spMk id="8" creationId="{6F836F5D-9CB7-908D-C72A-46E2834C2E59}"/>
          </ac:spMkLst>
        </pc:spChg>
        <pc:picChg chg="mod">
          <ac:chgData name="Victoria Ahmed" userId="d7b2ef2b-6674-4efc-b11b-0c38a2fd5536" providerId="ADAL" clId="{629844DA-B5BD-4A6C-AADA-5CBDC6E3B461}" dt="2025-10-15T12:54:40.294" v="0" actId="1076"/>
          <ac:picMkLst>
            <pc:docMk/>
            <pc:sldMk cId="2962175118" sldId="346"/>
            <ac:picMk id="3" creationId="{F75CFEE3-B199-47C1-E8A7-A31350C948A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20452-BE0A-4B37-A5E8-AA1059E39BFD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AE2A4-6F3A-42F6-880A-9F327031E6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791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FE05F-FB3A-C687-BF5C-AEB906650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19A1F8-0B4E-4AA8-6579-AC3923DAE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790DD1-62AB-CEF9-06DC-8901E66063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i="1"/>
              <a:t>Image credit: Caritas Jerusalem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F1750-DAAD-21D8-9297-65B6BFB44E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4624E-B634-F14D-9B38-7A51566F68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22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E31CB-EA7E-C827-3D1B-10612BCB3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170A8-C4C4-A4C8-9901-AADF3F5AC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D3935-BB54-E492-FB76-D3D81961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C5FE2-53E2-B244-2488-B669F6C8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CEEA6-74C1-E9E2-6A25-F8F8F1F8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4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0A356-9D00-FEF4-5825-7316A334E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E4224-BDC4-1446-83B9-C29B69F0F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BD5D2-3A0B-8EF7-D282-9C14535C4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4091E-101B-2D69-9BBF-E0303AA6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94EAD-559B-2764-7108-238015B97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86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F6CF24-23C4-443F-3B9C-42E4ABC6F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1931C-0A5E-70E7-0B92-2E82790A2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1B22D-FFF1-FAAA-1642-398343E7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7023B-7A0E-4BBA-B7FF-BE3996E2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A1661-6698-6B55-FB2B-BF179EB5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12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E2CF-538C-020A-3EC8-AE7256427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4A9A9-4DEC-763A-E70D-F8E5643EE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BBA912-929B-A411-93AC-FB2D586EA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1DC0D-086B-F541-CB32-51EECD62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A5379-1A43-E4DC-B726-21CED7D2F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29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A3D49-9DA9-C0BD-37A6-AB3A3CAF4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E2EEA-CEED-BB3B-BCF4-DC1AE1886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5909-97A8-06AD-821B-3DCFCB97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F1732-85BC-D526-8489-CB6DE082A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91D40-18A6-A4A1-D5C5-1D966E7E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39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AB7C-CB83-184E-D5E2-169AE34F9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5E81E-47D7-46DC-2A79-B6D618620B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654FC-CA0C-7174-B7EE-0C576EFD8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BBF7B-1675-10FE-57DF-52AADEDBA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7FE29-5E07-4860-A0B1-02FB8AC79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550A1-8C6F-2A7D-3124-6D738263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65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FF076-85EE-AC30-2DDE-887697E54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7A8C2-E3E0-E5F7-4AB6-541918ADD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B2FE4-D222-A5C0-2362-28C98B1BD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C24C7-5FF0-6801-8966-19BACAF6F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F5E9A4-D82B-7A26-2F8E-40ABD52040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3238C4-991A-AF7E-61C9-A2A5C26A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38392B-3F45-F9C7-A131-EC7B25D2F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4C63E7-3C95-71E5-70CF-7BBA8CEC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25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52A71-7C78-F5B9-403D-EEB67D43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F9208-329E-5999-E2AC-8740D7072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AA4002-6893-3241-34A9-A61F058FE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27CCC4-7BAD-529F-8014-17F06347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3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948D6E-787E-C04B-7CA8-1746BBA8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3E5F-AD9D-D8CD-B20C-ED56AAFA2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82D76-3DD2-93CA-F295-45520DC41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5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21BC-5CAA-6015-D014-29E86FD90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F4CD4-2818-C16F-DE35-103CA2A76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0E2CB-6C9C-7EC2-1B4F-8C44943F9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E6B647-99E9-8E4A-03C7-5D4756CF9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18094-F17F-8DCC-6132-4D7509DD9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EDB32-7558-6A1C-F2E3-F87EBA11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72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147CF-5FBA-143F-1E89-E13CDE329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6B877-93F8-B8EB-DA25-CA433FD94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6DAFA-3E6B-24B3-7896-68D064ED3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CF6AB-ED39-C2FA-ACDF-B100B59C0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D34AC2-3535-96F2-ADCC-0C98F8B0E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53C9B-7B60-C71C-9BA3-B6C07B25A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30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FED9C-1E45-9D1A-9FB0-B461B094C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BF32B-C8E8-F3CF-13A2-032644F5B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5AE78-9CED-0DB0-06F9-07700C6A9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03959-9B6C-4834-94FE-A1766716C73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5A519-A971-0C77-2254-28AB7A97C5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03F1F-0AC3-9831-532D-6D61ABC7D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14A4D-F5E4-453E-BF36-1686316DF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0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2BB12-5B44-5A3F-C798-62243AE62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391C8-84DD-122F-CA88-2CC876DA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44" y="960161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rgbClr val="C0000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Let us pray</a:t>
            </a:r>
          </a:p>
        </p:txBody>
      </p:sp>
      <p:pic>
        <p:nvPicPr>
          <p:cNvPr id="2" name="Content Placeholder 4" descr="A person standing on a cliff&#10;&#10;AI-generated content may be incorrect.">
            <a:extLst>
              <a:ext uri="{FF2B5EF4-FFF2-40B4-BE49-F238E27FC236}">
                <a16:creationId xmlns:a16="http://schemas.microsoft.com/office/drawing/2014/main" id="{090E0A2E-25E1-4F80-1215-AFC0750118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127"/>
          <a:stretch/>
        </p:blipFill>
        <p:spPr>
          <a:xfrm>
            <a:off x="0" y="141790"/>
            <a:ext cx="12192000" cy="1088571"/>
          </a:xfrm>
        </p:spPr>
      </p:pic>
      <p:pic>
        <p:nvPicPr>
          <p:cNvPr id="3" name="Picture 2" descr="A group of children sitting on the floor&#10;&#10;AI-generated content may be incorrect.">
            <a:extLst>
              <a:ext uri="{FF2B5EF4-FFF2-40B4-BE49-F238E27FC236}">
                <a16:creationId xmlns:a16="http://schemas.microsoft.com/office/drawing/2014/main" id="{F75CFEE3-B199-47C1-E8A7-A31350C948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444" y="2048732"/>
            <a:ext cx="6709501" cy="37772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A1FE14-9B35-A36D-A5A9-0DDDE5357305}"/>
              </a:ext>
            </a:extLst>
          </p:cNvPr>
          <p:cNvSpPr txBox="1"/>
          <p:nvPr/>
        </p:nvSpPr>
        <p:spPr>
          <a:xfrm>
            <a:off x="5422444" y="5897839"/>
            <a:ext cx="4022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entury Gothic" panose="020B0502020202020204" pitchFamily="34" charset="0"/>
              </a:rPr>
              <a:t>Children’s groups in Gaza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836F5D-9CB7-908D-C72A-46E2834C2E59}"/>
              </a:ext>
            </a:extLst>
          </p:cNvPr>
          <p:cNvSpPr txBox="1"/>
          <p:nvPr/>
        </p:nvSpPr>
        <p:spPr>
          <a:xfrm>
            <a:off x="204004" y="2048732"/>
            <a:ext cx="5074489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God of love.​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We pray for peace in our world, and an end to war.​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Instead of hatred, let there be love.​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Shelter your children and protect us.​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Guide us and keep us from harm,​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>
                <a:effectLst/>
                <a:latin typeface="Century Gothic" panose="020B0502020202020204" pitchFamily="34" charset="0"/>
              </a:rPr>
              <a:t>So that we </a:t>
            </a:r>
            <a:r>
              <a:rPr lang="en-GB" sz="2000" b="0" i="0" dirty="0">
                <a:effectLst/>
                <a:latin typeface="Century Gothic" panose="020B0502020202020204" pitchFamily="34" charset="0"/>
              </a:rPr>
              <a:t>can build a world of love and live our lives in peace.​</a:t>
            </a:r>
          </a:p>
          <a:p>
            <a:pPr algn="l"/>
            <a:endParaRPr lang="en-GB" sz="2000" b="0" i="0" dirty="0">
              <a:effectLst/>
              <a:latin typeface="Century Gothic" panose="020B0502020202020204" pitchFamily="34" charset="0"/>
            </a:endParaRPr>
          </a:p>
          <a:p>
            <a:pPr algn="l"/>
            <a:r>
              <a:rPr lang="en-GB" sz="2000" b="0" i="0" dirty="0">
                <a:effectLst/>
                <a:latin typeface="Century Gothic" panose="020B0502020202020204" pitchFamily="34" charset="0"/>
              </a:rPr>
              <a:t>Amen.​</a:t>
            </a:r>
            <a:br>
              <a:rPr lang="en-US" sz="1400" dirty="0">
                <a:solidFill>
                  <a:srgbClr val="212544"/>
                </a:solidFill>
                <a:latin typeface="Century Gothic" panose="020B0502020202020204" pitchFamily="34" charset="0"/>
              </a:rPr>
            </a:br>
            <a:endParaRPr lang="en-US" sz="1400" dirty="0">
              <a:solidFill>
                <a:srgbClr val="212544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7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472308B02E1E4A9F4BBEA19176AB65" ma:contentTypeVersion="2976" ma:contentTypeDescription="Create a new document." ma:contentTypeScope="" ma:versionID="1cd5efdf3ce76515720b5128cd026d23">
  <xsd:schema xmlns:xsd="http://www.w3.org/2001/XMLSchema" xmlns:xs="http://www.w3.org/2001/XMLSchema" xmlns:p="http://schemas.microsoft.com/office/2006/metadata/properties" xmlns:ns2="04672002-f21f-4240-adfb-f0b653fb6fb5" xmlns:ns3="236a9a4b-a03c-46ba-8ec6-624c184acbc6" xmlns:ns4="http://schemas.microsoft.com/sharepoint/v3/fields" xmlns:ns5="bdf04112-6931-4610-9724-cd62e91446a3" xmlns:ns6="453a0c7f-c966-4a5c-a0f8-de0f8150ea1e" targetNamespace="http://schemas.microsoft.com/office/2006/metadata/properties" ma:root="true" ma:fieldsID="67d2abc0b29ab5b5c3b0a78c25a21d22" ns2:_="" ns3:_="" ns4:_="" ns5:_="" ns6:_="">
    <xsd:import namespace="04672002-f21f-4240-adfb-f0b653fb6fb5"/>
    <xsd:import namespace="236a9a4b-a03c-46ba-8ec6-624c184acbc6"/>
    <xsd:import namespace="http://schemas.microsoft.com/sharepoint/v3/fields"/>
    <xsd:import namespace="bdf04112-6931-4610-9724-cd62e91446a3"/>
    <xsd:import namespace="453a0c7f-c966-4a5c-a0f8-de0f8150ea1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Audience"/>
                <xsd:element ref="ns3:Activity" minOccurs="0"/>
                <xsd:element ref="ns4:_Statu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5:SharedWithUsers" minOccurs="0"/>
                <xsd:element ref="ns5:SharedWithDetail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6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72002-f21f-4240-adfb-f0b653fb6f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6a9a4b-a03c-46ba-8ec6-624c184acbc6" elementFormDefault="qualified">
    <xsd:import namespace="http://schemas.microsoft.com/office/2006/documentManagement/types"/>
    <xsd:import namespace="http://schemas.microsoft.com/office/infopath/2007/PartnerControls"/>
    <xsd:element name="Audience" ma:index="11" ma:displayName="Audience" ma:format="Dropdown" ma:internalName="Audience">
      <xsd:simpleType>
        <xsd:restriction base="dms:Choice">
          <xsd:enumeration value="Primary"/>
          <xsd:enumeration value="11-18"/>
          <xsd:enumeration value="Both"/>
          <xsd:enumeration value="N/A"/>
        </xsd:restriction>
      </xsd:simpleType>
    </xsd:element>
    <xsd:element name="Activity" ma:index="12" nillable="true" ma:displayName="Activity" ma:default="Advent" ma:format="Dropdown" ma:internalName="Activity">
      <xsd:simpleType>
        <xsd:restriction base="dms:Choice">
          <xsd:enumeration value="Advent"/>
          <xsd:enumeration value="CAFOD Clubs"/>
          <xsd:enumeration value="Campaigns"/>
          <xsd:enumeration value="Fairtrade"/>
          <xsd:enumeration value="Faith in Action"/>
          <xsd:enumeration value="Harvest"/>
          <xsd:enumeration value="Lent"/>
          <xsd:enumeration value="Other Curriculum"/>
          <xsd:enumeration value="Prayer and Worship"/>
          <xsd:enumeration value="RE Curriculum"/>
          <xsd:enumeration value="Sport"/>
          <xsd:enumeration value="World Gifts"/>
        </xsd:restriction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73aede18-5762-4cff-92fc-bd8aa2d291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f04112-6931-4610-9724-cd62e91446a3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a0c7f-c966-4a5c-a0f8-de0f8150ea1e" elementFormDefault="qualified">
    <xsd:import namespace="http://schemas.microsoft.com/office/2006/documentManagement/types"/>
    <xsd:import namespace="http://schemas.microsoft.com/office/infopath/2007/PartnerControls"/>
    <xsd:element name="TaxCatchAll" ma:index="29" nillable="true" ma:displayName="Taxonomy Catch All Column" ma:hidden="true" ma:list="{3b9f4064-c5ee-4255-b955-fb8a72b2bce5}" ma:internalName="TaxCatchAll" ma:showField="CatchAllData" ma:web="04672002-f21f-4240-adfb-f0b653fb6f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tivity xmlns="236a9a4b-a03c-46ba-8ec6-624c184acbc6">Advent</Activity>
    <Audience xmlns="236a9a4b-a03c-46ba-8ec6-624c184acbc6">11-18</Audience>
    <_Status xmlns="http://schemas.microsoft.com/sharepoint/v3/fields">Not Started</_Status>
    <lcf76f155ced4ddcb4097134ff3c332f xmlns="236a9a4b-a03c-46ba-8ec6-624c184acbc6">
      <Terms xmlns="http://schemas.microsoft.com/office/infopath/2007/PartnerControls"/>
    </lcf76f155ced4ddcb4097134ff3c332f>
    <TaxCatchAll xmlns="453a0c7f-c966-4a5c-a0f8-de0f8150ea1e" xsi:nil="true"/>
    <_dlc_DocId xmlns="04672002-f21f-4240-adfb-f0b653fb6fb5">SZUU6KYVHK2A-2146017777-18880</_dlc_DocId>
    <_dlc_DocIdUrl xmlns="04672002-f21f-4240-adfb-f0b653fb6fb5">
      <Url>https://cafod365.sharepoint.com/sites/int/Education/_layouts/15/DocIdRedir.aspx?ID=SZUU6KYVHK2A-2146017777-18880</Url>
      <Description>SZUU6KYVHK2A-2146017777-18880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4FD3C2-4FA4-4121-BF18-C63643F372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672002-f21f-4240-adfb-f0b653fb6fb5"/>
    <ds:schemaRef ds:uri="236a9a4b-a03c-46ba-8ec6-624c184acbc6"/>
    <ds:schemaRef ds:uri="http://schemas.microsoft.com/sharepoint/v3/fields"/>
    <ds:schemaRef ds:uri="bdf04112-6931-4610-9724-cd62e91446a3"/>
    <ds:schemaRef ds:uri="453a0c7f-c966-4a5c-a0f8-de0f8150e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4D4905-CD5F-40E1-BA63-832F4F87AE31}">
  <ds:schemaRefs>
    <ds:schemaRef ds:uri="04672002-f21f-4240-adfb-f0b653fb6fb5"/>
    <ds:schemaRef ds:uri="236a9a4b-a03c-46ba-8ec6-624c184acbc6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53a0c7f-c966-4a5c-a0f8-de0f8150ea1e"/>
    <ds:schemaRef ds:uri="bdf04112-6931-4610-9724-cd62e91446a3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ABF5E0-9745-4D4E-A435-2FEE1F0BC3B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1230F85-0E3E-4DDC-8E30-0F2FBCCA1D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</TotalTime>
  <Words>81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Century Gothic</vt:lpstr>
      <vt:lpstr>Calibri Light</vt:lpstr>
      <vt:lpstr>Montserrat</vt:lpstr>
      <vt:lpstr>Arial</vt:lpstr>
      <vt:lpstr>Calibri</vt:lpstr>
      <vt:lpstr>Office Theme</vt:lpstr>
      <vt:lpstr>Let us pray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Bailey</dc:creator>
  <cp:lastModifiedBy>Victoria Ahmed</cp:lastModifiedBy>
  <cp:revision>4</cp:revision>
  <dcterms:created xsi:type="dcterms:W3CDTF">2023-11-03T14:52:57Z</dcterms:created>
  <dcterms:modified xsi:type="dcterms:W3CDTF">2025-10-15T12:54:58Z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0x01010096472308B02E1E4A9F4BBEA19176AB65</vt:lpwstr>
  </property>
  <property fmtid="{D5CDD505-2E9C-101B-9397-08002B2CF9AE}" pid="3" name="_dlc_DocIdItemGuid">
    <vt:lpwstr>636c986c-8e6d-4ca4-a1b6-e100ec3e8027</vt:lpwstr>
  </property>
  <property fmtid="{D5CDD505-2E9C-101B-9397-08002B2CF9AE}" pid="4" name="MediaServiceImageTags">
    <vt:lpwstr/>
  </property>
</Properties>
</file>