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316" r:id="rId6"/>
    <p:sldId id="276" r:id="rId7"/>
    <p:sldId id="299" r:id="rId8"/>
    <p:sldId id="300" r:id="rId9"/>
    <p:sldId id="301" r:id="rId10"/>
    <p:sldId id="303" r:id="rId11"/>
    <p:sldId id="305" r:id="rId12"/>
    <p:sldId id="314" r:id="rId13"/>
    <p:sldId id="313" r:id="rId14"/>
    <p:sldId id="315"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A3D"/>
    <a:srgbClr val="1D193C"/>
    <a:srgbClr val="E6E6E6"/>
    <a:srgbClr val="86B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AD191-A025-4AF6-B357-33E6C6D72F4E}" v="102" dt="2023-05-22T14:34:55.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680" autoAdjust="0"/>
  </p:normalViewPr>
  <p:slideViewPr>
    <p:cSldViewPr snapToGrid="0">
      <p:cViewPr varScale="1">
        <p:scale>
          <a:sx n="30" d="100"/>
          <a:sy n="30" d="100"/>
        </p:scale>
        <p:origin x="54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7BA3A-D00C-46C0-B675-5E763EA860D4}" type="datetimeFigureOut">
              <a:rPr lang="en-GB" smtClean="0"/>
              <a:t>17/07/2023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375A4-214F-4BC5-B3C4-9A3A36A98A5E}" type="slidenum">
              <a:rPr lang="en-GB" smtClean="0"/>
              <a:t>‹#›</a:t>
            </a:fld>
            <a:endParaRPr lang="en-GB"/>
          </a:p>
        </p:txBody>
      </p:sp>
    </p:spTree>
    <p:extLst>
      <p:ext uri="{BB962C8B-B14F-4D97-AF65-F5344CB8AC3E}">
        <p14:creationId xmlns:p14="http://schemas.microsoft.com/office/powerpoint/2010/main" val="140884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Holding screen (as students enter the hall).</a:t>
            </a:r>
          </a:p>
        </p:txBody>
      </p:sp>
      <p:sp>
        <p:nvSpPr>
          <p:cNvPr id="4" name="Slide Number Placeholder 3"/>
          <p:cNvSpPr>
            <a:spLocks noGrp="1"/>
          </p:cNvSpPr>
          <p:nvPr>
            <p:ph type="sldNum" sz="quarter" idx="5"/>
          </p:nvPr>
        </p:nvSpPr>
        <p:spPr/>
        <p:txBody>
          <a:bodyPr/>
          <a:lstStyle/>
          <a:p>
            <a:fld id="{A15375A4-214F-4BC5-B3C4-9A3A36A98A5E}" type="slidenum">
              <a:rPr lang="en-GB" smtClean="0"/>
              <a:t>1</a:t>
            </a:fld>
            <a:endParaRPr lang="en-GB"/>
          </a:p>
        </p:txBody>
      </p:sp>
    </p:spTree>
    <p:extLst>
      <p:ext uri="{BB962C8B-B14F-4D97-AF65-F5344CB8AC3E}">
        <p14:creationId xmlns:p14="http://schemas.microsoft.com/office/powerpoint/2010/main" val="31185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now, let’s pray together the prayer on the card:</a:t>
            </a:r>
          </a:p>
          <a:p>
            <a:endParaRPr lang="en-GB" dirty="0"/>
          </a:p>
          <a:p>
            <a:r>
              <a:rPr lang="en-GB" dirty="0"/>
              <a:t>God of justice, </a:t>
            </a:r>
            <a:br>
              <a:rPr lang="en-GB" dirty="0"/>
            </a:br>
            <a:r>
              <a:rPr lang="en-GB" dirty="0"/>
              <a:t>give me a heart ready to work with people of any colour, gender, creed or nation,</a:t>
            </a:r>
            <a:br>
              <a:rPr lang="en-GB" dirty="0"/>
            </a:br>
            <a:r>
              <a:rPr lang="en-GB" dirty="0"/>
              <a:t>until all your children can live life to the full. </a:t>
            </a:r>
            <a:br>
              <a:rPr lang="en-GB" dirty="0"/>
            </a:br>
            <a:r>
              <a:rPr lang="en-GB" dirty="0"/>
              <a:t>Amen.</a:t>
            </a:r>
          </a:p>
          <a:p>
            <a:endParaRPr lang="en-GB" dirty="0"/>
          </a:p>
          <a:p>
            <a:endParaRPr lang="en-GB" dirty="0"/>
          </a:p>
          <a:p>
            <a:r>
              <a:rPr lang="en-GB" i="1" dirty="0"/>
              <a:t>[Picture credit: Louise Norton]</a:t>
            </a:r>
          </a:p>
        </p:txBody>
      </p:sp>
      <p:sp>
        <p:nvSpPr>
          <p:cNvPr id="4" name="Slide Number Placeholder 3"/>
          <p:cNvSpPr>
            <a:spLocks noGrp="1"/>
          </p:cNvSpPr>
          <p:nvPr>
            <p:ph type="sldNum" sz="quarter" idx="5"/>
          </p:nvPr>
        </p:nvSpPr>
        <p:spPr/>
        <p:txBody>
          <a:bodyPr/>
          <a:lstStyle/>
          <a:p>
            <a:fld id="{A15375A4-214F-4BC5-B3C4-9A3A36A98A5E}" type="slidenum">
              <a:rPr lang="en-GB" smtClean="0"/>
              <a:t>10</a:t>
            </a:fld>
            <a:endParaRPr lang="en-GB"/>
          </a:p>
        </p:txBody>
      </p:sp>
    </p:spTree>
    <p:extLst>
      <p:ext uri="{BB962C8B-B14F-4D97-AF65-F5344CB8AC3E}">
        <p14:creationId xmlns:p14="http://schemas.microsoft.com/office/powerpoint/2010/main" val="103542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5"/>
          </p:nvPr>
        </p:nvSpPr>
        <p:spPr/>
        <p:txBody>
          <a:bodyPr/>
          <a:lstStyle/>
          <a:p>
            <a:fld id="{A15375A4-214F-4BC5-B3C4-9A3A36A98A5E}" type="slidenum">
              <a:rPr lang="en-GB" smtClean="0"/>
              <a:t>11</a:t>
            </a:fld>
            <a:endParaRPr lang="en-GB"/>
          </a:p>
        </p:txBody>
      </p:sp>
    </p:spTree>
    <p:extLst>
      <p:ext uri="{BB962C8B-B14F-4D97-AF65-F5344CB8AC3E}">
        <p14:creationId xmlns:p14="http://schemas.microsoft.com/office/powerpoint/2010/main" val="28387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morning/afternoon, everyone. Welcome to our CAFOD assembly. </a:t>
            </a:r>
          </a:p>
          <a:p>
            <a:endParaRPr lang="en-GB" dirty="0"/>
          </a:p>
          <a:p>
            <a:r>
              <a:rPr lang="en-GB" i="1" dirty="0"/>
              <a:t>[Click the green arrow to start the 1-minute video at: https://www.youtube.com/watch?v=4nUNoJYKGM0]</a:t>
            </a:r>
          </a:p>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7A176E7C-A6AE-4FD1-AFE5-00287C0352B5}" type="slidenum">
              <a:rPr lang="en-GB" smtClean="0"/>
              <a:t>2</a:t>
            </a:fld>
            <a:endParaRPr lang="en-GB"/>
          </a:p>
        </p:txBody>
      </p:sp>
    </p:spTree>
    <p:extLst>
      <p:ext uri="{BB962C8B-B14F-4D97-AF65-F5344CB8AC3E}">
        <p14:creationId xmlns:p14="http://schemas.microsoft.com/office/powerpoint/2010/main" val="181366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Today’s assembly looks at how we can make change happen, to make the world a fairer place. </a:t>
            </a:r>
          </a:p>
          <a:p>
            <a:endParaRPr lang="en-GB" dirty="0"/>
          </a:p>
          <a:p>
            <a:r>
              <a:rPr lang="en-GB" dirty="0"/>
              <a:t>Changing the world </a:t>
            </a:r>
            <a:r>
              <a:rPr lang="en-GB" b="1" i="1" u="sng" dirty="0"/>
              <a:t>is</a:t>
            </a:r>
            <a:r>
              <a:rPr lang="en-GB" dirty="0"/>
              <a:t> possible! </a:t>
            </a:r>
            <a:endParaRPr lang="en-GB" dirty="0">
              <a:cs typeface="Calibri"/>
            </a:endParaRPr>
          </a:p>
          <a:p>
            <a:endParaRPr lang="en-GB" dirty="0"/>
          </a:p>
          <a:p>
            <a:r>
              <a:rPr lang="en-GB" dirty="0"/>
              <a:t>By working together and starting small, everyone can help to create a world where </a:t>
            </a:r>
            <a:r>
              <a:rPr lang="en-GB" b="1" i="1" u="sng" dirty="0"/>
              <a:t>all</a:t>
            </a:r>
            <a:r>
              <a:rPr lang="en-GB" dirty="0"/>
              <a:t> people have clean water to drink, clean air to breathe and enough food to eat. </a:t>
            </a:r>
          </a:p>
          <a:p>
            <a:r>
              <a:rPr lang="en-GB" dirty="0"/>
              <a:t>Where every child has a safe home and can go to school. </a:t>
            </a:r>
          </a:p>
          <a:p>
            <a:r>
              <a:rPr lang="en-GB" dirty="0"/>
              <a:t>Where everyone’s rights are respected, and everyone can live life to the full.</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EA835-7295-4644-B97C-3EDFBBF186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26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people who have campaigned against injustice 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i="1" dirty="0"/>
              <a:t>[click] </a:t>
            </a:r>
            <a:r>
              <a:rPr lang="en-GB" dirty="0"/>
              <a:t>- UK women, demanding the vote in the early 1900s,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i="1" dirty="0"/>
              <a:t>[click] </a:t>
            </a:r>
            <a:r>
              <a:rPr lang="en-GB" dirty="0"/>
              <a:t>- Martin Luther King Junior in the United States, demanding civil rights for black people, </a:t>
            </a:r>
          </a:p>
          <a:p>
            <a:pPr marL="171450" indent="-171450">
              <a:buFontTx/>
              <a:buChar char="-"/>
            </a:pPr>
            <a:r>
              <a:rPr lang="en-GB" i="1" dirty="0"/>
              <a:t>[click] </a:t>
            </a:r>
            <a:r>
              <a:rPr lang="en-GB" dirty="0"/>
              <a:t>- Greta Thunberg, demanding climate protection, </a:t>
            </a:r>
          </a:p>
          <a:p>
            <a:pPr marL="171450" indent="-171450">
              <a:buFontTx/>
              <a:buChar char="-"/>
            </a:pPr>
            <a:r>
              <a:rPr lang="en-GB" i="1" dirty="0"/>
              <a:t>[click] </a:t>
            </a:r>
            <a:r>
              <a:rPr lang="en-GB" dirty="0"/>
              <a:t>- Marcus Rashford, demanding free school meals for children during the pandemic, </a:t>
            </a:r>
          </a:p>
          <a:p>
            <a:pPr marL="171450" indent="-171450">
              <a:buFontTx/>
              <a:buChar char="-"/>
            </a:pPr>
            <a:r>
              <a:rPr lang="en-GB" i="1" dirty="0"/>
              <a:t>[click] </a:t>
            </a:r>
            <a:r>
              <a:rPr lang="en-GB" dirty="0"/>
              <a:t>- Saint Oscar Romero, demanding an end to oppression in El Salvador, and </a:t>
            </a:r>
          </a:p>
          <a:p>
            <a:pPr marL="171450" indent="-171450">
              <a:buFontTx/>
              <a:buChar char="-"/>
            </a:pPr>
            <a:r>
              <a:rPr lang="en-GB" i="1" dirty="0"/>
              <a:t>[click] </a:t>
            </a:r>
            <a:r>
              <a:rPr lang="en-GB" dirty="0"/>
              <a:t>- Nelson Mandela, demanding an end to apartheid in South Africa. </a:t>
            </a:r>
          </a:p>
          <a:p>
            <a:pPr marL="171450" indent="-171450">
              <a:buFontTx/>
              <a:buChar char="-"/>
            </a:pPr>
            <a:endParaRPr lang="en-GB" dirty="0"/>
          </a:p>
          <a:p>
            <a:pPr marL="0" indent="0">
              <a:buFontTx/>
              <a:buNone/>
            </a:pPr>
            <a:endParaRPr lang="en-GB" dirty="0"/>
          </a:p>
          <a:p>
            <a:pPr marL="0" indent="0">
              <a:buFontTx/>
              <a:buNone/>
            </a:pPr>
            <a:r>
              <a:rPr lang="en-GB" i="1" dirty="0"/>
              <a:t>[Picture credits: wikimedia.org - Creative Commons Attribution-Share Alike 4.0 International license (https://creativecommons.org/licenses/by-sa/4.0/deed.en); CAFOD; </a:t>
            </a:r>
            <a:r>
              <a:rPr lang="en-GB" i="1" dirty="0" err="1"/>
              <a:t>Equipo</a:t>
            </a:r>
            <a:r>
              <a:rPr lang="en-GB" i="1" dirty="0"/>
              <a:t> </a:t>
            </a:r>
            <a:r>
              <a:rPr lang="en-GB" i="1" dirty="0" err="1"/>
              <a:t>Maiz</a:t>
            </a:r>
            <a:r>
              <a:rPr lang="en-GB" i="1" dirty="0"/>
              <a:t>]</a:t>
            </a:r>
          </a:p>
          <a:p>
            <a:pPr marL="0" indent="0">
              <a:buFontTx/>
              <a:buNone/>
            </a:pPr>
            <a:endParaRPr lang="en-GB" dirty="0"/>
          </a:p>
        </p:txBody>
      </p:sp>
      <p:sp>
        <p:nvSpPr>
          <p:cNvPr id="4" name="Slide Number Placeholder 3"/>
          <p:cNvSpPr>
            <a:spLocks noGrp="1"/>
          </p:cNvSpPr>
          <p:nvPr>
            <p:ph type="sldNum" sz="quarter" idx="5"/>
          </p:nvPr>
        </p:nvSpPr>
        <p:spPr/>
        <p:txBody>
          <a:bodyPr/>
          <a:lstStyle/>
          <a:p>
            <a:fld id="{A15375A4-214F-4BC5-B3C4-9A3A36A98A5E}" type="slidenum">
              <a:rPr lang="en-GB" smtClean="0"/>
              <a:t>4</a:t>
            </a:fld>
            <a:endParaRPr lang="en-GB"/>
          </a:p>
        </p:txBody>
      </p:sp>
    </p:spTree>
    <p:extLst>
      <p:ext uri="{BB962C8B-B14F-4D97-AF65-F5344CB8AC3E}">
        <p14:creationId xmlns:p14="http://schemas.microsoft.com/office/powerpoint/2010/main" val="378828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These leaders inspired others, who joined them and shouted together for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Some of the changes they demanded are not fully realised. For example, there is still poverty in parts of El Salvador, and our climate still needs to be protected.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But they had successes too. Women in the UK can now vote. Mandela became president. And nations are taking steps to protect the climate.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[Picture credit: Eleanor Church]</a:t>
            </a:r>
          </a:p>
          <a:p>
            <a:endParaRPr lang="en-GB" dirty="0"/>
          </a:p>
        </p:txBody>
      </p:sp>
      <p:sp>
        <p:nvSpPr>
          <p:cNvPr id="4" name="Slide Number Placeholder 3"/>
          <p:cNvSpPr>
            <a:spLocks noGrp="1"/>
          </p:cNvSpPr>
          <p:nvPr>
            <p:ph type="sldNum" sz="quarter" idx="5"/>
          </p:nvPr>
        </p:nvSpPr>
        <p:spPr/>
        <p:txBody>
          <a:bodyPr/>
          <a:lstStyle/>
          <a:p>
            <a:fld id="{A15375A4-214F-4BC5-B3C4-9A3A36A98A5E}" type="slidenum">
              <a:rPr lang="en-GB" smtClean="0"/>
              <a:t>5</a:t>
            </a:fld>
            <a:endParaRPr lang="en-GB"/>
          </a:p>
        </p:txBody>
      </p:sp>
    </p:spTree>
    <p:extLst>
      <p:ext uri="{BB962C8B-B14F-4D97-AF65-F5344CB8AC3E}">
        <p14:creationId xmlns:p14="http://schemas.microsoft.com/office/powerpoint/2010/main" val="421990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want to change about the world? Perhaps you feel passionate about biodiversity or the climate crisis. You may be outraged that 1 in 10 people lives in extreme poverty. Or you might think that peace is what the world needs most of all.</a:t>
            </a:r>
          </a:p>
          <a:p>
            <a:endParaRPr lang="en-GB" dirty="0">
              <a:cs typeface="Calibri"/>
            </a:endParaRPr>
          </a:p>
          <a:p>
            <a:r>
              <a:rPr lang="en-GB">
                <a:cs typeface="Calibri"/>
              </a:rPr>
              <a:t>Whatever it is – speak up!</a:t>
            </a:r>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A15375A4-214F-4BC5-B3C4-9A3A36A98A5E}" type="slidenum">
              <a:rPr lang="en-GB" smtClean="0"/>
              <a:t>6</a:t>
            </a:fld>
            <a:endParaRPr lang="en-GB"/>
          </a:p>
        </p:txBody>
      </p:sp>
    </p:spTree>
    <p:extLst>
      <p:ext uri="{BB962C8B-B14F-4D97-AF65-F5344CB8AC3E}">
        <p14:creationId xmlns:p14="http://schemas.microsoft.com/office/powerpoint/2010/main" val="149504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Pope Francis said: “Young people demand change”. </a:t>
            </a:r>
          </a:p>
          <a:p>
            <a:pPr>
              <a:defRPr/>
            </a:pPr>
            <a:r>
              <a:rPr lang="en-GB" dirty="0"/>
              <a:t>Catholic Social Teaching urges us to speak up for the common good; in solidarity with people who are treated unjustly.</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If </a:t>
            </a:r>
            <a:r>
              <a:rPr lang="en-GB" i="1" dirty="0"/>
              <a:t>you</a:t>
            </a:r>
            <a:r>
              <a:rPr lang="en-GB" dirty="0"/>
              <a:t> don’t speak up, who will? </a:t>
            </a:r>
          </a:p>
          <a:p>
            <a:r>
              <a:rPr lang="en-GB" dirty="0"/>
              <a:t>If not now, then when?</a:t>
            </a:r>
          </a:p>
          <a:p>
            <a:endParaRPr lang="en-GB" dirty="0"/>
          </a:p>
        </p:txBody>
      </p:sp>
      <p:sp>
        <p:nvSpPr>
          <p:cNvPr id="4" name="Slide Number Placeholder 3"/>
          <p:cNvSpPr>
            <a:spLocks noGrp="1"/>
          </p:cNvSpPr>
          <p:nvPr>
            <p:ph type="sldNum" sz="quarter" idx="5"/>
          </p:nvPr>
        </p:nvSpPr>
        <p:spPr/>
        <p:txBody>
          <a:bodyPr/>
          <a:lstStyle/>
          <a:p>
            <a:fld id="{A15375A4-214F-4BC5-B3C4-9A3A36A98A5E}" type="slidenum">
              <a:rPr lang="en-GB" smtClean="0"/>
              <a:t>7</a:t>
            </a:fld>
            <a:endParaRPr lang="en-GB"/>
          </a:p>
        </p:txBody>
      </p:sp>
    </p:spTree>
    <p:extLst>
      <p:ext uri="{BB962C8B-B14F-4D97-AF65-F5344CB8AC3E}">
        <p14:creationId xmlns:p14="http://schemas.microsoft.com/office/powerpoint/2010/main" val="362307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Young people have already been demanding change with CAFOD. We saw some of them in the video.  </a:t>
            </a:r>
          </a:p>
          <a:p>
            <a:endParaRPr lang="en-GB" dirty="0"/>
          </a:p>
          <a:p>
            <a:r>
              <a:rPr lang="en-GB" dirty="0"/>
              <a:t>So much about our world needs to change. What will YOU do? </a:t>
            </a:r>
          </a:p>
          <a:p>
            <a:endParaRPr lang="en-GB" dirty="0"/>
          </a:p>
          <a:p>
            <a:endParaRPr lang="en-GB" dirty="0"/>
          </a:p>
          <a:p>
            <a:r>
              <a:rPr lang="en-GB" i="1" dirty="0"/>
              <a:t>Picture credit: Thom Flint</a:t>
            </a:r>
          </a:p>
          <a:p>
            <a:endParaRPr lang="en-GB" dirty="0"/>
          </a:p>
        </p:txBody>
      </p:sp>
      <p:sp>
        <p:nvSpPr>
          <p:cNvPr id="4" name="Slide Number Placeholder 3"/>
          <p:cNvSpPr>
            <a:spLocks noGrp="1"/>
          </p:cNvSpPr>
          <p:nvPr>
            <p:ph type="sldNum" sz="quarter" idx="5"/>
          </p:nvPr>
        </p:nvSpPr>
        <p:spPr/>
        <p:txBody>
          <a:bodyPr/>
          <a:lstStyle/>
          <a:p>
            <a:fld id="{A15375A4-214F-4BC5-B3C4-9A3A36A98A5E}" type="slidenum">
              <a:rPr lang="en-GB" smtClean="0"/>
              <a:t>8</a:t>
            </a:fld>
            <a:endParaRPr lang="en-GB"/>
          </a:p>
        </p:txBody>
      </p:sp>
    </p:spTree>
    <p:extLst>
      <p:ext uri="{BB962C8B-B14F-4D97-AF65-F5344CB8AC3E}">
        <p14:creationId xmlns:p14="http://schemas.microsoft.com/office/powerpoint/2010/main" val="381172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hand out a card to each person, we invite you to reflect on the changes you want to see in the world, and how you could help to make them happen by joining with others to demand change. </a:t>
            </a:r>
          </a:p>
          <a:p>
            <a:endParaRPr lang="en-GB" dirty="0"/>
          </a:p>
          <a:p>
            <a:r>
              <a:rPr lang="en-GB" i="1" dirty="0"/>
              <a:t>[Give out cards ordered free from CAFOD Shop. Play quiet music.] </a:t>
            </a:r>
            <a:endParaRPr lang="en-GB" i="1" dirty="0">
              <a:cs typeface="Calibri"/>
            </a:endParaRPr>
          </a:p>
          <a:p>
            <a:endParaRPr lang="en-GB" dirty="0"/>
          </a:p>
          <a:p>
            <a:r>
              <a:rPr lang="en-GB" dirty="0"/>
              <a:t>Later, in your own time, we invite you to sign the card as your commitment to campaign for justice, and to keep it in your phone cover or pocket as a reminder. </a:t>
            </a:r>
          </a:p>
          <a:p>
            <a:endParaRPr lang="en-GB" dirty="0"/>
          </a:p>
        </p:txBody>
      </p:sp>
      <p:sp>
        <p:nvSpPr>
          <p:cNvPr id="4" name="Slide Number Placeholder 3"/>
          <p:cNvSpPr>
            <a:spLocks noGrp="1"/>
          </p:cNvSpPr>
          <p:nvPr>
            <p:ph type="sldNum" sz="quarter" idx="5"/>
          </p:nvPr>
        </p:nvSpPr>
        <p:spPr/>
        <p:txBody>
          <a:bodyPr/>
          <a:lstStyle/>
          <a:p>
            <a:fld id="{A15375A4-214F-4BC5-B3C4-9A3A36A98A5E}" type="slidenum">
              <a:rPr lang="en-GB" smtClean="0"/>
              <a:t>9</a:t>
            </a:fld>
            <a:endParaRPr lang="en-GB"/>
          </a:p>
        </p:txBody>
      </p:sp>
    </p:spTree>
    <p:extLst>
      <p:ext uri="{BB962C8B-B14F-4D97-AF65-F5344CB8AC3E}">
        <p14:creationId xmlns:p14="http://schemas.microsoft.com/office/powerpoint/2010/main" val="327232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E8FB-D24E-DB30-E603-5514D05BBCB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7D7A21-E2C0-E876-7815-F32F50E9E5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FA5336-C291-62F9-117B-A4B87D1850FF}"/>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5" name="Footer Placeholder 4">
            <a:extLst>
              <a:ext uri="{FF2B5EF4-FFF2-40B4-BE49-F238E27FC236}">
                <a16:creationId xmlns:a16="http://schemas.microsoft.com/office/drawing/2014/main" id="{9CD86A28-889C-D99E-C63A-D8C9FA5E11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2766ABA-F50A-357C-1FA4-FD7F7FE2C89C}"/>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257135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7678-2153-B39C-377D-F79A1F683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3781BB-B148-AE17-8D87-4AD13B0DD67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B96722-9E73-893C-0FDA-FE63CAE2847C}"/>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5" name="Footer Placeholder 4">
            <a:extLst>
              <a:ext uri="{FF2B5EF4-FFF2-40B4-BE49-F238E27FC236}">
                <a16:creationId xmlns:a16="http://schemas.microsoft.com/office/drawing/2014/main" id="{3A827B4D-D3E5-24BA-48BE-AC56415DDD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A6A4095-85AE-BDCF-7D82-0DD13528E33C}"/>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375182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46E1C-F8F7-1B4A-5318-A0341D3BCE8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21AD88-BA71-A6B4-ADBE-66D57851925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EABB4-82B9-1FDF-4014-AF3EB152FF93}"/>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5" name="Footer Placeholder 4">
            <a:extLst>
              <a:ext uri="{FF2B5EF4-FFF2-40B4-BE49-F238E27FC236}">
                <a16:creationId xmlns:a16="http://schemas.microsoft.com/office/drawing/2014/main" id="{372526FB-A41D-8A43-65BD-C07116C62E9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4DD5C0D-D0CF-5AE7-7DE8-AC330E0F3723}"/>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266286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67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39E8-1260-9678-BF2C-C36E734FB1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7F6B58-F5D6-BDF6-997F-503A9FB339B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D968AA-90FD-E0C7-A472-7718055D3BAB}"/>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5" name="Footer Placeholder 4">
            <a:extLst>
              <a:ext uri="{FF2B5EF4-FFF2-40B4-BE49-F238E27FC236}">
                <a16:creationId xmlns:a16="http://schemas.microsoft.com/office/drawing/2014/main" id="{AEBFF49A-CD7C-9F6A-AE68-69D651D49CC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66E9A06-8093-CBB0-F90F-B3A3FA1FF3A9}"/>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158508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9BC0-7054-7146-A9CB-DA2D393C9C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77FE48-1E22-29F3-DBF3-868E609DA4A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69F3B9-D57A-2FC2-82A6-CE5258290DAC}"/>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5" name="Footer Placeholder 4">
            <a:extLst>
              <a:ext uri="{FF2B5EF4-FFF2-40B4-BE49-F238E27FC236}">
                <a16:creationId xmlns:a16="http://schemas.microsoft.com/office/drawing/2014/main" id="{59AD6455-325A-07CD-C99A-52F282C6434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66DDF2B-806E-082A-3E48-982096EBD9B3}"/>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400295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052A-4ED4-32E1-857C-7369396B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C7AAB8-BD0F-8248-B7E5-CE8568C4F4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34E6C6-CBD2-FA84-081A-F846A30DB1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0D1DB7-438E-ACB3-C3AC-6880BF311B62}"/>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6" name="Footer Placeholder 5">
            <a:extLst>
              <a:ext uri="{FF2B5EF4-FFF2-40B4-BE49-F238E27FC236}">
                <a16:creationId xmlns:a16="http://schemas.microsoft.com/office/drawing/2014/main" id="{34269159-B8D8-EEA3-0562-1B4C622E3BA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51DA0A1-DFA1-50A5-81FC-AC27F0DB79BC}"/>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175089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E46B-A59B-AE01-9929-7DE65A36648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326C1B-4941-1550-D431-E050AD56E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99689-CBCD-64D6-1171-4CE0E51322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FF06FD-27D4-265F-3E60-307018359D7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CF366-39D5-C638-890F-D2B280E16DA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8A180A-B95B-69AB-0366-AFDE240BC99A}"/>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8" name="Footer Placeholder 7">
            <a:extLst>
              <a:ext uri="{FF2B5EF4-FFF2-40B4-BE49-F238E27FC236}">
                <a16:creationId xmlns:a16="http://schemas.microsoft.com/office/drawing/2014/main" id="{9E0DDF87-43B7-53FE-08DA-1D8F939697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A552C2A8-4E7B-9211-50CA-29036B026A12}"/>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322035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191C-8EDF-9BBA-E329-E1FA12F517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5C3ED9-5057-68E3-145B-856B482C12C9}"/>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4" name="Footer Placeholder 3">
            <a:extLst>
              <a:ext uri="{FF2B5EF4-FFF2-40B4-BE49-F238E27FC236}">
                <a16:creationId xmlns:a16="http://schemas.microsoft.com/office/drawing/2014/main" id="{6E3B7471-7FDC-D53D-C560-8C37DDA7FE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79217FB-F841-14FD-B6ED-AD83F1A0335C}"/>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413839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49A11-C9C0-5371-BF3B-DADA77A716D8}"/>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3" name="Footer Placeholder 2">
            <a:extLst>
              <a:ext uri="{FF2B5EF4-FFF2-40B4-BE49-F238E27FC236}">
                <a16:creationId xmlns:a16="http://schemas.microsoft.com/office/drawing/2014/main" id="{D3BDD364-2D26-2AD1-4263-5AB07FB1009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A866400-21BC-CF2D-DC3C-478D4967B00D}"/>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32217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F276-5C1B-41DC-AA95-A1FEF46E7F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34698D-395C-FFC1-F611-E13A0DE05B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A2B411-0AFE-278F-CD8E-6F4AE9D868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4C16B9-7ACB-ED5C-017A-E747FA1C69AD}"/>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6" name="Footer Placeholder 5">
            <a:extLst>
              <a:ext uri="{FF2B5EF4-FFF2-40B4-BE49-F238E27FC236}">
                <a16:creationId xmlns:a16="http://schemas.microsoft.com/office/drawing/2014/main" id="{C7E529E2-DB75-F46F-E229-8FB72322206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667EF0F-4504-33EA-149C-3F57F3ABFF4F}"/>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263104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8501-69EB-C57D-3038-A10D908A0E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1597B7-8BA0-5392-3F68-C42ABB231A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647668-ED38-A384-8541-D6C687BAFE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A8ADC-934F-FCF6-DC64-36F1512A1F2F}"/>
              </a:ext>
            </a:extLst>
          </p:cNvPr>
          <p:cNvSpPr>
            <a:spLocks noGrp="1"/>
          </p:cNvSpPr>
          <p:nvPr>
            <p:ph type="dt" sz="half" idx="10"/>
          </p:nvPr>
        </p:nvSpPr>
        <p:spPr>
          <a:xfrm>
            <a:off x="838200" y="6356350"/>
            <a:ext cx="2743200" cy="365125"/>
          </a:xfrm>
          <a:prstGeom prst="rect">
            <a:avLst/>
          </a:prstGeom>
        </p:spPr>
        <p:txBody>
          <a:bodyPr/>
          <a:lstStyle/>
          <a:p>
            <a:fld id="{8BB617B4-A296-4312-81EE-A7B54FCCA5E1}" type="datetimeFigureOut">
              <a:rPr lang="en-GB" smtClean="0"/>
              <a:t>17/07/2023</a:t>
            </a:fld>
            <a:endParaRPr lang="en-GB"/>
          </a:p>
        </p:txBody>
      </p:sp>
      <p:sp>
        <p:nvSpPr>
          <p:cNvPr id="6" name="Footer Placeholder 5">
            <a:extLst>
              <a:ext uri="{FF2B5EF4-FFF2-40B4-BE49-F238E27FC236}">
                <a16:creationId xmlns:a16="http://schemas.microsoft.com/office/drawing/2014/main" id="{99DC064A-5FD8-7B35-6BD3-FEBF275599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AF1F8A7-ADE4-7548-6E5D-D9E1A2E14B71}"/>
              </a:ext>
            </a:extLst>
          </p:cNvPr>
          <p:cNvSpPr>
            <a:spLocks noGrp="1"/>
          </p:cNvSpPr>
          <p:nvPr>
            <p:ph type="sldNum" sz="quarter" idx="12"/>
          </p:nvPr>
        </p:nvSpPr>
        <p:spPr>
          <a:xfrm>
            <a:off x="8610600" y="6356350"/>
            <a:ext cx="2743200" cy="365125"/>
          </a:xfrm>
          <a:prstGeom prst="rect">
            <a:avLst/>
          </a:prstGeom>
        </p:spPr>
        <p:txBody>
          <a:bodyPr/>
          <a:lstStyle/>
          <a:p>
            <a:fld id="{76EE6E75-AFF3-443C-BA2D-01EBEDC60B0A}" type="slidenum">
              <a:rPr lang="en-GB" smtClean="0"/>
              <a:t>‹#›</a:t>
            </a:fld>
            <a:endParaRPr lang="en-GB"/>
          </a:p>
        </p:txBody>
      </p:sp>
    </p:spTree>
    <p:extLst>
      <p:ext uri="{BB962C8B-B14F-4D97-AF65-F5344CB8AC3E}">
        <p14:creationId xmlns:p14="http://schemas.microsoft.com/office/powerpoint/2010/main" val="16082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2A491C-C591-8B46-9172-CD11B0529B28}"/>
              </a:ext>
            </a:extLst>
          </p:cNvPr>
          <p:cNvSpPr/>
          <p:nvPr userDrawn="1"/>
        </p:nvSpPr>
        <p:spPr>
          <a:xfrm>
            <a:off x="0" y="903251"/>
            <a:ext cx="12192000" cy="45719"/>
          </a:xfrm>
          <a:prstGeom prst="rect">
            <a:avLst/>
          </a:prstGeom>
          <a:solidFill>
            <a:srgbClr val="86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BC59AE2-B470-AD4C-79FA-C7E9D9437835}"/>
              </a:ext>
            </a:extLst>
          </p:cNvPr>
          <p:cNvSpPr/>
          <p:nvPr userDrawn="1"/>
        </p:nvSpPr>
        <p:spPr>
          <a:xfrm>
            <a:off x="0" y="948970"/>
            <a:ext cx="12192000" cy="5909030"/>
          </a:xfrm>
          <a:prstGeom prst="rect">
            <a:avLst/>
          </a:prstGeom>
          <a:solidFill>
            <a:srgbClr val="1E1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5D1333F-210D-CA34-732B-CCB8FBB8830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6661" y="330117"/>
            <a:ext cx="2460536" cy="248390"/>
          </a:xfrm>
          <a:prstGeom prst="rect">
            <a:avLst/>
          </a:prstGeom>
        </p:spPr>
      </p:pic>
    </p:spTree>
    <p:extLst>
      <p:ext uri="{BB962C8B-B14F-4D97-AF65-F5344CB8AC3E}">
        <p14:creationId xmlns:p14="http://schemas.microsoft.com/office/powerpoint/2010/main" val="4189622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youtube.com/watch?v=4nUNoJYKGM0"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159276B-DD59-5061-EDF3-1EB5E9B01FF2}"/>
              </a:ext>
            </a:extLst>
          </p:cNvPr>
          <p:cNvGrpSpPr/>
          <p:nvPr/>
        </p:nvGrpSpPr>
        <p:grpSpPr>
          <a:xfrm>
            <a:off x="0" y="0"/>
            <a:ext cx="12192000" cy="6858000"/>
            <a:chOff x="0" y="0"/>
            <a:chExt cx="12192000" cy="6858000"/>
          </a:xfrm>
        </p:grpSpPr>
        <p:pic>
          <p:nvPicPr>
            <p:cNvPr id="3" name="Picture 2" descr="CAFOD young campaigners">
              <a:extLst>
                <a:ext uri="{FF2B5EF4-FFF2-40B4-BE49-F238E27FC236}">
                  <a16:creationId xmlns:a16="http://schemas.microsoft.com/office/drawing/2014/main" id="{0B157A95-965C-887B-6529-0CE88B541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E110B5D-7504-534C-7EB9-14D90E663D47}"/>
                </a:ext>
              </a:extLst>
            </p:cNvPr>
            <p:cNvSpPr/>
            <p:nvPr/>
          </p:nvSpPr>
          <p:spPr>
            <a:xfrm>
              <a:off x="9082216" y="5906530"/>
              <a:ext cx="2928552" cy="803189"/>
            </a:xfrm>
            <a:prstGeom prst="rect">
              <a:avLst/>
            </a:prstGeom>
            <a:solidFill>
              <a:srgbClr val="1E1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1744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and child holding carrots in a garden&#10;&#10;Description automatically generated with medium confidence">
            <a:extLst>
              <a:ext uri="{FF2B5EF4-FFF2-40B4-BE49-F238E27FC236}">
                <a16:creationId xmlns:a16="http://schemas.microsoft.com/office/drawing/2014/main" id="{127E160B-653D-6318-7BA4-DF251A85AEC6}"/>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r="26627" b="34245"/>
          <a:stretch/>
        </p:blipFill>
        <p:spPr>
          <a:xfrm>
            <a:off x="-1" y="946427"/>
            <a:ext cx="12225708" cy="5911573"/>
          </a:xfrm>
          <a:prstGeom prst="rect">
            <a:avLst/>
          </a:prstGeom>
        </p:spPr>
      </p:pic>
      <p:pic>
        <p:nvPicPr>
          <p:cNvPr id="10" name="Picture 9">
            <a:extLst>
              <a:ext uri="{FF2B5EF4-FFF2-40B4-BE49-F238E27FC236}">
                <a16:creationId xmlns:a16="http://schemas.microsoft.com/office/drawing/2014/main" id="{4B30F955-7E45-2E35-8F57-9414FC1E6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946427"/>
            <a:ext cx="12413790" cy="5911572"/>
          </a:xfrm>
          <a:prstGeom prst="rect">
            <a:avLst/>
          </a:prstGeom>
        </p:spPr>
      </p:pic>
      <p:sp>
        <p:nvSpPr>
          <p:cNvPr id="6" name="TPQuestion" title="Question Text Shape">
            <a:extLst>
              <a:ext uri="{FF2B5EF4-FFF2-40B4-BE49-F238E27FC236}">
                <a16:creationId xmlns:a16="http://schemas.microsoft.com/office/drawing/2014/main" id="{B13819FE-42BB-BA37-3BF0-9EA0EFBC210E}"/>
              </a:ext>
            </a:extLst>
          </p:cNvPr>
          <p:cNvSpPr>
            <a:spLocks noGrp="1"/>
          </p:cNvSpPr>
          <p:nvPr>
            <p:ph type="title"/>
          </p:nvPr>
        </p:nvSpPr>
        <p:spPr>
          <a:xfrm>
            <a:off x="279583" y="1344580"/>
            <a:ext cx="11379200" cy="1525985"/>
          </a:xfrm>
        </p:spPr>
        <p:txBody>
          <a:bodyPr>
            <a:noAutofit/>
          </a:bodyPr>
          <a:lstStyle/>
          <a:p>
            <a: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t>God of justice, </a:t>
            </a:r>
            <a:b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br>
            <a: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t>give me a heart ready </a:t>
            </a:r>
            <a:b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br>
            <a: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t>to work with people </a:t>
            </a:r>
            <a:b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br>
            <a: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t>of any colour, gender, </a:t>
            </a:r>
            <a:b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br>
            <a: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t>creed or nation,</a:t>
            </a:r>
            <a:b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br>
            <a: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t>until all your children </a:t>
            </a:r>
            <a:b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br>
            <a: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t>can live life to the full. </a:t>
            </a:r>
            <a:b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br>
            <a:r>
              <a:rPr lang="en-GB" sz="3400" b="1" dirty="0">
                <a:solidFill>
                  <a:schemeClr val="bg1"/>
                </a:solidFill>
                <a:latin typeface="Arial Black" panose="020B0A04020102020204" pitchFamily="34" charset="0"/>
                <a:ea typeface="Tahoma" panose="020B0604030504040204" pitchFamily="34" charset="0"/>
                <a:cs typeface="Tahoma" panose="020B0604030504040204" pitchFamily="34" charset="0"/>
              </a:rPr>
              <a:t>Amen.</a:t>
            </a:r>
            <a:br>
              <a:rPr lang="en-GB" sz="4800" b="1" dirty="0">
                <a:solidFill>
                  <a:schemeClr val="bg1"/>
                </a:solidFill>
                <a:latin typeface="Century Gothic" panose="020B0502020202020204" pitchFamily="34" charset="0"/>
                <a:ea typeface="Tahoma" panose="020B0604030504040204" pitchFamily="34" charset="0"/>
                <a:cs typeface="Tahoma" panose="020B0604030504040204" pitchFamily="34" charset="0"/>
              </a:rPr>
            </a:br>
            <a:endParaRPr lang="en-GB" sz="4800" b="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669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6690AD-4E4C-00AC-EE43-286A5C5C4D3D}"/>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6159276B-DD59-5061-EDF3-1EB5E9B01FF2}"/>
                </a:ext>
              </a:extLst>
            </p:cNvPr>
            <p:cNvGrpSpPr/>
            <p:nvPr/>
          </p:nvGrpSpPr>
          <p:grpSpPr>
            <a:xfrm>
              <a:off x="0" y="0"/>
              <a:ext cx="12192000" cy="6858000"/>
              <a:chOff x="0" y="0"/>
              <a:chExt cx="12192000" cy="6858000"/>
            </a:xfrm>
          </p:grpSpPr>
          <p:pic>
            <p:nvPicPr>
              <p:cNvPr id="3" name="Picture 2" descr="CAFOD young campaigners">
                <a:extLst>
                  <a:ext uri="{FF2B5EF4-FFF2-40B4-BE49-F238E27FC236}">
                    <a16:creationId xmlns:a16="http://schemas.microsoft.com/office/drawing/2014/main" id="{0B157A95-965C-887B-6529-0CE88B541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E110B5D-7504-534C-7EB9-14D90E663D47}"/>
                  </a:ext>
                </a:extLst>
              </p:cNvPr>
              <p:cNvSpPr/>
              <p:nvPr/>
            </p:nvSpPr>
            <p:spPr>
              <a:xfrm>
                <a:off x="93594" y="6054811"/>
                <a:ext cx="5057774" cy="803189"/>
              </a:xfrm>
              <a:prstGeom prst="rect">
                <a:avLst/>
              </a:prstGeom>
              <a:solidFill>
                <a:srgbClr val="1E1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Black" panose="020B0A04020102020204" pitchFamily="34" charset="0"/>
                  </a:rPr>
                  <a:t>cafod.org.uk/DemandChange</a:t>
                </a:r>
              </a:p>
            </p:txBody>
          </p:sp>
        </p:grpSp>
        <p:sp>
          <p:nvSpPr>
            <p:cNvPr id="2" name="Rectangle 1">
              <a:extLst>
                <a:ext uri="{FF2B5EF4-FFF2-40B4-BE49-F238E27FC236}">
                  <a16:creationId xmlns:a16="http://schemas.microsoft.com/office/drawing/2014/main" id="{9EF9AB3C-9788-96C0-F6C4-9A8F48C27249}"/>
                </a:ext>
              </a:extLst>
            </p:cNvPr>
            <p:cNvSpPr/>
            <p:nvPr/>
          </p:nvSpPr>
          <p:spPr>
            <a:xfrm>
              <a:off x="9082216" y="5935105"/>
              <a:ext cx="2928552" cy="803189"/>
            </a:xfrm>
            <a:prstGeom prst="rect">
              <a:avLst/>
            </a:prstGeom>
            <a:solidFill>
              <a:srgbClr val="1E1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4764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Map&#10;&#10;Description automatically generated">
            <a:extLst>
              <a:ext uri="{FF2B5EF4-FFF2-40B4-BE49-F238E27FC236}">
                <a16:creationId xmlns:a16="http://schemas.microsoft.com/office/drawing/2014/main" id="{65E21DE6-EDE2-358B-7380-AB49F0BCA4A3}"/>
              </a:ext>
            </a:extLst>
          </p:cNvPr>
          <p:cNvPicPr>
            <a:picLocks noChangeAspect="1"/>
          </p:cNvPicPr>
          <p:nvPr/>
        </p:nvPicPr>
        <p:blipFill>
          <a:blip r:embed="rId3"/>
          <a:stretch>
            <a:fillRect/>
          </a:stretch>
        </p:blipFill>
        <p:spPr>
          <a:xfrm>
            <a:off x="1121434" y="168432"/>
            <a:ext cx="9558068" cy="6728178"/>
          </a:xfrm>
          <a:prstGeom prst="rect">
            <a:avLst/>
          </a:prstGeom>
        </p:spPr>
      </p:pic>
      <p:grpSp>
        <p:nvGrpSpPr>
          <p:cNvPr id="2" name="Group 1">
            <a:extLst>
              <a:ext uri="{FF2B5EF4-FFF2-40B4-BE49-F238E27FC236}">
                <a16:creationId xmlns:a16="http://schemas.microsoft.com/office/drawing/2014/main" id="{CE8DFB57-70CC-82ED-196F-160D1822E67B}"/>
              </a:ext>
            </a:extLst>
          </p:cNvPr>
          <p:cNvGrpSpPr/>
          <p:nvPr/>
        </p:nvGrpSpPr>
        <p:grpSpPr>
          <a:xfrm>
            <a:off x="9917500" y="4762502"/>
            <a:ext cx="1876569" cy="1818019"/>
            <a:chOff x="9917500" y="4762502"/>
            <a:chExt cx="1876569" cy="1818019"/>
          </a:xfrm>
        </p:grpSpPr>
        <p:sp>
          <p:nvSpPr>
            <p:cNvPr id="5" name="Isosceles Triangle 4">
              <a:extLst>
                <a:ext uri="{FF2B5EF4-FFF2-40B4-BE49-F238E27FC236}">
                  <a16:creationId xmlns:a16="http://schemas.microsoft.com/office/drawing/2014/main" id="{18D8AE01-0B06-2274-43C8-0F1863687099}"/>
                </a:ext>
              </a:extLst>
            </p:cNvPr>
            <p:cNvSpPr/>
            <p:nvPr/>
          </p:nvSpPr>
          <p:spPr>
            <a:xfrm rot="5400000">
              <a:off x="9953724" y="4740177"/>
              <a:ext cx="1818019" cy="1862670"/>
            </a:xfrm>
            <a:prstGeom prst="triangle">
              <a:avLst/>
            </a:prstGeom>
            <a:solidFill>
              <a:srgbClr val="17A2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026" name="Picture 2">
              <a:extLst>
                <a:ext uri="{FF2B5EF4-FFF2-40B4-BE49-F238E27FC236}">
                  <a16:creationId xmlns:a16="http://schemas.microsoft.com/office/drawing/2014/main" id="{A604F742-A8CE-8F64-1C19-BB34D57FB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7500" y="5041743"/>
              <a:ext cx="1403488" cy="127015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hlinkClick r:id="rId5"/>
            <a:extLst>
              <a:ext uri="{FF2B5EF4-FFF2-40B4-BE49-F238E27FC236}">
                <a16:creationId xmlns:a16="http://schemas.microsoft.com/office/drawing/2014/main" id="{2D3736DF-8CCA-AE3F-E282-84C3A0BE626B}"/>
              </a:ext>
            </a:extLst>
          </p:cNvPr>
          <p:cNvSpPr/>
          <p:nvPr/>
        </p:nvSpPr>
        <p:spPr>
          <a:xfrm>
            <a:off x="9732432" y="4655512"/>
            <a:ext cx="2260602" cy="20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282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We Demand Change demo photo.jpg">
            <a:extLst>
              <a:ext uri="{FF2B5EF4-FFF2-40B4-BE49-F238E27FC236}">
                <a16:creationId xmlns:a16="http://schemas.microsoft.com/office/drawing/2014/main" id="{2D78BCAA-3615-FE62-B5A4-43D6CC421EE8}"/>
              </a:ext>
            </a:extLst>
          </p:cNvPr>
          <p:cNvPicPr>
            <a:picLocks noChangeAspect="1"/>
          </p:cNvPicPr>
          <p:nvPr/>
        </p:nvPicPr>
        <p:blipFill rotWithShape="1">
          <a:blip r:embed="rId3"/>
          <a:srcRect l="165" t="11823" r="-165" b="14944"/>
          <a:stretch/>
        </p:blipFill>
        <p:spPr>
          <a:xfrm>
            <a:off x="-5750" y="953311"/>
            <a:ext cx="12217878" cy="5904689"/>
          </a:xfrm>
          <a:prstGeom prst="rect">
            <a:avLst/>
          </a:prstGeom>
        </p:spPr>
      </p:pic>
      <p:pic>
        <p:nvPicPr>
          <p:cNvPr id="2" name="Picture 2" descr="Map&#10;&#10;Description automatically generated">
            <a:extLst>
              <a:ext uri="{FF2B5EF4-FFF2-40B4-BE49-F238E27FC236}">
                <a16:creationId xmlns:a16="http://schemas.microsoft.com/office/drawing/2014/main" id="{7A86F1B8-1E8C-F8C5-87CF-99F521CBE1E0}"/>
              </a:ext>
            </a:extLst>
          </p:cNvPr>
          <p:cNvPicPr>
            <a:picLocks noChangeAspect="1"/>
          </p:cNvPicPr>
          <p:nvPr/>
        </p:nvPicPr>
        <p:blipFill>
          <a:blip r:embed="rId4"/>
          <a:stretch>
            <a:fillRect/>
          </a:stretch>
        </p:blipFill>
        <p:spPr>
          <a:xfrm>
            <a:off x="7373537" y="-769992"/>
            <a:ext cx="5383493" cy="3823743"/>
          </a:xfrm>
          <a:prstGeom prst="rect">
            <a:avLst/>
          </a:prstGeom>
        </p:spPr>
      </p:pic>
    </p:spTree>
    <p:extLst>
      <p:ext uri="{BB962C8B-B14F-4D97-AF65-F5344CB8AC3E}">
        <p14:creationId xmlns:p14="http://schemas.microsoft.com/office/powerpoint/2010/main" val="7826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men holding a sign with text&#10;&#10;Description automatically generated with low confidence">
            <a:extLst>
              <a:ext uri="{FF2B5EF4-FFF2-40B4-BE49-F238E27FC236}">
                <a16:creationId xmlns:a16="http://schemas.microsoft.com/office/drawing/2014/main" id="{A0A44316-5B6E-18DE-BA92-DF8D22990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120" y="3246081"/>
            <a:ext cx="2434617" cy="3340681"/>
          </a:xfrm>
          <a:prstGeom prst="rect">
            <a:avLst/>
          </a:prstGeom>
        </p:spPr>
      </p:pic>
      <p:pic>
        <p:nvPicPr>
          <p:cNvPr id="4" name="Picture 3" descr="A child wearing a yellow jacket&#10;&#10;Description automatically generated with low confidence">
            <a:extLst>
              <a:ext uri="{FF2B5EF4-FFF2-40B4-BE49-F238E27FC236}">
                <a16:creationId xmlns:a16="http://schemas.microsoft.com/office/drawing/2014/main" id="{6796482A-3ECA-B73E-31CE-E606BC7BB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4664" y="1157174"/>
            <a:ext cx="3918876" cy="2458864"/>
          </a:xfrm>
          <a:prstGeom prst="rect">
            <a:avLst/>
          </a:prstGeom>
        </p:spPr>
      </p:pic>
      <p:pic>
        <p:nvPicPr>
          <p:cNvPr id="6" name="Picture 5" descr="A person in a suit holding his hand up&#10;&#10;Description automatically generated with medium confidence">
            <a:extLst>
              <a:ext uri="{FF2B5EF4-FFF2-40B4-BE49-F238E27FC236}">
                <a16:creationId xmlns:a16="http://schemas.microsoft.com/office/drawing/2014/main" id="{3DA05AAF-9C16-5254-BF8F-B833AF84C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7220" y="3870343"/>
            <a:ext cx="2239624" cy="2716419"/>
          </a:xfrm>
          <a:prstGeom prst="rect">
            <a:avLst/>
          </a:prstGeom>
        </p:spPr>
      </p:pic>
      <p:pic>
        <p:nvPicPr>
          <p:cNvPr id="14" name="Picture 13" descr="A picture containing person, human face, clothing, glasses&#10;&#10;Description automatically generated">
            <a:extLst>
              <a:ext uri="{FF2B5EF4-FFF2-40B4-BE49-F238E27FC236}">
                <a16:creationId xmlns:a16="http://schemas.microsoft.com/office/drawing/2014/main" id="{D31B3DF2-A168-56E6-DDAE-DF9325BE92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68" y="1157174"/>
            <a:ext cx="2503541" cy="3156409"/>
          </a:xfrm>
          <a:prstGeom prst="rect">
            <a:avLst/>
          </a:prstGeom>
        </p:spPr>
      </p:pic>
      <p:pic>
        <p:nvPicPr>
          <p:cNvPr id="16" name="Picture 15" descr="A picture containing clothing, person, human face, orator&#10;&#10;Description automatically generated">
            <a:extLst>
              <a:ext uri="{FF2B5EF4-FFF2-40B4-BE49-F238E27FC236}">
                <a16:creationId xmlns:a16="http://schemas.microsoft.com/office/drawing/2014/main" id="{287D7349-A5A8-FC80-238D-BFACE9DA16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229" y="3697691"/>
            <a:ext cx="4345165" cy="2889072"/>
          </a:xfrm>
          <a:prstGeom prst="rect">
            <a:avLst/>
          </a:prstGeom>
        </p:spPr>
      </p:pic>
      <p:pic>
        <p:nvPicPr>
          <p:cNvPr id="18" name="Picture 17" descr="A person eating soup in a bowl&#10;&#10;Description automatically generated with low confidence">
            <a:extLst>
              <a:ext uri="{FF2B5EF4-FFF2-40B4-BE49-F238E27FC236}">
                <a16:creationId xmlns:a16="http://schemas.microsoft.com/office/drawing/2014/main" id="{03BE1591-EBF9-4CA0-E6FD-D6D02224291A}"/>
              </a:ext>
            </a:extLst>
          </p:cNvPr>
          <p:cNvPicPr>
            <a:picLocks noChangeAspect="1"/>
          </p:cNvPicPr>
          <p:nvPr/>
        </p:nvPicPr>
        <p:blipFill rotWithShape="1">
          <a:blip r:embed="rId8">
            <a:extLst>
              <a:ext uri="{28A0092B-C50C-407E-A947-70E740481C1C}">
                <a14:useLocalDpi xmlns:a14="http://schemas.microsoft.com/office/drawing/2010/main" val="0"/>
              </a:ext>
            </a:extLst>
          </a:blip>
          <a:srcRect r="34546" b="13820"/>
          <a:stretch/>
        </p:blipFill>
        <p:spPr>
          <a:xfrm>
            <a:off x="147368" y="4384946"/>
            <a:ext cx="2503541" cy="2197505"/>
          </a:xfrm>
          <a:prstGeom prst="rect">
            <a:avLst/>
          </a:prstGeom>
        </p:spPr>
      </p:pic>
      <p:pic>
        <p:nvPicPr>
          <p:cNvPr id="19" name="Picture 2" descr="Map&#10;&#10;Description automatically generated">
            <a:extLst>
              <a:ext uri="{FF2B5EF4-FFF2-40B4-BE49-F238E27FC236}">
                <a16:creationId xmlns:a16="http://schemas.microsoft.com/office/drawing/2014/main" id="{B79F03FC-4F0E-7A2D-0E84-7B0E8347734F}"/>
              </a:ext>
            </a:extLst>
          </p:cNvPr>
          <p:cNvPicPr>
            <a:picLocks noChangeAspect="1"/>
          </p:cNvPicPr>
          <p:nvPr/>
        </p:nvPicPr>
        <p:blipFill>
          <a:blip r:embed="rId9"/>
          <a:stretch>
            <a:fillRect/>
          </a:stretch>
        </p:blipFill>
        <p:spPr>
          <a:xfrm>
            <a:off x="7373537" y="-769992"/>
            <a:ext cx="5383493" cy="3823743"/>
          </a:xfrm>
          <a:prstGeom prst="rect">
            <a:avLst/>
          </a:prstGeom>
        </p:spPr>
      </p:pic>
    </p:spTree>
    <p:extLst>
      <p:ext uri="{BB962C8B-B14F-4D97-AF65-F5344CB8AC3E}">
        <p14:creationId xmlns:p14="http://schemas.microsoft.com/office/powerpoint/2010/main" val="409916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holding signs&#10;&#10;Description automatically generated">
            <a:extLst>
              <a:ext uri="{FF2B5EF4-FFF2-40B4-BE49-F238E27FC236}">
                <a16:creationId xmlns:a16="http://schemas.microsoft.com/office/drawing/2014/main" id="{D9F11B9F-9AD6-F278-5CA1-D1FB0CA6878D}"/>
              </a:ext>
            </a:extLst>
          </p:cNvPr>
          <p:cNvPicPr>
            <a:picLocks noChangeAspect="1"/>
          </p:cNvPicPr>
          <p:nvPr/>
        </p:nvPicPr>
        <p:blipFill rotWithShape="1">
          <a:blip r:embed="rId3">
            <a:extLst>
              <a:ext uri="{28A0092B-C50C-407E-A947-70E740481C1C}">
                <a14:useLocalDpi xmlns:a14="http://schemas.microsoft.com/office/drawing/2010/main" val="0"/>
              </a:ext>
            </a:extLst>
          </a:blip>
          <a:srcRect t="7368"/>
          <a:stretch/>
        </p:blipFill>
        <p:spPr>
          <a:xfrm>
            <a:off x="0" y="935666"/>
            <a:ext cx="12192000" cy="7529070"/>
          </a:xfrm>
          <a:prstGeom prst="rect">
            <a:avLst/>
          </a:prstGeom>
        </p:spPr>
      </p:pic>
      <p:pic>
        <p:nvPicPr>
          <p:cNvPr id="8" name="Picture 2" descr="Map&#10;&#10;Description automatically generated">
            <a:extLst>
              <a:ext uri="{FF2B5EF4-FFF2-40B4-BE49-F238E27FC236}">
                <a16:creationId xmlns:a16="http://schemas.microsoft.com/office/drawing/2014/main" id="{CDEDB567-F1B5-CE91-C59A-5784A8010E37}"/>
              </a:ext>
            </a:extLst>
          </p:cNvPr>
          <p:cNvPicPr>
            <a:picLocks noChangeAspect="1"/>
          </p:cNvPicPr>
          <p:nvPr/>
        </p:nvPicPr>
        <p:blipFill>
          <a:blip r:embed="rId4"/>
          <a:stretch>
            <a:fillRect/>
          </a:stretch>
        </p:blipFill>
        <p:spPr>
          <a:xfrm>
            <a:off x="7373537" y="-769992"/>
            <a:ext cx="5383493" cy="3823743"/>
          </a:xfrm>
          <a:prstGeom prst="rect">
            <a:avLst/>
          </a:prstGeom>
        </p:spPr>
      </p:pic>
    </p:spTree>
    <p:extLst>
      <p:ext uri="{BB962C8B-B14F-4D97-AF65-F5344CB8AC3E}">
        <p14:creationId xmlns:p14="http://schemas.microsoft.com/office/powerpoint/2010/main" val="256264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E23575F1-7452-0B00-C871-6EF7955F0243}"/>
              </a:ext>
            </a:extLst>
          </p:cNvPr>
          <p:cNvPicPr>
            <a:picLocks noChangeAspect="1"/>
          </p:cNvPicPr>
          <p:nvPr/>
        </p:nvPicPr>
        <p:blipFill>
          <a:blip r:embed="rId3"/>
          <a:stretch>
            <a:fillRect/>
          </a:stretch>
        </p:blipFill>
        <p:spPr>
          <a:xfrm>
            <a:off x="1547004" y="-10663"/>
            <a:ext cx="9457426" cy="6663665"/>
          </a:xfrm>
          <a:prstGeom prst="rect">
            <a:avLst/>
          </a:prstGeom>
        </p:spPr>
      </p:pic>
    </p:spTree>
    <p:extLst>
      <p:ext uri="{BB962C8B-B14F-4D97-AF65-F5344CB8AC3E}">
        <p14:creationId xmlns:p14="http://schemas.microsoft.com/office/powerpoint/2010/main" val="168612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844596-3E5D-7528-A558-9BC0BDA82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21" y="949662"/>
            <a:ext cx="4443699" cy="5940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ap&#10;&#10;Description automatically generated">
            <a:extLst>
              <a:ext uri="{FF2B5EF4-FFF2-40B4-BE49-F238E27FC236}">
                <a16:creationId xmlns:a16="http://schemas.microsoft.com/office/drawing/2014/main" id="{5BBE74EE-E624-FC1F-CC41-2A9478E97835}"/>
              </a:ext>
            </a:extLst>
          </p:cNvPr>
          <p:cNvPicPr>
            <a:picLocks noChangeAspect="1"/>
          </p:cNvPicPr>
          <p:nvPr/>
        </p:nvPicPr>
        <p:blipFill>
          <a:blip r:embed="rId4"/>
          <a:stretch>
            <a:fillRect/>
          </a:stretch>
        </p:blipFill>
        <p:spPr>
          <a:xfrm>
            <a:off x="2939305" y="174658"/>
            <a:ext cx="10793628" cy="7595957"/>
          </a:xfrm>
          <a:prstGeom prst="rect">
            <a:avLst/>
          </a:prstGeom>
        </p:spPr>
      </p:pic>
    </p:spTree>
    <p:extLst>
      <p:ext uri="{BB962C8B-B14F-4D97-AF65-F5344CB8AC3E}">
        <p14:creationId xmlns:p14="http://schemas.microsoft.com/office/powerpoint/2010/main" val="18311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 indoor, globe&#10;&#10;Description automatically generated">
            <a:extLst>
              <a:ext uri="{FF2B5EF4-FFF2-40B4-BE49-F238E27FC236}">
                <a16:creationId xmlns:a16="http://schemas.microsoft.com/office/drawing/2014/main" id="{05468794-D8C4-6CA3-A2B7-0FC303EBB104}"/>
              </a:ext>
            </a:extLst>
          </p:cNvPr>
          <p:cNvPicPr>
            <a:picLocks noChangeAspect="1"/>
          </p:cNvPicPr>
          <p:nvPr/>
        </p:nvPicPr>
        <p:blipFill rotWithShape="1">
          <a:blip r:embed="rId3">
            <a:extLst>
              <a:ext uri="{28A0092B-C50C-407E-A947-70E740481C1C}">
                <a14:useLocalDpi xmlns:a14="http://schemas.microsoft.com/office/drawing/2010/main" val="0"/>
              </a:ext>
            </a:extLst>
          </a:blip>
          <a:srcRect t="19302" b="7812"/>
          <a:stretch/>
        </p:blipFill>
        <p:spPr>
          <a:xfrm>
            <a:off x="0" y="933854"/>
            <a:ext cx="12192000" cy="5924145"/>
          </a:xfrm>
          <a:prstGeom prst="rect">
            <a:avLst/>
          </a:prstGeom>
        </p:spPr>
      </p:pic>
      <p:pic>
        <p:nvPicPr>
          <p:cNvPr id="18" name="Picture 17" descr="A green and white splatter on a black background&#10;&#10;Description automatically generated with low confidence">
            <a:extLst>
              <a:ext uri="{FF2B5EF4-FFF2-40B4-BE49-F238E27FC236}">
                <a16:creationId xmlns:a16="http://schemas.microsoft.com/office/drawing/2014/main" id="{3CDA6EA5-2FD9-12B2-4F68-FE8815FC7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452" y="933854"/>
            <a:ext cx="7559695" cy="5328366"/>
          </a:xfrm>
          <a:prstGeom prst="rect">
            <a:avLst/>
          </a:prstGeom>
        </p:spPr>
      </p:pic>
    </p:spTree>
    <p:extLst>
      <p:ext uri="{BB962C8B-B14F-4D97-AF65-F5344CB8AC3E}">
        <p14:creationId xmlns:p14="http://schemas.microsoft.com/office/powerpoint/2010/main" val="38515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graphic design, font&#10;&#10;Description automatically generated">
            <a:extLst>
              <a:ext uri="{FF2B5EF4-FFF2-40B4-BE49-F238E27FC236}">
                <a16:creationId xmlns:a16="http://schemas.microsoft.com/office/drawing/2014/main" id="{7617BC13-5ADB-78CF-D419-9F9F8732B491}"/>
              </a:ext>
            </a:extLst>
          </p:cNvPr>
          <p:cNvPicPr>
            <a:picLocks noChangeAspect="1"/>
          </p:cNvPicPr>
          <p:nvPr/>
        </p:nvPicPr>
        <p:blipFill rotWithShape="1">
          <a:blip r:embed="rId3">
            <a:extLst>
              <a:ext uri="{28A0092B-C50C-407E-A947-70E740481C1C}">
                <a14:useLocalDpi xmlns:a14="http://schemas.microsoft.com/office/drawing/2010/main" val="0"/>
              </a:ext>
            </a:extLst>
          </a:blip>
          <a:srcRect t="50079"/>
          <a:stretch/>
        </p:blipFill>
        <p:spPr>
          <a:xfrm>
            <a:off x="-563940" y="2329683"/>
            <a:ext cx="13319880" cy="4700846"/>
          </a:xfrm>
          <a:prstGeom prst="rect">
            <a:avLst/>
          </a:prstGeom>
        </p:spPr>
      </p:pic>
      <p:pic>
        <p:nvPicPr>
          <p:cNvPr id="3" name="Picture 3" descr="Map&#10;&#10;Description automatically generated">
            <a:extLst>
              <a:ext uri="{FF2B5EF4-FFF2-40B4-BE49-F238E27FC236}">
                <a16:creationId xmlns:a16="http://schemas.microsoft.com/office/drawing/2014/main" id="{C0275D77-770E-8ABC-4447-15AF7BAD6ABA}"/>
              </a:ext>
            </a:extLst>
          </p:cNvPr>
          <p:cNvPicPr>
            <a:picLocks noChangeAspect="1"/>
          </p:cNvPicPr>
          <p:nvPr/>
        </p:nvPicPr>
        <p:blipFill>
          <a:blip r:embed="rId4"/>
          <a:stretch>
            <a:fillRect/>
          </a:stretch>
        </p:blipFill>
        <p:spPr>
          <a:xfrm>
            <a:off x="7651265" y="0"/>
            <a:ext cx="4353829" cy="3088257"/>
          </a:xfrm>
          <a:prstGeom prst="rect">
            <a:avLst/>
          </a:prstGeom>
        </p:spPr>
      </p:pic>
    </p:spTree>
    <p:extLst>
      <p:ext uri="{BB962C8B-B14F-4D97-AF65-F5344CB8AC3E}">
        <p14:creationId xmlns:p14="http://schemas.microsoft.com/office/powerpoint/2010/main" val="424301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4" ma:contentTypeDescription="Create a new document." ma:contentTypeScope="" ma:versionID="4ec4b15c488ff80ea1f0ee3524fcbe96">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fbddf5ed808f418dce6fb81263be1638"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Activity xmlns="236a9a4b-a03c-46ba-8ec6-624c184acbc6">Campaigns</Activity>
    <Audience xmlns="236a9a4b-a03c-46ba-8ec6-624c184acbc6">11-18</Audience>
    <_Status xmlns="http://schemas.microsoft.com/sharepoint/v3/fields">Not Started</_Status>
    <lcf76f155ced4ddcb4097134ff3c332f xmlns="236a9a4b-a03c-46ba-8ec6-624c184acbc6">
      <Terms xmlns="http://schemas.microsoft.com/office/infopath/2007/PartnerControls"/>
    </lcf76f155ced4ddcb4097134ff3c332f>
    <TaxCatchAll xmlns="453a0c7f-c966-4a5c-a0f8-de0f8150ea1e" xsi:nil="true"/>
    <_dlc_DocId xmlns="04672002-f21f-4240-adfb-f0b653fb6fb5">SZUU6KYVHK2A-2146017777-16064</_dlc_DocId>
    <_dlc_DocIdUrl xmlns="04672002-f21f-4240-adfb-f0b653fb6fb5">
      <Url>https://cafod365.sharepoint.com/sites/int/Education/_layouts/15/DocIdRedir.aspx?ID=SZUU6KYVHK2A-2146017777-16064</Url>
      <Description>SZUU6KYVHK2A-2146017777-16064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92C75E-0656-48D9-99F6-B76CF3661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B52941-179A-45D4-B888-88BB2D14EEF4}">
  <ds:schemaRefs>
    <ds:schemaRef ds:uri="http://schemas.microsoft.com/sharepoint/events"/>
  </ds:schemaRefs>
</ds:datastoreItem>
</file>

<file path=customXml/itemProps3.xml><?xml version="1.0" encoding="utf-8"?>
<ds:datastoreItem xmlns:ds="http://schemas.openxmlformats.org/officeDocument/2006/customXml" ds:itemID="{3945304A-258B-4155-A769-F83E164274C8}">
  <ds:schemaRefs>
    <ds:schemaRef ds:uri="http://purl.org/dc/elements/1.1/"/>
    <ds:schemaRef ds:uri="http://schemas.microsoft.com/office/2006/metadata/properties"/>
    <ds:schemaRef ds:uri="04672002-f21f-4240-adfb-f0b653fb6fb5"/>
    <ds:schemaRef ds:uri="236a9a4b-a03c-46ba-8ec6-624c184acbc6"/>
    <ds:schemaRef ds:uri="http://schemas.microsoft.com/office/2006/documentManagement/types"/>
    <ds:schemaRef ds:uri="453a0c7f-c966-4a5c-a0f8-de0f8150ea1e"/>
    <ds:schemaRef ds:uri="http://schemas.microsoft.com/office/infopath/2007/PartnerControls"/>
    <ds:schemaRef ds:uri="http://purl.org/dc/dcmitype/"/>
    <ds:schemaRef ds:uri="http://schemas.openxmlformats.org/package/2006/metadata/core-properties"/>
    <ds:schemaRef ds:uri="bdf04112-6931-4610-9724-cd62e91446a3"/>
    <ds:schemaRef ds:uri="http://schemas.microsoft.com/sharepoint/v3/fields"/>
    <ds:schemaRef ds:uri="http://www.w3.org/XML/1998/namespace"/>
    <ds:schemaRef ds:uri="http://purl.org/dc/terms/"/>
  </ds:schemaRefs>
</ds:datastoreItem>
</file>

<file path=customXml/itemProps4.xml><?xml version="1.0" encoding="utf-8"?>
<ds:datastoreItem xmlns:ds="http://schemas.openxmlformats.org/officeDocument/2006/customXml" ds:itemID="{9A5DB064-147A-4761-802B-E95240616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6943</TotalTime>
  <Words>718</Words>
  <Application>Microsoft Office PowerPoint</Application>
  <PresentationFormat>Widescreen</PresentationFormat>
  <Paragraphs>68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of justice,  give me a heart ready  to work with people  of any colour, gender,  creed or nation, until all your children  can live life to the full.  Amen.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Dean</dc:creator>
  <cp:lastModifiedBy>Kathleen O'Brien</cp:lastModifiedBy>
  <cp:revision>22</cp:revision>
  <dcterms:created xsi:type="dcterms:W3CDTF">2023-03-27T09:12:58Z</dcterms:created>
  <dcterms:modified xsi:type="dcterms:W3CDTF">2023-07-17T15:09:55Z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MediaServiceImageTags">
    <vt:lpwstr/>
  </property>
  <property fmtid="{D5CDD505-2E9C-101B-9397-08002B2CF9AE}" pid="4" name="_dlc_DocIdItemGuid">
    <vt:lpwstr>30a5b8ab-137c-4aa4-bc75-67777abbf29d</vt:lpwstr>
  </property>
</Properties>
</file>