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5"/>
  </p:sldMasterIdLst>
  <p:notesMasterIdLst>
    <p:notesMasterId r:id="rId24"/>
  </p:notesMasterIdLst>
  <p:sldIdLst>
    <p:sldId id="256" r:id="rId6"/>
    <p:sldId id="292" r:id="rId7"/>
    <p:sldId id="263" r:id="rId8"/>
    <p:sldId id="276" r:id="rId9"/>
    <p:sldId id="288" r:id="rId10"/>
    <p:sldId id="299" r:id="rId11"/>
    <p:sldId id="264" r:id="rId12"/>
    <p:sldId id="298" r:id="rId13"/>
    <p:sldId id="327" r:id="rId14"/>
    <p:sldId id="331" r:id="rId15"/>
    <p:sldId id="297" r:id="rId16"/>
    <p:sldId id="289" r:id="rId17"/>
    <p:sldId id="291" r:id="rId18"/>
    <p:sldId id="329" r:id="rId19"/>
    <p:sldId id="330" r:id="rId20"/>
    <p:sldId id="295" r:id="rId21"/>
    <p:sldId id="328" r:id="rId22"/>
    <p:sldId id="293" r:id="rId23"/>
  </p:sldIdLst>
  <p:sldSz cx="12192000" cy="6858000"/>
  <p:notesSz cx="6858000" cy="9144000"/>
  <p:embeddedFontLst>
    <p:embeddedFont>
      <p:font typeface="Arial Black" panose="020B0A04020102020204" pitchFamily="34" charset="0"/>
      <p:bold r:id="rId25"/>
    </p:embeddedFont>
    <p:embeddedFont>
      <p:font typeface="Century Gothic" panose="020B0502020202020204" pitchFamily="34"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Montserrat SemiBold" panose="00000700000000000000" pitchFamily="2" charset="0"/>
      <p:bold r:id="rId34"/>
      <p:boldItalic r:id="rId35"/>
    </p:embeddedFont>
    <p:embeddedFont>
      <p:font typeface="Segoe UI" panose="020B0502040204020203"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B52B8E-3E37-ADDB-8D0B-9660FE4C4E2D}" name="Janet Symes" initials="JS" userId="S::jsymes@cafod.org.uk::a59d5c4c-82b8-47d0-92c5-bd39979f92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208"/>
    <a:srgbClr val="D57AFA"/>
    <a:srgbClr val="112643"/>
    <a:srgbClr val="A4C5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95BA7-9F39-491D-A652-8D698BBF3596}" v="118" dt="2024-10-17T11:51:51.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Symes" userId="a59d5c4c-82b8-47d0-92c5-bd39979f9255" providerId="ADAL" clId="{45CC89AF-FFC4-43D2-9AF6-793BF7283AE8}"/>
    <pc:docChg chg="undo custSel modSld">
      <pc:chgData name="Janet Symes" userId="a59d5c4c-82b8-47d0-92c5-bd39979f9255" providerId="ADAL" clId="{45CC89AF-FFC4-43D2-9AF6-793BF7283AE8}" dt="2024-05-14T17:23:01.315" v="352"/>
      <pc:docMkLst>
        <pc:docMk/>
      </pc:docMkLst>
      <pc:sldChg chg="modSp mod addCm">
        <pc:chgData name="Janet Symes" userId="a59d5c4c-82b8-47d0-92c5-bd39979f9255" providerId="ADAL" clId="{45CC89AF-FFC4-43D2-9AF6-793BF7283AE8}" dt="2024-05-14T16:54:39.220" v="96" actId="13926"/>
        <pc:sldMkLst>
          <pc:docMk/>
          <pc:sldMk cId="1680935194" sldId="260"/>
        </pc:sldMkLst>
        <pc:spChg chg="mod">
          <ac:chgData name="Janet Symes" userId="a59d5c4c-82b8-47d0-92c5-bd39979f9255" providerId="ADAL" clId="{45CC89AF-FFC4-43D2-9AF6-793BF7283AE8}" dt="2024-05-14T16:54:39.220" v="96" actId="13926"/>
          <ac:spMkLst>
            <pc:docMk/>
            <pc:sldMk cId="1680935194" sldId="260"/>
            <ac:spMk id="4" creationId="{2425A764-9F01-DBC2-904E-720991853A41}"/>
          </ac:spMkLst>
        </pc:spChg>
        <pc:extLst>
          <p:ext xmlns:p="http://schemas.openxmlformats.org/presentationml/2006/main" uri="{D6D511B9-2390-475A-947B-AFAB55BFBCF1}">
            <pc226:cmChg xmlns:pc226="http://schemas.microsoft.com/office/powerpoint/2022/06/main/command" chg="add">
              <pc226:chgData name="Janet Symes" userId="a59d5c4c-82b8-47d0-92c5-bd39979f9255" providerId="ADAL" clId="{45CC89AF-FFC4-43D2-9AF6-793BF7283AE8}" dt="2024-05-14T16:46:05.071" v="93"/>
              <pc2:cmMkLst xmlns:pc2="http://schemas.microsoft.com/office/powerpoint/2019/9/main/command">
                <pc:docMk/>
                <pc:sldMk cId="1680935194" sldId="260"/>
                <pc2:cmMk id="{8D52ECB0-7569-4EB0-926D-A8E12E6991AF}"/>
              </pc2:cmMkLst>
            </pc226:cmChg>
          </p:ext>
        </pc:extLst>
      </pc:sldChg>
      <pc:sldChg chg="modSp mod addCm">
        <pc:chgData name="Janet Symes" userId="a59d5c4c-82b8-47d0-92c5-bd39979f9255" providerId="ADAL" clId="{45CC89AF-FFC4-43D2-9AF6-793BF7283AE8}" dt="2024-05-14T16:38:29.066" v="91"/>
        <pc:sldMkLst>
          <pc:docMk/>
          <pc:sldMk cId="370018690" sldId="263"/>
        </pc:sldMkLst>
        <pc:spChg chg="mod">
          <ac:chgData name="Janet Symes" userId="a59d5c4c-82b8-47d0-92c5-bd39979f9255" providerId="ADAL" clId="{45CC89AF-FFC4-43D2-9AF6-793BF7283AE8}" dt="2024-05-14T16:36:25.229" v="77" actId="13926"/>
          <ac:spMkLst>
            <pc:docMk/>
            <pc:sldMk cId="370018690" sldId="263"/>
            <ac:spMk id="3" creationId="{5067A376-AFA1-1821-9D6F-F5ED30AB0013}"/>
          </ac:spMkLst>
        </pc:spChg>
        <pc:extLst>
          <p:ext xmlns:p="http://schemas.openxmlformats.org/presentationml/2006/main" uri="{D6D511B9-2390-475A-947B-AFAB55BFBCF1}">
            <pc226:cmChg xmlns:pc226="http://schemas.microsoft.com/office/powerpoint/2022/06/main/command" chg="add">
              <pc226:chgData name="Janet Symes" userId="a59d5c4c-82b8-47d0-92c5-bd39979f9255" providerId="ADAL" clId="{45CC89AF-FFC4-43D2-9AF6-793BF7283AE8}" dt="2024-05-14T16:38:29.066" v="91"/>
              <pc2:cmMkLst xmlns:pc2="http://schemas.microsoft.com/office/powerpoint/2019/9/main/command">
                <pc:docMk/>
                <pc:sldMk cId="370018690" sldId="263"/>
                <pc2:cmMk id="{92075FF7-46EB-4208-909C-676E73BC6383}"/>
              </pc2:cmMkLst>
            </pc226:cmChg>
          </p:ext>
        </pc:extLst>
      </pc:sldChg>
      <pc:sldChg chg="modSp mod addCm modCm">
        <pc:chgData name="Janet Symes" userId="a59d5c4c-82b8-47d0-92c5-bd39979f9255" providerId="ADAL" clId="{45CC89AF-FFC4-43D2-9AF6-793BF7283AE8}" dt="2024-05-14T17:07:52.025" v="100"/>
        <pc:sldMkLst>
          <pc:docMk/>
          <pc:sldMk cId="1376618591" sldId="276"/>
        </pc:sldMkLst>
        <pc:spChg chg="mod">
          <ac:chgData name="Janet Symes" userId="a59d5c4c-82b8-47d0-92c5-bd39979f9255" providerId="ADAL" clId="{45CC89AF-FFC4-43D2-9AF6-793BF7283AE8}" dt="2024-05-14T16:53:29.621" v="95" actId="13926"/>
          <ac:spMkLst>
            <pc:docMk/>
            <pc:sldMk cId="1376618591" sldId="276"/>
            <ac:spMk id="15" creationId="{00000000-0000-0000-0000-000000000000}"/>
          </ac:spMkLst>
        </pc:spChg>
        <pc:extLst>
          <p:ext xmlns:p="http://schemas.openxmlformats.org/presentationml/2006/main" uri="{D6D511B9-2390-475A-947B-AFAB55BFBCF1}">
            <pc226:cmChg xmlns:pc226="http://schemas.microsoft.com/office/powerpoint/2022/06/main/command" chg="add mod">
              <pc226:chgData name="Janet Symes" userId="a59d5c4c-82b8-47d0-92c5-bd39979f9255" providerId="ADAL" clId="{45CC89AF-FFC4-43D2-9AF6-793BF7283AE8}" dt="2024-05-14T17:07:52.025" v="100"/>
              <pc2:cmMkLst xmlns:pc2="http://schemas.microsoft.com/office/powerpoint/2019/9/main/command">
                <pc:docMk/>
                <pc:sldMk cId="1376618591" sldId="276"/>
                <pc2:cmMk id="{0C252BA2-6F14-4CF8-858A-9E3F7F746A68}"/>
              </pc2:cmMkLst>
            </pc226:cmChg>
          </p:ext>
        </pc:extLst>
      </pc:sldChg>
      <pc:sldChg chg="modSp mod addCm">
        <pc:chgData name="Janet Symes" userId="a59d5c4c-82b8-47d0-92c5-bd39979f9255" providerId="ADAL" clId="{45CC89AF-FFC4-43D2-9AF6-793BF7283AE8}" dt="2024-05-14T16:55:03.641" v="97" actId="13926"/>
        <pc:sldMkLst>
          <pc:docMk/>
          <pc:sldMk cId="3183467380" sldId="289"/>
        </pc:sldMkLst>
        <pc:spChg chg="mod">
          <ac:chgData name="Janet Symes" userId="a59d5c4c-82b8-47d0-92c5-bd39979f9255" providerId="ADAL" clId="{45CC89AF-FFC4-43D2-9AF6-793BF7283AE8}" dt="2024-05-14T16:55:03.641" v="97" actId="13926"/>
          <ac:spMkLst>
            <pc:docMk/>
            <pc:sldMk cId="3183467380" sldId="289"/>
            <ac:spMk id="6" creationId="{F03AA233-996B-F1AC-07AC-E0F86D1555CE}"/>
          </ac:spMkLst>
        </pc:spChg>
        <pc:extLst>
          <p:ext xmlns:p="http://schemas.openxmlformats.org/presentationml/2006/main" uri="{D6D511B9-2390-475A-947B-AFAB55BFBCF1}">
            <pc226:cmChg xmlns:pc226="http://schemas.microsoft.com/office/powerpoint/2022/06/main/command" chg="add">
              <pc226:chgData name="Janet Symes" userId="a59d5c4c-82b8-47d0-92c5-bd39979f9255" providerId="ADAL" clId="{45CC89AF-FFC4-43D2-9AF6-793BF7283AE8}" dt="2024-05-14T16:48:35.075" v="94"/>
              <pc2:cmMkLst xmlns:pc2="http://schemas.microsoft.com/office/powerpoint/2019/9/main/command">
                <pc:docMk/>
                <pc:sldMk cId="3183467380" sldId="289"/>
                <pc2:cmMk id="{8B1B2E9E-1D35-42F9-B75D-07EE44B2534C}"/>
              </pc2:cmMkLst>
            </pc226:cmChg>
          </p:ext>
        </pc:extLst>
      </pc:sldChg>
      <pc:sldChg chg="modSp mod addCm">
        <pc:chgData name="Janet Symes" userId="a59d5c4c-82b8-47d0-92c5-bd39979f9255" providerId="ADAL" clId="{45CC89AF-FFC4-43D2-9AF6-793BF7283AE8}" dt="2024-05-14T17:23:01.315" v="352"/>
        <pc:sldMkLst>
          <pc:docMk/>
          <pc:sldMk cId="1342497195" sldId="291"/>
        </pc:sldMkLst>
        <pc:spChg chg="mod">
          <ac:chgData name="Janet Symes" userId="a59d5c4c-82b8-47d0-92c5-bd39979f9255" providerId="ADAL" clId="{45CC89AF-FFC4-43D2-9AF6-793BF7283AE8}" dt="2024-05-14T17:14:27.331" v="351" actId="20577"/>
          <ac:spMkLst>
            <pc:docMk/>
            <pc:sldMk cId="1342497195" sldId="291"/>
            <ac:spMk id="9" creationId="{8641D54D-3CE6-60D1-44DE-8CA4D8962418}"/>
          </ac:spMkLst>
        </pc:spChg>
        <pc:extLst>
          <p:ext xmlns:p="http://schemas.openxmlformats.org/presentationml/2006/main" uri="{D6D511B9-2390-475A-947B-AFAB55BFBCF1}">
            <pc226:cmChg xmlns:pc226="http://schemas.microsoft.com/office/powerpoint/2022/06/main/command" chg="add">
              <pc226:chgData name="Janet Symes" userId="a59d5c4c-82b8-47d0-92c5-bd39979f9255" providerId="ADAL" clId="{45CC89AF-FFC4-43D2-9AF6-793BF7283AE8}" dt="2024-05-14T17:23:01.315" v="352"/>
              <pc2:cmMkLst xmlns:pc2="http://schemas.microsoft.com/office/powerpoint/2019/9/main/command">
                <pc:docMk/>
                <pc:sldMk cId="1342497195" sldId="291"/>
                <pc2:cmMk id="{DDAAE91D-FC21-4790-B2FA-C8D1F9A34DAA}"/>
              </pc2:cmMkLst>
            </pc226:cmChg>
          </p:ext>
        </pc:extLst>
      </pc:sldChg>
      <pc:sldChg chg="modSp mod">
        <pc:chgData name="Janet Symes" userId="a59d5c4c-82b8-47d0-92c5-bd39979f9255" providerId="ADAL" clId="{45CC89AF-FFC4-43D2-9AF6-793BF7283AE8}" dt="2024-05-14T16:34:26.899" v="9" actId="13926"/>
        <pc:sldMkLst>
          <pc:docMk/>
          <pc:sldMk cId="1369456876" sldId="292"/>
        </pc:sldMkLst>
        <pc:spChg chg="mod">
          <ac:chgData name="Janet Symes" userId="a59d5c4c-82b8-47d0-92c5-bd39979f9255" providerId="ADAL" clId="{45CC89AF-FFC4-43D2-9AF6-793BF7283AE8}" dt="2024-05-14T16:34:26.899" v="9" actId="13926"/>
          <ac:spMkLst>
            <pc:docMk/>
            <pc:sldMk cId="1369456876" sldId="292"/>
            <ac:spMk id="5" creationId="{704D6A68-B610-377C-8EDB-55A7467B7962}"/>
          </ac:spMkLst>
        </pc:spChg>
      </pc:sldChg>
      <pc:sldChg chg="modSp mod addCm">
        <pc:chgData name="Janet Symes" userId="a59d5c4c-82b8-47d0-92c5-bd39979f9255" providerId="ADAL" clId="{45CC89AF-FFC4-43D2-9AF6-793BF7283AE8}" dt="2024-05-14T17:06:49.189" v="99"/>
        <pc:sldMkLst>
          <pc:docMk/>
          <pc:sldMk cId="1906336798" sldId="295"/>
        </pc:sldMkLst>
        <pc:spChg chg="mod">
          <ac:chgData name="Janet Symes" userId="a59d5c4c-82b8-47d0-92c5-bd39979f9255" providerId="ADAL" clId="{45CC89AF-FFC4-43D2-9AF6-793BF7283AE8}" dt="2024-05-14T16:55:50.867" v="98" actId="13926"/>
          <ac:spMkLst>
            <pc:docMk/>
            <pc:sldMk cId="1906336798" sldId="295"/>
            <ac:spMk id="6" creationId="{F03AA233-996B-F1AC-07AC-E0F86D1555CE}"/>
          </ac:spMkLst>
        </pc:spChg>
        <pc:extLst>
          <p:ext xmlns:p="http://schemas.openxmlformats.org/presentationml/2006/main" uri="{D6D511B9-2390-475A-947B-AFAB55BFBCF1}">
            <pc226:cmChg xmlns:pc226="http://schemas.microsoft.com/office/powerpoint/2022/06/main/command" chg="add">
              <pc226:chgData name="Janet Symes" userId="a59d5c4c-82b8-47d0-92c5-bd39979f9255" providerId="ADAL" clId="{45CC89AF-FFC4-43D2-9AF6-793BF7283AE8}" dt="2024-05-14T17:06:49.189" v="99"/>
              <pc2:cmMkLst xmlns:pc2="http://schemas.microsoft.com/office/powerpoint/2019/9/main/command">
                <pc:docMk/>
                <pc:sldMk cId="1906336798" sldId="295"/>
                <pc2:cmMk id="{394D65F8-C93E-44FB-AEA9-587F78BEFF20}"/>
              </pc2:cmMkLst>
            </pc226:cmChg>
          </p:ext>
        </pc:extLst>
      </pc:sldChg>
    </pc:docChg>
  </pc:docChgLst>
  <pc:docChgLst>
    <pc:chgData name="Jessica Bailey" userId="S::jbailey@cafod.org.uk::965a1b90-078f-4270-a62d-d042259dd1b7" providerId="AD" clId="Web-{1B7DEAEA-04D2-D652-E4C8-0CD2290AD3B7}"/>
    <pc:docChg chg="modSld">
      <pc:chgData name="Jessica Bailey" userId="S::jbailey@cafod.org.uk::965a1b90-078f-4270-a62d-d042259dd1b7" providerId="AD" clId="Web-{1B7DEAEA-04D2-D652-E4C8-0CD2290AD3B7}" dt="2024-10-16T10:14:30.866" v="2" actId="20577"/>
      <pc:docMkLst>
        <pc:docMk/>
      </pc:docMkLst>
      <pc:sldChg chg="modSp">
        <pc:chgData name="Jessica Bailey" userId="S::jbailey@cafod.org.uk::965a1b90-078f-4270-a62d-d042259dd1b7" providerId="AD" clId="Web-{1B7DEAEA-04D2-D652-E4C8-0CD2290AD3B7}" dt="2024-10-16T10:14:30.866" v="2" actId="20577"/>
        <pc:sldMkLst>
          <pc:docMk/>
          <pc:sldMk cId="1566128438" sldId="299"/>
        </pc:sldMkLst>
        <pc:spChg chg="mod">
          <ac:chgData name="Jessica Bailey" userId="S::jbailey@cafod.org.uk::965a1b90-078f-4270-a62d-d042259dd1b7" providerId="AD" clId="Web-{1B7DEAEA-04D2-D652-E4C8-0CD2290AD3B7}" dt="2024-10-16T10:14:30.866" v="2" actId="20577"/>
          <ac:spMkLst>
            <pc:docMk/>
            <pc:sldMk cId="1566128438" sldId="299"/>
            <ac:spMk id="15" creationId="{00000000-0000-0000-0000-000000000000}"/>
          </ac:spMkLst>
        </pc:spChg>
      </pc:sldChg>
    </pc:docChg>
  </pc:docChgLst>
  <pc:docChgLst>
    <pc:chgData name="Susan Kambalu" userId="S::skambalu@cafod.org.uk::0a4e79f8-ddbf-433b-b929-040c21d06da6" providerId="AD" clId="Web-{EC7BE7EF-8D33-4CC6-93B9-AFF1D7AA85BE}"/>
    <pc:docChg chg="modSld">
      <pc:chgData name="Susan Kambalu" userId="S::skambalu@cafod.org.uk::0a4e79f8-ddbf-433b-b929-040c21d06da6" providerId="AD" clId="Web-{EC7BE7EF-8D33-4CC6-93B9-AFF1D7AA85BE}" dt="2024-05-08T13:35:39.312" v="6" actId="20577"/>
      <pc:docMkLst>
        <pc:docMk/>
      </pc:docMkLst>
      <pc:sldChg chg="modNotes">
        <pc:chgData name="Susan Kambalu" userId="S::skambalu@cafod.org.uk::0a4e79f8-ddbf-433b-b929-040c21d06da6" providerId="AD" clId="Web-{EC7BE7EF-8D33-4CC6-93B9-AFF1D7AA85BE}" dt="2024-05-08T13:35:15.765" v="1"/>
        <pc:sldMkLst>
          <pc:docMk/>
          <pc:sldMk cId="4001161124" sldId="290"/>
        </pc:sldMkLst>
      </pc:sldChg>
      <pc:sldChg chg="modNotes">
        <pc:chgData name="Susan Kambalu" userId="S::skambalu@cafod.org.uk::0a4e79f8-ddbf-433b-b929-040c21d06da6" providerId="AD" clId="Web-{EC7BE7EF-8D33-4CC6-93B9-AFF1D7AA85BE}" dt="2024-05-08T13:35:13.702" v="0"/>
        <pc:sldMkLst>
          <pc:docMk/>
          <pc:sldMk cId="514802151" sldId="293"/>
        </pc:sldMkLst>
      </pc:sldChg>
      <pc:sldChg chg="modSp">
        <pc:chgData name="Susan Kambalu" userId="S::skambalu@cafod.org.uk::0a4e79f8-ddbf-433b-b929-040c21d06da6" providerId="AD" clId="Web-{EC7BE7EF-8D33-4CC6-93B9-AFF1D7AA85BE}" dt="2024-05-08T13:35:39.312" v="6" actId="20577"/>
        <pc:sldMkLst>
          <pc:docMk/>
          <pc:sldMk cId="1672691625" sldId="294"/>
        </pc:sldMkLst>
        <pc:spChg chg="mod">
          <ac:chgData name="Susan Kambalu" userId="S::skambalu@cafod.org.uk::0a4e79f8-ddbf-433b-b929-040c21d06da6" providerId="AD" clId="Web-{EC7BE7EF-8D33-4CC6-93B9-AFF1D7AA85BE}" dt="2024-05-08T13:35:39.312" v="6" actId="20577"/>
          <ac:spMkLst>
            <pc:docMk/>
            <pc:sldMk cId="1672691625" sldId="294"/>
            <ac:spMk id="7" creationId="{8D7B8B72-9622-9445-3FAB-513224D631B2}"/>
          </ac:spMkLst>
        </pc:spChg>
      </pc:sldChg>
      <pc:sldChg chg="modNotes">
        <pc:chgData name="Susan Kambalu" userId="S::skambalu@cafod.org.uk::0a4e79f8-ddbf-433b-b929-040c21d06da6" providerId="AD" clId="Web-{EC7BE7EF-8D33-4CC6-93B9-AFF1D7AA85BE}" dt="2024-05-08T13:35:17.968" v="2"/>
        <pc:sldMkLst>
          <pc:docMk/>
          <pc:sldMk cId="1906336798" sldId="295"/>
        </pc:sldMkLst>
      </pc:sldChg>
    </pc:docChg>
  </pc:docChgLst>
  <pc:docChgLst>
    <pc:chgData name="Susan Kambalu" userId="S::skambalu@cafod.org.uk::0a4e79f8-ddbf-433b-b929-040c21d06da6" providerId="AD" clId="Web-{1795AB38-4445-44F9-AD39-F5506A74BFCF}"/>
    <pc:docChg chg="modSld">
      <pc:chgData name="Susan Kambalu" userId="S::skambalu@cafod.org.uk::0a4e79f8-ddbf-433b-b929-040c21d06da6" providerId="AD" clId="Web-{1795AB38-4445-44F9-AD39-F5506A74BFCF}" dt="2024-05-09T11:32:32.946" v="1" actId="20577"/>
      <pc:docMkLst>
        <pc:docMk/>
      </pc:docMkLst>
      <pc:sldChg chg="modSp">
        <pc:chgData name="Susan Kambalu" userId="S::skambalu@cafod.org.uk::0a4e79f8-ddbf-433b-b929-040c21d06da6" providerId="AD" clId="Web-{1795AB38-4445-44F9-AD39-F5506A74BFCF}" dt="2024-05-09T11:32:32.946" v="1" actId="20577"/>
        <pc:sldMkLst>
          <pc:docMk/>
          <pc:sldMk cId="3183467380" sldId="289"/>
        </pc:sldMkLst>
        <pc:spChg chg="mod">
          <ac:chgData name="Susan Kambalu" userId="S::skambalu@cafod.org.uk::0a4e79f8-ddbf-433b-b929-040c21d06da6" providerId="AD" clId="Web-{1795AB38-4445-44F9-AD39-F5506A74BFCF}" dt="2024-05-09T11:32:32.946" v="1" actId="20577"/>
          <ac:spMkLst>
            <pc:docMk/>
            <pc:sldMk cId="3183467380" sldId="289"/>
            <ac:spMk id="6" creationId="{F03AA233-996B-F1AC-07AC-E0F86D1555CE}"/>
          </ac:spMkLst>
        </pc:spChg>
      </pc:sldChg>
    </pc:docChg>
  </pc:docChgLst>
  <pc:docChgLst>
    <pc:chgData name="Jessica Bailey" userId="965a1b90-078f-4270-a62d-d042259dd1b7" providerId="ADAL" clId="{A539ABE6-E6FB-4E60-9CE6-4E39DBABAC2B}"/>
    <pc:docChg chg="undo custSel addSld delSld modSld sldOrd">
      <pc:chgData name="Jessica Bailey" userId="965a1b90-078f-4270-a62d-d042259dd1b7" providerId="ADAL" clId="{A539ABE6-E6FB-4E60-9CE6-4E39DBABAC2B}" dt="2024-05-15T11:49:23.905" v="6035"/>
      <pc:docMkLst>
        <pc:docMk/>
      </pc:docMkLst>
      <pc:sldChg chg="del">
        <pc:chgData name="Jessica Bailey" userId="965a1b90-078f-4270-a62d-d042259dd1b7" providerId="ADAL" clId="{A539ABE6-E6FB-4E60-9CE6-4E39DBABAC2B}" dt="2024-05-08T08:43:41.139" v="3744" actId="47"/>
        <pc:sldMkLst>
          <pc:docMk/>
          <pc:sldMk cId="4083028580" sldId="258"/>
        </pc:sldMkLst>
      </pc:sldChg>
      <pc:sldChg chg="modSp mod ord delCm modCm">
        <pc:chgData name="Jessica Bailey" userId="965a1b90-078f-4270-a62d-d042259dd1b7" providerId="ADAL" clId="{A539ABE6-E6FB-4E60-9CE6-4E39DBABAC2B}" dt="2024-05-15T11:49:23.905" v="6035"/>
        <pc:sldMkLst>
          <pc:docMk/>
          <pc:sldMk cId="1680935194" sldId="260"/>
        </pc:sldMkLst>
        <pc:spChg chg="mod">
          <ac:chgData name="Jessica Bailey" userId="965a1b90-078f-4270-a62d-d042259dd1b7" providerId="ADAL" clId="{A539ABE6-E6FB-4E60-9CE6-4E39DBABAC2B}" dt="2024-05-15T11:47:05.310" v="6032" actId="13926"/>
          <ac:spMkLst>
            <pc:docMk/>
            <pc:sldMk cId="1680935194" sldId="260"/>
            <ac:spMk id="4" creationId="{2425A764-9F01-DBC2-904E-720991853A41}"/>
          </ac:spMkLst>
        </pc:spChg>
        <pc:extLst>
          <p:ext xmlns:p="http://schemas.openxmlformats.org/presentationml/2006/main" uri="{D6D511B9-2390-475A-947B-AFAB55BFBCF1}">
            <pc226:cmChg xmlns:pc226="http://schemas.microsoft.com/office/powerpoint/2022/06/main/command" chg="del mod">
              <pc226:chgData name="Jessica Bailey" userId="965a1b90-078f-4270-a62d-d042259dd1b7" providerId="ADAL" clId="{A539ABE6-E6FB-4E60-9CE6-4E39DBABAC2B}" dt="2024-05-15T11:49:23.905" v="6035"/>
              <pc2:cmMkLst xmlns:pc2="http://schemas.microsoft.com/office/powerpoint/2019/9/main/command">
                <pc:docMk/>
                <pc:sldMk cId="1680935194" sldId="260"/>
                <pc2:cmMk id="{8D52ECB0-7569-4EB0-926D-A8E12E6991AF}"/>
              </pc2:cmMkLst>
            </pc226:cmChg>
          </p:ext>
        </pc:extLst>
      </pc:sldChg>
      <pc:sldChg chg="addSp delSp modSp mod">
        <pc:chgData name="Jessica Bailey" userId="965a1b90-078f-4270-a62d-d042259dd1b7" providerId="ADAL" clId="{A539ABE6-E6FB-4E60-9CE6-4E39DBABAC2B}" dt="2024-05-14T09:58:46.967" v="5818" actId="20577"/>
        <pc:sldMkLst>
          <pc:docMk/>
          <pc:sldMk cId="3939995792" sldId="261"/>
        </pc:sldMkLst>
        <pc:spChg chg="del mod">
          <ac:chgData name="Jessica Bailey" userId="965a1b90-078f-4270-a62d-d042259dd1b7" providerId="ADAL" clId="{A539ABE6-E6FB-4E60-9CE6-4E39DBABAC2B}" dt="2024-05-08T08:43:05.441" v="3733"/>
          <ac:spMkLst>
            <pc:docMk/>
            <pc:sldMk cId="3939995792" sldId="261"/>
            <ac:spMk id="3" creationId="{B195CD23-4767-A900-FFF3-E3EE70F22970}"/>
          </ac:spMkLst>
        </pc:spChg>
        <pc:spChg chg="add mod">
          <ac:chgData name="Jessica Bailey" userId="965a1b90-078f-4270-a62d-d042259dd1b7" providerId="ADAL" clId="{A539ABE6-E6FB-4E60-9CE6-4E39DBABAC2B}" dt="2024-05-09T08:51:50.882" v="4999" actId="1076"/>
          <ac:spMkLst>
            <pc:docMk/>
            <pc:sldMk cId="3939995792" sldId="261"/>
            <ac:spMk id="7" creationId="{0EB3C9A4-2A1F-A7CB-C6F3-F721A471E1B8}"/>
          </ac:spMkLst>
        </pc:spChg>
        <pc:spChg chg="mod">
          <ac:chgData name="Jessica Bailey" userId="965a1b90-078f-4270-a62d-d042259dd1b7" providerId="ADAL" clId="{A539ABE6-E6FB-4E60-9CE6-4E39DBABAC2B}" dt="2024-05-14T09:58:46.967" v="5818" actId="20577"/>
          <ac:spMkLst>
            <pc:docMk/>
            <pc:sldMk cId="3939995792" sldId="261"/>
            <ac:spMk id="9" creationId="{CD7C3662-10E1-EC3B-3690-6EB5DCCDFA00}"/>
          </ac:spMkLst>
        </pc:spChg>
      </pc:sldChg>
      <pc:sldChg chg="modSp mod ord">
        <pc:chgData name="Jessica Bailey" userId="965a1b90-078f-4270-a62d-d042259dd1b7" providerId="ADAL" clId="{A539ABE6-E6FB-4E60-9CE6-4E39DBABAC2B}" dt="2024-05-08T11:35:20.392" v="4599" actId="113"/>
        <pc:sldMkLst>
          <pc:docMk/>
          <pc:sldMk cId="828515390" sldId="262"/>
        </pc:sldMkLst>
        <pc:spChg chg="mod">
          <ac:chgData name="Jessica Bailey" userId="965a1b90-078f-4270-a62d-d042259dd1b7" providerId="ADAL" clId="{A539ABE6-E6FB-4E60-9CE6-4E39DBABAC2B}" dt="2024-05-08T08:43:59.641" v="3770" actId="122"/>
          <ac:spMkLst>
            <pc:docMk/>
            <pc:sldMk cId="828515390" sldId="262"/>
            <ac:spMk id="2" creationId="{F402635B-A398-5DCF-010D-C85562113A8B}"/>
          </ac:spMkLst>
        </pc:spChg>
        <pc:spChg chg="mod">
          <ac:chgData name="Jessica Bailey" userId="965a1b90-078f-4270-a62d-d042259dd1b7" providerId="ADAL" clId="{A539ABE6-E6FB-4E60-9CE6-4E39DBABAC2B}" dt="2024-05-08T11:35:20.392" v="4599" actId="113"/>
          <ac:spMkLst>
            <pc:docMk/>
            <pc:sldMk cId="828515390" sldId="262"/>
            <ac:spMk id="13" creationId="{A75E296B-BCC9-E205-772D-52C6A2966801}"/>
          </ac:spMkLst>
        </pc:spChg>
      </pc:sldChg>
      <pc:sldChg chg="modSp mod delCm modCm">
        <pc:chgData name="Jessica Bailey" userId="965a1b90-078f-4270-a62d-d042259dd1b7" providerId="ADAL" clId="{A539ABE6-E6FB-4E60-9CE6-4E39DBABAC2B}" dt="2024-05-15T11:38:47.690" v="6027"/>
        <pc:sldMkLst>
          <pc:docMk/>
          <pc:sldMk cId="370018690" sldId="263"/>
        </pc:sldMkLst>
        <pc:spChg chg="mod">
          <ac:chgData name="Jessica Bailey" userId="965a1b90-078f-4270-a62d-d042259dd1b7" providerId="ADAL" clId="{A539ABE6-E6FB-4E60-9CE6-4E39DBABAC2B}" dt="2024-05-15T10:52:54.053" v="5975" actId="13926"/>
          <ac:spMkLst>
            <pc:docMk/>
            <pc:sldMk cId="370018690" sldId="263"/>
            <ac:spMk id="3" creationId="{5067A376-AFA1-1821-9D6F-F5ED30AB0013}"/>
          </ac:spMkLst>
        </pc:spChg>
        <pc:extLst>
          <p:ext xmlns:p="http://schemas.openxmlformats.org/presentationml/2006/main" uri="{D6D511B9-2390-475A-947B-AFAB55BFBCF1}">
            <pc226:cmChg xmlns:pc226="http://schemas.microsoft.com/office/powerpoint/2022/06/main/command" chg="del mod">
              <pc226:chgData name="Jessica Bailey" userId="965a1b90-078f-4270-a62d-d042259dd1b7" providerId="ADAL" clId="{A539ABE6-E6FB-4E60-9CE6-4E39DBABAC2B}" dt="2024-05-15T11:38:47.690" v="6027"/>
              <pc2:cmMkLst xmlns:pc2="http://schemas.microsoft.com/office/powerpoint/2019/9/main/command">
                <pc:docMk/>
                <pc:sldMk cId="370018690" sldId="263"/>
                <pc2:cmMk id="{92075FF7-46EB-4208-909C-676E73BC6383}"/>
              </pc2:cmMkLst>
            </pc226:cmChg>
          </p:ext>
        </pc:extLst>
      </pc:sldChg>
      <pc:sldChg chg="addSp modSp mod ord modNotesTx">
        <pc:chgData name="Jessica Bailey" userId="965a1b90-078f-4270-a62d-d042259dd1b7" providerId="ADAL" clId="{A539ABE6-E6FB-4E60-9CE6-4E39DBABAC2B}" dt="2024-05-09T09:12:20.791" v="5342" actId="20577"/>
        <pc:sldMkLst>
          <pc:docMk/>
          <pc:sldMk cId="761260261" sldId="264"/>
        </pc:sldMkLst>
        <pc:spChg chg="add mod">
          <ac:chgData name="Jessica Bailey" userId="965a1b90-078f-4270-a62d-d042259dd1b7" providerId="ADAL" clId="{A539ABE6-E6FB-4E60-9CE6-4E39DBABAC2B}" dt="2024-05-09T09:12:20.791" v="5342" actId="20577"/>
          <ac:spMkLst>
            <pc:docMk/>
            <pc:sldMk cId="761260261" sldId="264"/>
            <ac:spMk id="8" creationId="{92552F5A-7773-2CFD-9DE5-3EC7A0583987}"/>
          </ac:spMkLst>
        </pc:spChg>
        <pc:picChg chg="mod">
          <ac:chgData name="Jessica Bailey" userId="965a1b90-078f-4270-a62d-d042259dd1b7" providerId="ADAL" clId="{A539ABE6-E6FB-4E60-9CE6-4E39DBABAC2B}" dt="2024-05-09T09:11:01.117" v="5271" actId="1076"/>
          <ac:picMkLst>
            <pc:docMk/>
            <pc:sldMk cId="761260261" sldId="264"/>
            <ac:picMk id="3" creationId="{8F572E27-47F3-5A40-2332-9CE2A9DD7023}"/>
          </ac:picMkLst>
        </pc:picChg>
        <pc:picChg chg="add mod">
          <ac:chgData name="Jessica Bailey" userId="965a1b90-078f-4270-a62d-d042259dd1b7" providerId="ADAL" clId="{A539ABE6-E6FB-4E60-9CE6-4E39DBABAC2B}" dt="2024-05-09T09:11:07.638" v="5273" actId="1076"/>
          <ac:picMkLst>
            <pc:docMk/>
            <pc:sldMk cId="761260261" sldId="264"/>
            <ac:picMk id="5" creationId="{D06832F7-248F-499F-08BD-C784D7208D84}"/>
          </ac:picMkLst>
        </pc:picChg>
        <pc:picChg chg="add mod">
          <ac:chgData name="Jessica Bailey" userId="965a1b90-078f-4270-a62d-d042259dd1b7" providerId="ADAL" clId="{A539ABE6-E6FB-4E60-9CE6-4E39DBABAC2B}" dt="2024-05-09T09:11:12.352" v="5274" actId="1076"/>
          <ac:picMkLst>
            <pc:docMk/>
            <pc:sldMk cId="761260261" sldId="264"/>
            <ac:picMk id="7" creationId="{22980BF0-819B-11D1-008E-94436EDD23FD}"/>
          </ac:picMkLst>
        </pc:picChg>
      </pc:sldChg>
      <pc:sldChg chg="del">
        <pc:chgData name="Jessica Bailey" userId="965a1b90-078f-4270-a62d-d042259dd1b7" providerId="ADAL" clId="{A539ABE6-E6FB-4E60-9CE6-4E39DBABAC2B}" dt="2024-05-08T08:43:22.261" v="3735" actId="47"/>
        <pc:sldMkLst>
          <pc:docMk/>
          <pc:sldMk cId="4135959691" sldId="266"/>
        </pc:sldMkLst>
      </pc:sldChg>
      <pc:sldChg chg="del">
        <pc:chgData name="Jessica Bailey" userId="965a1b90-078f-4270-a62d-d042259dd1b7" providerId="ADAL" clId="{A539ABE6-E6FB-4E60-9CE6-4E39DBABAC2B}" dt="2024-05-08T08:43:12.603" v="3734" actId="47"/>
        <pc:sldMkLst>
          <pc:docMk/>
          <pc:sldMk cId="2249515784" sldId="274"/>
        </pc:sldMkLst>
      </pc:sldChg>
      <pc:sldChg chg="modSp mod ord delCm modCm">
        <pc:chgData name="Jessica Bailey" userId="965a1b90-078f-4270-a62d-d042259dd1b7" providerId="ADAL" clId="{A539ABE6-E6FB-4E60-9CE6-4E39DBABAC2B}" dt="2024-05-15T11:38:34.558" v="6025"/>
        <pc:sldMkLst>
          <pc:docMk/>
          <pc:sldMk cId="1376618591" sldId="276"/>
        </pc:sldMkLst>
        <pc:spChg chg="mod">
          <ac:chgData name="Jessica Bailey" userId="965a1b90-078f-4270-a62d-d042259dd1b7" providerId="ADAL" clId="{A539ABE6-E6FB-4E60-9CE6-4E39DBABAC2B}" dt="2024-05-08T08:34:25.220" v="3549" actId="255"/>
          <ac:spMkLst>
            <pc:docMk/>
            <pc:sldMk cId="1376618591" sldId="276"/>
            <ac:spMk id="7" creationId="{CB3C36C7-9596-4C22-8541-D5449CB1F98E}"/>
          </ac:spMkLst>
        </pc:spChg>
        <pc:spChg chg="mod">
          <ac:chgData name="Jessica Bailey" userId="965a1b90-078f-4270-a62d-d042259dd1b7" providerId="ADAL" clId="{A539ABE6-E6FB-4E60-9CE6-4E39DBABAC2B}" dt="2024-05-15T10:53:56.259" v="5979" actId="13926"/>
          <ac:spMkLst>
            <pc:docMk/>
            <pc:sldMk cId="1376618591" sldId="276"/>
            <ac:spMk id="15" creationId="{00000000-0000-0000-0000-000000000000}"/>
          </ac:spMkLst>
        </pc:spChg>
        <pc:extLst>
          <p:ext xmlns:p="http://schemas.openxmlformats.org/presentationml/2006/main" uri="{D6D511B9-2390-475A-947B-AFAB55BFBCF1}">
            <pc226:cmChg xmlns:pc226="http://schemas.microsoft.com/office/powerpoint/2022/06/main/command" chg="del mod">
              <pc226:chgData name="Jessica Bailey" userId="965a1b90-078f-4270-a62d-d042259dd1b7" providerId="ADAL" clId="{A539ABE6-E6FB-4E60-9CE6-4E39DBABAC2B}" dt="2024-05-15T11:38:34.558" v="6025"/>
              <pc2:cmMkLst xmlns:pc2="http://schemas.microsoft.com/office/powerpoint/2019/9/main/command">
                <pc:docMk/>
                <pc:sldMk cId="1376618591" sldId="276"/>
                <pc2:cmMk id="{0C252BA2-6F14-4CF8-858A-9E3F7F746A68}"/>
              </pc2:cmMkLst>
            </pc226:cmChg>
          </p:ext>
        </pc:extLst>
      </pc:sldChg>
      <pc:sldChg chg="del">
        <pc:chgData name="Jessica Bailey" userId="965a1b90-078f-4270-a62d-d042259dd1b7" providerId="ADAL" clId="{A539ABE6-E6FB-4E60-9CE6-4E39DBABAC2B}" dt="2024-05-08T08:40:11.383" v="3560" actId="47"/>
        <pc:sldMkLst>
          <pc:docMk/>
          <pc:sldMk cId="1924042597" sldId="285"/>
        </pc:sldMkLst>
      </pc:sldChg>
      <pc:sldChg chg="del ord">
        <pc:chgData name="Jessica Bailey" userId="965a1b90-078f-4270-a62d-d042259dd1b7" providerId="ADAL" clId="{A539ABE6-E6FB-4E60-9CE6-4E39DBABAC2B}" dt="2024-05-08T08:40:37.531" v="3561" actId="47"/>
        <pc:sldMkLst>
          <pc:docMk/>
          <pc:sldMk cId="1088460328" sldId="286"/>
        </pc:sldMkLst>
      </pc:sldChg>
      <pc:sldChg chg="del ord">
        <pc:chgData name="Jessica Bailey" userId="965a1b90-078f-4270-a62d-d042259dd1b7" providerId="ADAL" clId="{A539ABE6-E6FB-4E60-9CE6-4E39DBABAC2B}" dt="2024-05-08T08:44:38.415" v="3771" actId="47"/>
        <pc:sldMkLst>
          <pc:docMk/>
          <pc:sldMk cId="694189770" sldId="287"/>
        </pc:sldMkLst>
      </pc:sldChg>
      <pc:sldChg chg="addSp delSp modSp mod ord modAnim modNotesTx">
        <pc:chgData name="Jessica Bailey" userId="965a1b90-078f-4270-a62d-d042259dd1b7" providerId="ADAL" clId="{A539ABE6-E6FB-4E60-9CE6-4E39DBABAC2B}" dt="2024-05-08T08:59:13.596" v="3867" actId="20577"/>
        <pc:sldMkLst>
          <pc:docMk/>
          <pc:sldMk cId="2341948621" sldId="288"/>
        </pc:sldMkLst>
        <pc:spChg chg="add del mod">
          <ac:chgData name="Jessica Bailey" userId="965a1b90-078f-4270-a62d-d042259dd1b7" providerId="ADAL" clId="{A539ABE6-E6FB-4E60-9CE6-4E39DBABAC2B}" dt="2024-04-16T14:31:40.230" v="1100" actId="478"/>
          <ac:spMkLst>
            <pc:docMk/>
            <pc:sldMk cId="2341948621" sldId="288"/>
            <ac:spMk id="3" creationId="{6AE9366C-D9F7-8CAD-4EB0-733F8F547C04}"/>
          </ac:spMkLst>
        </pc:spChg>
        <pc:spChg chg="del">
          <ac:chgData name="Jessica Bailey" userId="965a1b90-078f-4270-a62d-d042259dd1b7" providerId="ADAL" clId="{A539ABE6-E6FB-4E60-9CE6-4E39DBABAC2B}" dt="2024-04-16T13:23:25.072" v="3" actId="478"/>
          <ac:spMkLst>
            <pc:docMk/>
            <pc:sldMk cId="2341948621" sldId="288"/>
            <ac:spMk id="4" creationId="{0EF15026-BDAF-5B3C-0859-246DD0D35F33}"/>
          </ac:spMkLst>
        </pc:spChg>
        <pc:spChg chg="add mod">
          <ac:chgData name="Jessica Bailey" userId="965a1b90-078f-4270-a62d-d042259dd1b7" providerId="ADAL" clId="{A539ABE6-E6FB-4E60-9CE6-4E39DBABAC2B}" dt="2024-04-16T14:32:21.372" v="1118" actId="1076"/>
          <ac:spMkLst>
            <pc:docMk/>
            <pc:sldMk cId="2341948621" sldId="288"/>
            <ac:spMk id="6" creationId="{F03AA233-996B-F1AC-07AC-E0F86D1555CE}"/>
          </ac:spMkLst>
        </pc:spChg>
        <pc:spChg chg="add del mod">
          <ac:chgData name="Jessica Bailey" userId="965a1b90-078f-4270-a62d-d042259dd1b7" providerId="ADAL" clId="{A539ABE6-E6FB-4E60-9CE6-4E39DBABAC2B}" dt="2024-04-16T14:30:02.229" v="949" actId="478"/>
          <ac:spMkLst>
            <pc:docMk/>
            <pc:sldMk cId="2341948621" sldId="288"/>
            <ac:spMk id="7" creationId="{C249BDAE-0744-142F-B6E2-77A17FD6C1CF}"/>
          </ac:spMkLst>
        </pc:spChg>
        <pc:spChg chg="del">
          <ac:chgData name="Jessica Bailey" userId="965a1b90-078f-4270-a62d-d042259dd1b7" providerId="ADAL" clId="{A539ABE6-E6FB-4E60-9CE6-4E39DBABAC2B}" dt="2024-04-16T13:39:20.707" v="452" actId="478"/>
          <ac:spMkLst>
            <pc:docMk/>
            <pc:sldMk cId="2341948621" sldId="288"/>
            <ac:spMk id="9" creationId="{5FF6A3EF-5F09-710C-7A33-1CCDF2448D07}"/>
          </ac:spMkLst>
        </pc:spChg>
        <pc:spChg chg="add del mod">
          <ac:chgData name="Jessica Bailey" userId="965a1b90-078f-4270-a62d-d042259dd1b7" providerId="ADAL" clId="{A539ABE6-E6FB-4E60-9CE6-4E39DBABAC2B}" dt="2024-04-16T14:30:01.316" v="947" actId="478"/>
          <ac:spMkLst>
            <pc:docMk/>
            <pc:sldMk cId="2341948621" sldId="288"/>
            <ac:spMk id="10" creationId="{7F1B1020-2124-0C1F-6A35-F337AF59AB8E}"/>
          </ac:spMkLst>
        </pc:spChg>
        <pc:picChg chg="add mod">
          <ac:chgData name="Jessica Bailey" userId="965a1b90-078f-4270-a62d-d042259dd1b7" providerId="ADAL" clId="{A539ABE6-E6FB-4E60-9CE6-4E39DBABAC2B}" dt="2024-04-16T14:31:36.612" v="1098" actId="1076"/>
          <ac:picMkLst>
            <pc:docMk/>
            <pc:sldMk cId="2341948621" sldId="288"/>
            <ac:picMk id="2" creationId="{2345833C-8B25-0DFB-078F-28FF8E9C2923}"/>
          </ac:picMkLst>
        </pc:picChg>
        <pc:picChg chg="del">
          <ac:chgData name="Jessica Bailey" userId="965a1b90-078f-4270-a62d-d042259dd1b7" providerId="ADAL" clId="{A539ABE6-E6FB-4E60-9CE6-4E39DBABAC2B}" dt="2024-04-16T13:23:23.015" v="2" actId="478"/>
          <ac:picMkLst>
            <pc:docMk/>
            <pc:sldMk cId="2341948621" sldId="288"/>
            <ac:picMk id="5" creationId="{6D305BCC-661B-D5FC-EAA4-F2FC53880CC1}"/>
          </ac:picMkLst>
        </pc:picChg>
        <pc:picChg chg="add mod">
          <ac:chgData name="Jessica Bailey" userId="965a1b90-078f-4270-a62d-d042259dd1b7" providerId="ADAL" clId="{A539ABE6-E6FB-4E60-9CE6-4E39DBABAC2B}" dt="2024-04-16T14:32:26.647" v="1120" actId="1076"/>
          <ac:picMkLst>
            <pc:docMk/>
            <pc:sldMk cId="2341948621" sldId="288"/>
            <ac:picMk id="11" creationId="{ED3E091C-8BF7-9D0F-234F-F13450817F79}"/>
          </ac:picMkLst>
        </pc:picChg>
      </pc:sldChg>
      <pc:sldChg chg="new del">
        <pc:chgData name="Jessica Bailey" userId="965a1b90-078f-4270-a62d-d042259dd1b7" providerId="ADAL" clId="{A539ABE6-E6FB-4E60-9CE6-4E39DBABAC2B}" dt="2024-04-16T13:23:16.137" v="1" actId="47"/>
        <pc:sldMkLst>
          <pc:docMk/>
          <pc:sldMk cId="3427057277" sldId="288"/>
        </pc:sldMkLst>
      </pc:sldChg>
      <pc:sldChg chg="modSp mod ord delCm modCm">
        <pc:chgData name="Jessica Bailey" userId="965a1b90-078f-4270-a62d-d042259dd1b7" providerId="ADAL" clId="{A539ABE6-E6FB-4E60-9CE6-4E39DBABAC2B}" dt="2024-05-15T11:01:23.694" v="6019" actId="207"/>
        <pc:sldMkLst>
          <pc:docMk/>
          <pc:sldMk cId="3183467380" sldId="289"/>
        </pc:sldMkLst>
        <pc:spChg chg="mod">
          <ac:chgData name="Jessica Bailey" userId="965a1b90-078f-4270-a62d-d042259dd1b7" providerId="ADAL" clId="{A539ABE6-E6FB-4E60-9CE6-4E39DBABAC2B}" dt="2024-04-18T09:19:10.272" v="3019" actId="207"/>
          <ac:spMkLst>
            <pc:docMk/>
            <pc:sldMk cId="3183467380" sldId="289"/>
            <ac:spMk id="3" creationId="{6AE9366C-D9F7-8CAD-4EB0-733F8F547C04}"/>
          </ac:spMkLst>
        </pc:spChg>
        <pc:spChg chg="mod">
          <ac:chgData name="Jessica Bailey" userId="965a1b90-078f-4270-a62d-d042259dd1b7" providerId="ADAL" clId="{A539ABE6-E6FB-4E60-9CE6-4E39DBABAC2B}" dt="2024-05-15T11:01:23.694" v="6019" actId="207"/>
          <ac:spMkLst>
            <pc:docMk/>
            <pc:sldMk cId="3183467380" sldId="289"/>
            <ac:spMk id="6" creationId="{F03AA233-996B-F1AC-07AC-E0F86D1555CE}"/>
          </ac:spMkLst>
        </pc:spChg>
        <pc:extLst>
          <p:ext xmlns:p="http://schemas.openxmlformats.org/presentationml/2006/main" uri="{D6D511B9-2390-475A-947B-AFAB55BFBCF1}">
            <pc226:cmChg xmlns:pc226="http://schemas.microsoft.com/office/powerpoint/2022/06/main/command" chg="del mod">
              <pc226:chgData name="Jessica Bailey" userId="965a1b90-078f-4270-a62d-d042259dd1b7" providerId="ADAL" clId="{A539ABE6-E6FB-4E60-9CE6-4E39DBABAC2B}" dt="2024-05-15T10:59:54.827" v="6009"/>
              <pc2:cmMkLst xmlns:pc2="http://schemas.microsoft.com/office/powerpoint/2019/9/main/command">
                <pc:docMk/>
                <pc:sldMk cId="3183467380" sldId="289"/>
                <pc2:cmMk id="{8B1B2E9E-1D35-42F9-B75D-07EE44B2534C}"/>
              </pc2:cmMkLst>
            </pc226:cmChg>
          </p:ext>
        </pc:extLst>
      </pc:sldChg>
      <pc:sldChg chg="addSp delSp modSp add mod ord delAnim modAnim">
        <pc:chgData name="Jessica Bailey" userId="965a1b90-078f-4270-a62d-d042259dd1b7" providerId="ADAL" clId="{A539ABE6-E6FB-4E60-9CE6-4E39DBABAC2B}" dt="2024-05-09T12:09:08.938" v="5408" actId="1076"/>
        <pc:sldMkLst>
          <pc:docMk/>
          <pc:sldMk cId="4001161124" sldId="290"/>
        </pc:sldMkLst>
        <pc:spChg chg="mod">
          <ac:chgData name="Jessica Bailey" userId="965a1b90-078f-4270-a62d-d042259dd1b7" providerId="ADAL" clId="{A539ABE6-E6FB-4E60-9CE6-4E39DBABAC2B}" dt="2024-04-16T14:48:55.518" v="2494" actId="1076"/>
          <ac:spMkLst>
            <pc:docMk/>
            <pc:sldMk cId="4001161124" sldId="290"/>
            <ac:spMk id="3" creationId="{6AE9366C-D9F7-8CAD-4EB0-733F8F547C04}"/>
          </ac:spMkLst>
        </pc:spChg>
        <pc:spChg chg="mod">
          <ac:chgData name="Jessica Bailey" userId="965a1b90-078f-4270-a62d-d042259dd1b7" providerId="ADAL" clId="{A539ABE6-E6FB-4E60-9CE6-4E39DBABAC2B}" dt="2024-04-23T16:48:54.205" v="3020" actId="255"/>
          <ac:spMkLst>
            <pc:docMk/>
            <pc:sldMk cId="4001161124" sldId="290"/>
            <ac:spMk id="6" creationId="{F03AA233-996B-F1AC-07AC-E0F86D1555CE}"/>
          </ac:spMkLst>
        </pc:spChg>
        <pc:picChg chg="del">
          <ac:chgData name="Jessica Bailey" userId="965a1b90-078f-4270-a62d-d042259dd1b7" providerId="ADAL" clId="{A539ABE6-E6FB-4E60-9CE6-4E39DBABAC2B}" dt="2024-04-16T14:48:29.395" v="2486" actId="478"/>
          <ac:picMkLst>
            <pc:docMk/>
            <pc:sldMk cId="4001161124" sldId="290"/>
            <ac:picMk id="2" creationId="{2345833C-8B25-0DFB-078F-28FF8E9C2923}"/>
          </ac:picMkLst>
        </pc:picChg>
        <pc:picChg chg="add del mod">
          <ac:chgData name="Jessica Bailey" userId="965a1b90-078f-4270-a62d-d042259dd1b7" providerId="ADAL" clId="{A539ABE6-E6FB-4E60-9CE6-4E39DBABAC2B}" dt="2024-05-09T12:08:48.484" v="5405" actId="478"/>
          <ac:picMkLst>
            <pc:docMk/>
            <pc:sldMk cId="4001161124" sldId="290"/>
            <ac:picMk id="2" creationId="{9014B10F-EAEC-8F8F-74A8-084331E4C324}"/>
          </ac:picMkLst>
        </pc:picChg>
        <pc:picChg chg="add mod">
          <ac:chgData name="Jessica Bailey" userId="965a1b90-078f-4270-a62d-d042259dd1b7" providerId="ADAL" clId="{A539ABE6-E6FB-4E60-9CE6-4E39DBABAC2B}" dt="2024-05-09T12:09:08.938" v="5408" actId="1076"/>
          <ac:picMkLst>
            <pc:docMk/>
            <pc:sldMk cId="4001161124" sldId="290"/>
            <ac:picMk id="4" creationId="{D6B72FA3-4DB5-473F-037A-9D6062C28A33}"/>
          </ac:picMkLst>
        </pc:picChg>
      </pc:sldChg>
      <pc:sldChg chg="addSp delSp modSp mod ord delCm modCm">
        <pc:chgData name="Jessica Bailey" userId="965a1b90-078f-4270-a62d-d042259dd1b7" providerId="ADAL" clId="{A539ABE6-E6FB-4E60-9CE6-4E39DBABAC2B}" dt="2024-05-15T11:38:21.395" v="6023"/>
        <pc:sldMkLst>
          <pc:docMk/>
          <pc:sldMk cId="1342497195" sldId="291"/>
        </pc:sldMkLst>
        <pc:spChg chg="del mod">
          <ac:chgData name="Jessica Bailey" userId="965a1b90-078f-4270-a62d-d042259dd1b7" providerId="ADAL" clId="{A539ABE6-E6FB-4E60-9CE6-4E39DBABAC2B}" dt="2024-04-16T14:50:04.220" v="2512" actId="478"/>
          <ac:spMkLst>
            <pc:docMk/>
            <pc:sldMk cId="1342497195" sldId="291"/>
            <ac:spMk id="4" creationId="{2425A764-9F01-DBC2-904E-720991853A41}"/>
          </ac:spMkLst>
        </pc:spChg>
        <pc:spChg chg="add mod">
          <ac:chgData name="Jessica Bailey" userId="965a1b90-078f-4270-a62d-d042259dd1b7" providerId="ADAL" clId="{A539ABE6-E6FB-4E60-9CE6-4E39DBABAC2B}" dt="2024-04-18T09:18:50.768" v="3018" actId="207"/>
          <ac:spMkLst>
            <pc:docMk/>
            <pc:sldMk cId="1342497195" sldId="291"/>
            <ac:spMk id="8" creationId="{0055BF1A-1B4D-3EA0-7666-2A1DF325C517}"/>
          </ac:spMkLst>
        </pc:spChg>
        <pc:spChg chg="add mod">
          <ac:chgData name="Jessica Bailey" userId="965a1b90-078f-4270-a62d-d042259dd1b7" providerId="ADAL" clId="{A539ABE6-E6FB-4E60-9CE6-4E39DBABAC2B}" dt="2024-05-15T10:54:33.639" v="5981" actId="13926"/>
          <ac:spMkLst>
            <pc:docMk/>
            <pc:sldMk cId="1342497195" sldId="291"/>
            <ac:spMk id="9" creationId="{8641D54D-3CE6-60D1-44DE-8CA4D8962418}"/>
          </ac:spMkLst>
        </pc:spChg>
        <pc:spChg chg="add mod">
          <ac:chgData name="Jessica Bailey" userId="965a1b90-078f-4270-a62d-d042259dd1b7" providerId="ADAL" clId="{A539ABE6-E6FB-4E60-9CE6-4E39DBABAC2B}" dt="2024-05-14T09:54:37.708" v="5604" actId="1076"/>
          <ac:spMkLst>
            <pc:docMk/>
            <pc:sldMk cId="1342497195" sldId="291"/>
            <ac:spMk id="11" creationId="{DAB67CA0-CDBF-0318-EF3E-597DC613CD66}"/>
          </ac:spMkLst>
        </pc:spChg>
        <pc:spChg chg="add del mod">
          <ac:chgData name="Jessica Bailey" userId="965a1b90-078f-4270-a62d-d042259dd1b7" providerId="ADAL" clId="{A539ABE6-E6FB-4E60-9CE6-4E39DBABAC2B}" dt="2024-04-16T14:53:06.395" v="2971" actId="478"/>
          <ac:spMkLst>
            <pc:docMk/>
            <pc:sldMk cId="1342497195" sldId="291"/>
            <ac:spMk id="12" creationId="{3B455D96-D09D-9859-65D2-7CAE7E13E271}"/>
          </ac:spMkLst>
        </pc:spChg>
        <pc:picChg chg="add mod">
          <ac:chgData name="Jessica Bailey" userId="965a1b90-078f-4270-a62d-d042259dd1b7" providerId="ADAL" clId="{A539ABE6-E6FB-4E60-9CE6-4E39DBABAC2B}" dt="2024-04-16T14:49:56.179" v="2507"/>
          <ac:picMkLst>
            <pc:docMk/>
            <pc:sldMk cId="1342497195" sldId="291"/>
            <ac:picMk id="7" creationId="{44BAD1A9-78BA-A87D-6000-20519FC10FC2}"/>
          </ac:picMkLst>
        </pc:picChg>
        <pc:extLst>
          <p:ext xmlns:p="http://schemas.openxmlformats.org/presentationml/2006/main" uri="{D6D511B9-2390-475A-947B-AFAB55BFBCF1}">
            <pc226:cmChg xmlns:pc226="http://schemas.microsoft.com/office/powerpoint/2022/06/main/command" chg="del mod">
              <pc226:chgData name="Jessica Bailey" userId="965a1b90-078f-4270-a62d-d042259dd1b7" providerId="ADAL" clId="{A539ABE6-E6FB-4E60-9CE6-4E39DBABAC2B}" dt="2024-05-15T11:38:21.395" v="6023"/>
              <pc2:cmMkLst xmlns:pc2="http://schemas.microsoft.com/office/powerpoint/2019/9/main/command">
                <pc:docMk/>
                <pc:sldMk cId="1342497195" sldId="291"/>
                <pc2:cmMk id="{DDAAE91D-FC21-4790-B2FA-C8D1F9A34DAA}"/>
              </pc2:cmMkLst>
            </pc226:cmChg>
          </p:ext>
        </pc:extLst>
      </pc:sldChg>
      <pc:sldChg chg="addSp delSp modSp new mod ord">
        <pc:chgData name="Jessica Bailey" userId="965a1b90-078f-4270-a62d-d042259dd1b7" providerId="ADAL" clId="{A539ABE6-E6FB-4E60-9CE6-4E39DBABAC2B}" dt="2024-05-15T10:52:17.408" v="5971" actId="13926"/>
        <pc:sldMkLst>
          <pc:docMk/>
          <pc:sldMk cId="1369456876" sldId="292"/>
        </pc:sldMkLst>
        <pc:spChg chg="del">
          <ac:chgData name="Jessica Bailey" userId="965a1b90-078f-4270-a62d-d042259dd1b7" providerId="ADAL" clId="{A539ABE6-E6FB-4E60-9CE6-4E39DBABAC2B}" dt="2024-04-16T14:53:52.949" v="2976" actId="478"/>
          <ac:spMkLst>
            <pc:docMk/>
            <pc:sldMk cId="1369456876" sldId="292"/>
            <ac:spMk id="2" creationId="{13C62545-04FE-DD2A-191E-CD01B3D62E8C}"/>
          </ac:spMkLst>
        </pc:spChg>
        <pc:spChg chg="del">
          <ac:chgData name="Jessica Bailey" userId="965a1b90-078f-4270-a62d-d042259dd1b7" providerId="ADAL" clId="{A539ABE6-E6FB-4E60-9CE6-4E39DBABAC2B}" dt="2024-04-16T14:53:51.638" v="2975" actId="478"/>
          <ac:spMkLst>
            <pc:docMk/>
            <pc:sldMk cId="1369456876" sldId="292"/>
            <ac:spMk id="3" creationId="{F2539611-E947-A173-78F2-DB6BDF04F776}"/>
          </ac:spMkLst>
        </pc:spChg>
        <pc:spChg chg="add mod">
          <ac:chgData name="Jessica Bailey" userId="965a1b90-078f-4270-a62d-d042259dd1b7" providerId="ADAL" clId="{A539ABE6-E6FB-4E60-9CE6-4E39DBABAC2B}" dt="2024-05-15T10:52:17.408" v="5971" actId="13926"/>
          <ac:spMkLst>
            <pc:docMk/>
            <pc:sldMk cId="1369456876" sldId="292"/>
            <ac:spMk id="5" creationId="{704D6A68-B610-377C-8EDB-55A7467B7962}"/>
          </ac:spMkLst>
        </pc:spChg>
        <pc:spChg chg="mod">
          <ac:chgData name="Jessica Bailey" userId="965a1b90-078f-4270-a62d-d042259dd1b7" providerId="ADAL" clId="{A539ABE6-E6FB-4E60-9CE6-4E39DBABAC2B}" dt="2024-04-16T14:54:54.215" v="3008"/>
          <ac:spMkLst>
            <pc:docMk/>
            <pc:sldMk cId="1369456876" sldId="292"/>
            <ac:spMk id="8" creationId="{A95CF10A-9A4A-7751-C604-9C328776F9C3}"/>
          </ac:spMkLst>
        </pc:spChg>
        <pc:grpChg chg="add mod">
          <ac:chgData name="Jessica Bailey" userId="965a1b90-078f-4270-a62d-d042259dd1b7" providerId="ADAL" clId="{A539ABE6-E6FB-4E60-9CE6-4E39DBABAC2B}" dt="2024-04-16T14:54:54.215" v="3008"/>
          <ac:grpSpMkLst>
            <pc:docMk/>
            <pc:sldMk cId="1369456876" sldId="292"/>
            <ac:grpSpMk id="7" creationId="{1E10670D-EA8C-6607-6257-76E9B101FBBB}"/>
          </ac:grpSpMkLst>
        </pc:grpChg>
        <pc:picChg chg="add mod">
          <ac:chgData name="Jessica Bailey" userId="965a1b90-078f-4270-a62d-d042259dd1b7" providerId="ADAL" clId="{A539ABE6-E6FB-4E60-9CE6-4E39DBABAC2B}" dt="2024-05-08T11:35:46.792" v="4605" actId="1076"/>
          <ac:picMkLst>
            <pc:docMk/>
            <pc:sldMk cId="1369456876" sldId="292"/>
            <ac:picMk id="4" creationId="{83EBC14B-30E4-A449-8EB2-F446B61B5A11}"/>
          </ac:picMkLst>
        </pc:picChg>
        <pc:picChg chg="add mod">
          <ac:chgData name="Jessica Bailey" userId="965a1b90-078f-4270-a62d-d042259dd1b7" providerId="ADAL" clId="{A539ABE6-E6FB-4E60-9CE6-4E39DBABAC2B}" dt="2024-04-16T14:54:46.934" v="3007"/>
          <ac:picMkLst>
            <pc:docMk/>
            <pc:sldMk cId="1369456876" sldId="292"/>
            <ac:picMk id="6" creationId="{01DB8BCE-F8CE-E607-647E-D0F3C259B5EF}"/>
          </ac:picMkLst>
        </pc:picChg>
        <pc:picChg chg="mod">
          <ac:chgData name="Jessica Bailey" userId="965a1b90-078f-4270-a62d-d042259dd1b7" providerId="ADAL" clId="{A539ABE6-E6FB-4E60-9CE6-4E39DBABAC2B}" dt="2024-04-16T14:54:54.215" v="3008"/>
          <ac:picMkLst>
            <pc:docMk/>
            <pc:sldMk cId="1369456876" sldId="292"/>
            <ac:picMk id="9" creationId="{AFDA738C-C1FC-FAA5-4B41-0788B8D2C7D5}"/>
          </ac:picMkLst>
        </pc:picChg>
      </pc:sldChg>
      <pc:sldChg chg="addSp delSp modSp mod delAnim">
        <pc:chgData name="Jessica Bailey" userId="965a1b90-078f-4270-a62d-d042259dd1b7" providerId="ADAL" clId="{A539ABE6-E6FB-4E60-9CE6-4E39DBABAC2B}" dt="2024-05-08T09:08:50.439" v="3928" actId="1076"/>
        <pc:sldMkLst>
          <pc:docMk/>
          <pc:sldMk cId="514802151" sldId="293"/>
        </pc:sldMkLst>
        <pc:spChg chg="mod">
          <ac:chgData name="Jessica Bailey" userId="965a1b90-078f-4270-a62d-d042259dd1b7" providerId="ADAL" clId="{A539ABE6-E6FB-4E60-9CE6-4E39DBABAC2B}" dt="2024-05-08T09:08:50.439" v="3928" actId="1076"/>
          <ac:spMkLst>
            <pc:docMk/>
            <pc:sldMk cId="514802151" sldId="293"/>
            <ac:spMk id="3" creationId="{6AE9366C-D9F7-8CAD-4EB0-733F8F547C04}"/>
          </ac:spMkLst>
        </pc:spChg>
        <pc:spChg chg="add del mod">
          <ac:chgData name="Jessica Bailey" userId="965a1b90-078f-4270-a62d-d042259dd1b7" providerId="ADAL" clId="{A539ABE6-E6FB-4E60-9CE6-4E39DBABAC2B}" dt="2024-05-08T08:49:19.218" v="3799" actId="1076"/>
          <ac:spMkLst>
            <pc:docMk/>
            <pc:sldMk cId="514802151" sldId="293"/>
            <ac:spMk id="6" creationId="{F03AA233-996B-F1AC-07AC-E0F86D1555CE}"/>
          </ac:spMkLst>
        </pc:spChg>
        <pc:picChg chg="del">
          <ac:chgData name="Jessica Bailey" userId="965a1b90-078f-4270-a62d-d042259dd1b7" providerId="ADAL" clId="{A539ABE6-E6FB-4E60-9CE6-4E39DBABAC2B}" dt="2024-05-08T08:44:55.444" v="3773" actId="478"/>
          <ac:picMkLst>
            <pc:docMk/>
            <pc:sldMk cId="514802151" sldId="293"/>
            <ac:picMk id="2" creationId="{9014B10F-EAEC-8F8F-74A8-084331E4C324}"/>
          </ac:picMkLst>
        </pc:picChg>
      </pc:sldChg>
      <pc:sldChg chg="del">
        <pc:chgData name="Jessica Bailey" userId="965a1b90-078f-4270-a62d-d042259dd1b7" providerId="ADAL" clId="{A539ABE6-E6FB-4E60-9CE6-4E39DBABAC2B}" dt="2024-05-08T08:44:49.567" v="3772" actId="47"/>
        <pc:sldMkLst>
          <pc:docMk/>
          <pc:sldMk cId="2725607688" sldId="293"/>
        </pc:sldMkLst>
      </pc:sldChg>
      <pc:sldChg chg="addSp delSp modSp del mod">
        <pc:chgData name="Jessica Bailey" userId="965a1b90-078f-4270-a62d-d042259dd1b7" providerId="ADAL" clId="{A539ABE6-E6FB-4E60-9CE6-4E39DBABAC2B}" dt="2024-05-15T11:48:02.657" v="6033" actId="2696"/>
        <pc:sldMkLst>
          <pc:docMk/>
          <pc:sldMk cId="1672691625" sldId="294"/>
        </pc:sldMkLst>
        <pc:spChg chg="mod">
          <ac:chgData name="Jessica Bailey" userId="965a1b90-078f-4270-a62d-d042259dd1b7" providerId="ADAL" clId="{A539ABE6-E6FB-4E60-9CE6-4E39DBABAC2B}" dt="2024-05-08T11:32:12.607" v="4543" actId="20577"/>
          <ac:spMkLst>
            <pc:docMk/>
            <pc:sldMk cId="1672691625" sldId="294"/>
            <ac:spMk id="2" creationId="{F402635B-A398-5DCF-010D-C85562113A8B}"/>
          </ac:spMkLst>
        </pc:spChg>
        <pc:spChg chg="add mod">
          <ac:chgData name="Jessica Bailey" userId="965a1b90-078f-4270-a62d-d042259dd1b7" providerId="ADAL" clId="{A539ABE6-E6FB-4E60-9CE6-4E39DBABAC2B}" dt="2024-05-09T08:36:41.360" v="4683" actId="113"/>
          <ac:spMkLst>
            <pc:docMk/>
            <pc:sldMk cId="1672691625" sldId="294"/>
            <ac:spMk id="7" creationId="{8D7B8B72-9622-9445-3FAB-513224D631B2}"/>
          </ac:spMkLst>
        </pc:spChg>
        <pc:spChg chg="del">
          <ac:chgData name="Jessica Bailey" userId="965a1b90-078f-4270-a62d-d042259dd1b7" providerId="ADAL" clId="{A539ABE6-E6FB-4E60-9CE6-4E39DBABAC2B}" dt="2024-05-08T08:59:40.153" v="3895" actId="478"/>
          <ac:spMkLst>
            <pc:docMk/>
            <pc:sldMk cId="1672691625" sldId="294"/>
            <ac:spMk id="13" creationId="{A75E296B-BCC9-E205-772D-52C6A2966801}"/>
          </ac:spMkLst>
        </pc:spChg>
      </pc:sldChg>
      <pc:sldChg chg="modSp mod ord delCm modCm">
        <pc:chgData name="Jessica Bailey" userId="965a1b90-078f-4270-a62d-d042259dd1b7" providerId="ADAL" clId="{A539ABE6-E6FB-4E60-9CE6-4E39DBABAC2B}" dt="2024-05-15T11:46:41.726" v="6031" actId="20577"/>
        <pc:sldMkLst>
          <pc:docMk/>
          <pc:sldMk cId="1906336798" sldId="295"/>
        </pc:sldMkLst>
        <pc:spChg chg="mod">
          <ac:chgData name="Jessica Bailey" userId="965a1b90-078f-4270-a62d-d042259dd1b7" providerId="ADAL" clId="{A539ABE6-E6FB-4E60-9CE6-4E39DBABAC2B}" dt="2024-05-08T11:24:14.158" v="4458" actId="1076"/>
          <ac:spMkLst>
            <pc:docMk/>
            <pc:sldMk cId="1906336798" sldId="295"/>
            <ac:spMk id="3" creationId="{6AE9366C-D9F7-8CAD-4EB0-733F8F547C04}"/>
          </ac:spMkLst>
        </pc:spChg>
        <pc:spChg chg="mod">
          <ac:chgData name="Jessica Bailey" userId="965a1b90-078f-4270-a62d-d042259dd1b7" providerId="ADAL" clId="{A539ABE6-E6FB-4E60-9CE6-4E39DBABAC2B}" dt="2024-05-15T11:46:41.726" v="6031" actId="20577"/>
          <ac:spMkLst>
            <pc:docMk/>
            <pc:sldMk cId="1906336798" sldId="295"/>
            <ac:spMk id="6" creationId="{F03AA233-996B-F1AC-07AC-E0F86D1555CE}"/>
          </ac:spMkLst>
        </pc:spChg>
        <pc:extLst>
          <p:ext xmlns:p="http://schemas.openxmlformats.org/presentationml/2006/main" uri="{D6D511B9-2390-475A-947B-AFAB55BFBCF1}">
            <pc226:cmChg xmlns:pc226="http://schemas.microsoft.com/office/powerpoint/2022/06/main/command" chg="del mod">
              <pc226:chgData name="Jessica Bailey" userId="965a1b90-078f-4270-a62d-d042259dd1b7" providerId="ADAL" clId="{A539ABE6-E6FB-4E60-9CE6-4E39DBABAC2B}" dt="2024-05-15T11:38:01.125" v="6021"/>
              <pc2:cmMkLst xmlns:pc2="http://schemas.microsoft.com/office/powerpoint/2019/9/main/command">
                <pc:docMk/>
                <pc:sldMk cId="1906336798" sldId="295"/>
                <pc2:cmMk id="{394D65F8-C93E-44FB-AEA9-587F78BEFF20}"/>
              </pc2:cmMkLst>
            </pc226:cmChg>
          </p:ext>
        </pc:extLst>
      </pc:sldChg>
    </pc:docChg>
  </pc:docChgLst>
  <pc:docChgLst>
    <pc:chgData name="Jessica Bailey" userId="965a1b90-078f-4270-a62d-d042259dd1b7" providerId="ADAL" clId="{B2795BA7-9F39-491D-A652-8D698BBF3596}"/>
    <pc:docChg chg="undo custSel addSld delSld modSld sldOrd">
      <pc:chgData name="Jessica Bailey" userId="965a1b90-078f-4270-a62d-d042259dd1b7" providerId="ADAL" clId="{B2795BA7-9F39-491D-A652-8D698BBF3596}" dt="2024-10-17T11:54:22.886" v="4079" actId="1076"/>
      <pc:docMkLst>
        <pc:docMk/>
      </pc:docMkLst>
      <pc:sldChg chg="addSp delSp modSp mod">
        <pc:chgData name="Jessica Bailey" userId="965a1b90-078f-4270-a62d-d042259dd1b7" providerId="ADAL" clId="{B2795BA7-9F39-491D-A652-8D698BBF3596}" dt="2024-10-14T14:50:26.443" v="833" actId="255"/>
        <pc:sldMkLst>
          <pc:docMk/>
          <pc:sldMk cId="541545581" sldId="256"/>
        </pc:sldMkLst>
        <pc:spChg chg="mod">
          <ac:chgData name="Jessica Bailey" userId="965a1b90-078f-4270-a62d-d042259dd1b7" providerId="ADAL" clId="{B2795BA7-9F39-491D-A652-8D698BBF3596}" dt="2024-10-14T14:50:26.443" v="833" actId="255"/>
          <ac:spMkLst>
            <pc:docMk/>
            <pc:sldMk cId="541545581" sldId="256"/>
            <ac:spMk id="6" creationId="{BAA0B1B0-7525-3024-5B41-F7D5539D1B53}"/>
          </ac:spMkLst>
        </pc:spChg>
        <pc:picChg chg="del mod">
          <ac:chgData name="Jessica Bailey" userId="965a1b90-078f-4270-a62d-d042259dd1b7" providerId="ADAL" clId="{B2795BA7-9F39-491D-A652-8D698BBF3596}" dt="2024-10-14T10:47:45.636" v="39" actId="478"/>
          <ac:picMkLst>
            <pc:docMk/>
            <pc:sldMk cId="541545581" sldId="256"/>
            <ac:picMk id="8" creationId="{81B78AB2-AA2F-8CA7-EA07-D205829FC738}"/>
          </ac:picMkLst>
        </pc:picChg>
        <pc:picChg chg="add mod">
          <ac:chgData name="Jessica Bailey" userId="965a1b90-078f-4270-a62d-d042259dd1b7" providerId="ADAL" clId="{B2795BA7-9F39-491D-A652-8D698BBF3596}" dt="2024-10-14T14:25:50.480" v="570" actId="18131"/>
          <ac:picMkLst>
            <pc:docMk/>
            <pc:sldMk cId="541545581" sldId="256"/>
            <ac:picMk id="1026" creationId="{D16BC1FE-4595-85AA-3754-949F56D76E15}"/>
          </ac:picMkLst>
        </pc:picChg>
      </pc:sldChg>
      <pc:sldChg chg="addSp modSp del">
        <pc:chgData name="Jessica Bailey" userId="965a1b90-078f-4270-a62d-d042259dd1b7" providerId="ADAL" clId="{B2795BA7-9F39-491D-A652-8D698BBF3596}" dt="2024-10-14T15:17:34.916" v="2034" actId="47"/>
        <pc:sldMkLst>
          <pc:docMk/>
          <pc:sldMk cId="1680935194" sldId="260"/>
        </pc:sldMkLst>
        <pc:picChg chg="add mod">
          <ac:chgData name="Jessica Bailey" userId="965a1b90-078f-4270-a62d-d042259dd1b7" providerId="ADAL" clId="{B2795BA7-9F39-491D-A652-8D698BBF3596}" dt="2024-10-14T14:32:13.124" v="578"/>
          <ac:picMkLst>
            <pc:docMk/>
            <pc:sldMk cId="1680935194" sldId="260"/>
            <ac:picMk id="7" creationId="{EB3D6B8A-72EC-63CF-41C3-E32341875C4B}"/>
          </ac:picMkLst>
        </pc:picChg>
      </pc:sldChg>
      <pc:sldChg chg="addSp delSp modSp del mod">
        <pc:chgData name="Jessica Bailey" userId="965a1b90-078f-4270-a62d-d042259dd1b7" providerId="ADAL" clId="{B2795BA7-9F39-491D-A652-8D698BBF3596}" dt="2024-10-14T15:54:22.132" v="2386" actId="47"/>
        <pc:sldMkLst>
          <pc:docMk/>
          <pc:sldMk cId="3939995792" sldId="261"/>
        </pc:sldMkLst>
        <pc:spChg chg="mod">
          <ac:chgData name="Jessica Bailey" userId="965a1b90-078f-4270-a62d-d042259dd1b7" providerId="ADAL" clId="{B2795BA7-9F39-491D-A652-8D698BBF3596}" dt="2024-10-14T14:33:38.291" v="622" actId="20577"/>
          <ac:spMkLst>
            <pc:docMk/>
            <pc:sldMk cId="3939995792" sldId="261"/>
            <ac:spMk id="5" creationId="{3C435FBA-F315-7700-083B-EFEFBB616A5A}"/>
          </ac:spMkLst>
        </pc:spChg>
        <pc:spChg chg="mod">
          <ac:chgData name="Jessica Bailey" userId="965a1b90-078f-4270-a62d-d042259dd1b7" providerId="ADAL" clId="{B2795BA7-9F39-491D-A652-8D698BBF3596}" dt="2024-10-14T14:37:30.180" v="675" actId="1076"/>
          <ac:spMkLst>
            <pc:docMk/>
            <pc:sldMk cId="3939995792" sldId="261"/>
            <ac:spMk id="9" creationId="{CD7C3662-10E1-EC3B-3690-6EB5DCCDFA00}"/>
          </ac:spMkLst>
        </pc:spChg>
        <pc:picChg chg="del">
          <ac:chgData name="Jessica Bailey" userId="965a1b90-078f-4270-a62d-d042259dd1b7" providerId="ADAL" clId="{B2795BA7-9F39-491D-A652-8D698BBF3596}" dt="2024-10-14T14:37:20.048" v="673" actId="478"/>
          <ac:picMkLst>
            <pc:docMk/>
            <pc:sldMk cId="3939995792" sldId="261"/>
            <ac:picMk id="2" creationId="{6A435EC5-ADD7-85D1-AA05-CCF79D3CD1AC}"/>
          </ac:picMkLst>
        </pc:picChg>
        <pc:picChg chg="add mod">
          <ac:chgData name="Jessica Bailey" userId="965a1b90-078f-4270-a62d-d042259dd1b7" providerId="ADAL" clId="{B2795BA7-9F39-491D-A652-8D698BBF3596}" dt="2024-10-14T14:37:32.143" v="676"/>
          <ac:picMkLst>
            <pc:docMk/>
            <pc:sldMk cId="3939995792" sldId="261"/>
            <ac:picMk id="3" creationId="{91AB9CEC-D052-0769-785A-489233CD0D55}"/>
          </ac:picMkLst>
        </pc:picChg>
      </pc:sldChg>
      <pc:sldChg chg="addSp modSp del mod">
        <pc:chgData name="Jessica Bailey" userId="965a1b90-078f-4270-a62d-d042259dd1b7" providerId="ADAL" clId="{B2795BA7-9F39-491D-A652-8D698BBF3596}" dt="2024-10-14T15:54:28.165" v="2387" actId="47"/>
        <pc:sldMkLst>
          <pc:docMk/>
          <pc:sldMk cId="828515390" sldId="262"/>
        </pc:sldMkLst>
        <pc:spChg chg="mod">
          <ac:chgData name="Jessica Bailey" userId="965a1b90-078f-4270-a62d-d042259dd1b7" providerId="ADAL" clId="{B2795BA7-9F39-491D-A652-8D698BBF3596}" dt="2024-10-14T14:37:50.514" v="681" actId="14100"/>
          <ac:spMkLst>
            <pc:docMk/>
            <pc:sldMk cId="828515390" sldId="262"/>
            <ac:spMk id="2" creationId="{F402635B-A398-5DCF-010D-C85562113A8B}"/>
          </ac:spMkLst>
        </pc:spChg>
        <pc:spChg chg="mod">
          <ac:chgData name="Jessica Bailey" userId="965a1b90-078f-4270-a62d-d042259dd1b7" providerId="ADAL" clId="{B2795BA7-9F39-491D-A652-8D698BBF3596}" dt="2024-10-14T14:33:48.937" v="661" actId="20577"/>
          <ac:spMkLst>
            <pc:docMk/>
            <pc:sldMk cId="828515390" sldId="262"/>
            <ac:spMk id="4" creationId="{EDEF3F34-463B-C9AC-75A1-B2BF37AC9C65}"/>
          </ac:spMkLst>
        </pc:spChg>
        <pc:picChg chg="add mod">
          <ac:chgData name="Jessica Bailey" userId="965a1b90-078f-4270-a62d-d042259dd1b7" providerId="ADAL" clId="{B2795BA7-9F39-491D-A652-8D698BBF3596}" dt="2024-10-14T14:37:51.804" v="682"/>
          <ac:picMkLst>
            <pc:docMk/>
            <pc:sldMk cId="828515390" sldId="262"/>
            <ac:picMk id="3" creationId="{856A26E6-D796-6840-2083-24002E9487F1}"/>
          </ac:picMkLst>
        </pc:picChg>
      </pc:sldChg>
      <pc:sldChg chg="addSp delSp modSp mod">
        <pc:chgData name="Jessica Bailey" userId="965a1b90-078f-4270-a62d-d042259dd1b7" providerId="ADAL" clId="{B2795BA7-9F39-491D-A652-8D698BBF3596}" dt="2024-10-17T11:52:00.046" v="4061" actId="2711"/>
        <pc:sldMkLst>
          <pc:docMk/>
          <pc:sldMk cId="370018690" sldId="263"/>
        </pc:sldMkLst>
        <pc:spChg chg="mod">
          <ac:chgData name="Jessica Bailey" userId="965a1b90-078f-4270-a62d-d042259dd1b7" providerId="ADAL" clId="{B2795BA7-9F39-491D-A652-8D698BBF3596}" dt="2024-10-14T10:53:47.935" v="409" actId="255"/>
          <ac:spMkLst>
            <pc:docMk/>
            <pc:sldMk cId="370018690" sldId="263"/>
            <ac:spMk id="2" creationId="{865323A3-F52C-2F7C-B039-CA651AC75612}"/>
          </ac:spMkLst>
        </pc:spChg>
        <pc:spChg chg="mod">
          <ac:chgData name="Jessica Bailey" userId="965a1b90-078f-4270-a62d-d042259dd1b7" providerId="ADAL" clId="{B2795BA7-9F39-491D-A652-8D698BBF3596}" dt="2024-10-14T10:53:53.779" v="413" actId="27636"/>
          <ac:spMkLst>
            <pc:docMk/>
            <pc:sldMk cId="370018690" sldId="263"/>
            <ac:spMk id="3" creationId="{5067A376-AFA1-1821-9D6F-F5ED30AB0013}"/>
          </ac:spMkLst>
        </pc:spChg>
        <pc:spChg chg="mod">
          <ac:chgData name="Jessica Bailey" userId="965a1b90-078f-4270-a62d-d042259dd1b7" providerId="ADAL" clId="{B2795BA7-9F39-491D-A652-8D698BBF3596}" dt="2024-10-17T11:52:00.046" v="4061" actId="2711"/>
          <ac:spMkLst>
            <pc:docMk/>
            <pc:sldMk cId="370018690" sldId="263"/>
            <ac:spMk id="9" creationId="{86D8A1AE-AF3E-A27C-9591-CC26F4D1B222}"/>
          </ac:spMkLst>
        </pc:spChg>
        <pc:picChg chg="add del mod">
          <ac:chgData name="Jessica Bailey" userId="965a1b90-078f-4270-a62d-d042259dd1b7" providerId="ADAL" clId="{B2795BA7-9F39-491D-A652-8D698BBF3596}" dt="2024-10-14T10:54:08.933" v="415" actId="478"/>
          <ac:picMkLst>
            <pc:docMk/>
            <pc:sldMk cId="370018690" sldId="263"/>
            <ac:picMk id="8" creationId="{6312E02B-E966-A5E0-5994-37BDFAB1799B}"/>
          </ac:picMkLst>
        </pc:picChg>
        <pc:picChg chg="add mod">
          <ac:chgData name="Jessica Bailey" userId="965a1b90-078f-4270-a62d-d042259dd1b7" providerId="ADAL" clId="{B2795BA7-9F39-491D-A652-8D698BBF3596}" dt="2024-10-14T10:54:10.704" v="416"/>
          <ac:picMkLst>
            <pc:docMk/>
            <pc:sldMk cId="370018690" sldId="263"/>
            <ac:picMk id="11" creationId="{36116FA9-6F86-98F6-97BC-60862A2E2933}"/>
          </ac:picMkLst>
        </pc:picChg>
      </pc:sldChg>
      <pc:sldChg chg="addSp delSp modSp mod ord delAnim modNotesTx">
        <pc:chgData name="Jessica Bailey" userId="965a1b90-078f-4270-a62d-d042259dd1b7" providerId="ADAL" clId="{B2795BA7-9F39-491D-A652-8D698BBF3596}" dt="2024-10-17T11:52:20.985" v="4064" actId="2711"/>
        <pc:sldMkLst>
          <pc:docMk/>
          <pc:sldMk cId="761260261" sldId="264"/>
        </pc:sldMkLst>
        <pc:spChg chg="mod">
          <ac:chgData name="Jessica Bailey" userId="965a1b90-078f-4270-a62d-d042259dd1b7" providerId="ADAL" clId="{B2795BA7-9F39-491D-A652-8D698BBF3596}" dt="2024-10-17T11:52:20.985" v="4064" actId="2711"/>
          <ac:spMkLst>
            <pc:docMk/>
            <pc:sldMk cId="761260261" sldId="264"/>
            <ac:spMk id="4" creationId="{EFD07470-86C8-FAA2-011D-74A40947EEDA}"/>
          </ac:spMkLst>
        </pc:spChg>
        <pc:spChg chg="mod">
          <ac:chgData name="Jessica Bailey" userId="965a1b90-078f-4270-a62d-d042259dd1b7" providerId="ADAL" clId="{B2795BA7-9F39-491D-A652-8D698BBF3596}" dt="2024-10-14T15:17:00.413" v="2033" actId="1076"/>
          <ac:spMkLst>
            <pc:docMk/>
            <pc:sldMk cId="761260261" sldId="264"/>
            <ac:spMk id="8" creationId="{92552F5A-7773-2CFD-9DE5-3EC7A0583987}"/>
          </ac:spMkLst>
        </pc:spChg>
        <pc:picChg chg="del">
          <ac:chgData name="Jessica Bailey" userId="965a1b90-078f-4270-a62d-d042259dd1b7" providerId="ADAL" clId="{B2795BA7-9F39-491D-A652-8D698BBF3596}" dt="2024-10-14T14:39:42.717" v="693" actId="478"/>
          <ac:picMkLst>
            <pc:docMk/>
            <pc:sldMk cId="761260261" sldId="264"/>
            <ac:picMk id="3" creationId="{8F572E27-47F3-5A40-2332-9CE2A9DD7023}"/>
          </ac:picMkLst>
        </pc:picChg>
        <pc:picChg chg="del mod">
          <ac:chgData name="Jessica Bailey" userId="965a1b90-078f-4270-a62d-d042259dd1b7" providerId="ADAL" clId="{B2795BA7-9F39-491D-A652-8D698BBF3596}" dt="2024-10-14T15:16:32.859" v="2030" actId="478"/>
          <ac:picMkLst>
            <pc:docMk/>
            <pc:sldMk cId="761260261" sldId="264"/>
            <ac:picMk id="5" creationId="{D06832F7-248F-499F-08BD-C784D7208D84}"/>
          </ac:picMkLst>
        </pc:picChg>
        <pc:picChg chg="del mod">
          <ac:chgData name="Jessica Bailey" userId="965a1b90-078f-4270-a62d-d042259dd1b7" providerId="ADAL" clId="{B2795BA7-9F39-491D-A652-8D698BBF3596}" dt="2024-10-14T15:16:31.180" v="2029" actId="478"/>
          <ac:picMkLst>
            <pc:docMk/>
            <pc:sldMk cId="761260261" sldId="264"/>
            <ac:picMk id="7" creationId="{22980BF0-819B-11D1-008E-94436EDD23FD}"/>
          </ac:picMkLst>
        </pc:picChg>
        <pc:picChg chg="add mod">
          <ac:chgData name="Jessica Bailey" userId="965a1b90-078f-4270-a62d-d042259dd1b7" providerId="ADAL" clId="{B2795BA7-9F39-491D-A652-8D698BBF3596}" dt="2024-10-14T14:39:47.239" v="695" actId="1076"/>
          <ac:picMkLst>
            <pc:docMk/>
            <pc:sldMk cId="761260261" sldId="264"/>
            <ac:picMk id="9" creationId="{484C1D00-AFD7-F906-0D26-2B6D4B30B53D}"/>
          </ac:picMkLst>
        </pc:picChg>
      </pc:sldChg>
      <pc:sldChg chg="addSp delSp modSp mod modAnim">
        <pc:chgData name="Jessica Bailey" userId="965a1b90-078f-4270-a62d-d042259dd1b7" providerId="ADAL" clId="{B2795BA7-9F39-491D-A652-8D698BBF3596}" dt="2024-10-17T11:53:50.045" v="4076" actId="2711"/>
        <pc:sldMkLst>
          <pc:docMk/>
          <pc:sldMk cId="1376618591" sldId="276"/>
        </pc:sldMkLst>
        <pc:spChg chg="mod">
          <ac:chgData name="Jessica Bailey" userId="965a1b90-078f-4270-a62d-d042259dd1b7" providerId="ADAL" clId="{B2795BA7-9F39-491D-A652-8D698BBF3596}" dt="2024-10-17T11:53:50.045" v="4076" actId="2711"/>
          <ac:spMkLst>
            <pc:docMk/>
            <pc:sldMk cId="1376618591" sldId="276"/>
            <ac:spMk id="5" creationId="{BFE34AE0-28FD-2C10-4709-830CF7A07E53}"/>
          </ac:spMkLst>
        </pc:spChg>
        <pc:spChg chg="mod">
          <ac:chgData name="Jessica Bailey" userId="965a1b90-078f-4270-a62d-d042259dd1b7" providerId="ADAL" clId="{B2795BA7-9F39-491D-A652-8D698BBF3596}" dt="2024-10-17T11:48:26.902" v="4031" actId="2711"/>
          <ac:spMkLst>
            <pc:docMk/>
            <pc:sldMk cId="1376618591" sldId="276"/>
            <ac:spMk id="7" creationId="{CB3C36C7-9596-4C22-8541-D5449CB1F98E}"/>
          </ac:spMkLst>
        </pc:spChg>
        <pc:spChg chg="add mod">
          <ac:chgData name="Jessica Bailey" userId="965a1b90-078f-4270-a62d-d042259dd1b7" providerId="ADAL" clId="{B2795BA7-9F39-491D-A652-8D698BBF3596}" dt="2024-10-14T15:13:04" v="1849" actId="1076"/>
          <ac:spMkLst>
            <pc:docMk/>
            <pc:sldMk cId="1376618591" sldId="276"/>
            <ac:spMk id="12" creationId="{DA98A28A-840E-4656-8180-C4736BD13C21}"/>
          </ac:spMkLst>
        </pc:spChg>
        <pc:spChg chg="mod">
          <ac:chgData name="Jessica Bailey" userId="965a1b90-078f-4270-a62d-d042259dd1b7" providerId="ADAL" clId="{B2795BA7-9F39-491D-A652-8D698BBF3596}" dt="2024-10-14T15:12:28.563" v="1838" actId="20577"/>
          <ac:spMkLst>
            <pc:docMk/>
            <pc:sldMk cId="1376618591" sldId="276"/>
            <ac:spMk id="15" creationId="{00000000-0000-0000-0000-000000000000}"/>
          </ac:spMkLst>
        </pc:spChg>
        <pc:picChg chg="del">
          <ac:chgData name="Jessica Bailey" userId="965a1b90-078f-4270-a62d-d042259dd1b7" providerId="ADAL" clId="{B2795BA7-9F39-491D-A652-8D698BBF3596}" dt="2024-10-14T10:51:51.916" v="338" actId="478"/>
          <ac:picMkLst>
            <pc:docMk/>
            <pc:sldMk cId="1376618591" sldId="276"/>
            <ac:picMk id="2" creationId="{53C8361B-6E2B-03E7-C640-71A616FC78FF}"/>
          </ac:picMkLst>
        </pc:picChg>
        <pc:picChg chg="add mod">
          <ac:chgData name="Jessica Bailey" userId="965a1b90-078f-4270-a62d-d042259dd1b7" providerId="ADAL" clId="{B2795BA7-9F39-491D-A652-8D698BBF3596}" dt="2024-10-14T14:26:33.345" v="574"/>
          <ac:picMkLst>
            <pc:docMk/>
            <pc:sldMk cId="1376618591" sldId="276"/>
            <ac:picMk id="3" creationId="{BD9CC3D7-B291-F26E-6B84-7014B2CD5270}"/>
          </ac:picMkLst>
        </pc:picChg>
        <pc:picChg chg="add del mod">
          <ac:chgData name="Jessica Bailey" userId="965a1b90-078f-4270-a62d-d042259dd1b7" providerId="ADAL" clId="{B2795BA7-9F39-491D-A652-8D698BBF3596}" dt="2024-10-14T14:39:39.644" v="692" actId="478"/>
          <ac:picMkLst>
            <pc:docMk/>
            <pc:sldMk cId="1376618591" sldId="276"/>
            <ac:picMk id="6" creationId="{38C14C39-7EC6-A110-BAED-DAE934F86A96}"/>
          </ac:picMkLst>
        </pc:picChg>
        <pc:picChg chg="del">
          <ac:chgData name="Jessica Bailey" userId="965a1b90-078f-4270-a62d-d042259dd1b7" providerId="ADAL" clId="{B2795BA7-9F39-491D-A652-8D698BBF3596}" dt="2024-10-14T14:26:32.088" v="573" actId="478"/>
          <ac:picMkLst>
            <pc:docMk/>
            <pc:sldMk cId="1376618591" sldId="276"/>
            <ac:picMk id="10" creationId="{3B99ED2F-4C82-E6BF-8D5B-8235AD1FA704}"/>
          </ac:picMkLst>
        </pc:picChg>
        <pc:picChg chg="add mod">
          <ac:chgData name="Jessica Bailey" userId="965a1b90-078f-4270-a62d-d042259dd1b7" providerId="ADAL" clId="{B2795BA7-9F39-491D-A652-8D698BBF3596}" dt="2024-10-14T15:12:45.082" v="1841" actId="1076"/>
          <ac:picMkLst>
            <pc:docMk/>
            <pc:sldMk cId="1376618591" sldId="276"/>
            <ac:picMk id="11" creationId="{8CFBB9F1-E158-E852-3F9D-6F9D9DD24AC9}"/>
          </ac:picMkLst>
        </pc:picChg>
        <pc:picChg chg="del">
          <ac:chgData name="Jessica Bailey" userId="965a1b90-078f-4270-a62d-d042259dd1b7" providerId="ADAL" clId="{B2795BA7-9F39-491D-A652-8D698BBF3596}" dt="2024-10-14T15:11:50.242" v="1760" actId="478"/>
          <ac:picMkLst>
            <pc:docMk/>
            <pc:sldMk cId="1376618591" sldId="276"/>
            <ac:picMk id="13" creationId="{00000000-0000-0000-0000-000000000000}"/>
          </ac:picMkLst>
        </pc:picChg>
        <pc:picChg chg="del">
          <ac:chgData name="Jessica Bailey" userId="965a1b90-078f-4270-a62d-d042259dd1b7" providerId="ADAL" clId="{B2795BA7-9F39-491D-A652-8D698BBF3596}" dt="2024-10-14T15:11:48.350" v="1759" actId="478"/>
          <ac:picMkLst>
            <pc:docMk/>
            <pc:sldMk cId="1376618591" sldId="276"/>
            <ac:picMk id="14" creationId="{00000000-0000-0000-0000-000000000000}"/>
          </ac:picMkLst>
        </pc:picChg>
      </pc:sldChg>
      <pc:sldChg chg="del">
        <pc:chgData name="Jessica Bailey" userId="965a1b90-078f-4270-a62d-d042259dd1b7" providerId="ADAL" clId="{B2795BA7-9F39-491D-A652-8D698BBF3596}" dt="2024-10-14T15:55:09.515" v="2389" actId="47"/>
        <pc:sldMkLst>
          <pc:docMk/>
          <pc:sldMk cId="1337737065" sldId="284"/>
        </pc:sldMkLst>
      </pc:sldChg>
      <pc:sldChg chg="addSp delSp modSp mod ord delAnim modAnim">
        <pc:chgData name="Jessica Bailey" userId="965a1b90-078f-4270-a62d-d042259dd1b7" providerId="ADAL" clId="{B2795BA7-9F39-491D-A652-8D698BBF3596}" dt="2024-10-17T11:54:00.257" v="4077" actId="1076"/>
        <pc:sldMkLst>
          <pc:docMk/>
          <pc:sldMk cId="2341948621" sldId="288"/>
        </pc:sldMkLst>
        <pc:spChg chg="add mod">
          <ac:chgData name="Jessica Bailey" userId="965a1b90-078f-4270-a62d-d042259dd1b7" providerId="ADAL" clId="{B2795BA7-9F39-491D-A652-8D698BBF3596}" dt="2024-10-17T11:54:00.257" v="4077" actId="1076"/>
          <ac:spMkLst>
            <pc:docMk/>
            <pc:sldMk cId="2341948621" sldId="288"/>
            <ac:spMk id="2" creationId="{7CE6BAC0-275D-7C7F-F327-562E017A9CF9}"/>
          </ac:spMkLst>
        </pc:spChg>
        <pc:spChg chg="mod">
          <ac:chgData name="Jessica Bailey" userId="965a1b90-078f-4270-a62d-d042259dd1b7" providerId="ADAL" clId="{B2795BA7-9F39-491D-A652-8D698BBF3596}" dt="2024-10-17T09:45:33.363" v="3724" actId="207"/>
          <ac:spMkLst>
            <pc:docMk/>
            <pc:sldMk cId="2341948621" sldId="288"/>
            <ac:spMk id="6" creationId="{F03AA233-996B-F1AC-07AC-E0F86D1555CE}"/>
          </ac:spMkLst>
        </pc:spChg>
        <pc:picChg chg="del">
          <ac:chgData name="Jessica Bailey" userId="965a1b90-078f-4270-a62d-d042259dd1b7" providerId="ADAL" clId="{B2795BA7-9F39-491D-A652-8D698BBF3596}" dt="2024-10-14T14:32:10.001" v="576" actId="478"/>
          <ac:picMkLst>
            <pc:docMk/>
            <pc:sldMk cId="2341948621" sldId="288"/>
            <ac:picMk id="2" creationId="{2345833C-8B25-0DFB-078F-28FF8E9C2923}"/>
          </ac:picMkLst>
        </pc:picChg>
        <pc:picChg chg="add mod">
          <ac:chgData name="Jessica Bailey" userId="965a1b90-078f-4270-a62d-d042259dd1b7" providerId="ADAL" clId="{B2795BA7-9F39-491D-A652-8D698BBF3596}" dt="2024-10-14T14:32:10.790" v="577"/>
          <ac:picMkLst>
            <pc:docMk/>
            <pc:sldMk cId="2341948621" sldId="288"/>
            <ac:picMk id="3" creationId="{365835E4-F866-F169-2204-11FA2A1439AB}"/>
          </ac:picMkLst>
        </pc:picChg>
        <pc:picChg chg="add mod">
          <ac:chgData name="Jessica Bailey" userId="965a1b90-078f-4270-a62d-d042259dd1b7" providerId="ADAL" clId="{B2795BA7-9F39-491D-A652-8D698BBF3596}" dt="2024-10-14T15:03:08.621" v="1362" actId="1076"/>
          <ac:picMkLst>
            <pc:docMk/>
            <pc:sldMk cId="2341948621" sldId="288"/>
            <ac:picMk id="4" creationId="{88C693C8-BB1B-CB3A-C805-E738C3B5D61C}"/>
          </ac:picMkLst>
        </pc:picChg>
        <pc:picChg chg="del">
          <ac:chgData name="Jessica Bailey" userId="965a1b90-078f-4270-a62d-d042259dd1b7" providerId="ADAL" clId="{B2795BA7-9F39-491D-A652-8D698BBF3596}" dt="2024-10-14T15:00:01.864" v="1002" actId="478"/>
          <ac:picMkLst>
            <pc:docMk/>
            <pc:sldMk cId="2341948621" sldId="288"/>
            <ac:picMk id="11" creationId="{ED3E091C-8BF7-9D0F-234F-F13450817F79}"/>
          </ac:picMkLst>
        </pc:picChg>
      </pc:sldChg>
      <pc:sldChg chg="addSp modSp mod modNotesTx">
        <pc:chgData name="Jessica Bailey" userId="965a1b90-078f-4270-a62d-d042259dd1b7" providerId="ADAL" clId="{B2795BA7-9F39-491D-A652-8D698BBF3596}" dt="2024-10-17T11:53:06.302" v="4070" actId="1076"/>
        <pc:sldMkLst>
          <pc:docMk/>
          <pc:sldMk cId="3183467380" sldId="289"/>
        </pc:sldMkLst>
        <pc:spChg chg="mod">
          <ac:chgData name="Jessica Bailey" userId="965a1b90-078f-4270-a62d-d042259dd1b7" providerId="ADAL" clId="{B2795BA7-9F39-491D-A652-8D698BBF3596}" dt="2024-10-16T12:13:06.406" v="2788" actId="1076"/>
          <ac:spMkLst>
            <pc:docMk/>
            <pc:sldMk cId="3183467380" sldId="289"/>
            <ac:spMk id="3" creationId="{6AE9366C-D9F7-8CAD-4EB0-733F8F547C04}"/>
          </ac:spMkLst>
        </pc:spChg>
        <pc:spChg chg="add mod">
          <ac:chgData name="Jessica Bailey" userId="965a1b90-078f-4270-a62d-d042259dd1b7" providerId="ADAL" clId="{B2795BA7-9F39-491D-A652-8D698BBF3596}" dt="2024-10-17T11:53:06.302" v="4070" actId="1076"/>
          <ac:spMkLst>
            <pc:docMk/>
            <pc:sldMk cId="3183467380" sldId="289"/>
            <ac:spMk id="5" creationId="{18A3AC57-B80C-5AB8-A93F-86C1A0033020}"/>
          </ac:spMkLst>
        </pc:spChg>
        <pc:spChg chg="mod">
          <ac:chgData name="Jessica Bailey" userId="965a1b90-078f-4270-a62d-d042259dd1b7" providerId="ADAL" clId="{B2795BA7-9F39-491D-A652-8D698BBF3596}" dt="2024-10-17T11:49:31.747" v="4041" actId="2711"/>
          <ac:spMkLst>
            <pc:docMk/>
            <pc:sldMk cId="3183467380" sldId="289"/>
            <ac:spMk id="6" creationId="{F03AA233-996B-F1AC-07AC-E0F86D1555CE}"/>
          </ac:spMkLst>
        </pc:spChg>
        <pc:spChg chg="add mod">
          <ac:chgData name="Jessica Bailey" userId="965a1b90-078f-4270-a62d-d042259dd1b7" providerId="ADAL" clId="{B2795BA7-9F39-491D-A652-8D698BBF3596}" dt="2024-10-17T11:49:22.934" v="4039" actId="2711"/>
          <ac:spMkLst>
            <pc:docMk/>
            <pc:sldMk cId="3183467380" sldId="289"/>
            <ac:spMk id="7" creationId="{B425B88A-94C8-4118-4751-EB7E6B1E140B}"/>
          </ac:spMkLst>
        </pc:spChg>
        <pc:spChg chg="add mod">
          <ac:chgData name="Jessica Bailey" userId="965a1b90-078f-4270-a62d-d042259dd1b7" providerId="ADAL" clId="{B2795BA7-9F39-491D-A652-8D698BBF3596}" dt="2024-10-17T11:49:27.343" v="4040" actId="2711"/>
          <ac:spMkLst>
            <pc:docMk/>
            <pc:sldMk cId="3183467380" sldId="289"/>
            <ac:spMk id="10" creationId="{3DC4B149-41CC-33DC-B972-B2A977CA9177}"/>
          </ac:spMkLst>
        </pc:spChg>
        <pc:picChg chg="add mod">
          <ac:chgData name="Jessica Bailey" userId="965a1b90-078f-4270-a62d-d042259dd1b7" providerId="ADAL" clId="{B2795BA7-9F39-491D-A652-8D698BBF3596}" dt="2024-10-14T14:37:04.016" v="669"/>
          <ac:picMkLst>
            <pc:docMk/>
            <pc:sldMk cId="3183467380" sldId="289"/>
            <ac:picMk id="4" creationId="{90DC4DCF-9FE1-FA82-F1F4-180A32391205}"/>
          </ac:picMkLst>
        </pc:picChg>
      </pc:sldChg>
      <pc:sldChg chg="addSp delSp modSp del mod delAnim">
        <pc:chgData name="Jessica Bailey" userId="965a1b90-078f-4270-a62d-d042259dd1b7" providerId="ADAL" clId="{B2795BA7-9F39-491D-A652-8D698BBF3596}" dt="2024-10-14T15:54:34.468" v="2388" actId="47"/>
        <pc:sldMkLst>
          <pc:docMk/>
          <pc:sldMk cId="4001161124" sldId="290"/>
        </pc:sldMkLst>
        <pc:spChg chg="mod">
          <ac:chgData name="Jessica Bailey" userId="965a1b90-078f-4270-a62d-d042259dd1b7" providerId="ADAL" clId="{B2795BA7-9F39-491D-A652-8D698BBF3596}" dt="2024-10-14T14:36:39.633" v="666"/>
          <ac:spMkLst>
            <pc:docMk/>
            <pc:sldMk cId="4001161124" sldId="290"/>
            <ac:spMk id="5" creationId="{18AE40E4-2322-71D3-CC94-671313261A00}"/>
          </ac:spMkLst>
        </pc:spChg>
        <pc:spChg chg="mod">
          <ac:chgData name="Jessica Bailey" userId="965a1b90-078f-4270-a62d-d042259dd1b7" providerId="ADAL" clId="{B2795BA7-9F39-491D-A652-8D698BBF3596}" dt="2024-10-14T14:36:23.919" v="664" actId="20577"/>
          <ac:spMkLst>
            <pc:docMk/>
            <pc:sldMk cId="4001161124" sldId="290"/>
            <ac:spMk id="6" creationId="{F03AA233-996B-F1AC-07AC-E0F86D1555CE}"/>
          </ac:spMkLst>
        </pc:spChg>
        <pc:grpChg chg="add mod">
          <ac:chgData name="Jessica Bailey" userId="965a1b90-078f-4270-a62d-d042259dd1b7" providerId="ADAL" clId="{B2795BA7-9F39-491D-A652-8D698BBF3596}" dt="2024-10-14T14:36:39.633" v="666"/>
          <ac:grpSpMkLst>
            <pc:docMk/>
            <pc:sldMk cId="4001161124" sldId="290"/>
            <ac:grpSpMk id="2" creationId="{1444DFC5-3C58-DE62-3CA3-3F9D863D734A}"/>
          </ac:grpSpMkLst>
        </pc:grpChg>
        <pc:picChg chg="del">
          <ac:chgData name="Jessica Bailey" userId="965a1b90-078f-4270-a62d-d042259dd1b7" providerId="ADAL" clId="{B2795BA7-9F39-491D-A652-8D698BBF3596}" dt="2024-10-14T14:36:18.053" v="663" actId="478"/>
          <ac:picMkLst>
            <pc:docMk/>
            <pc:sldMk cId="4001161124" sldId="290"/>
            <ac:picMk id="4" creationId="{D6B72FA3-4DB5-473F-037A-9D6062C28A33}"/>
          </ac:picMkLst>
        </pc:picChg>
        <pc:picChg chg="mod">
          <ac:chgData name="Jessica Bailey" userId="965a1b90-078f-4270-a62d-d042259dd1b7" providerId="ADAL" clId="{B2795BA7-9F39-491D-A652-8D698BBF3596}" dt="2024-10-14T14:36:39.633" v="666"/>
          <ac:picMkLst>
            <pc:docMk/>
            <pc:sldMk cId="4001161124" sldId="290"/>
            <ac:picMk id="7" creationId="{1A05BA14-BD31-5897-103C-FADB56C6B782}"/>
          </ac:picMkLst>
        </pc:picChg>
      </pc:sldChg>
      <pc:sldChg chg="addSp delSp modSp mod ord">
        <pc:chgData name="Jessica Bailey" userId="965a1b90-078f-4270-a62d-d042259dd1b7" providerId="ADAL" clId="{B2795BA7-9F39-491D-A652-8D698BBF3596}" dt="2024-10-17T09:52:35.733" v="3972" actId="1076"/>
        <pc:sldMkLst>
          <pc:docMk/>
          <pc:sldMk cId="1342497195" sldId="291"/>
        </pc:sldMkLst>
        <pc:spChg chg="del mod">
          <ac:chgData name="Jessica Bailey" userId="965a1b90-078f-4270-a62d-d042259dd1b7" providerId="ADAL" clId="{B2795BA7-9F39-491D-A652-8D698BBF3596}" dt="2024-10-14T10:58:45.076" v="459"/>
          <ac:spMkLst>
            <pc:docMk/>
            <pc:sldMk cId="1342497195" sldId="291"/>
            <ac:spMk id="8" creationId="{0055BF1A-1B4D-3EA0-7666-2A1DF325C517}"/>
          </ac:spMkLst>
        </pc:spChg>
        <pc:spChg chg="add mod">
          <ac:chgData name="Jessica Bailey" userId="965a1b90-078f-4270-a62d-d042259dd1b7" providerId="ADAL" clId="{B2795BA7-9F39-491D-A652-8D698BBF3596}" dt="2024-10-17T09:52:31.607" v="3971" actId="1076"/>
          <ac:spMkLst>
            <pc:docMk/>
            <pc:sldMk cId="1342497195" sldId="291"/>
            <ac:spMk id="8" creationId="{4D69BC4E-08A9-A28C-122A-39C5EE6C427B}"/>
          </ac:spMkLst>
        </pc:spChg>
        <pc:spChg chg="del">
          <ac:chgData name="Jessica Bailey" userId="965a1b90-078f-4270-a62d-d042259dd1b7" providerId="ADAL" clId="{B2795BA7-9F39-491D-A652-8D698BBF3596}" dt="2024-10-14T10:58:45.076" v="457" actId="478"/>
          <ac:spMkLst>
            <pc:docMk/>
            <pc:sldMk cId="1342497195" sldId="291"/>
            <ac:spMk id="9" creationId="{8641D54D-3CE6-60D1-44DE-8CA4D8962418}"/>
          </ac:spMkLst>
        </pc:spChg>
        <pc:spChg chg="mod">
          <ac:chgData name="Jessica Bailey" userId="965a1b90-078f-4270-a62d-d042259dd1b7" providerId="ADAL" clId="{B2795BA7-9F39-491D-A652-8D698BBF3596}" dt="2024-10-16T10:24:04.615" v="2487" actId="1076"/>
          <ac:spMkLst>
            <pc:docMk/>
            <pc:sldMk cId="1342497195" sldId="291"/>
            <ac:spMk id="11" creationId="{DAB67CA0-CDBF-0318-EF3E-597DC613CD66}"/>
          </ac:spMkLst>
        </pc:spChg>
        <pc:picChg chg="add mod">
          <ac:chgData name="Jessica Bailey" userId="965a1b90-078f-4270-a62d-d042259dd1b7" providerId="ADAL" clId="{B2795BA7-9F39-491D-A652-8D698BBF3596}" dt="2024-10-14T14:32:06.044" v="575"/>
          <ac:picMkLst>
            <pc:docMk/>
            <pc:sldMk cId="1342497195" sldId="291"/>
            <ac:picMk id="4" creationId="{DC6E66A1-8BB6-4F71-1528-AC228583AF34}"/>
          </ac:picMkLst>
        </pc:picChg>
        <pc:picChg chg="del">
          <ac:chgData name="Jessica Bailey" userId="965a1b90-078f-4270-a62d-d042259dd1b7" providerId="ADAL" clId="{B2795BA7-9F39-491D-A652-8D698BBF3596}" dt="2024-10-17T09:52:07.912" v="3960" actId="478"/>
          <ac:picMkLst>
            <pc:docMk/>
            <pc:sldMk cId="1342497195" sldId="291"/>
            <ac:picMk id="7" creationId="{44BAD1A9-78BA-A87D-6000-20519FC10FC2}"/>
          </ac:picMkLst>
        </pc:picChg>
        <pc:picChg chg="add mod">
          <ac:chgData name="Jessica Bailey" userId="965a1b90-078f-4270-a62d-d042259dd1b7" providerId="ADAL" clId="{B2795BA7-9F39-491D-A652-8D698BBF3596}" dt="2024-10-17T09:52:35.733" v="3972" actId="1076"/>
          <ac:picMkLst>
            <pc:docMk/>
            <pc:sldMk cId="1342497195" sldId="291"/>
            <ac:picMk id="10" creationId="{1E5B4151-198F-92FD-652B-A34DACEF9047}"/>
          </ac:picMkLst>
        </pc:picChg>
      </pc:sldChg>
      <pc:sldChg chg="addSp delSp modSp mod">
        <pc:chgData name="Jessica Bailey" userId="965a1b90-078f-4270-a62d-d042259dd1b7" providerId="ADAL" clId="{B2795BA7-9F39-491D-A652-8D698BBF3596}" dt="2024-10-17T11:52:06.046" v="4062" actId="2711"/>
        <pc:sldMkLst>
          <pc:docMk/>
          <pc:sldMk cId="1369456876" sldId="292"/>
        </pc:sldMkLst>
        <pc:spChg chg="mod">
          <ac:chgData name="Jessica Bailey" userId="965a1b90-078f-4270-a62d-d042259dd1b7" providerId="ADAL" clId="{B2795BA7-9F39-491D-A652-8D698BBF3596}" dt="2024-10-17T09:53:03.829" v="3974" actId="1076"/>
          <ac:spMkLst>
            <pc:docMk/>
            <pc:sldMk cId="1369456876" sldId="292"/>
            <ac:spMk id="5" creationId="{704D6A68-B610-377C-8EDB-55A7467B7962}"/>
          </ac:spMkLst>
        </pc:spChg>
        <pc:spChg chg="mod">
          <ac:chgData name="Jessica Bailey" userId="965a1b90-078f-4270-a62d-d042259dd1b7" providerId="ADAL" clId="{B2795BA7-9F39-491D-A652-8D698BBF3596}" dt="2024-10-17T11:52:06.046" v="4062" actId="2711"/>
          <ac:spMkLst>
            <pc:docMk/>
            <pc:sldMk cId="1369456876" sldId="292"/>
            <ac:spMk id="8" creationId="{A95CF10A-9A4A-7751-C604-9C328776F9C3}"/>
          </ac:spMkLst>
        </pc:spChg>
        <pc:spChg chg="add mod">
          <ac:chgData name="Jessica Bailey" userId="965a1b90-078f-4270-a62d-d042259dd1b7" providerId="ADAL" clId="{B2795BA7-9F39-491D-A652-8D698BBF3596}" dt="2024-10-17T09:54:01.598" v="4029" actId="1076"/>
          <ac:spMkLst>
            <pc:docMk/>
            <pc:sldMk cId="1369456876" sldId="292"/>
            <ac:spMk id="11" creationId="{EE01A7DD-E255-4A23-5C24-FAB52C277972}"/>
          </ac:spMkLst>
        </pc:spChg>
        <pc:picChg chg="add mod">
          <ac:chgData name="Jessica Bailey" userId="965a1b90-078f-4270-a62d-d042259dd1b7" providerId="ADAL" clId="{B2795BA7-9F39-491D-A652-8D698BBF3596}" dt="2024-10-14T10:54:01.352" v="414" actId="14100"/>
          <ac:picMkLst>
            <pc:docMk/>
            <pc:sldMk cId="1369456876" sldId="292"/>
            <ac:picMk id="3" creationId="{2C195C46-AD84-3829-BAEC-ABEFFC708BC4}"/>
          </ac:picMkLst>
        </pc:picChg>
        <pc:picChg chg="del mod">
          <ac:chgData name="Jessica Bailey" userId="965a1b90-078f-4270-a62d-d042259dd1b7" providerId="ADAL" clId="{B2795BA7-9F39-491D-A652-8D698BBF3596}" dt="2024-10-17T09:45:08.925" v="3719" actId="478"/>
          <ac:picMkLst>
            <pc:docMk/>
            <pc:sldMk cId="1369456876" sldId="292"/>
            <ac:picMk id="4" creationId="{83EBC14B-30E4-A449-8EB2-F446B61B5A11}"/>
          </ac:picMkLst>
        </pc:picChg>
        <pc:picChg chg="add mod">
          <ac:chgData name="Jessica Bailey" userId="965a1b90-078f-4270-a62d-d042259dd1b7" providerId="ADAL" clId="{B2795BA7-9F39-491D-A652-8D698BBF3596}" dt="2024-10-17T09:54:02.968" v="4030" actId="1076"/>
          <ac:picMkLst>
            <pc:docMk/>
            <pc:sldMk cId="1369456876" sldId="292"/>
            <ac:picMk id="10" creationId="{1174C70F-904F-EE23-9326-1243CEBB1324}"/>
          </ac:picMkLst>
        </pc:picChg>
        <pc:picChg chg="add del mod modCrop">
          <ac:chgData name="Jessica Bailey" userId="965a1b90-078f-4270-a62d-d042259dd1b7" providerId="ADAL" clId="{B2795BA7-9F39-491D-A652-8D698BBF3596}" dt="2024-10-14T10:53:09.929" v="403" actId="478"/>
          <ac:picMkLst>
            <pc:docMk/>
            <pc:sldMk cId="1369456876" sldId="292"/>
            <ac:picMk id="11" creationId="{4597C873-960F-A2A7-6656-052079FC0195}"/>
          </ac:picMkLst>
        </pc:picChg>
      </pc:sldChg>
      <pc:sldChg chg="addSp modSp mod">
        <pc:chgData name="Jessica Bailey" userId="965a1b90-078f-4270-a62d-d042259dd1b7" providerId="ADAL" clId="{B2795BA7-9F39-491D-A652-8D698BBF3596}" dt="2024-10-17T11:53:35.049" v="4074" actId="2711"/>
        <pc:sldMkLst>
          <pc:docMk/>
          <pc:sldMk cId="514802151" sldId="293"/>
        </pc:sldMkLst>
        <pc:spChg chg="mod">
          <ac:chgData name="Jessica Bailey" userId="965a1b90-078f-4270-a62d-d042259dd1b7" providerId="ADAL" clId="{B2795BA7-9F39-491D-A652-8D698BBF3596}" dt="2024-10-16T10:46:04.902" v="2595" actId="1076"/>
          <ac:spMkLst>
            <pc:docMk/>
            <pc:sldMk cId="514802151" sldId="293"/>
            <ac:spMk id="3" creationId="{6AE9366C-D9F7-8CAD-4EB0-733F8F547C04}"/>
          </ac:spMkLst>
        </pc:spChg>
        <pc:spChg chg="mod">
          <ac:chgData name="Jessica Bailey" userId="965a1b90-078f-4270-a62d-d042259dd1b7" providerId="ADAL" clId="{B2795BA7-9F39-491D-A652-8D698BBF3596}" dt="2024-10-17T11:53:35.049" v="4074" actId="2711"/>
          <ac:spMkLst>
            <pc:docMk/>
            <pc:sldMk cId="514802151" sldId="293"/>
            <ac:spMk id="4" creationId="{A6523083-6F70-1F8C-4159-1D9DB9373F92}"/>
          </ac:spMkLst>
        </pc:spChg>
        <pc:spChg chg="mod">
          <ac:chgData name="Jessica Bailey" userId="965a1b90-078f-4270-a62d-d042259dd1b7" providerId="ADAL" clId="{B2795BA7-9F39-491D-A652-8D698BBF3596}" dt="2024-10-16T10:46:48.887" v="2601" actId="1076"/>
          <ac:spMkLst>
            <pc:docMk/>
            <pc:sldMk cId="514802151" sldId="293"/>
            <ac:spMk id="6" creationId="{F03AA233-996B-F1AC-07AC-E0F86D1555CE}"/>
          </ac:spMkLst>
        </pc:spChg>
        <pc:spChg chg="add mod">
          <ac:chgData name="Jessica Bailey" userId="965a1b90-078f-4270-a62d-d042259dd1b7" providerId="ADAL" clId="{B2795BA7-9F39-491D-A652-8D698BBF3596}" dt="2024-10-16T10:46:59.636" v="2603" actId="1076"/>
          <ac:spMkLst>
            <pc:docMk/>
            <pc:sldMk cId="514802151" sldId="293"/>
            <ac:spMk id="10" creationId="{A1932721-3817-639D-D5A2-88E2CAB12E69}"/>
          </ac:spMkLst>
        </pc:spChg>
        <pc:spChg chg="add mod">
          <ac:chgData name="Jessica Bailey" userId="965a1b90-078f-4270-a62d-d042259dd1b7" providerId="ADAL" clId="{B2795BA7-9F39-491D-A652-8D698BBF3596}" dt="2024-10-16T10:46:55.197" v="2602" actId="1076"/>
          <ac:spMkLst>
            <pc:docMk/>
            <pc:sldMk cId="514802151" sldId="293"/>
            <ac:spMk id="12" creationId="{6FA26EB6-44E5-B027-6AC7-26D2DFA29C97}"/>
          </ac:spMkLst>
        </pc:spChg>
        <pc:grpChg chg="add mod">
          <ac:chgData name="Jessica Bailey" userId="965a1b90-078f-4270-a62d-d042259dd1b7" providerId="ADAL" clId="{B2795BA7-9F39-491D-A652-8D698BBF3596}" dt="2024-10-14T14:34:04.311" v="662"/>
          <ac:grpSpMkLst>
            <pc:docMk/>
            <pc:sldMk cId="514802151" sldId="293"/>
            <ac:grpSpMk id="2" creationId="{20EB7C4A-C3B0-48C4-7B6E-673A580DA518}"/>
          </ac:grpSpMkLst>
        </pc:grpChg>
        <pc:picChg chg="mod">
          <ac:chgData name="Jessica Bailey" userId="965a1b90-078f-4270-a62d-d042259dd1b7" providerId="ADAL" clId="{B2795BA7-9F39-491D-A652-8D698BBF3596}" dt="2024-10-14T14:34:04.311" v="662"/>
          <ac:picMkLst>
            <pc:docMk/>
            <pc:sldMk cId="514802151" sldId="293"/>
            <ac:picMk id="5" creationId="{05713938-CC9A-E64C-D013-A6AA4B2927FC}"/>
          </ac:picMkLst>
        </pc:picChg>
        <pc:picChg chg="add mod">
          <ac:chgData name="Jessica Bailey" userId="965a1b90-078f-4270-a62d-d042259dd1b7" providerId="ADAL" clId="{B2795BA7-9F39-491D-A652-8D698BBF3596}" dt="2024-10-16T10:45:31.103" v="2585" actId="1076"/>
          <ac:picMkLst>
            <pc:docMk/>
            <pc:sldMk cId="514802151" sldId="293"/>
            <ac:picMk id="9" creationId="{0B3CB127-1DE8-A100-B7A5-04A82ED441F2}"/>
          </ac:picMkLst>
        </pc:picChg>
      </pc:sldChg>
      <pc:sldChg chg="addSp modSp mod">
        <pc:chgData name="Jessica Bailey" userId="965a1b90-078f-4270-a62d-d042259dd1b7" providerId="ADAL" clId="{B2795BA7-9F39-491D-A652-8D698BBF3596}" dt="2024-10-17T11:54:18.527" v="4078" actId="1076"/>
        <pc:sldMkLst>
          <pc:docMk/>
          <pc:sldMk cId="1906336798" sldId="295"/>
        </pc:sldMkLst>
        <pc:spChg chg="mod">
          <ac:chgData name="Jessica Bailey" userId="965a1b90-078f-4270-a62d-d042259dd1b7" providerId="ADAL" clId="{B2795BA7-9F39-491D-A652-8D698BBF3596}" dt="2024-10-17T11:54:18.527" v="4078" actId="1076"/>
          <ac:spMkLst>
            <pc:docMk/>
            <pc:sldMk cId="1906336798" sldId="295"/>
            <ac:spMk id="5" creationId="{9D4BA427-2861-AB52-EB1B-798F87F5D596}"/>
          </ac:spMkLst>
        </pc:spChg>
        <pc:spChg chg="mod">
          <ac:chgData name="Jessica Bailey" userId="965a1b90-078f-4270-a62d-d042259dd1b7" providerId="ADAL" clId="{B2795BA7-9F39-491D-A652-8D698BBF3596}" dt="2024-10-16T13:24:17.744" v="3174" actId="207"/>
          <ac:spMkLst>
            <pc:docMk/>
            <pc:sldMk cId="1906336798" sldId="295"/>
            <ac:spMk id="6" creationId="{F03AA233-996B-F1AC-07AC-E0F86D1555CE}"/>
          </ac:spMkLst>
        </pc:spChg>
        <pc:grpChg chg="add mod">
          <ac:chgData name="Jessica Bailey" userId="965a1b90-078f-4270-a62d-d042259dd1b7" providerId="ADAL" clId="{B2795BA7-9F39-491D-A652-8D698BBF3596}" dt="2024-10-14T14:36:37.277" v="665"/>
          <ac:grpSpMkLst>
            <pc:docMk/>
            <pc:sldMk cId="1906336798" sldId="295"/>
            <ac:grpSpMk id="4" creationId="{6AE3B970-45DC-7E46-D195-2EF232A03828}"/>
          </ac:grpSpMkLst>
        </pc:grpChg>
        <pc:picChg chg="mod">
          <ac:chgData name="Jessica Bailey" userId="965a1b90-078f-4270-a62d-d042259dd1b7" providerId="ADAL" clId="{B2795BA7-9F39-491D-A652-8D698BBF3596}" dt="2024-10-14T14:36:37.277" v="665"/>
          <ac:picMkLst>
            <pc:docMk/>
            <pc:sldMk cId="1906336798" sldId="295"/>
            <ac:picMk id="7" creationId="{4B7AC688-C01F-E7FF-D41E-A9EC2A9CC334}"/>
          </ac:picMkLst>
        </pc:picChg>
        <pc:picChg chg="add mod">
          <ac:chgData name="Jessica Bailey" userId="965a1b90-078f-4270-a62d-d042259dd1b7" providerId="ADAL" clId="{B2795BA7-9F39-491D-A652-8D698BBF3596}" dt="2024-10-14T14:37:56.274" v="683"/>
          <ac:picMkLst>
            <pc:docMk/>
            <pc:sldMk cId="1906336798" sldId="295"/>
            <ac:picMk id="9" creationId="{56D46D07-BB8A-6727-459E-DAF61F56F26B}"/>
          </ac:picMkLst>
        </pc:picChg>
      </pc:sldChg>
      <pc:sldChg chg="addSp modSp add del mod">
        <pc:chgData name="Jessica Bailey" userId="965a1b90-078f-4270-a62d-d042259dd1b7" providerId="ADAL" clId="{B2795BA7-9F39-491D-A652-8D698BBF3596}" dt="2024-10-16T12:10:08.452" v="2638" actId="47"/>
        <pc:sldMkLst>
          <pc:docMk/>
          <pc:sldMk cId="2811523742" sldId="296"/>
        </pc:sldMkLst>
        <pc:spChg chg="mod">
          <ac:chgData name="Jessica Bailey" userId="965a1b90-078f-4270-a62d-d042259dd1b7" providerId="ADAL" clId="{B2795BA7-9F39-491D-A652-8D698BBF3596}" dt="2024-10-14T14:37:14.543" v="671" actId="1076"/>
          <ac:spMkLst>
            <pc:docMk/>
            <pc:sldMk cId="2811523742" sldId="296"/>
            <ac:spMk id="3" creationId="{6AE9366C-D9F7-8CAD-4EB0-733F8F547C04}"/>
          </ac:spMkLst>
        </pc:spChg>
        <pc:spChg chg="mod">
          <ac:chgData name="Jessica Bailey" userId="965a1b90-078f-4270-a62d-d042259dd1b7" providerId="ADAL" clId="{B2795BA7-9F39-491D-A652-8D698BBF3596}" dt="2024-10-16T12:09:57.123" v="2637" actId="20577"/>
          <ac:spMkLst>
            <pc:docMk/>
            <pc:sldMk cId="2811523742" sldId="296"/>
            <ac:spMk id="6" creationId="{F03AA233-996B-F1AC-07AC-E0F86D1555CE}"/>
          </ac:spMkLst>
        </pc:spChg>
        <pc:picChg chg="add mod">
          <ac:chgData name="Jessica Bailey" userId="965a1b90-078f-4270-a62d-d042259dd1b7" providerId="ADAL" clId="{B2795BA7-9F39-491D-A652-8D698BBF3596}" dt="2024-10-14T14:37:15.489" v="672"/>
          <ac:picMkLst>
            <pc:docMk/>
            <pc:sldMk cId="2811523742" sldId="296"/>
            <ac:picMk id="4" creationId="{BBF411D4-B6B5-88D5-1F7C-1B9A6E59A220}"/>
          </ac:picMkLst>
        </pc:picChg>
      </pc:sldChg>
      <pc:sldChg chg="new del">
        <pc:chgData name="Jessica Bailey" userId="965a1b90-078f-4270-a62d-d042259dd1b7" providerId="ADAL" clId="{B2795BA7-9F39-491D-A652-8D698BBF3596}" dt="2024-10-14T14:33:18.543" v="580" actId="47"/>
        <pc:sldMkLst>
          <pc:docMk/>
          <pc:sldMk cId="1880220119" sldId="297"/>
        </pc:sldMkLst>
      </pc:sldChg>
      <pc:sldChg chg="addSp delSp modSp add mod ord">
        <pc:chgData name="Jessica Bailey" userId="965a1b90-078f-4270-a62d-d042259dd1b7" providerId="ADAL" clId="{B2795BA7-9F39-491D-A652-8D698BBF3596}" dt="2024-10-17T11:53:00.568" v="4069" actId="1076"/>
        <pc:sldMkLst>
          <pc:docMk/>
          <pc:sldMk cId="3926710236" sldId="297"/>
        </pc:sldMkLst>
        <pc:spChg chg="mod">
          <ac:chgData name="Jessica Bailey" userId="965a1b90-078f-4270-a62d-d042259dd1b7" providerId="ADAL" clId="{B2795BA7-9F39-491D-A652-8D698BBF3596}" dt="2024-10-17T09:50:43.808" v="3894" actId="1076"/>
          <ac:spMkLst>
            <pc:docMk/>
            <pc:sldMk cId="3926710236" sldId="297"/>
            <ac:spMk id="3" creationId="{6AE9366C-D9F7-8CAD-4EB0-733F8F547C04}"/>
          </ac:spMkLst>
        </pc:spChg>
        <pc:spChg chg="add del mod">
          <ac:chgData name="Jessica Bailey" userId="965a1b90-078f-4270-a62d-d042259dd1b7" providerId="ADAL" clId="{B2795BA7-9F39-491D-A652-8D698BBF3596}" dt="2024-10-17T09:50:15.747" v="3877" actId="478"/>
          <ac:spMkLst>
            <pc:docMk/>
            <pc:sldMk cId="3926710236" sldId="297"/>
            <ac:spMk id="5" creationId="{F2659614-F878-5CEB-9B21-DA4DD0BE5EF3}"/>
          </ac:spMkLst>
        </pc:spChg>
        <pc:spChg chg="mod">
          <ac:chgData name="Jessica Bailey" userId="965a1b90-078f-4270-a62d-d042259dd1b7" providerId="ADAL" clId="{B2795BA7-9F39-491D-A652-8D698BBF3596}" dt="2024-10-16T13:42:58.929" v="3471" actId="1076"/>
          <ac:spMkLst>
            <pc:docMk/>
            <pc:sldMk cId="3926710236" sldId="297"/>
            <ac:spMk id="6" creationId="{F03AA233-996B-F1AC-07AC-E0F86D1555CE}"/>
          </ac:spMkLst>
        </pc:spChg>
        <pc:spChg chg="add mod">
          <ac:chgData name="Jessica Bailey" userId="965a1b90-078f-4270-a62d-d042259dd1b7" providerId="ADAL" clId="{B2795BA7-9F39-491D-A652-8D698BBF3596}" dt="2024-10-17T11:53:00.568" v="4069" actId="1076"/>
          <ac:spMkLst>
            <pc:docMk/>
            <pc:sldMk cId="3926710236" sldId="297"/>
            <ac:spMk id="7" creationId="{710B2F5A-A44D-83B2-CB6E-93C9D8EBD526}"/>
          </ac:spMkLst>
        </pc:spChg>
        <pc:spChg chg="add mod">
          <ac:chgData name="Jessica Bailey" userId="965a1b90-078f-4270-a62d-d042259dd1b7" providerId="ADAL" clId="{B2795BA7-9F39-491D-A652-8D698BBF3596}" dt="2024-10-17T11:49:17.622" v="4038" actId="1076"/>
          <ac:spMkLst>
            <pc:docMk/>
            <pc:sldMk cId="3926710236" sldId="297"/>
            <ac:spMk id="10" creationId="{2412E050-2D9D-19A3-1DEF-3E4845F4F905}"/>
          </ac:spMkLst>
        </pc:spChg>
        <pc:picChg chg="add del">
          <ac:chgData name="Jessica Bailey" userId="965a1b90-078f-4270-a62d-d042259dd1b7" providerId="ADAL" clId="{B2795BA7-9F39-491D-A652-8D698BBF3596}" dt="2024-10-17T09:50:44.512" v="3895" actId="478"/>
          <ac:picMkLst>
            <pc:docMk/>
            <pc:sldMk cId="3926710236" sldId="297"/>
            <ac:picMk id="2" creationId="{2345833C-8B25-0DFB-078F-28FF8E9C2923}"/>
          </ac:picMkLst>
        </pc:picChg>
        <pc:picChg chg="add mod">
          <ac:chgData name="Jessica Bailey" userId="965a1b90-078f-4270-a62d-d042259dd1b7" providerId="ADAL" clId="{B2795BA7-9F39-491D-A652-8D698BBF3596}" dt="2024-10-14T14:36:58.260" v="667"/>
          <ac:picMkLst>
            <pc:docMk/>
            <pc:sldMk cId="3926710236" sldId="297"/>
            <ac:picMk id="4" creationId="{42D6123F-9269-E424-10E5-0C328CA390EC}"/>
          </ac:picMkLst>
        </pc:picChg>
        <pc:picChg chg="add mod">
          <ac:chgData name="Jessica Bailey" userId="965a1b90-078f-4270-a62d-d042259dd1b7" providerId="ADAL" clId="{B2795BA7-9F39-491D-A652-8D698BBF3596}" dt="2024-10-17T09:50:50.717" v="3897" actId="14100"/>
          <ac:picMkLst>
            <pc:docMk/>
            <pc:sldMk cId="3926710236" sldId="297"/>
            <ac:picMk id="9" creationId="{95B9F42C-93B0-A2F2-11AF-5DA837DAAA3F}"/>
          </ac:picMkLst>
        </pc:picChg>
      </pc:sldChg>
      <pc:sldChg chg="delSp modSp add mod">
        <pc:chgData name="Jessica Bailey" userId="965a1b90-078f-4270-a62d-d042259dd1b7" providerId="ADAL" clId="{B2795BA7-9F39-491D-A652-8D698BBF3596}" dt="2024-10-17T11:52:26.559" v="4065" actId="2711"/>
        <pc:sldMkLst>
          <pc:docMk/>
          <pc:sldMk cId="1087919030" sldId="298"/>
        </pc:sldMkLst>
        <pc:spChg chg="mod">
          <ac:chgData name="Jessica Bailey" userId="965a1b90-078f-4270-a62d-d042259dd1b7" providerId="ADAL" clId="{B2795BA7-9F39-491D-A652-8D698BBF3596}" dt="2024-10-17T11:52:26.559" v="4065" actId="2711"/>
          <ac:spMkLst>
            <pc:docMk/>
            <pc:sldMk cId="1087919030" sldId="298"/>
            <ac:spMk id="4" creationId="{EFD07470-86C8-FAA2-011D-74A40947EEDA}"/>
          </ac:spMkLst>
        </pc:spChg>
        <pc:spChg chg="mod">
          <ac:chgData name="Jessica Bailey" userId="965a1b90-078f-4270-a62d-d042259dd1b7" providerId="ADAL" clId="{B2795BA7-9F39-491D-A652-8D698BBF3596}" dt="2024-10-16T13:40:37.469" v="3312" actId="114"/>
          <ac:spMkLst>
            <pc:docMk/>
            <pc:sldMk cId="1087919030" sldId="298"/>
            <ac:spMk id="8" creationId="{92552F5A-7773-2CFD-9DE5-3EC7A0583987}"/>
          </ac:spMkLst>
        </pc:spChg>
        <pc:picChg chg="del">
          <ac:chgData name="Jessica Bailey" userId="965a1b90-078f-4270-a62d-d042259dd1b7" providerId="ADAL" clId="{B2795BA7-9F39-491D-A652-8D698BBF3596}" dt="2024-10-16T13:40:09.655" v="3308" actId="478"/>
          <ac:picMkLst>
            <pc:docMk/>
            <pc:sldMk cId="1087919030" sldId="298"/>
            <ac:picMk id="5" creationId="{D06832F7-248F-499F-08BD-C784D7208D84}"/>
          </ac:picMkLst>
        </pc:picChg>
        <pc:picChg chg="del">
          <ac:chgData name="Jessica Bailey" userId="965a1b90-078f-4270-a62d-d042259dd1b7" providerId="ADAL" clId="{B2795BA7-9F39-491D-A652-8D698BBF3596}" dt="2024-10-16T13:40:06.649" v="3307" actId="478"/>
          <ac:picMkLst>
            <pc:docMk/>
            <pc:sldMk cId="1087919030" sldId="298"/>
            <ac:picMk id="7" creationId="{22980BF0-819B-11D1-008E-94436EDD23FD}"/>
          </ac:picMkLst>
        </pc:picChg>
      </pc:sldChg>
      <pc:sldChg chg="addSp delSp modSp add mod">
        <pc:chgData name="Jessica Bailey" userId="965a1b90-078f-4270-a62d-d042259dd1b7" providerId="ADAL" clId="{B2795BA7-9F39-491D-A652-8D698BBF3596}" dt="2024-10-17T11:52:15.044" v="4063" actId="2711"/>
        <pc:sldMkLst>
          <pc:docMk/>
          <pc:sldMk cId="1566128438" sldId="299"/>
        </pc:sldMkLst>
        <pc:spChg chg="add del mod">
          <ac:chgData name="Jessica Bailey" userId="965a1b90-078f-4270-a62d-d042259dd1b7" providerId="ADAL" clId="{B2795BA7-9F39-491D-A652-8D698BBF3596}" dt="2024-10-17T09:45:38.496" v="3725" actId="478"/>
          <ac:spMkLst>
            <pc:docMk/>
            <pc:sldMk cId="1566128438" sldId="299"/>
            <ac:spMk id="2" creationId="{BB247F62-B6EC-C9F7-F3B5-09F17DE374EE}"/>
          </ac:spMkLst>
        </pc:spChg>
        <pc:spChg chg="mod">
          <ac:chgData name="Jessica Bailey" userId="965a1b90-078f-4270-a62d-d042259dd1b7" providerId="ADAL" clId="{B2795BA7-9F39-491D-A652-8D698BBF3596}" dt="2024-10-17T11:52:15.044" v="4063" actId="2711"/>
          <ac:spMkLst>
            <pc:docMk/>
            <pc:sldMk cId="1566128438" sldId="299"/>
            <ac:spMk id="5" creationId="{BFE34AE0-28FD-2C10-4709-830CF7A07E53}"/>
          </ac:spMkLst>
        </pc:spChg>
        <pc:spChg chg="mod">
          <ac:chgData name="Jessica Bailey" userId="965a1b90-078f-4270-a62d-d042259dd1b7" providerId="ADAL" clId="{B2795BA7-9F39-491D-A652-8D698BBF3596}" dt="2024-10-17T11:48:40.132" v="4032" actId="2711"/>
          <ac:spMkLst>
            <pc:docMk/>
            <pc:sldMk cId="1566128438" sldId="299"/>
            <ac:spMk id="7" creationId="{CB3C36C7-9596-4C22-8541-D5449CB1F98E}"/>
          </ac:spMkLst>
        </pc:spChg>
        <pc:spChg chg="add mod">
          <ac:chgData name="Jessica Bailey" userId="965a1b90-078f-4270-a62d-d042259dd1b7" providerId="ADAL" clId="{B2795BA7-9F39-491D-A652-8D698BBF3596}" dt="2024-10-17T11:48:54.669" v="4035" actId="14100"/>
          <ac:spMkLst>
            <pc:docMk/>
            <pc:sldMk cId="1566128438" sldId="299"/>
            <ac:spMk id="10" creationId="{69111C25-FB8C-2AEC-693C-CDB0D97FA47B}"/>
          </ac:spMkLst>
        </pc:spChg>
        <pc:spChg chg="mod">
          <ac:chgData name="Jessica Bailey" userId="965a1b90-078f-4270-a62d-d042259dd1b7" providerId="ADAL" clId="{B2795BA7-9F39-491D-A652-8D698BBF3596}" dt="2024-10-16T13:39:38.449" v="3306" actId="20577"/>
          <ac:spMkLst>
            <pc:docMk/>
            <pc:sldMk cId="1566128438" sldId="299"/>
            <ac:spMk id="15" creationId="{00000000-0000-0000-0000-000000000000}"/>
          </ac:spMkLst>
        </pc:spChg>
        <pc:picChg chg="add mod">
          <ac:chgData name="Jessica Bailey" userId="965a1b90-078f-4270-a62d-d042259dd1b7" providerId="ADAL" clId="{B2795BA7-9F39-491D-A652-8D698BBF3596}" dt="2024-10-17T09:46:44.219" v="3876" actId="1076"/>
          <ac:picMkLst>
            <pc:docMk/>
            <pc:sldMk cId="1566128438" sldId="299"/>
            <ac:picMk id="9" creationId="{D19D36DB-B04C-18C8-3178-21E6E4EC341F}"/>
          </ac:picMkLst>
        </pc:picChg>
      </pc:sldChg>
      <pc:sldChg chg="addSp modSp mod ord">
        <pc:chgData name="Jessica Bailey" userId="965a1b90-078f-4270-a62d-d042259dd1b7" providerId="ADAL" clId="{B2795BA7-9F39-491D-A652-8D698BBF3596}" dt="2024-10-17T11:52:54.883" v="4068" actId="1076"/>
        <pc:sldMkLst>
          <pc:docMk/>
          <pc:sldMk cId="1308881873" sldId="327"/>
        </pc:sldMkLst>
        <pc:spChg chg="mod">
          <ac:chgData name="Jessica Bailey" userId="965a1b90-078f-4270-a62d-d042259dd1b7" providerId="ADAL" clId="{B2795BA7-9F39-491D-A652-8D698BBF3596}" dt="2024-10-17T11:52:35.512" v="4066" actId="2711"/>
          <ac:spMkLst>
            <pc:docMk/>
            <pc:sldMk cId="1308881873" sldId="327"/>
            <ac:spMk id="3" creationId="{6F52CD46-2788-18B0-2EFD-5908C18FF2C2}"/>
          </ac:spMkLst>
        </pc:spChg>
        <pc:grpChg chg="add mod">
          <ac:chgData name="Jessica Bailey" userId="965a1b90-078f-4270-a62d-d042259dd1b7" providerId="ADAL" clId="{B2795BA7-9F39-491D-A652-8D698BBF3596}" dt="2024-10-17T11:52:54.883" v="4068" actId="1076"/>
          <ac:grpSpMkLst>
            <pc:docMk/>
            <pc:sldMk cId="1308881873" sldId="327"/>
            <ac:grpSpMk id="2" creationId="{01DF5841-19BC-BB40-3CAF-EFCDD000B806}"/>
          </ac:grpSpMkLst>
        </pc:grpChg>
        <pc:picChg chg="mod">
          <ac:chgData name="Jessica Bailey" userId="965a1b90-078f-4270-a62d-d042259dd1b7" providerId="ADAL" clId="{B2795BA7-9F39-491D-A652-8D698BBF3596}" dt="2024-10-14T15:55:22.734" v="2390"/>
          <ac:picMkLst>
            <pc:docMk/>
            <pc:sldMk cId="1308881873" sldId="327"/>
            <ac:picMk id="4" creationId="{3A3AB505-152C-15F6-A5A8-1B62685ED18D}"/>
          </ac:picMkLst>
        </pc:picChg>
        <pc:picChg chg="add mod">
          <ac:chgData name="Jessica Bailey" userId="965a1b90-078f-4270-a62d-d042259dd1b7" providerId="ADAL" clId="{B2795BA7-9F39-491D-A652-8D698BBF3596}" dt="2024-10-14T15:55:35.677" v="2391"/>
          <ac:picMkLst>
            <pc:docMk/>
            <pc:sldMk cId="1308881873" sldId="327"/>
            <ac:picMk id="8" creationId="{E3142125-F478-5440-182D-97ED5E01B021}"/>
          </ac:picMkLst>
        </pc:picChg>
      </pc:sldChg>
      <pc:sldChg chg="addSp delSp modSp add mod">
        <pc:chgData name="Jessica Bailey" userId="965a1b90-078f-4270-a62d-d042259dd1b7" providerId="ADAL" clId="{B2795BA7-9F39-491D-A652-8D698BBF3596}" dt="2024-10-17T11:54:22.886" v="4079" actId="1076"/>
        <pc:sldMkLst>
          <pc:docMk/>
          <pc:sldMk cId="3694405494" sldId="328"/>
        </pc:sldMkLst>
        <pc:spChg chg="mod">
          <ac:chgData name="Jessica Bailey" userId="965a1b90-078f-4270-a62d-d042259dd1b7" providerId="ADAL" clId="{B2795BA7-9F39-491D-A652-8D698BBF3596}" dt="2024-10-17T11:54:22.886" v="4079" actId="1076"/>
          <ac:spMkLst>
            <pc:docMk/>
            <pc:sldMk cId="3694405494" sldId="328"/>
            <ac:spMk id="5" creationId="{9D4BA427-2861-AB52-EB1B-798F87F5D596}"/>
          </ac:spMkLst>
        </pc:spChg>
        <pc:spChg chg="mod">
          <ac:chgData name="Jessica Bailey" userId="965a1b90-078f-4270-a62d-d042259dd1b7" providerId="ADAL" clId="{B2795BA7-9F39-491D-A652-8D698BBF3596}" dt="2024-10-17T11:49:58.359" v="4043" actId="2711"/>
          <ac:spMkLst>
            <pc:docMk/>
            <pc:sldMk cId="3694405494" sldId="328"/>
            <ac:spMk id="6" creationId="{F03AA233-996B-F1AC-07AC-E0F86D1555CE}"/>
          </ac:spMkLst>
        </pc:spChg>
        <pc:picChg chg="add del mod">
          <ac:chgData name="Jessica Bailey" userId="965a1b90-078f-4270-a62d-d042259dd1b7" providerId="ADAL" clId="{B2795BA7-9F39-491D-A652-8D698BBF3596}" dt="2024-10-16T13:37:02.944" v="3294" actId="478"/>
          <ac:picMkLst>
            <pc:docMk/>
            <pc:sldMk cId="3694405494" sldId="328"/>
            <ac:picMk id="11" creationId="{32F8873A-B1F8-BC47-577C-C2AA4B52DEA6}"/>
          </ac:picMkLst>
        </pc:picChg>
        <pc:picChg chg="add mod">
          <ac:chgData name="Jessica Bailey" userId="965a1b90-078f-4270-a62d-d042259dd1b7" providerId="ADAL" clId="{B2795BA7-9F39-491D-A652-8D698BBF3596}" dt="2024-10-16T13:37:45.047" v="3298" actId="1076"/>
          <ac:picMkLst>
            <pc:docMk/>
            <pc:sldMk cId="3694405494" sldId="328"/>
            <ac:picMk id="16" creationId="{1BBC95BC-6C5A-DB01-545A-79521D9FC6FF}"/>
          </ac:picMkLst>
        </pc:picChg>
        <pc:picChg chg="add mod">
          <ac:chgData name="Jessica Bailey" userId="965a1b90-078f-4270-a62d-d042259dd1b7" providerId="ADAL" clId="{B2795BA7-9F39-491D-A652-8D698BBF3596}" dt="2024-10-16T13:38:08.151" v="3301" actId="14100"/>
          <ac:picMkLst>
            <pc:docMk/>
            <pc:sldMk cId="3694405494" sldId="328"/>
            <ac:picMk id="18" creationId="{8BCA7E4D-0CBA-3D25-083D-C7B77BA3D92B}"/>
          </ac:picMkLst>
        </pc:picChg>
      </pc:sldChg>
      <pc:sldChg chg="addSp delSp modSp add mod">
        <pc:chgData name="Jessica Bailey" userId="965a1b90-078f-4270-a62d-d042259dd1b7" providerId="ADAL" clId="{B2795BA7-9F39-491D-A652-8D698BBF3596}" dt="2024-10-17T11:53:10.190" v="4071" actId="1076"/>
        <pc:sldMkLst>
          <pc:docMk/>
          <pc:sldMk cId="1023632242" sldId="329"/>
        </pc:sldMkLst>
        <pc:spChg chg="mod">
          <ac:chgData name="Jessica Bailey" userId="965a1b90-078f-4270-a62d-d042259dd1b7" providerId="ADAL" clId="{B2795BA7-9F39-491D-A652-8D698BBF3596}" dt="2024-10-16T13:18:23.540" v="3091" actId="1076"/>
          <ac:spMkLst>
            <pc:docMk/>
            <pc:sldMk cId="1023632242" sldId="329"/>
            <ac:spMk id="3" creationId="{6AE9366C-D9F7-8CAD-4EB0-733F8F547C04}"/>
          </ac:spMkLst>
        </pc:spChg>
        <pc:spChg chg="add mod">
          <ac:chgData name="Jessica Bailey" userId="965a1b90-078f-4270-a62d-d042259dd1b7" providerId="ADAL" clId="{B2795BA7-9F39-491D-A652-8D698BBF3596}" dt="2024-10-17T11:53:10.190" v="4071" actId="1076"/>
          <ac:spMkLst>
            <pc:docMk/>
            <pc:sldMk cId="1023632242" sldId="329"/>
            <ac:spMk id="5" creationId="{905E72D4-EEB2-897A-FC18-22C80871308D}"/>
          </ac:spMkLst>
        </pc:spChg>
        <pc:spChg chg="del">
          <ac:chgData name="Jessica Bailey" userId="965a1b90-078f-4270-a62d-d042259dd1b7" providerId="ADAL" clId="{B2795BA7-9F39-491D-A652-8D698BBF3596}" dt="2024-10-16T13:17:39.131" v="3089" actId="478"/>
          <ac:spMkLst>
            <pc:docMk/>
            <pc:sldMk cId="1023632242" sldId="329"/>
            <ac:spMk id="6" creationId="{F03AA233-996B-F1AC-07AC-E0F86D1555CE}"/>
          </ac:spMkLst>
        </pc:spChg>
        <pc:spChg chg="del">
          <ac:chgData name="Jessica Bailey" userId="965a1b90-078f-4270-a62d-d042259dd1b7" providerId="ADAL" clId="{B2795BA7-9F39-491D-A652-8D698BBF3596}" dt="2024-10-16T13:17:36.345" v="3088" actId="478"/>
          <ac:spMkLst>
            <pc:docMk/>
            <pc:sldMk cId="1023632242" sldId="329"/>
            <ac:spMk id="7" creationId="{B425B88A-94C8-4118-4751-EB7E6B1E140B}"/>
          </ac:spMkLst>
        </pc:spChg>
        <pc:spChg chg="add mod">
          <ac:chgData name="Jessica Bailey" userId="965a1b90-078f-4270-a62d-d042259dd1b7" providerId="ADAL" clId="{B2795BA7-9F39-491D-A652-8D698BBF3596}" dt="2024-10-16T13:27:59.243" v="3178" actId="113"/>
          <ac:spMkLst>
            <pc:docMk/>
            <pc:sldMk cId="1023632242" sldId="329"/>
            <ac:spMk id="9" creationId="{BCDFB2CD-DBAB-0BFA-0DF6-C81B799936A9}"/>
          </ac:spMkLst>
        </pc:spChg>
        <pc:spChg chg="del">
          <ac:chgData name="Jessica Bailey" userId="965a1b90-078f-4270-a62d-d042259dd1b7" providerId="ADAL" clId="{B2795BA7-9F39-491D-A652-8D698BBF3596}" dt="2024-10-16T13:18:18.664" v="3090" actId="478"/>
          <ac:spMkLst>
            <pc:docMk/>
            <pc:sldMk cId="1023632242" sldId="329"/>
            <ac:spMk id="10" creationId="{3DC4B149-41CC-33DC-B972-B2A977CA9177}"/>
          </ac:spMkLst>
        </pc:spChg>
        <pc:spChg chg="add mod">
          <ac:chgData name="Jessica Bailey" userId="965a1b90-078f-4270-a62d-d042259dd1b7" providerId="ADAL" clId="{B2795BA7-9F39-491D-A652-8D698BBF3596}" dt="2024-10-16T13:23:06.422" v="3173" actId="1076"/>
          <ac:spMkLst>
            <pc:docMk/>
            <pc:sldMk cId="1023632242" sldId="329"/>
            <ac:spMk id="11" creationId="{C02A9D19-5DAF-945D-4BFA-484E22FC1FC5}"/>
          </ac:spMkLst>
        </pc:spChg>
      </pc:sldChg>
      <pc:sldChg chg="addSp delSp modSp add mod ord">
        <pc:chgData name="Jessica Bailey" userId="965a1b90-078f-4270-a62d-d042259dd1b7" providerId="ADAL" clId="{B2795BA7-9F39-491D-A652-8D698BBF3596}" dt="2024-10-17T11:53:41.015" v="4075" actId="1076"/>
        <pc:sldMkLst>
          <pc:docMk/>
          <pc:sldMk cId="919594979" sldId="330"/>
        </pc:sldMkLst>
        <pc:spChg chg="add mod">
          <ac:chgData name="Jessica Bailey" userId="965a1b90-078f-4270-a62d-d042259dd1b7" providerId="ADAL" clId="{B2795BA7-9F39-491D-A652-8D698BBF3596}" dt="2024-10-17T11:53:41.015" v="4075" actId="1076"/>
          <ac:spMkLst>
            <pc:docMk/>
            <pc:sldMk cId="919594979" sldId="330"/>
            <ac:spMk id="6" creationId="{7FB49934-3DFB-41B5-8D5D-CDA27288CDBD}"/>
          </ac:spMkLst>
        </pc:spChg>
        <pc:spChg chg="del">
          <ac:chgData name="Jessica Bailey" userId="965a1b90-078f-4270-a62d-d042259dd1b7" providerId="ADAL" clId="{B2795BA7-9F39-491D-A652-8D698BBF3596}" dt="2024-10-16T13:32:48.047" v="3247" actId="478"/>
          <ac:spMkLst>
            <pc:docMk/>
            <pc:sldMk cId="919594979" sldId="330"/>
            <ac:spMk id="6" creationId="{F83EA95F-366E-5396-2C0D-98580DD08993}"/>
          </ac:spMkLst>
        </pc:spChg>
        <pc:spChg chg="del">
          <ac:chgData name="Jessica Bailey" userId="965a1b90-078f-4270-a62d-d042259dd1b7" providerId="ADAL" clId="{B2795BA7-9F39-491D-A652-8D698BBF3596}" dt="2024-10-16T13:30:53.566" v="3187" actId="478"/>
          <ac:spMkLst>
            <pc:docMk/>
            <pc:sldMk cId="919594979" sldId="330"/>
            <ac:spMk id="8" creationId="{4D69BC4E-08A9-A28C-122A-39C5EE6C427B}"/>
          </ac:spMkLst>
        </pc:spChg>
        <pc:spChg chg="mod">
          <ac:chgData name="Jessica Bailey" userId="965a1b90-078f-4270-a62d-d042259dd1b7" providerId="ADAL" clId="{B2795BA7-9F39-491D-A652-8D698BBF3596}" dt="2024-10-16T13:49:10.842" v="3646" actId="208"/>
          <ac:spMkLst>
            <pc:docMk/>
            <pc:sldMk cId="919594979" sldId="330"/>
            <ac:spMk id="11" creationId="{DAB67CA0-CDBF-0318-EF3E-597DC613CD66}"/>
          </ac:spMkLst>
        </pc:spChg>
      </pc:sldChg>
      <pc:sldChg chg="addSp delSp modSp add mod ord">
        <pc:chgData name="Jessica Bailey" userId="965a1b90-078f-4270-a62d-d042259dd1b7" providerId="ADAL" clId="{B2795BA7-9F39-491D-A652-8D698BBF3596}" dt="2024-10-17T11:52:45.164" v="4067" actId="1076"/>
        <pc:sldMkLst>
          <pc:docMk/>
          <pc:sldMk cId="2660856462" sldId="331"/>
        </pc:sldMkLst>
        <pc:spChg chg="mod">
          <ac:chgData name="Jessica Bailey" userId="965a1b90-078f-4270-a62d-d042259dd1b7" providerId="ADAL" clId="{B2795BA7-9F39-491D-A652-8D698BBF3596}" dt="2024-10-16T13:42:38.804" v="3416" actId="20577"/>
          <ac:spMkLst>
            <pc:docMk/>
            <pc:sldMk cId="2660856462" sldId="331"/>
            <ac:spMk id="3" creationId="{6AE9366C-D9F7-8CAD-4EB0-733F8F547C04}"/>
          </ac:spMkLst>
        </pc:spChg>
        <pc:spChg chg="del">
          <ac:chgData name="Jessica Bailey" userId="965a1b90-078f-4270-a62d-d042259dd1b7" providerId="ADAL" clId="{B2795BA7-9F39-491D-A652-8D698BBF3596}" dt="2024-10-16T13:43:07.160" v="3476" actId="478"/>
          <ac:spMkLst>
            <pc:docMk/>
            <pc:sldMk cId="2660856462" sldId="331"/>
            <ac:spMk id="5" creationId="{F2659614-F878-5CEB-9B21-DA4DD0BE5EF3}"/>
          </ac:spMkLst>
        </pc:spChg>
        <pc:spChg chg="add mod">
          <ac:chgData name="Jessica Bailey" userId="965a1b90-078f-4270-a62d-d042259dd1b7" providerId="ADAL" clId="{B2795BA7-9F39-491D-A652-8D698BBF3596}" dt="2024-10-17T11:50:41.417" v="4044"/>
          <ac:spMkLst>
            <pc:docMk/>
            <pc:sldMk cId="2660856462" sldId="331"/>
            <ac:spMk id="5" creationId="{F7B0D650-B3F2-C2A9-3B57-2ABBB9FA33A0}"/>
          </ac:spMkLst>
        </pc:spChg>
        <pc:spChg chg="mod">
          <ac:chgData name="Jessica Bailey" userId="965a1b90-078f-4270-a62d-d042259dd1b7" providerId="ADAL" clId="{B2795BA7-9F39-491D-A652-8D698BBF3596}" dt="2024-10-16T13:50:33.527" v="3718" actId="1076"/>
          <ac:spMkLst>
            <pc:docMk/>
            <pc:sldMk cId="2660856462" sldId="331"/>
            <ac:spMk id="6" creationId="{F03AA233-996B-F1AC-07AC-E0F86D1555CE}"/>
          </ac:spMkLst>
        </pc:spChg>
        <pc:spChg chg="add mod">
          <ac:chgData name="Jessica Bailey" userId="965a1b90-078f-4270-a62d-d042259dd1b7" providerId="ADAL" clId="{B2795BA7-9F39-491D-A652-8D698BBF3596}" dt="2024-10-17T11:50:45.438" v="4045"/>
          <ac:spMkLst>
            <pc:docMk/>
            <pc:sldMk cId="2660856462" sldId="331"/>
            <ac:spMk id="7" creationId="{6E7BA501-2FF9-4DB1-3C23-2C435C604277}"/>
          </ac:spMkLst>
        </pc:spChg>
        <pc:spChg chg="add mod">
          <ac:chgData name="Jessica Bailey" userId="965a1b90-078f-4270-a62d-d042259dd1b7" providerId="ADAL" clId="{B2795BA7-9F39-491D-A652-8D698BBF3596}" dt="2024-10-17T11:52:45.164" v="4067" actId="1076"/>
          <ac:spMkLst>
            <pc:docMk/>
            <pc:sldMk cId="2660856462" sldId="331"/>
            <ac:spMk id="10" creationId="{DDD35CD8-3CA6-FA61-97BE-D1560830ACCF}"/>
          </ac:spMkLst>
        </pc:spChg>
        <pc:picChg chg="add mod">
          <ac:chgData name="Jessica Bailey" userId="965a1b90-078f-4270-a62d-d042259dd1b7" providerId="ADAL" clId="{B2795BA7-9F39-491D-A652-8D698BBF3596}" dt="2024-10-16T13:43:34.775" v="3483" actId="1076"/>
          <ac:picMkLst>
            <pc:docMk/>
            <pc:sldMk cId="2660856462" sldId="331"/>
            <ac:picMk id="9" creationId="{61106A5D-08C6-A6F0-0FA1-3682615CDFAF}"/>
          </ac:picMkLst>
        </pc:picChg>
        <pc:picChg chg="add mod">
          <ac:chgData name="Jessica Bailey" userId="965a1b90-078f-4270-a62d-d042259dd1b7" providerId="ADAL" clId="{B2795BA7-9F39-491D-A652-8D698BBF3596}" dt="2024-10-16T13:43:58.673" v="3486" actId="1076"/>
          <ac:picMkLst>
            <pc:docMk/>
            <pc:sldMk cId="2660856462" sldId="331"/>
            <ac:picMk id="1026" creationId="{1F0DE999-D555-4882-141C-71CCCD0798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20452-BE0A-4B37-A5E8-AA1059E39BFD}" type="datetimeFigureOut">
              <a:rPr lang="en-GB" smtClean="0"/>
              <a:t>17/10/2024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AE2A4-6F3A-42F6-880A-9F327031E61B}" type="slidenum">
              <a:rPr lang="en-GB" smtClean="0"/>
              <a:t>‹#›</a:t>
            </a:fld>
            <a:endParaRPr lang="en-GB"/>
          </a:p>
        </p:txBody>
      </p:sp>
    </p:spTree>
    <p:extLst>
      <p:ext uri="{BB962C8B-B14F-4D97-AF65-F5344CB8AC3E}">
        <p14:creationId xmlns:p14="http://schemas.microsoft.com/office/powerpoint/2010/main" val="313679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find the most current updates about the situation, and the link to make any donations to our appeal, at: https://cafod.org.uk/News/Emergencies-news</a:t>
            </a:r>
          </a:p>
          <a:p>
            <a:endParaRPr lang="en-GB"/>
          </a:p>
          <a:p>
            <a:r>
              <a:rPr lang="en-GB"/>
              <a:t>Thank you for your prayerful and generous support. As part of the CAFOD and Caritas family, you are already there in this emergency. </a:t>
            </a:r>
          </a:p>
          <a:p>
            <a:endParaRPr lang="en-GB">
              <a:cs typeface="Calibri" panose="020F0502020204030204"/>
            </a:endParaRPr>
          </a:p>
          <a:p>
            <a:r>
              <a:rPr lang="en-GB" i="1">
                <a:cs typeface="Calibri" panose="020F0502020204030204"/>
              </a:rPr>
              <a:t>Image credit: Withheld for security reasons</a:t>
            </a:r>
          </a:p>
        </p:txBody>
      </p:sp>
      <p:sp>
        <p:nvSpPr>
          <p:cNvPr id="4" name="Slide Number Placeholder 3"/>
          <p:cNvSpPr>
            <a:spLocks noGrp="1"/>
          </p:cNvSpPr>
          <p:nvPr>
            <p:ph type="sldNum" sz="quarter" idx="5"/>
          </p:nvPr>
        </p:nvSpPr>
        <p:spPr/>
        <p:txBody>
          <a:bodyPr/>
          <a:lstStyle/>
          <a:p>
            <a:fld id="{F584624E-B634-F14D-9B38-7A51566F686C}" type="slidenum">
              <a:rPr lang="en-US" smtClean="0"/>
              <a:t>1</a:t>
            </a:fld>
            <a:endParaRPr lang="en-US"/>
          </a:p>
        </p:txBody>
      </p:sp>
    </p:spTree>
    <p:extLst>
      <p:ext uri="{BB962C8B-B14F-4D97-AF65-F5344CB8AC3E}">
        <p14:creationId xmlns:p14="http://schemas.microsoft.com/office/powerpoint/2010/main" val="272489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credit:</a:t>
            </a:r>
            <a:endParaRPr lang="en-GB" dirty="0"/>
          </a:p>
        </p:txBody>
      </p:sp>
      <p:sp>
        <p:nvSpPr>
          <p:cNvPr id="4" name="Slide Number Placeholder 3"/>
          <p:cNvSpPr>
            <a:spLocks noGrp="1"/>
          </p:cNvSpPr>
          <p:nvPr>
            <p:ph type="sldNum" sz="quarter" idx="5"/>
          </p:nvPr>
        </p:nvSpPr>
        <p:spPr/>
        <p:txBody>
          <a:bodyPr/>
          <a:lstStyle/>
          <a:p>
            <a:fld id="{7E8AE2A4-6F3A-42F6-880A-9F327031E61B}" type="slidenum">
              <a:rPr lang="en-GB" smtClean="0"/>
              <a:t>12</a:t>
            </a:fld>
            <a:endParaRPr lang="en-GB"/>
          </a:p>
        </p:txBody>
      </p:sp>
    </p:spTree>
    <p:extLst>
      <p:ext uri="{BB962C8B-B14F-4D97-AF65-F5344CB8AC3E}">
        <p14:creationId xmlns:p14="http://schemas.microsoft.com/office/powerpoint/2010/main" val="294590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credit:</a:t>
            </a:r>
            <a:endParaRPr lang="en-GB" dirty="0"/>
          </a:p>
        </p:txBody>
      </p:sp>
      <p:sp>
        <p:nvSpPr>
          <p:cNvPr id="4" name="Slide Number Placeholder 3"/>
          <p:cNvSpPr>
            <a:spLocks noGrp="1"/>
          </p:cNvSpPr>
          <p:nvPr>
            <p:ph type="sldNum" sz="quarter" idx="5"/>
          </p:nvPr>
        </p:nvSpPr>
        <p:spPr/>
        <p:txBody>
          <a:bodyPr/>
          <a:lstStyle/>
          <a:p>
            <a:fld id="{7E8AE2A4-6F3A-42F6-880A-9F327031E61B}" type="slidenum">
              <a:rPr lang="en-GB" smtClean="0"/>
              <a:t>14</a:t>
            </a:fld>
            <a:endParaRPr lang="en-GB"/>
          </a:p>
        </p:txBody>
      </p:sp>
    </p:spTree>
    <p:extLst>
      <p:ext uri="{BB962C8B-B14F-4D97-AF65-F5344CB8AC3E}">
        <p14:creationId xmlns:p14="http://schemas.microsoft.com/office/powerpoint/2010/main" val="406782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E8AE2A4-6F3A-42F6-880A-9F327031E61B}" type="slidenum">
              <a:rPr lang="en-GB" smtClean="0"/>
              <a:t>16</a:t>
            </a:fld>
            <a:endParaRPr lang="en-GB"/>
          </a:p>
        </p:txBody>
      </p:sp>
    </p:spTree>
    <p:extLst>
      <p:ext uri="{BB962C8B-B14F-4D97-AF65-F5344CB8AC3E}">
        <p14:creationId xmlns:p14="http://schemas.microsoft.com/office/powerpoint/2010/main" val="88645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E8AE2A4-6F3A-42F6-880A-9F327031E61B}" type="slidenum">
              <a:rPr lang="en-GB" smtClean="0"/>
              <a:t>17</a:t>
            </a:fld>
            <a:endParaRPr lang="en-GB"/>
          </a:p>
        </p:txBody>
      </p:sp>
    </p:spTree>
    <p:extLst>
      <p:ext uri="{BB962C8B-B14F-4D97-AF65-F5344CB8AC3E}">
        <p14:creationId xmlns:p14="http://schemas.microsoft.com/office/powerpoint/2010/main" val="312554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solidFill>
                  <a:srgbClr val="212544"/>
                </a:solidFill>
                <a:effectLst/>
                <a:latin typeface="__Montserrat_b1da2a"/>
              </a:rPr>
              <a:t>Linda Jones / CAFOD</a:t>
            </a:r>
            <a:br>
              <a:rPr lang="en-US" sz="2000" b="0" i="1" dirty="0">
                <a:solidFill>
                  <a:srgbClr val="212544"/>
                </a:solidFill>
                <a:effectLst/>
                <a:latin typeface="__Montserrat_b1da2a"/>
              </a:rPr>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7E8AE2A4-6F3A-42F6-880A-9F327031E61B}" type="slidenum">
              <a:rPr lang="en-GB" smtClean="0"/>
              <a:t>18</a:t>
            </a:fld>
            <a:endParaRPr lang="en-GB"/>
          </a:p>
        </p:txBody>
      </p:sp>
    </p:spTree>
    <p:extLst>
      <p:ext uri="{BB962C8B-B14F-4D97-AF65-F5344CB8AC3E}">
        <p14:creationId xmlns:p14="http://schemas.microsoft.com/office/powerpoint/2010/main" val="300000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Image credit: Caritas Jerusalem</a:t>
            </a:r>
            <a:endParaRPr lang="en-US"/>
          </a:p>
        </p:txBody>
      </p:sp>
      <p:sp>
        <p:nvSpPr>
          <p:cNvPr id="4" name="Slide Number Placeholder 3"/>
          <p:cNvSpPr>
            <a:spLocks noGrp="1"/>
          </p:cNvSpPr>
          <p:nvPr>
            <p:ph type="sldNum" sz="quarter" idx="5"/>
          </p:nvPr>
        </p:nvSpPr>
        <p:spPr/>
        <p:txBody>
          <a:bodyPr/>
          <a:lstStyle/>
          <a:p>
            <a:fld id="{F584624E-B634-F14D-9B38-7A51566F686C}" type="slidenum">
              <a:rPr lang="en-US" smtClean="0"/>
              <a:t>4</a:t>
            </a:fld>
            <a:endParaRPr lang="en-US"/>
          </a:p>
        </p:txBody>
      </p:sp>
    </p:spTree>
    <p:extLst>
      <p:ext uri="{BB962C8B-B14F-4D97-AF65-F5344CB8AC3E}">
        <p14:creationId xmlns:p14="http://schemas.microsoft.com/office/powerpoint/2010/main" val="221385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length: 3 minutes 17</a:t>
            </a:r>
            <a:endParaRPr lang="en-GB"/>
          </a:p>
        </p:txBody>
      </p:sp>
      <p:sp>
        <p:nvSpPr>
          <p:cNvPr id="4" name="Slide Number Placeholder 3"/>
          <p:cNvSpPr>
            <a:spLocks noGrp="1"/>
          </p:cNvSpPr>
          <p:nvPr>
            <p:ph type="sldNum" sz="quarter" idx="5"/>
          </p:nvPr>
        </p:nvSpPr>
        <p:spPr/>
        <p:txBody>
          <a:bodyPr/>
          <a:lstStyle/>
          <a:p>
            <a:fld id="{7E8AE2A4-6F3A-42F6-880A-9F327031E61B}" type="slidenum">
              <a:rPr lang="en-GB" smtClean="0"/>
              <a:t>5</a:t>
            </a:fld>
            <a:endParaRPr lang="en-GB"/>
          </a:p>
        </p:txBody>
      </p:sp>
    </p:spTree>
    <p:extLst>
      <p:ext uri="{BB962C8B-B14F-4D97-AF65-F5344CB8AC3E}">
        <p14:creationId xmlns:p14="http://schemas.microsoft.com/office/powerpoint/2010/main" val="190208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Image credit: Caritas Jerusalem</a:t>
            </a:r>
            <a:endParaRPr lang="en-US"/>
          </a:p>
        </p:txBody>
      </p:sp>
      <p:sp>
        <p:nvSpPr>
          <p:cNvPr id="4" name="Slide Number Placeholder 3"/>
          <p:cNvSpPr>
            <a:spLocks noGrp="1"/>
          </p:cNvSpPr>
          <p:nvPr>
            <p:ph type="sldNum" sz="quarter" idx="5"/>
          </p:nvPr>
        </p:nvSpPr>
        <p:spPr/>
        <p:txBody>
          <a:bodyPr/>
          <a:lstStyle/>
          <a:p>
            <a:fld id="{F584624E-B634-F14D-9B38-7A51566F686C}" type="slidenum">
              <a:rPr lang="en-US" smtClean="0"/>
              <a:t>6</a:t>
            </a:fld>
            <a:endParaRPr lang="en-US"/>
          </a:p>
        </p:txBody>
      </p:sp>
    </p:spTree>
    <p:extLst>
      <p:ext uri="{BB962C8B-B14F-4D97-AF65-F5344CB8AC3E}">
        <p14:creationId xmlns:p14="http://schemas.microsoft.com/office/powerpoint/2010/main" val="337526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Aaliyah* is a pseudonym</a:t>
            </a:r>
            <a:endParaRPr lang="en-US" dirty="0"/>
          </a:p>
        </p:txBody>
      </p:sp>
      <p:sp>
        <p:nvSpPr>
          <p:cNvPr id="4" name="Slide Number Placeholder 3"/>
          <p:cNvSpPr>
            <a:spLocks noGrp="1"/>
          </p:cNvSpPr>
          <p:nvPr>
            <p:ph type="sldNum" sz="quarter" idx="5"/>
          </p:nvPr>
        </p:nvSpPr>
        <p:spPr/>
        <p:txBody>
          <a:bodyPr/>
          <a:lstStyle/>
          <a:p>
            <a:fld id="{7E8AE2A4-6F3A-42F6-880A-9F327031E61B}" type="slidenum">
              <a:rPr lang="en-GB" smtClean="0"/>
              <a:t>7</a:t>
            </a:fld>
            <a:endParaRPr lang="en-GB"/>
          </a:p>
        </p:txBody>
      </p:sp>
    </p:spTree>
    <p:extLst>
      <p:ext uri="{BB962C8B-B14F-4D97-AF65-F5344CB8AC3E}">
        <p14:creationId xmlns:p14="http://schemas.microsoft.com/office/powerpoint/2010/main" val="87264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Aaliyah* is a pseudonym</a:t>
            </a:r>
            <a:endParaRPr lang="en-US" dirty="0"/>
          </a:p>
        </p:txBody>
      </p:sp>
      <p:sp>
        <p:nvSpPr>
          <p:cNvPr id="4" name="Slide Number Placeholder 3"/>
          <p:cNvSpPr>
            <a:spLocks noGrp="1"/>
          </p:cNvSpPr>
          <p:nvPr>
            <p:ph type="sldNum" sz="quarter" idx="5"/>
          </p:nvPr>
        </p:nvSpPr>
        <p:spPr/>
        <p:txBody>
          <a:bodyPr/>
          <a:lstStyle/>
          <a:p>
            <a:fld id="{7E8AE2A4-6F3A-42F6-880A-9F327031E61B}" type="slidenum">
              <a:rPr lang="en-GB" smtClean="0"/>
              <a:t>8</a:t>
            </a:fld>
            <a:endParaRPr lang="en-GB"/>
          </a:p>
        </p:txBody>
      </p:sp>
    </p:spTree>
    <p:extLst>
      <p:ext uri="{BB962C8B-B14F-4D97-AF65-F5344CB8AC3E}">
        <p14:creationId xmlns:p14="http://schemas.microsoft.com/office/powerpoint/2010/main" val="58189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176E7C-A6AE-4FD1-AFE5-00287C0352B5}" type="slidenum">
              <a:rPr lang="en-GB" smtClean="0"/>
              <a:t>9</a:t>
            </a:fld>
            <a:endParaRPr lang="en-GB"/>
          </a:p>
        </p:txBody>
      </p:sp>
    </p:spTree>
    <p:extLst>
      <p:ext uri="{BB962C8B-B14F-4D97-AF65-F5344CB8AC3E}">
        <p14:creationId xmlns:p14="http://schemas.microsoft.com/office/powerpoint/2010/main" val="254756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credit: Save the Children</a:t>
            </a:r>
            <a:endParaRPr lang="en-GB"/>
          </a:p>
        </p:txBody>
      </p:sp>
      <p:sp>
        <p:nvSpPr>
          <p:cNvPr id="4" name="Slide Number Placeholder 3"/>
          <p:cNvSpPr>
            <a:spLocks noGrp="1"/>
          </p:cNvSpPr>
          <p:nvPr>
            <p:ph type="sldNum" sz="quarter" idx="5"/>
          </p:nvPr>
        </p:nvSpPr>
        <p:spPr/>
        <p:txBody>
          <a:bodyPr/>
          <a:lstStyle/>
          <a:p>
            <a:fld id="{7E8AE2A4-6F3A-42F6-880A-9F327031E61B}" type="slidenum">
              <a:rPr lang="en-GB" smtClean="0"/>
              <a:t>10</a:t>
            </a:fld>
            <a:endParaRPr lang="en-GB"/>
          </a:p>
        </p:txBody>
      </p:sp>
    </p:spTree>
    <p:extLst>
      <p:ext uri="{BB962C8B-B14F-4D97-AF65-F5344CB8AC3E}">
        <p14:creationId xmlns:p14="http://schemas.microsoft.com/office/powerpoint/2010/main" val="18443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credit: Save the Children</a:t>
            </a:r>
            <a:endParaRPr lang="en-GB"/>
          </a:p>
        </p:txBody>
      </p:sp>
      <p:sp>
        <p:nvSpPr>
          <p:cNvPr id="4" name="Slide Number Placeholder 3"/>
          <p:cNvSpPr>
            <a:spLocks noGrp="1"/>
          </p:cNvSpPr>
          <p:nvPr>
            <p:ph type="sldNum" sz="quarter" idx="5"/>
          </p:nvPr>
        </p:nvSpPr>
        <p:spPr/>
        <p:txBody>
          <a:bodyPr/>
          <a:lstStyle/>
          <a:p>
            <a:fld id="{7E8AE2A4-6F3A-42F6-880A-9F327031E61B}" type="slidenum">
              <a:rPr lang="en-GB" smtClean="0"/>
              <a:t>11</a:t>
            </a:fld>
            <a:endParaRPr lang="en-GB"/>
          </a:p>
        </p:txBody>
      </p:sp>
    </p:spTree>
    <p:extLst>
      <p:ext uri="{BB962C8B-B14F-4D97-AF65-F5344CB8AC3E}">
        <p14:creationId xmlns:p14="http://schemas.microsoft.com/office/powerpoint/2010/main" val="237549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31CB-EA7E-C827-3D1B-10612BCB3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7170A8-C4C4-A4C8-9901-AADF3F5AC0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ED3935-BB54-E492-FB76-D3D819614AD0}"/>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5" name="Footer Placeholder 4">
            <a:extLst>
              <a:ext uri="{FF2B5EF4-FFF2-40B4-BE49-F238E27FC236}">
                <a16:creationId xmlns:a16="http://schemas.microsoft.com/office/drawing/2014/main" id="{A85C5FE2-53E2-B244-2488-B669F6C8D6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4CEEA6-74C1-E9E2-6A25-F8F8F1F86E76}"/>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180584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356-9D00-FEF4-5825-7316A334E3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EE4224-BDC4-1446-83B9-C29B69F0F0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6BD5D2-3A0B-8EF7-D282-9C14535C4BE9}"/>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5" name="Footer Placeholder 4">
            <a:extLst>
              <a:ext uri="{FF2B5EF4-FFF2-40B4-BE49-F238E27FC236}">
                <a16:creationId xmlns:a16="http://schemas.microsoft.com/office/drawing/2014/main" id="{3E04091E-101B-2D69-9BBF-E0303AA65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94EAD-559B-2764-7108-238015B9709A}"/>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336886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6CF24-23C4-443F-3B9C-42E4ABC6FE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41931C-0A5E-70E7-0B92-2E82790A2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1B22D-FFF1-FAAA-1642-398343E70DF5}"/>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5" name="Footer Placeholder 4">
            <a:extLst>
              <a:ext uri="{FF2B5EF4-FFF2-40B4-BE49-F238E27FC236}">
                <a16:creationId xmlns:a16="http://schemas.microsoft.com/office/drawing/2014/main" id="{4497023B-7A0E-4BBA-B7FF-BE3996E2F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BA1661-6698-6B55-FB2B-BF179EB56FCB}"/>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19981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E2CF-538C-020A-3EC8-AE72564270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34A9A9-4DEC-763A-E70D-F8E5643EED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BBA912-929B-A411-93AC-FB2D586EA4D1}"/>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5" name="Footer Placeholder 4">
            <a:extLst>
              <a:ext uri="{FF2B5EF4-FFF2-40B4-BE49-F238E27FC236}">
                <a16:creationId xmlns:a16="http://schemas.microsoft.com/office/drawing/2014/main" id="{7901DC0D-086B-F541-CB32-51EECD623B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8A5379-1A43-E4DC-B726-21CED7D2FCB9}"/>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31102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3D49-9DA9-C0BD-37A6-AB3A3CAF4F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AE2EEA-CEED-BB3B-BCF4-DC1AE1886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55909-97A8-06AD-821B-3DCFCB978147}"/>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5" name="Footer Placeholder 4">
            <a:extLst>
              <a:ext uri="{FF2B5EF4-FFF2-40B4-BE49-F238E27FC236}">
                <a16:creationId xmlns:a16="http://schemas.microsoft.com/office/drawing/2014/main" id="{D8BF1732-85BC-D526-8489-CB6DE082A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A91D40-18A6-A4A1-D5C5-1D966E7E5650}"/>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258039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AB7C-CB83-184E-D5E2-169AE34F91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E5E81E-47D7-46DC-2A79-B6D618620B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3654FC-CA0C-7174-B7EE-0C576EFD8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BBBF7B-1675-10FE-57DF-52AADEDBA9CF}"/>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6" name="Footer Placeholder 5">
            <a:extLst>
              <a:ext uri="{FF2B5EF4-FFF2-40B4-BE49-F238E27FC236}">
                <a16:creationId xmlns:a16="http://schemas.microsoft.com/office/drawing/2014/main" id="{ECC7FE29-5E07-4860-A0B1-02FB8AC799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550A1-8C6F-2A7D-3124-6D738263FC60}"/>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12876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F076-85EE-AC30-2DDE-887697E54C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27A8C2-E3E0-E5F7-4AB6-541918ADD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5B2FE4-D222-A5C0-2362-28C98B1BDF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9C24C7-5FF0-6801-8966-19BACAF6F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F5E9A4-D82B-7A26-2F8E-40ABD5204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3238C4-991A-AF7E-61C9-A2A5C26A4536}"/>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8" name="Footer Placeholder 7">
            <a:extLst>
              <a:ext uri="{FF2B5EF4-FFF2-40B4-BE49-F238E27FC236}">
                <a16:creationId xmlns:a16="http://schemas.microsoft.com/office/drawing/2014/main" id="{8438392B-3F45-F9C7-A131-EC7B25D2FA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4C63E7-3C95-71E5-70CF-7BBA8CECBEBB}"/>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324925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2A71-7C78-F5B9-403D-EEB67D4309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FF9208-329E-5999-E2AC-8740D7072F6C}"/>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4" name="Footer Placeholder 3">
            <a:extLst>
              <a:ext uri="{FF2B5EF4-FFF2-40B4-BE49-F238E27FC236}">
                <a16:creationId xmlns:a16="http://schemas.microsoft.com/office/drawing/2014/main" id="{1CAA4002-6893-3241-34A9-A61F058FE4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27CCC4-7BAD-529F-8014-17F06347207F}"/>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57123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48D6E-787E-C04B-7CA8-1746BBA86757}"/>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3" name="Footer Placeholder 2">
            <a:extLst>
              <a:ext uri="{FF2B5EF4-FFF2-40B4-BE49-F238E27FC236}">
                <a16:creationId xmlns:a16="http://schemas.microsoft.com/office/drawing/2014/main" id="{76383E5F-AD9D-D8CD-B20C-ED56AAFA26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F82D76-3DD2-93CA-F295-45520DC417FE}"/>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409052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21BC-5CAA-6015-D014-29E86FD90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9F4CD4-2818-C16F-DE35-103CA2A76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50E2CB-6C9C-7EC2-1B4F-8C44943F9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6B647-99E9-8E4A-03C7-5D4756CF919D}"/>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6" name="Footer Placeholder 5">
            <a:extLst>
              <a:ext uri="{FF2B5EF4-FFF2-40B4-BE49-F238E27FC236}">
                <a16:creationId xmlns:a16="http://schemas.microsoft.com/office/drawing/2014/main" id="{7F218094-F17F-8DCC-6132-4D7509DD9B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EDB32-7558-6A1C-F2E3-F87EBA11F61E}"/>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85672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47CF-5FBA-143F-1E89-E13CDE329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56B877-93F8-B8EB-DA25-CA433FD94E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C6DAFA-3E6B-24B3-7896-68D064ED3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CF6AB-ED39-C2FA-ACDF-B100B59C0CCE}"/>
              </a:ext>
            </a:extLst>
          </p:cNvPr>
          <p:cNvSpPr>
            <a:spLocks noGrp="1"/>
          </p:cNvSpPr>
          <p:nvPr>
            <p:ph type="dt" sz="half" idx="10"/>
          </p:nvPr>
        </p:nvSpPr>
        <p:spPr/>
        <p:txBody>
          <a:bodyPr/>
          <a:lstStyle/>
          <a:p>
            <a:fld id="{9DE03959-9B6C-4834-94FE-A1766716C738}" type="datetimeFigureOut">
              <a:rPr lang="en-GB" smtClean="0"/>
              <a:t>17/10/2024</a:t>
            </a:fld>
            <a:endParaRPr lang="en-GB"/>
          </a:p>
        </p:txBody>
      </p:sp>
      <p:sp>
        <p:nvSpPr>
          <p:cNvPr id="6" name="Footer Placeholder 5">
            <a:extLst>
              <a:ext uri="{FF2B5EF4-FFF2-40B4-BE49-F238E27FC236}">
                <a16:creationId xmlns:a16="http://schemas.microsoft.com/office/drawing/2014/main" id="{ADD34AC2-3535-96F2-ADCC-0C98F8B0EB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E53C9B-7B60-C71C-9BA3-B6C07B25A349}"/>
              </a:ext>
            </a:extLst>
          </p:cNvPr>
          <p:cNvSpPr>
            <a:spLocks noGrp="1"/>
          </p:cNvSpPr>
          <p:nvPr>
            <p:ph type="sldNum" sz="quarter" idx="12"/>
          </p:nvPr>
        </p:nvSpPr>
        <p:spPr/>
        <p:txBody>
          <a:bodyPr/>
          <a:lstStyle/>
          <a:p>
            <a:fld id="{52D14A4D-F5E4-453E-BF36-1686316DF07C}" type="slidenum">
              <a:rPr lang="en-GB" smtClean="0"/>
              <a:t>‹#›</a:t>
            </a:fld>
            <a:endParaRPr lang="en-GB"/>
          </a:p>
        </p:txBody>
      </p:sp>
    </p:spTree>
    <p:extLst>
      <p:ext uri="{BB962C8B-B14F-4D97-AF65-F5344CB8AC3E}">
        <p14:creationId xmlns:p14="http://schemas.microsoft.com/office/powerpoint/2010/main" val="291830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5FED9C-1E45-9D1A-9FB0-B461B094C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8BF32B-C8E8-F3CF-13A2-032644F5B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55AE78-9CED-0DB0-06F9-07700C6A9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03959-9B6C-4834-94FE-A1766716C738}" type="datetimeFigureOut">
              <a:rPr lang="en-GB" smtClean="0"/>
              <a:t>17/10/2024</a:t>
            </a:fld>
            <a:endParaRPr lang="en-GB"/>
          </a:p>
        </p:txBody>
      </p:sp>
      <p:sp>
        <p:nvSpPr>
          <p:cNvPr id="5" name="Footer Placeholder 4">
            <a:extLst>
              <a:ext uri="{FF2B5EF4-FFF2-40B4-BE49-F238E27FC236}">
                <a16:creationId xmlns:a16="http://schemas.microsoft.com/office/drawing/2014/main" id="{4445A519-A971-0C77-2254-28AB7A97C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703F1F-0AC3-9831-532D-6D61ABC7D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14A4D-F5E4-453E-BF36-1686316DF07C}" type="slidenum">
              <a:rPr lang="en-GB" smtClean="0"/>
              <a:t>‹#›</a:t>
            </a:fld>
            <a:endParaRPr lang="en-GB"/>
          </a:p>
        </p:txBody>
      </p:sp>
    </p:spTree>
    <p:extLst>
      <p:ext uri="{BB962C8B-B14F-4D97-AF65-F5344CB8AC3E}">
        <p14:creationId xmlns:p14="http://schemas.microsoft.com/office/powerpoint/2010/main" val="2816308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afod.org.uk/education/education-resources/emergency-resources-schools"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pZ1YOdldgmo?feature=oembed" TargetMode="Externa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a:ext>
            </a:extLst>
          </a:blip>
          <a:srcRect l="-4"/>
          <a:stretch/>
        </p:blipFill>
        <p:spPr>
          <a:xfrm>
            <a:off x="387323" y="161239"/>
            <a:ext cx="2958264" cy="1827244"/>
          </a:xfrm>
          <a:prstGeom prst="rect">
            <a:avLst/>
          </a:prstGeom>
        </p:spPr>
      </p:pic>
      <p:sp>
        <p:nvSpPr>
          <p:cNvPr id="16" name="Rectangle 15"/>
          <p:cNvSpPr/>
          <p:nvPr/>
        </p:nvSpPr>
        <p:spPr>
          <a:xfrm>
            <a:off x="0" y="6304731"/>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B99ED2F-4C82-E6BF-8D5B-8235AD1FA7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34358">
            <a:off x="9158190" y="-19687"/>
            <a:ext cx="2741005" cy="1939260"/>
          </a:xfrm>
          <a:prstGeom prst="rect">
            <a:avLst/>
          </a:prstGeom>
        </p:spPr>
      </p:pic>
      <p:sp>
        <p:nvSpPr>
          <p:cNvPr id="5" name="Rectangle 4">
            <a:extLst>
              <a:ext uri="{FF2B5EF4-FFF2-40B4-BE49-F238E27FC236}">
                <a16:creationId xmlns:a16="http://schemas.microsoft.com/office/drawing/2014/main" id="{288EC49A-84A2-91BF-3363-38798E3C5D35}"/>
              </a:ext>
            </a:extLst>
          </p:cNvPr>
          <p:cNvSpPr/>
          <p:nvPr/>
        </p:nvSpPr>
        <p:spPr>
          <a:xfrm>
            <a:off x="-1" y="1738648"/>
            <a:ext cx="5366479" cy="4044491"/>
          </a:xfrm>
          <a:prstGeom prst="rect">
            <a:avLst/>
          </a:prstGeom>
          <a:solidFill>
            <a:srgbClr val="D11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A0B1B0-7525-3024-5B41-F7D5539D1B53}"/>
              </a:ext>
            </a:extLst>
          </p:cNvPr>
          <p:cNvSpPr txBox="1"/>
          <p:nvPr/>
        </p:nvSpPr>
        <p:spPr>
          <a:xfrm>
            <a:off x="432293" y="2033746"/>
            <a:ext cx="4444508" cy="2646878"/>
          </a:xfrm>
          <a:prstGeom prst="rect">
            <a:avLst/>
          </a:prstGeom>
          <a:noFill/>
        </p:spPr>
        <p:txBody>
          <a:bodyPr wrap="square" lIns="91440" tIns="45720" rIns="91440" bIns="45720" rtlCol="0" anchor="t">
            <a:spAutoFit/>
          </a:bodyPr>
          <a:lstStyle/>
          <a:p>
            <a:r>
              <a:rPr lang="en-US" sz="5400" b="1" dirty="0">
                <a:solidFill>
                  <a:schemeClr val="bg1"/>
                </a:solidFill>
                <a:latin typeface="Century Gothic"/>
                <a:cs typeface="Arial Black" panose="020B0604020202020204" pitchFamily="34" charset="0"/>
              </a:rPr>
              <a:t>DEC </a:t>
            </a:r>
          </a:p>
          <a:p>
            <a:r>
              <a:rPr lang="en-US" sz="3200" b="1" dirty="0">
                <a:solidFill>
                  <a:schemeClr val="bg1"/>
                </a:solidFill>
                <a:latin typeface="Century Gothic"/>
                <a:cs typeface="Arial Black" panose="020B0604020202020204" pitchFamily="34" charset="0"/>
              </a:rPr>
              <a:t>Middle East Humanitarian Appeal</a:t>
            </a:r>
          </a:p>
          <a:p>
            <a:endParaRPr lang="en-US" sz="2400" b="1" dirty="0">
              <a:solidFill>
                <a:schemeClr val="bg1"/>
              </a:solidFill>
              <a:latin typeface="Century Gothic"/>
              <a:cs typeface="Arial Black" panose="020B0604020202020204" pitchFamily="34" charset="0"/>
            </a:endParaRPr>
          </a:p>
          <a:p>
            <a:r>
              <a:rPr lang="en-US" sz="2400" b="1" i="1" dirty="0">
                <a:solidFill>
                  <a:schemeClr val="bg1"/>
                </a:solidFill>
                <a:latin typeface="Century Gothic"/>
                <a:cs typeface="Arial Black" panose="020B0604020202020204" pitchFamily="34" charset="0"/>
              </a:rPr>
              <a:t>A guide for young people</a:t>
            </a:r>
          </a:p>
        </p:txBody>
      </p:sp>
      <p:pic>
        <p:nvPicPr>
          <p:cNvPr id="1026" name="Picture 2">
            <a:extLst>
              <a:ext uri="{FF2B5EF4-FFF2-40B4-BE49-F238E27FC236}">
                <a16:creationId xmlns:a16="http://schemas.microsoft.com/office/drawing/2014/main" id="{D16BC1FE-4595-85AA-3754-949F56D76E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117" b="-11117"/>
          <a:stretch/>
        </p:blipFill>
        <p:spPr bwMode="auto">
          <a:xfrm>
            <a:off x="5366478" y="1738647"/>
            <a:ext cx="6825522" cy="455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4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white text on a black background&#10;&#10;Description automatically generated">
            <a:extLst>
              <a:ext uri="{FF2B5EF4-FFF2-40B4-BE49-F238E27FC236}">
                <a16:creationId xmlns:a16="http://schemas.microsoft.com/office/drawing/2014/main" id="{7B79D9F4-1D68-50BE-01DC-F5DED9077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13" name="Group 12">
            <a:extLst>
              <a:ext uri="{FF2B5EF4-FFF2-40B4-BE49-F238E27FC236}">
                <a16:creationId xmlns:a16="http://schemas.microsoft.com/office/drawing/2014/main" id="{591668B9-E52D-DFC7-B137-CB2441A50DE0}"/>
              </a:ext>
            </a:extLst>
          </p:cNvPr>
          <p:cNvGrpSpPr/>
          <p:nvPr/>
        </p:nvGrpSpPr>
        <p:grpSpPr>
          <a:xfrm>
            <a:off x="-206827" y="5688449"/>
            <a:ext cx="12398827" cy="1215969"/>
            <a:chOff x="-206827" y="5688449"/>
            <a:chExt cx="12398827" cy="1215969"/>
          </a:xfrm>
        </p:grpSpPr>
        <p:sp>
          <p:nvSpPr>
            <p:cNvPr id="14" name="TextBox 13">
              <a:extLst>
                <a:ext uri="{FF2B5EF4-FFF2-40B4-BE49-F238E27FC236}">
                  <a16:creationId xmlns:a16="http://schemas.microsoft.com/office/drawing/2014/main" id="{FE7AA92E-1747-E823-9E47-EEC4CD2E1099}"/>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15" name="Content Placeholder 8" descr="A white text on a black background&#10;&#10;Description automatically generated">
              <a:extLst>
                <a:ext uri="{FF2B5EF4-FFF2-40B4-BE49-F238E27FC236}">
                  <a16:creationId xmlns:a16="http://schemas.microsoft.com/office/drawing/2014/main" id="{21DDC4F6-5425-CD38-E873-D9734985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2" name="Content Placeholder 3">
            <a:extLst>
              <a:ext uri="{FF2B5EF4-FFF2-40B4-BE49-F238E27FC236}">
                <a16:creationId xmlns:a16="http://schemas.microsoft.com/office/drawing/2014/main" id="{2345833C-8B25-0DFB-078F-28FF8E9C29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818173">
            <a:off x="-112715" y="-292789"/>
            <a:ext cx="3999650" cy="2829751"/>
          </a:xfrm>
          <a:prstGeom prst="rect">
            <a:avLst/>
          </a:prstGeom>
        </p:spPr>
      </p:pic>
      <p:sp>
        <p:nvSpPr>
          <p:cNvPr id="3" name="TextBox 2">
            <a:extLst>
              <a:ext uri="{FF2B5EF4-FFF2-40B4-BE49-F238E27FC236}">
                <a16:creationId xmlns:a16="http://schemas.microsoft.com/office/drawing/2014/main" id="{6AE9366C-D9F7-8CAD-4EB0-733F8F547C04}"/>
              </a:ext>
            </a:extLst>
          </p:cNvPr>
          <p:cNvSpPr txBox="1"/>
          <p:nvPr/>
        </p:nvSpPr>
        <p:spPr>
          <a:xfrm>
            <a:off x="3927797" y="859674"/>
            <a:ext cx="7870371" cy="646331"/>
          </a:xfrm>
          <a:prstGeom prst="rect">
            <a:avLst/>
          </a:prstGeom>
          <a:noFill/>
        </p:spPr>
        <p:txBody>
          <a:bodyPr wrap="square" rtlCol="0">
            <a:spAutoFit/>
          </a:bodyPr>
          <a:lstStyle/>
          <a:p>
            <a:pPr algn="ctr"/>
            <a:r>
              <a:rPr lang="en-GB" sz="3600" b="1" dirty="0">
                <a:solidFill>
                  <a:srgbClr val="D11208"/>
                </a:solidFill>
                <a:latin typeface="Montserrat" pitchFamily="2" charset="0"/>
              </a:rPr>
              <a:t>Caritas Internationalis</a:t>
            </a:r>
            <a:endParaRPr lang="en-US" sz="3600" b="1" dirty="0">
              <a:solidFill>
                <a:srgbClr val="D11208"/>
              </a:solidFill>
              <a:latin typeface="Montserrat" pitchFamily="2" charset="0"/>
            </a:endParaRPr>
          </a:p>
        </p:txBody>
      </p:sp>
      <p:sp>
        <p:nvSpPr>
          <p:cNvPr id="6" name="TextBox 5">
            <a:extLst>
              <a:ext uri="{FF2B5EF4-FFF2-40B4-BE49-F238E27FC236}">
                <a16:creationId xmlns:a16="http://schemas.microsoft.com/office/drawing/2014/main" id="{F03AA233-996B-F1AC-07AC-E0F86D1555CE}"/>
              </a:ext>
            </a:extLst>
          </p:cNvPr>
          <p:cNvSpPr txBox="1"/>
          <p:nvPr/>
        </p:nvSpPr>
        <p:spPr>
          <a:xfrm>
            <a:off x="5800140" y="1857757"/>
            <a:ext cx="5998027" cy="3477875"/>
          </a:xfrm>
          <a:prstGeom prst="rect">
            <a:avLst/>
          </a:prstGeom>
          <a:noFill/>
        </p:spPr>
        <p:txBody>
          <a:bodyPr wrap="square" lIns="91440" tIns="45720" rIns="91440" bIns="45720" rtlCol="0" anchor="t">
            <a:spAutoFit/>
          </a:bodyPr>
          <a:lstStyle/>
          <a:p>
            <a:pPr algn="ctr"/>
            <a:r>
              <a:rPr lang="en-GB" sz="2000" kern="100" dirty="0">
                <a:effectLst/>
                <a:latin typeface="Montserrat" panose="00000500000000000000" pitchFamily="2" charset="0"/>
                <a:ea typeface="Aptos" panose="020B0004020202020204" pitchFamily="34" charset="0"/>
                <a:cs typeface="Times New Roman" panose="02020603050405020304" pitchFamily="18" charset="0"/>
              </a:rPr>
              <a:t>We are part of one of the largest aid agencies in the world, Caritas Internationalis. You’ll notice the Caritas flame in our logo. Through Caritas Internationalis we can reach more people.  </a:t>
            </a:r>
          </a:p>
          <a:p>
            <a:pPr algn="ctr"/>
            <a:endParaRPr lang="en-GB" sz="2000" kern="100" dirty="0">
              <a:latin typeface="Montserrat" panose="00000500000000000000" pitchFamily="2" charset="0"/>
              <a:ea typeface="Aptos" panose="020B0004020202020204" pitchFamily="34" charset="0"/>
              <a:cs typeface="Times New Roman" panose="02020603050405020304" pitchFamily="18" charset="0"/>
            </a:endParaRPr>
          </a:p>
          <a:p>
            <a:pPr algn="ctr"/>
            <a:r>
              <a:rPr lang="en-GB" sz="2000" kern="100" dirty="0">
                <a:effectLst/>
                <a:latin typeface="Montserrat" panose="00000500000000000000" pitchFamily="2" charset="0"/>
                <a:ea typeface="Aptos" panose="020B0004020202020204" pitchFamily="34" charset="0"/>
                <a:cs typeface="Times New Roman" panose="02020603050405020304" pitchFamily="18" charset="0"/>
              </a:rPr>
              <a:t> CAFOD works with partners in Lebanon, Syria, Israel and the occupied Palestinian territory supporting those most impacted by conflict and crisis. </a:t>
            </a:r>
            <a:endParaRPr lang="en-GB" sz="2000" dirty="0">
              <a:latin typeface="Montserrat" pitchFamily="2" charset="0"/>
            </a:endParaRPr>
          </a:p>
          <a:p>
            <a:pPr algn="ctr"/>
            <a:endParaRPr lang="en-US" sz="2000" dirty="0">
              <a:latin typeface="Montserrat" pitchFamily="2" charset="0"/>
            </a:endParaRPr>
          </a:p>
        </p:txBody>
      </p:sp>
      <p:pic>
        <p:nvPicPr>
          <p:cNvPr id="4" name="Picture 3" descr="A red and black logo&#10;&#10;Description automatically generated">
            <a:extLst>
              <a:ext uri="{FF2B5EF4-FFF2-40B4-BE49-F238E27FC236}">
                <a16:creationId xmlns:a16="http://schemas.microsoft.com/office/drawing/2014/main" id="{42D6123F-9269-E424-10E5-0C328CA39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pic>
        <p:nvPicPr>
          <p:cNvPr id="9" name="Picture 8" descr="A green cross with leaves in a circle&#10;&#10;Description automatically generated">
            <a:extLst>
              <a:ext uri="{FF2B5EF4-FFF2-40B4-BE49-F238E27FC236}">
                <a16:creationId xmlns:a16="http://schemas.microsoft.com/office/drawing/2014/main" id="{61106A5D-08C6-A6F0-0FA1-3682615CDF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32" y="2452436"/>
            <a:ext cx="2240404" cy="2240404"/>
          </a:xfrm>
          <a:prstGeom prst="rect">
            <a:avLst/>
          </a:prstGeom>
        </p:spPr>
      </p:pic>
      <p:pic>
        <p:nvPicPr>
          <p:cNvPr id="1026" name="Picture 2" descr="Caritas Internationalis - Wikipedia">
            <a:extLst>
              <a:ext uri="{FF2B5EF4-FFF2-40B4-BE49-F238E27FC236}">
                <a16:creationId xmlns:a16="http://schemas.microsoft.com/office/drawing/2014/main" id="{1F0DE999-D555-4882-141C-71CCCD0798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3309" y="3010759"/>
            <a:ext cx="2727758" cy="11729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DD35CD8-3CA6-FA61-97BE-D1560830ACCF}"/>
              </a:ext>
            </a:extLst>
          </p:cNvPr>
          <p:cNvSpPr txBox="1"/>
          <p:nvPr/>
        </p:nvSpPr>
        <p:spPr>
          <a:xfrm>
            <a:off x="3021454" y="6066395"/>
            <a:ext cx="9029031" cy="584775"/>
          </a:xfrm>
          <a:prstGeom prst="rect">
            <a:avLst/>
          </a:prstGeom>
          <a:noFill/>
        </p:spPr>
        <p:txBody>
          <a:bodyPr wrap="square">
            <a:spAutoFit/>
          </a:bodyPr>
          <a:lstStyle/>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p:txBody>
      </p:sp>
    </p:spTree>
    <p:extLst>
      <p:ext uri="{BB962C8B-B14F-4D97-AF65-F5344CB8AC3E}">
        <p14:creationId xmlns:p14="http://schemas.microsoft.com/office/powerpoint/2010/main" val="266085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white text on a black background&#10;&#10;Description automatically generated">
            <a:extLst>
              <a:ext uri="{FF2B5EF4-FFF2-40B4-BE49-F238E27FC236}">
                <a16:creationId xmlns:a16="http://schemas.microsoft.com/office/drawing/2014/main" id="{7B79D9F4-1D68-50BE-01DC-F5DED9077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13" name="Group 12">
            <a:extLst>
              <a:ext uri="{FF2B5EF4-FFF2-40B4-BE49-F238E27FC236}">
                <a16:creationId xmlns:a16="http://schemas.microsoft.com/office/drawing/2014/main" id="{591668B9-E52D-DFC7-B137-CB2441A50DE0}"/>
              </a:ext>
            </a:extLst>
          </p:cNvPr>
          <p:cNvGrpSpPr/>
          <p:nvPr/>
        </p:nvGrpSpPr>
        <p:grpSpPr>
          <a:xfrm>
            <a:off x="-206827" y="5688449"/>
            <a:ext cx="12398827" cy="1215969"/>
            <a:chOff x="-206827" y="5688449"/>
            <a:chExt cx="12398827" cy="1215969"/>
          </a:xfrm>
        </p:grpSpPr>
        <p:sp>
          <p:nvSpPr>
            <p:cNvPr id="14" name="TextBox 13">
              <a:extLst>
                <a:ext uri="{FF2B5EF4-FFF2-40B4-BE49-F238E27FC236}">
                  <a16:creationId xmlns:a16="http://schemas.microsoft.com/office/drawing/2014/main" id="{FE7AA92E-1747-E823-9E47-EEC4CD2E1099}"/>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15" name="Content Placeholder 8" descr="A white text on a black background&#10;&#10;Description automatically generated">
              <a:extLst>
                <a:ext uri="{FF2B5EF4-FFF2-40B4-BE49-F238E27FC236}">
                  <a16:creationId xmlns:a16="http://schemas.microsoft.com/office/drawing/2014/main" id="{21DDC4F6-5425-CD38-E873-D9734985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2" name="Content Placeholder 3">
            <a:extLst>
              <a:ext uri="{FF2B5EF4-FFF2-40B4-BE49-F238E27FC236}">
                <a16:creationId xmlns:a16="http://schemas.microsoft.com/office/drawing/2014/main" id="{2345833C-8B25-0DFB-078F-28FF8E9C29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818173">
            <a:off x="-112715" y="-292789"/>
            <a:ext cx="3999650" cy="2829751"/>
          </a:xfrm>
          <a:prstGeom prst="rect">
            <a:avLst/>
          </a:prstGeom>
        </p:spPr>
      </p:pic>
      <p:sp>
        <p:nvSpPr>
          <p:cNvPr id="3" name="TextBox 2">
            <a:extLst>
              <a:ext uri="{FF2B5EF4-FFF2-40B4-BE49-F238E27FC236}">
                <a16:creationId xmlns:a16="http://schemas.microsoft.com/office/drawing/2014/main" id="{6AE9366C-D9F7-8CAD-4EB0-733F8F547C04}"/>
              </a:ext>
            </a:extLst>
          </p:cNvPr>
          <p:cNvSpPr txBox="1"/>
          <p:nvPr/>
        </p:nvSpPr>
        <p:spPr>
          <a:xfrm>
            <a:off x="3927797" y="859674"/>
            <a:ext cx="7870371" cy="646331"/>
          </a:xfrm>
          <a:prstGeom prst="rect">
            <a:avLst/>
          </a:prstGeom>
          <a:noFill/>
        </p:spPr>
        <p:txBody>
          <a:bodyPr wrap="square" rtlCol="0">
            <a:spAutoFit/>
          </a:bodyPr>
          <a:lstStyle/>
          <a:p>
            <a:pPr algn="ctr"/>
            <a:r>
              <a:rPr lang="en-GB" sz="3600" b="1" dirty="0">
                <a:solidFill>
                  <a:srgbClr val="D11208"/>
                </a:solidFill>
                <a:latin typeface="Montserrat" pitchFamily="2" charset="0"/>
              </a:rPr>
              <a:t>What has CAFOD been doing?</a:t>
            </a:r>
            <a:endParaRPr lang="en-US" sz="3600" b="1" dirty="0">
              <a:solidFill>
                <a:srgbClr val="D11208"/>
              </a:solidFill>
              <a:latin typeface="Montserrat" pitchFamily="2" charset="0"/>
            </a:endParaRPr>
          </a:p>
        </p:txBody>
      </p:sp>
      <p:sp>
        <p:nvSpPr>
          <p:cNvPr id="6" name="TextBox 5">
            <a:extLst>
              <a:ext uri="{FF2B5EF4-FFF2-40B4-BE49-F238E27FC236}">
                <a16:creationId xmlns:a16="http://schemas.microsoft.com/office/drawing/2014/main" id="{F03AA233-996B-F1AC-07AC-E0F86D1555CE}"/>
              </a:ext>
            </a:extLst>
          </p:cNvPr>
          <p:cNvSpPr txBox="1"/>
          <p:nvPr/>
        </p:nvSpPr>
        <p:spPr>
          <a:xfrm>
            <a:off x="5932715" y="2426603"/>
            <a:ext cx="5998027" cy="2554545"/>
          </a:xfrm>
          <a:prstGeom prst="rect">
            <a:avLst/>
          </a:prstGeom>
          <a:noFill/>
        </p:spPr>
        <p:txBody>
          <a:bodyPr wrap="square" lIns="91440" tIns="45720" rIns="91440" bIns="45720" rtlCol="0" anchor="t">
            <a:spAutoFit/>
          </a:bodyPr>
          <a:lstStyle/>
          <a:p>
            <a:pPr algn="ctr"/>
            <a:r>
              <a:rPr lang="en-GB" sz="2000" kern="100" dirty="0">
                <a:effectLst/>
                <a:latin typeface="Montserrat" panose="00000500000000000000" pitchFamily="2" charset="0"/>
                <a:ea typeface="Aptos" panose="020B0004020202020204" pitchFamily="34" charset="0"/>
                <a:cs typeface="Times New Roman" panose="02020603050405020304" pitchFamily="18" charset="0"/>
              </a:rPr>
              <a:t>CAFOD has been working in the Middle East since the mid-1980s and works with Christian, Jewish, Muslim and secular partner organisations  ‘with the aim of  protecting human rights and contributing towards building more peaceful communities.’</a:t>
            </a:r>
          </a:p>
          <a:p>
            <a:pPr algn="ctr"/>
            <a:endParaRPr lang="en-GB" sz="2000" kern="100" dirty="0">
              <a:latin typeface="Montserrat" panose="00000500000000000000" pitchFamily="2" charset="0"/>
              <a:ea typeface="Aptos" panose="020B0004020202020204" pitchFamily="34" charset="0"/>
              <a:cs typeface="Times New Roman" panose="02020603050405020304" pitchFamily="18" charset="0"/>
            </a:endParaRPr>
          </a:p>
          <a:p>
            <a:pPr algn="ctr"/>
            <a:endParaRPr lang="en-US" sz="2000" dirty="0">
              <a:latin typeface="Montserrat" pitchFamily="2" charset="0"/>
            </a:endParaRPr>
          </a:p>
        </p:txBody>
      </p:sp>
      <p:pic>
        <p:nvPicPr>
          <p:cNvPr id="4" name="Picture 3" descr="A red and black logo&#10;&#10;Description automatically generated">
            <a:extLst>
              <a:ext uri="{FF2B5EF4-FFF2-40B4-BE49-F238E27FC236}">
                <a16:creationId xmlns:a16="http://schemas.microsoft.com/office/drawing/2014/main" id="{42D6123F-9269-E424-10E5-0C328CA39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pic>
        <p:nvPicPr>
          <p:cNvPr id="9" name="Picture 8" descr="A group of people in uniform carrying boxes&#10;&#10;Description automatically generated">
            <a:extLst>
              <a:ext uri="{FF2B5EF4-FFF2-40B4-BE49-F238E27FC236}">
                <a16:creationId xmlns:a16="http://schemas.microsoft.com/office/drawing/2014/main" id="{95B9F42C-93B0-A2F2-11AF-5DA837DAAA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599" y="1600200"/>
            <a:ext cx="2762917" cy="4144376"/>
          </a:xfrm>
          <a:prstGeom prst="rect">
            <a:avLst/>
          </a:prstGeom>
        </p:spPr>
      </p:pic>
      <p:sp>
        <p:nvSpPr>
          <p:cNvPr id="10" name="TextBox 9">
            <a:extLst>
              <a:ext uri="{FF2B5EF4-FFF2-40B4-BE49-F238E27FC236}">
                <a16:creationId xmlns:a16="http://schemas.microsoft.com/office/drawing/2014/main" id="{2412E050-2D9D-19A3-1DEF-3E4845F4F905}"/>
              </a:ext>
            </a:extLst>
          </p:cNvPr>
          <p:cNvSpPr txBox="1"/>
          <p:nvPr/>
        </p:nvSpPr>
        <p:spPr>
          <a:xfrm>
            <a:off x="261258" y="3967378"/>
            <a:ext cx="1597595" cy="1477328"/>
          </a:xfrm>
          <a:prstGeom prst="rect">
            <a:avLst/>
          </a:prstGeom>
          <a:noFill/>
        </p:spPr>
        <p:txBody>
          <a:bodyPr wrap="square" rtlCol="0">
            <a:spAutoFit/>
          </a:bodyPr>
          <a:lstStyle/>
          <a:p>
            <a:pPr algn="ctr"/>
            <a:r>
              <a:rPr lang="en-GB" b="1" i="1" dirty="0">
                <a:latin typeface="Montserrat" panose="00000500000000000000" pitchFamily="2" charset="0"/>
              </a:rPr>
              <a:t>Caritas Lebanon providing emergency supplies</a:t>
            </a:r>
            <a:endParaRPr lang="en-US" b="1" i="1" dirty="0">
              <a:latin typeface="Montserrat" panose="00000500000000000000" pitchFamily="2" charset="0"/>
            </a:endParaRPr>
          </a:p>
        </p:txBody>
      </p:sp>
      <p:sp>
        <p:nvSpPr>
          <p:cNvPr id="7" name="TextBox 6">
            <a:extLst>
              <a:ext uri="{FF2B5EF4-FFF2-40B4-BE49-F238E27FC236}">
                <a16:creationId xmlns:a16="http://schemas.microsoft.com/office/drawing/2014/main" id="{710B2F5A-A44D-83B2-CB6E-93C9D8EBD526}"/>
              </a:ext>
            </a:extLst>
          </p:cNvPr>
          <p:cNvSpPr txBox="1"/>
          <p:nvPr/>
        </p:nvSpPr>
        <p:spPr>
          <a:xfrm>
            <a:off x="2901711" y="6066395"/>
            <a:ext cx="9029031" cy="584775"/>
          </a:xfrm>
          <a:prstGeom prst="rect">
            <a:avLst/>
          </a:prstGeom>
          <a:noFill/>
        </p:spPr>
        <p:txBody>
          <a:bodyPr wrap="square">
            <a:spAutoFit/>
          </a:bodyPr>
          <a:lstStyle/>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p:txBody>
      </p:sp>
    </p:spTree>
    <p:extLst>
      <p:ext uri="{BB962C8B-B14F-4D97-AF65-F5344CB8AC3E}">
        <p14:creationId xmlns:p14="http://schemas.microsoft.com/office/powerpoint/2010/main" val="392671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white text on a black background&#10;&#10;Description automatically generated">
            <a:extLst>
              <a:ext uri="{FF2B5EF4-FFF2-40B4-BE49-F238E27FC236}">
                <a16:creationId xmlns:a16="http://schemas.microsoft.com/office/drawing/2014/main" id="{7B79D9F4-1D68-50BE-01DC-F5DED9077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13" name="Group 12">
            <a:extLst>
              <a:ext uri="{FF2B5EF4-FFF2-40B4-BE49-F238E27FC236}">
                <a16:creationId xmlns:a16="http://schemas.microsoft.com/office/drawing/2014/main" id="{591668B9-E52D-DFC7-B137-CB2441A50DE0}"/>
              </a:ext>
            </a:extLst>
          </p:cNvPr>
          <p:cNvGrpSpPr/>
          <p:nvPr/>
        </p:nvGrpSpPr>
        <p:grpSpPr>
          <a:xfrm>
            <a:off x="-206827" y="5688449"/>
            <a:ext cx="12398827" cy="1215969"/>
            <a:chOff x="-206827" y="5688449"/>
            <a:chExt cx="12398827" cy="1215969"/>
          </a:xfrm>
        </p:grpSpPr>
        <p:sp>
          <p:nvSpPr>
            <p:cNvPr id="14" name="TextBox 13">
              <a:extLst>
                <a:ext uri="{FF2B5EF4-FFF2-40B4-BE49-F238E27FC236}">
                  <a16:creationId xmlns:a16="http://schemas.microsoft.com/office/drawing/2014/main" id="{FE7AA92E-1747-E823-9E47-EEC4CD2E1099}"/>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15" name="Content Placeholder 8" descr="A white text on a black background&#10;&#10;Description automatically generated">
              <a:extLst>
                <a:ext uri="{FF2B5EF4-FFF2-40B4-BE49-F238E27FC236}">
                  <a16:creationId xmlns:a16="http://schemas.microsoft.com/office/drawing/2014/main" id="{21DDC4F6-5425-CD38-E873-D9734985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2" name="Content Placeholder 3">
            <a:extLst>
              <a:ext uri="{FF2B5EF4-FFF2-40B4-BE49-F238E27FC236}">
                <a16:creationId xmlns:a16="http://schemas.microsoft.com/office/drawing/2014/main" id="{2345833C-8B25-0DFB-078F-28FF8E9C29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818173">
            <a:off x="-112715" y="-292789"/>
            <a:ext cx="3999650" cy="2829751"/>
          </a:xfrm>
          <a:prstGeom prst="rect">
            <a:avLst/>
          </a:prstGeom>
        </p:spPr>
      </p:pic>
      <p:sp>
        <p:nvSpPr>
          <p:cNvPr id="3" name="TextBox 2">
            <a:extLst>
              <a:ext uri="{FF2B5EF4-FFF2-40B4-BE49-F238E27FC236}">
                <a16:creationId xmlns:a16="http://schemas.microsoft.com/office/drawing/2014/main" id="{6AE9366C-D9F7-8CAD-4EB0-733F8F547C04}"/>
              </a:ext>
            </a:extLst>
          </p:cNvPr>
          <p:cNvSpPr txBox="1"/>
          <p:nvPr/>
        </p:nvSpPr>
        <p:spPr>
          <a:xfrm>
            <a:off x="261258" y="2618063"/>
            <a:ext cx="11778342" cy="646331"/>
          </a:xfrm>
          <a:prstGeom prst="rect">
            <a:avLst/>
          </a:prstGeom>
          <a:noFill/>
        </p:spPr>
        <p:txBody>
          <a:bodyPr wrap="square" rtlCol="0">
            <a:spAutoFit/>
          </a:bodyPr>
          <a:lstStyle/>
          <a:p>
            <a:pPr algn="ctr"/>
            <a:r>
              <a:rPr lang="en-GB" sz="3600" b="1" dirty="0">
                <a:solidFill>
                  <a:srgbClr val="D11208"/>
                </a:solidFill>
                <a:latin typeface="Montserrat" pitchFamily="2" charset="0"/>
              </a:rPr>
              <a:t>CAFOD’s long term work in the Middle East</a:t>
            </a:r>
            <a:endParaRPr lang="en-US" sz="3600" b="1" dirty="0">
              <a:solidFill>
                <a:srgbClr val="D11208"/>
              </a:solidFill>
              <a:latin typeface="Montserrat" pitchFamily="2" charset="0"/>
            </a:endParaRPr>
          </a:p>
        </p:txBody>
      </p:sp>
      <p:sp>
        <p:nvSpPr>
          <p:cNvPr id="6" name="TextBox 5">
            <a:extLst>
              <a:ext uri="{FF2B5EF4-FFF2-40B4-BE49-F238E27FC236}">
                <a16:creationId xmlns:a16="http://schemas.microsoft.com/office/drawing/2014/main" id="{F03AA233-996B-F1AC-07AC-E0F86D1555CE}"/>
              </a:ext>
            </a:extLst>
          </p:cNvPr>
          <p:cNvSpPr txBox="1"/>
          <p:nvPr/>
        </p:nvSpPr>
        <p:spPr>
          <a:xfrm>
            <a:off x="6809795" y="3429178"/>
            <a:ext cx="4855028" cy="2149884"/>
          </a:xfrm>
          <a:prstGeom prst="rect">
            <a:avLst/>
          </a:prstGeom>
          <a:noFill/>
          <a:ln>
            <a:solidFill>
              <a:srgbClr val="D11208"/>
            </a:solidFill>
          </a:ln>
        </p:spPr>
        <p:txBody>
          <a:bodyPr wrap="square" lIns="91440" tIns="45720" rIns="91440" bIns="45720" rtlCol="0" anchor="t">
            <a:spAutoFit/>
          </a:bodyPr>
          <a:lstStyle/>
          <a:p>
            <a:pPr lvl="0">
              <a:lnSpc>
                <a:spcPct val="107000"/>
              </a:lnSpc>
              <a:spcAft>
                <a:spcPts val="800"/>
              </a:spcAft>
            </a:pPr>
            <a:r>
              <a:rPr lang="en-GB" sz="1800" i="1" kern="100" dirty="0">
                <a:effectLst/>
                <a:latin typeface="Montserrat" panose="00000500000000000000" pitchFamily="2" charset="0"/>
                <a:ea typeface="Aptos" panose="020B0004020202020204" pitchFamily="34" charset="0"/>
                <a:cs typeface="Times New Roman" panose="02020603050405020304" pitchFamily="18" charset="0"/>
              </a:rPr>
              <a:t>In the occupied Palestinian territory, we provide urgent humanitarian support during crises, seek to provide protection for those at risk, to counter violence, to uphold people’s rights and dignity and to support those working for peace and justice.   </a:t>
            </a:r>
            <a:endParaRPr lang="en-US" sz="1800" kern="100" dirty="0">
              <a:effectLst/>
              <a:latin typeface="Montserrat" panose="00000500000000000000" pitchFamily="2" charset="0"/>
              <a:ea typeface="Aptos" panose="020B0004020202020204" pitchFamily="34" charset="0"/>
              <a:cs typeface="Times New Roman" panose="02020603050405020304" pitchFamily="18" charset="0"/>
            </a:endParaRPr>
          </a:p>
        </p:txBody>
      </p:sp>
      <p:pic>
        <p:nvPicPr>
          <p:cNvPr id="4" name="Picture 3" descr="A red and black logo&#10;&#10;Description automatically generated">
            <a:extLst>
              <a:ext uri="{FF2B5EF4-FFF2-40B4-BE49-F238E27FC236}">
                <a16:creationId xmlns:a16="http://schemas.microsoft.com/office/drawing/2014/main" id="{90DC4DCF-9FE1-FA82-F1F4-180A323912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sp>
        <p:nvSpPr>
          <p:cNvPr id="7" name="TextBox 6">
            <a:extLst>
              <a:ext uri="{FF2B5EF4-FFF2-40B4-BE49-F238E27FC236}">
                <a16:creationId xmlns:a16="http://schemas.microsoft.com/office/drawing/2014/main" id="{B425B88A-94C8-4118-4751-EB7E6B1E140B}"/>
              </a:ext>
            </a:extLst>
          </p:cNvPr>
          <p:cNvSpPr txBox="1"/>
          <p:nvPr/>
        </p:nvSpPr>
        <p:spPr>
          <a:xfrm>
            <a:off x="4404823" y="916264"/>
            <a:ext cx="4832486" cy="1657954"/>
          </a:xfrm>
          <a:prstGeom prst="rect">
            <a:avLst/>
          </a:prstGeom>
          <a:noFill/>
          <a:ln>
            <a:solidFill>
              <a:srgbClr val="D11208"/>
            </a:solidFill>
          </a:ln>
        </p:spPr>
        <p:txBody>
          <a:bodyPr wrap="square">
            <a:spAutoFit/>
          </a:bodyPr>
          <a:lstStyle/>
          <a:p>
            <a:pPr lvl="0">
              <a:lnSpc>
                <a:spcPct val="107000"/>
              </a:lnSpc>
            </a:pPr>
            <a:r>
              <a:rPr lang="en-GB" sz="1600" i="1" kern="100" dirty="0">
                <a:effectLst/>
                <a:latin typeface="Montserrat" panose="00000500000000000000" pitchFamily="2" charset="0"/>
                <a:ea typeface="Aptos" panose="020B0004020202020204" pitchFamily="34" charset="0"/>
                <a:cs typeface="Times New Roman" panose="02020603050405020304" pitchFamily="18" charset="0"/>
              </a:rPr>
              <a:t>In Lebanon we support processes which enable dialogue between different groups of people.  This includes bringing together families who have been impacted by decades of intra-community fighting to talk about the impact of war.</a:t>
            </a:r>
            <a:endParaRPr lang="en-US" sz="1600" kern="100" dirty="0">
              <a:effectLst/>
              <a:latin typeface="Montserrat" panose="00000500000000000000" pitchFamily="2"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DC4B149-41CC-33DC-B972-B2A977CA9177}"/>
              </a:ext>
            </a:extLst>
          </p:cNvPr>
          <p:cNvSpPr txBox="1"/>
          <p:nvPr/>
        </p:nvSpPr>
        <p:spPr>
          <a:xfrm>
            <a:off x="729344" y="3577360"/>
            <a:ext cx="5366656" cy="1564018"/>
          </a:xfrm>
          <a:prstGeom prst="rect">
            <a:avLst/>
          </a:prstGeom>
          <a:noFill/>
          <a:ln>
            <a:solidFill>
              <a:srgbClr val="D11208"/>
            </a:solidFill>
          </a:ln>
        </p:spPr>
        <p:txBody>
          <a:bodyPr wrap="square">
            <a:spAutoFit/>
          </a:bodyPr>
          <a:lstStyle/>
          <a:p>
            <a:pPr lvl="0">
              <a:lnSpc>
                <a:spcPct val="107000"/>
              </a:lnSpc>
            </a:pPr>
            <a:r>
              <a:rPr lang="en-GB" sz="1800" i="1" kern="100" dirty="0">
                <a:effectLst/>
                <a:latin typeface="Montserrat" panose="00000500000000000000" pitchFamily="2" charset="0"/>
                <a:ea typeface="Aptos" panose="020B0004020202020204" pitchFamily="34" charset="0"/>
                <a:cs typeface="Times New Roman" panose="02020603050405020304" pitchFamily="18" charset="0"/>
              </a:rPr>
              <a:t>In Israel we aim to nurture a culture of encounter between Palestinian and Jewish citizens, to explore questions around identity and belonging and to imagine a shared future with justice and peace for all. </a:t>
            </a:r>
            <a:endParaRPr lang="en-US" sz="1800" kern="100" dirty="0">
              <a:effectLst/>
              <a:latin typeface="Montserrat" panose="00000500000000000000" pitchFamily="2"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8A3AC57-B80C-5AB8-A93F-86C1A0033020}"/>
              </a:ext>
            </a:extLst>
          </p:cNvPr>
          <p:cNvSpPr txBox="1"/>
          <p:nvPr/>
        </p:nvSpPr>
        <p:spPr>
          <a:xfrm>
            <a:off x="2901711" y="6043476"/>
            <a:ext cx="9029031" cy="584775"/>
          </a:xfrm>
          <a:prstGeom prst="rect">
            <a:avLst/>
          </a:prstGeom>
          <a:noFill/>
        </p:spPr>
        <p:txBody>
          <a:bodyPr wrap="square">
            <a:spAutoFit/>
          </a:bodyPr>
          <a:lstStyle/>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p:txBody>
      </p:sp>
    </p:spTree>
    <p:extLst>
      <p:ext uri="{BB962C8B-B14F-4D97-AF65-F5344CB8AC3E}">
        <p14:creationId xmlns:p14="http://schemas.microsoft.com/office/powerpoint/2010/main" val="318346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71F106-FFDF-584B-000D-E57C3EB682FD}"/>
              </a:ext>
            </a:extLst>
          </p:cNvPr>
          <p:cNvGrpSpPr/>
          <p:nvPr/>
        </p:nvGrpSpPr>
        <p:grpSpPr>
          <a:xfrm>
            <a:off x="-206827" y="5688449"/>
            <a:ext cx="12398827" cy="1215969"/>
            <a:chOff x="-206827" y="5688449"/>
            <a:chExt cx="12398827" cy="1215969"/>
          </a:xfrm>
        </p:grpSpPr>
        <p:sp>
          <p:nvSpPr>
            <p:cNvPr id="3" name="TextBox 2">
              <a:extLst>
                <a:ext uri="{FF2B5EF4-FFF2-40B4-BE49-F238E27FC236}">
                  <a16:creationId xmlns:a16="http://schemas.microsoft.com/office/drawing/2014/main" id="{C661370B-B94B-4986-74A0-62C12CFB6D3F}"/>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5" name="Content Placeholder 8" descr="A white text on a black background&#10;&#10;Description automatically generated">
              <a:extLst>
                <a:ext uri="{FF2B5EF4-FFF2-40B4-BE49-F238E27FC236}">
                  <a16:creationId xmlns:a16="http://schemas.microsoft.com/office/drawing/2014/main" id="{415AB4D2-3A0A-5362-EF85-11A409666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sp>
        <p:nvSpPr>
          <p:cNvPr id="6" name="Diamond 5">
            <a:extLst>
              <a:ext uri="{FF2B5EF4-FFF2-40B4-BE49-F238E27FC236}">
                <a16:creationId xmlns:a16="http://schemas.microsoft.com/office/drawing/2014/main" id="{F83EA95F-366E-5396-2C0D-98580DD08993}"/>
              </a:ext>
            </a:extLst>
          </p:cNvPr>
          <p:cNvSpPr/>
          <p:nvPr/>
        </p:nvSpPr>
        <p:spPr>
          <a:xfrm>
            <a:off x="8577943" y="3622516"/>
            <a:ext cx="4027714" cy="3812427"/>
          </a:xfrm>
          <a:prstGeom prst="diamond">
            <a:avLst/>
          </a:prstGeom>
          <a:blipFill>
            <a:blip r:embed="rId3"/>
            <a:stretch>
              <a:fillRect/>
            </a:stretch>
          </a:blip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AB67CA0-CDBF-0318-EF3E-597DC613CD66}"/>
              </a:ext>
            </a:extLst>
          </p:cNvPr>
          <p:cNvSpPr txBox="1"/>
          <p:nvPr/>
        </p:nvSpPr>
        <p:spPr>
          <a:xfrm>
            <a:off x="5410200" y="1802222"/>
            <a:ext cx="6019800" cy="2246769"/>
          </a:xfrm>
          <a:prstGeom prst="rect">
            <a:avLst/>
          </a:prstGeom>
          <a:noFill/>
        </p:spPr>
        <p:txBody>
          <a:bodyPr wrap="square">
            <a:spAutoFit/>
          </a:bodyPr>
          <a:lstStyle/>
          <a:p>
            <a:pPr algn="ctr"/>
            <a:r>
              <a:rPr lang="en-US" sz="2800" b="1" dirty="0">
                <a:latin typeface="Montserrat" pitchFamily="2" charset="0"/>
              </a:rPr>
              <a:t>‘‘Enough war, enough attacks, enough violence. Yes to dialogue, yes to peace.’’</a:t>
            </a:r>
          </a:p>
          <a:p>
            <a:pPr algn="ctr"/>
            <a:endParaRPr lang="en-US" sz="2800" b="1" dirty="0">
              <a:latin typeface="Montserrat" pitchFamily="2" charset="0"/>
            </a:endParaRPr>
          </a:p>
          <a:p>
            <a:pPr algn="ctr"/>
            <a:r>
              <a:rPr lang="en-US" sz="2800" b="1" dirty="0">
                <a:latin typeface="Montserrat" pitchFamily="2" charset="0"/>
              </a:rPr>
              <a:t>Pope Francis</a:t>
            </a:r>
          </a:p>
        </p:txBody>
      </p:sp>
      <p:pic>
        <p:nvPicPr>
          <p:cNvPr id="4" name="Picture 3" descr="A red and black logo&#10;&#10;Description automatically generated">
            <a:extLst>
              <a:ext uri="{FF2B5EF4-FFF2-40B4-BE49-F238E27FC236}">
                <a16:creationId xmlns:a16="http://schemas.microsoft.com/office/drawing/2014/main" id="{DC6E66A1-8BB6-4F71-1528-AC228583A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sp>
        <p:nvSpPr>
          <p:cNvPr id="8" name="TextBox 7">
            <a:extLst>
              <a:ext uri="{FF2B5EF4-FFF2-40B4-BE49-F238E27FC236}">
                <a16:creationId xmlns:a16="http://schemas.microsoft.com/office/drawing/2014/main" id="{4D69BC4E-08A9-A28C-122A-39C5EE6C427B}"/>
              </a:ext>
            </a:extLst>
          </p:cNvPr>
          <p:cNvSpPr txBox="1"/>
          <p:nvPr/>
        </p:nvSpPr>
        <p:spPr>
          <a:xfrm>
            <a:off x="261257" y="4451511"/>
            <a:ext cx="4985656" cy="1077218"/>
          </a:xfrm>
          <a:prstGeom prst="rect">
            <a:avLst/>
          </a:prstGeom>
          <a:noFill/>
        </p:spPr>
        <p:txBody>
          <a:bodyPr wrap="square" rtlCol="0">
            <a:spAutoFit/>
          </a:bodyPr>
          <a:lstStyle/>
          <a:p>
            <a:pPr algn="ctr"/>
            <a:r>
              <a:rPr lang="en-GB" sz="1600" b="1" i="1" dirty="0">
                <a:solidFill>
                  <a:srgbClr val="000000"/>
                </a:solidFill>
                <a:effectLst/>
                <a:latin typeface="Montserrat" panose="00000500000000000000" pitchFamily="2" charset="0"/>
              </a:rPr>
              <a:t>“Every day I wait until 9 am to participate in activities, especially drawing. I love to draw and colour, and I also meet my new friends that I have found.” Hala aged 12 </a:t>
            </a:r>
            <a:endParaRPr lang="en-US" sz="1600" b="1" i="1" dirty="0"/>
          </a:p>
        </p:txBody>
      </p:sp>
      <p:pic>
        <p:nvPicPr>
          <p:cNvPr id="10" name="Picture 9" descr="A group of people sitting around a table with colored pencils&#10;&#10;Description automatically generated">
            <a:extLst>
              <a:ext uri="{FF2B5EF4-FFF2-40B4-BE49-F238E27FC236}">
                <a16:creationId xmlns:a16="http://schemas.microsoft.com/office/drawing/2014/main" id="{1E5B4151-198F-92FD-652B-A34DACEF9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42" y="630757"/>
            <a:ext cx="4735285" cy="3551464"/>
          </a:xfrm>
          <a:prstGeom prst="rect">
            <a:avLst/>
          </a:prstGeom>
        </p:spPr>
      </p:pic>
    </p:spTree>
    <p:extLst>
      <p:ext uri="{BB962C8B-B14F-4D97-AF65-F5344CB8AC3E}">
        <p14:creationId xmlns:p14="http://schemas.microsoft.com/office/powerpoint/2010/main" val="134249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white text on a black background&#10;&#10;Description automatically generated">
            <a:extLst>
              <a:ext uri="{FF2B5EF4-FFF2-40B4-BE49-F238E27FC236}">
                <a16:creationId xmlns:a16="http://schemas.microsoft.com/office/drawing/2014/main" id="{7B79D9F4-1D68-50BE-01DC-F5DED9077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13" name="Group 12">
            <a:extLst>
              <a:ext uri="{FF2B5EF4-FFF2-40B4-BE49-F238E27FC236}">
                <a16:creationId xmlns:a16="http://schemas.microsoft.com/office/drawing/2014/main" id="{591668B9-E52D-DFC7-B137-CB2441A50DE0}"/>
              </a:ext>
            </a:extLst>
          </p:cNvPr>
          <p:cNvGrpSpPr/>
          <p:nvPr/>
        </p:nvGrpSpPr>
        <p:grpSpPr>
          <a:xfrm>
            <a:off x="-206827" y="5688449"/>
            <a:ext cx="12398827" cy="1215969"/>
            <a:chOff x="-206827" y="5688449"/>
            <a:chExt cx="12398827" cy="1215969"/>
          </a:xfrm>
        </p:grpSpPr>
        <p:sp>
          <p:nvSpPr>
            <p:cNvPr id="14" name="TextBox 13">
              <a:extLst>
                <a:ext uri="{FF2B5EF4-FFF2-40B4-BE49-F238E27FC236}">
                  <a16:creationId xmlns:a16="http://schemas.microsoft.com/office/drawing/2014/main" id="{FE7AA92E-1747-E823-9E47-EEC4CD2E1099}"/>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15" name="Content Placeholder 8" descr="A white text on a black background&#10;&#10;Description automatically generated">
              <a:extLst>
                <a:ext uri="{FF2B5EF4-FFF2-40B4-BE49-F238E27FC236}">
                  <a16:creationId xmlns:a16="http://schemas.microsoft.com/office/drawing/2014/main" id="{21DDC4F6-5425-CD38-E873-D9734985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2" name="Content Placeholder 3">
            <a:extLst>
              <a:ext uri="{FF2B5EF4-FFF2-40B4-BE49-F238E27FC236}">
                <a16:creationId xmlns:a16="http://schemas.microsoft.com/office/drawing/2014/main" id="{2345833C-8B25-0DFB-078F-28FF8E9C29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818173">
            <a:off x="-112715" y="-292789"/>
            <a:ext cx="3999650" cy="2829751"/>
          </a:xfrm>
          <a:prstGeom prst="rect">
            <a:avLst/>
          </a:prstGeom>
        </p:spPr>
      </p:pic>
      <p:sp>
        <p:nvSpPr>
          <p:cNvPr id="3" name="TextBox 2">
            <a:extLst>
              <a:ext uri="{FF2B5EF4-FFF2-40B4-BE49-F238E27FC236}">
                <a16:creationId xmlns:a16="http://schemas.microsoft.com/office/drawing/2014/main" id="{6AE9366C-D9F7-8CAD-4EB0-733F8F547C04}"/>
              </a:ext>
            </a:extLst>
          </p:cNvPr>
          <p:cNvSpPr txBox="1"/>
          <p:nvPr/>
        </p:nvSpPr>
        <p:spPr>
          <a:xfrm>
            <a:off x="1887110" y="938536"/>
            <a:ext cx="11778342" cy="646331"/>
          </a:xfrm>
          <a:prstGeom prst="rect">
            <a:avLst/>
          </a:prstGeom>
          <a:noFill/>
        </p:spPr>
        <p:txBody>
          <a:bodyPr wrap="square" rtlCol="0">
            <a:spAutoFit/>
          </a:bodyPr>
          <a:lstStyle/>
          <a:p>
            <a:pPr algn="ctr"/>
            <a:r>
              <a:rPr lang="en-GB" sz="3600" b="1" dirty="0">
                <a:solidFill>
                  <a:srgbClr val="D11208"/>
                </a:solidFill>
                <a:latin typeface="Montserrat" pitchFamily="2" charset="0"/>
              </a:rPr>
              <a:t>What is CAFOD currently doing?</a:t>
            </a:r>
            <a:endParaRPr lang="en-US" sz="3600" b="1" dirty="0">
              <a:solidFill>
                <a:srgbClr val="D11208"/>
              </a:solidFill>
              <a:latin typeface="Montserrat" pitchFamily="2" charset="0"/>
            </a:endParaRPr>
          </a:p>
        </p:txBody>
      </p:sp>
      <p:pic>
        <p:nvPicPr>
          <p:cNvPr id="4" name="Picture 3" descr="A red and black logo&#10;&#10;Description automatically generated">
            <a:extLst>
              <a:ext uri="{FF2B5EF4-FFF2-40B4-BE49-F238E27FC236}">
                <a16:creationId xmlns:a16="http://schemas.microsoft.com/office/drawing/2014/main" id="{90DC4DCF-9FE1-FA82-F1F4-180A323912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sp>
        <p:nvSpPr>
          <p:cNvPr id="9" name="TextBox 8">
            <a:extLst>
              <a:ext uri="{FF2B5EF4-FFF2-40B4-BE49-F238E27FC236}">
                <a16:creationId xmlns:a16="http://schemas.microsoft.com/office/drawing/2014/main" id="{BCDFB2CD-DBAB-0BFA-0DF6-C81B799936A9}"/>
              </a:ext>
            </a:extLst>
          </p:cNvPr>
          <p:cNvSpPr txBox="1"/>
          <p:nvPr/>
        </p:nvSpPr>
        <p:spPr>
          <a:xfrm>
            <a:off x="817456" y="2613911"/>
            <a:ext cx="11266714" cy="2585323"/>
          </a:xfrm>
          <a:prstGeom prst="rect">
            <a:avLst/>
          </a:prstGeom>
          <a:noFill/>
        </p:spPr>
        <p:txBody>
          <a:bodyPr wrap="square">
            <a:spAutoFit/>
          </a:bodyPr>
          <a:lstStyle/>
          <a:p>
            <a:pPr algn="l" rtl="0" fontAlgn="base"/>
            <a:r>
              <a:rPr lang="en-US" sz="1800" i="0" dirty="0">
                <a:effectLst/>
                <a:latin typeface="Montserrat" panose="00000500000000000000" pitchFamily="2" charset="0"/>
              </a:rPr>
              <a:t>In Gaza, </a:t>
            </a:r>
            <a:r>
              <a:rPr lang="en-US" b="1" dirty="0">
                <a:latin typeface="Montserrat" panose="00000500000000000000" pitchFamily="2" charset="0"/>
              </a:rPr>
              <a:t>l</a:t>
            </a:r>
            <a:r>
              <a:rPr lang="en-US" sz="1800" b="1" i="0" dirty="0">
                <a:effectLst/>
                <a:latin typeface="Montserrat" panose="00000500000000000000" pitchFamily="2" charset="0"/>
              </a:rPr>
              <a:t>evels of hunger continue to rise</a:t>
            </a:r>
            <a:r>
              <a:rPr lang="en-US" sz="1800" i="0" dirty="0">
                <a:effectLst/>
                <a:latin typeface="Montserrat" panose="00000500000000000000" pitchFamily="2" charset="0"/>
              </a:rPr>
              <a:t>.  In Lebanon, airstrikes are </a:t>
            </a:r>
            <a:r>
              <a:rPr lang="en-US" sz="1800" b="1" i="0" dirty="0">
                <a:effectLst/>
                <a:latin typeface="Montserrat" panose="00000500000000000000" pitchFamily="2" charset="0"/>
              </a:rPr>
              <a:t>damaging critical infrastructure</a:t>
            </a:r>
            <a:r>
              <a:rPr lang="en-US" sz="1800" i="0" dirty="0">
                <a:effectLst/>
                <a:latin typeface="Montserrat" panose="00000500000000000000" pitchFamily="2" charset="0"/>
              </a:rPr>
              <a:t>, homes and hospitals and </a:t>
            </a:r>
            <a:r>
              <a:rPr lang="en-US" sz="1800" b="1" i="0" dirty="0">
                <a:effectLst/>
                <a:latin typeface="Montserrat" panose="00000500000000000000" pitchFamily="2" charset="0"/>
              </a:rPr>
              <a:t>forcing people to flee</a:t>
            </a:r>
            <a:r>
              <a:rPr lang="en-US" sz="1800" i="0" dirty="0">
                <a:effectLst/>
                <a:latin typeface="Montserrat" panose="00000500000000000000" pitchFamily="2" charset="0"/>
              </a:rPr>
              <a:t>.  </a:t>
            </a:r>
          </a:p>
          <a:p>
            <a:pPr algn="l" rtl="0" fontAlgn="base"/>
            <a:r>
              <a:rPr lang="en-US" sz="1800" i="0" dirty="0">
                <a:effectLst/>
                <a:latin typeface="Montserrat" panose="00000500000000000000" pitchFamily="2" charset="0"/>
              </a:rPr>
              <a:t> </a:t>
            </a:r>
            <a:endParaRPr lang="en-US" i="0" dirty="0">
              <a:effectLst/>
              <a:latin typeface="Segoe UI" panose="020B0502040204020203" pitchFamily="34" charset="0"/>
            </a:endParaRPr>
          </a:p>
          <a:p>
            <a:pPr algn="l" rtl="0" fontAlgn="base"/>
            <a:r>
              <a:rPr lang="en-US" sz="1800" i="0" dirty="0">
                <a:solidFill>
                  <a:srgbClr val="000000"/>
                </a:solidFill>
                <a:effectLst/>
                <a:latin typeface="Montserrat" panose="00000500000000000000" pitchFamily="2" charset="0"/>
              </a:rPr>
              <a:t>Many people have sought safety in collective shelters, but these are now </a:t>
            </a:r>
            <a:r>
              <a:rPr lang="en-US" sz="1800" b="1" i="0" dirty="0">
                <a:solidFill>
                  <a:srgbClr val="000000"/>
                </a:solidFill>
                <a:effectLst/>
                <a:latin typeface="Montserrat" panose="00000500000000000000" pitchFamily="2" charset="0"/>
              </a:rPr>
              <a:t>nearly at capacity </a:t>
            </a:r>
            <a:r>
              <a:rPr lang="en-US" sz="1800" i="0" dirty="0">
                <a:solidFill>
                  <a:srgbClr val="000000"/>
                </a:solidFill>
                <a:effectLst/>
                <a:latin typeface="Montserrat" panose="00000500000000000000" pitchFamily="2" charset="0"/>
              </a:rPr>
              <a:t>and people are being forced to sleep on the streets. </a:t>
            </a:r>
          </a:p>
          <a:p>
            <a:pPr algn="l" rtl="0" fontAlgn="base"/>
            <a:endParaRPr lang="en-US" b="0" dirty="0">
              <a:solidFill>
                <a:srgbClr val="000000"/>
              </a:solidFill>
              <a:latin typeface="Montserrat" panose="00000500000000000000" pitchFamily="2" charset="0"/>
            </a:endParaRPr>
          </a:p>
          <a:p>
            <a:pPr algn="l" rtl="0" fontAlgn="base"/>
            <a:r>
              <a:rPr lang="en-US" sz="1800" b="1" i="0" dirty="0">
                <a:solidFill>
                  <a:srgbClr val="C00000"/>
                </a:solidFill>
                <a:effectLst/>
                <a:latin typeface="Montserrat" panose="00000500000000000000" pitchFamily="2" charset="0"/>
              </a:rPr>
              <a:t>Your donation will help local aid workers to give urgent, practical help to families in Lebanon and Gaza, the West Bank and Israel and quickly respond to other emergencies around the world.    </a:t>
            </a:r>
            <a:endParaRPr lang="en-US" b="1" i="0" dirty="0">
              <a:solidFill>
                <a:srgbClr val="C00000"/>
              </a:solidFill>
              <a:effectLst/>
              <a:latin typeface="Segoe UI" panose="020B0502040204020203" pitchFamily="34" charset="0"/>
            </a:endParaRPr>
          </a:p>
        </p:txBody>
      </p:sp>
      <p:sp>
        <p:nvSpPr>
          <p:cNvPr id="11" name="TextBox 10">
            <a:extLst>
              <a:ext uri="{FF2B5EF4-FFF2-40B4-BE49-F238E27FC236}">
                <a16:creationId xmlns:a16="http://schemas.microsoft.com/office/drawing/2014/main" id="{C02A9D19-5DAF-945D-4BFA-484E22FC1FC5}"/>
              </a:ext>
            </a:extLst>
          </p:cNvPr>
          <p:cNvSpPr txBox="1"/>
          <p:nvPr/>
        </p:nvSpPr>
        <p:spPr>
          <a:xfrm>
            <a:off x="2937088" y="1584867"/>
            <a:ext cx="8993654" cy="523220"/>
          </a:xfrm>
          <a:prstGeom prst="rect">
            <a:avLst/>
          </a:prstGeom>
          <a:noFill/>
        </p:spPr>
        <p:txBody>
          <a:bodyPr wrap="square" rtlCol="0">
            <a:spAutoFit/>
          </a:bodyPr>
          <a:lstStyle/>
          <a:p>
            <a:pPr algn="ctr"/>
            <a:r>
              <a:rPr lang="en-GB" sz="2800" dirty="0">
                <a:solidFill>
                  <a:srgbClr val="C00000"/>
                </a:solidFill>
                <a:latin typeface="Montserrat" panose="00000500000000000000" pitchFamily="2" charset="0"/>
              </a:rPr>
              <a:t>FOOD, WATER, SHELTER</a:t>
            </a:r>
            <a:endParaRPr lang="en-US" sz="2800" dirty="0">
              <a:solidFill>
                <a:srgbClr val="C00000"/>
              </a:solidFill>
              <a:latin typeface="Montserrat" panose="00000500000000000000" pitchFamily="2" charset="0"/>
            </a:endParaRPr>
          </a:p>
        </p:txBody>
      </p:sp>
      <p:sp>
        <p:nvSpPr>
          <p:cNvPr id="5" name="TextBox 4">
            <a:extLst>
              <a:ext uri="{FF2B5EF4-FFF2-40B4-BE49-F238E27FC236}">
                <a16:creationId xmlns:a16="http://schemas.microsoft.com/office/drawing/2014/main" id="{905E72D4-EEB2-897A-FC18-22C80871308D}"/>
              </a:ext>
            </a:extLst>
          </p:cNvPr>
          <p:cNvSpPr txBox="1"/>
          <p:nvPr/>
        </p:nvSpPr>
        <p:spPr>
          <a:xfrm>
            <a:off x="2919399" y="6066395"/>
            <a:ext cx="9029031" cy="584775"/>
          </a:xfrm>
          <a:prstGeom prst="rect">
            <a:avLst/>
          </a:prstGeom>
          <a:noFill/>
        </p:spPr>
        <p:txBody>
          <a:bodyPr wrap="square">
            <a:spAutoFit/>
          </a:bodyPr>
          <a:lstStyle/>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p:txBody>
      </p:sp>
    </p:spTree>
    <p:extLst>
      <p:ext uri="{BB962C8B-B14F-4D97-AF65-F5344CB8AC3E}">
        <p14:creationId xmlns:p14="http://schemas.microsoft.com/office/powerpoint/2010/main" val="102363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71F106-FFDF-584B-000D-E57C3EB682FD}"/>
              </a:ext>
            </a:extLst>
          </p:cNvPr>
          <p:cNvGrpSpPr/>
          <p:nvPr/>
        </p:nvGrpSpPr>
        <p:grpSpPr>
          <a:xfrm>
            <a:off x="-206827" y="5688449"/>
            <a:ext cx="12398827" cy="1215969"/>
            <a:chOff x="-206827" y="5688449"/>
            <a:chExt cx="12398827" cy="1215969"/>
          </a:xfrm>
        </p:grpSpPr>
        <p:sp>
          <p:nvSpPr>
            <p:cNvPr id="3" name="TextBox 2">
              <a:extLst>
                <a:ext uri="{FF2B5EF4-FFF2-40B4-BE49-F238E27FC236}">
                  <a16:creationId xmlns:a16="http://schemas.microsoft.com/office/drawing/2014/main" id="{C661370B-B94B-4986-74A0-62C12CFB6D3F}"/>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5" name="Content Placeholder 8" descr="A white text on a black background&#10;&#10;Description automatically generated">
              <a:extLst>
                <a:ext uri="{FF2B5EF4-FFF2-40B4-BE49-F238E27FC236}">
                  <a16:creationId xmlns:a16="http://schemas.microsoft.com/office/drawing/2014/main" id="{415AB4D2-3A0A-5362-EF85-11A409666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7" name="Content Placeholder 3">
            <a:extLst>
              <a:ext uri="{FF2B5EF4-FFF2-40B4-BE49-F238E27FC236}">
                <a16:creationId xmlns:a16="http://schemas.microsoft.com/office/drawing/2014/main" id="{44BAD1A9-78BA-A87D-6000-20519FC10F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818173">
            <a:off x="-112715" y="-292789"/>
            <a:ext cx="3999650" cy="2829751"/>
          </a:xfrm>
          <a:prstGeom prst="rect">
            <a:avLst/>
          </a:prstGeom>
        </p:spPr>
      </p:pic>
      <p:sp>
        <p:nvSpPr>
          <p:cNvPr id="11" name="TextBox 10">
            <a:extLst>
              <a:ext uri="{FF2B5EF4-FFF2-40B4-BE49-F238E27FC236}">
                <a16:creationId xmlns:a16="http://schemas.microsoft.com/office/drawing/2014/main" id="{DAB67CA0-CDBF-0318-EF3E-597DC613CD66}"/>
              </a:ext>
            </a:extLst>
          </p:cNvPr>
          <p:cNvSpPr txBox="1"/>
          <p:nvPr/>
        </p:nvSpPr>
        <p:spPr>
          <a:xfrm>
            <a:off x="1250831" y="2481914"/>
            <a:ext cx="9960429" cy="2062103"/>
          </a:xfrm>
          <a:prstGeom prst="rect">
            <a:avLst/>
          </a:prstGeom>
          <a:noFill/>
          <a:ln w="38100">
            <a:solidFill>
              <a:srgbClr val="C00000"/>
            </a:solidFill>
          </a:ln>
        </p:spPr>
        <p:txBody>
          <a:bodyPr wrap="square">
            <a:spAutoFit/>
          </a:bodyPr>
          <a:lstStyle/>
          <a:p>
            <a:pPr algn="ctr"/>
            <a:r>
              <a:rPr lang="en-US" sz="2000" b="1" i="0" dirty="0">
                <a:solidFill>
                  <a:srgbClr val="000000"/>
                </a:solidFill>
                <a:effectLst/>
                <a:latin typeface="Montserrat" panose="00000500000000000000" pitchFamily="2" charset="0"/>
              </a:rPr>
              <a:t>“It’s been a year of asking ourselves difficult questions, of wondering how we continue to fight for justice in a world that often feels so broken. But it is in these moments of despair that our collective hope and resilience are most important.”</a:t>
            </a:r>
            <a:r>
              <a:rPr lang="en-US" sz="2000" b="1" i="0" dirty="0">
                <a:solidFill>
                  <a:srgbClr val="881798"/>
                </a:solidFill>
                <a:effectLst/>
                <a:latin typeface="Montserrat" panose="00000500000000000000" pitchFamily="2" charset="0"/>
              </a:rPr>
              <a:t> </a:t>
            </a:r>
          </a:p>
          <a:p>
            <a:pPr algn="ctr"/>
            <a:endParaRPr lang="en-US" sz="2000" b="1" dirty="0">
              <a:latin typeface="Montserrat" pitchFamily="2" charset="0"/>
            </a:endParaRPr>
          </a:p>
          <a:p>
            <a:pPr algn="ctr"/>
            <a:r>
              <a:rPr lang="en-US" sz="2800" b="1" dirty="0">
                <a:latin typeface="Montserrat" pitchFamily="2" charset="0"/>
              </a:rPr>
              <a:t>CAFOD’s partner in Israel</a:t>
            </a:r>
          </a:p>
        </p:txBody>
      </p:sp>
      <p:pic>
        <p:nvPicPr>
          <p:cNvPr id="4" name="Picture 3" descr="A red and black logo&#10;&#10;Description automatically generated">
            <a:extLst>
              <a:ext uri="{FF2B5EF4-FFF2-40B4-BE49-F238E27FC236}">
                <a16:creationId xmlns:a16="http://schemas.microsoft.com/office/drawing/2014/main" id="{DC6E66A1-8BB6-4F71-1528-AC228583A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sp>
        <p:nvSpPr>
          <p:cNvPr id="6" name="TextBox 5">
            <a:extLst>
              <a:ext uri="{FF2B5EF4-FFF2-40B4-BE49-F238E27FC236}">
                <a16:creationId xmlns:a16="http://schemas.microsoft.com/office/drawing/2014/main" id="{7FB49934-3DFB-41B5-8D5D-CDA27288CDBD}"/>
              </a:ext>
            </a:extLst>
          </p:cNvPr>
          <p:cNvSpPr txBox="1"/>
          <p:nvPr/>
        </p:nvSpPr>
        <p:spPr>
          <a:xfrm>
            <a:off x="2901711" y="6066395"/>
            <a:ext cx="9029031" cy="584775"/>
          </a:xfrm>
          <a:prstGeom prst="rect">
            <a:avLst/>
          </a:prstGeom>
          <a:noFill/>
        </p:spPr>
        <p:txBody>
          <a:bodyPr wrap="square">
            <a:spAutoFit/>
          </a:bodyPr>
          <a:lstStyle/>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p:txBody>
      </p:sp>
    </p:spTree>
    <p:extLst>
      <p:ext uri="{BB962C8B-B14F-4D97-AF65-F5344CB8AC3E}">
        <p14:creationId xmlns:p14="http://schemas.microsoft.com/office/powerpoint/2010/main" val="91959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white text on a black background&#10;&#10;Description automatically generated">
            <a:extLst>
              <a:ext uri="{FF2B5EF4-FFF2-40B4-BE49-F238E27FC236}">
                <a16:creationId xmlns:a16="http://schemas.microsoft.com/office/drawing/2014/main" id="{7B79D9F4-1D68-50BE-01DC-F5DED9077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13" name="Group 12">
            <a:extLst>
              <a:ext uri="{FF2B5EF4-FFF2-40B4-BE49-F238E27FC236}">
                <a16:creationId xmlns:a16="http://schemas.microsoft.com/office/drawing/2014/main" id="{591668B9-E52D-DFC7-B137-CB2441A50DE0}"/>
              </a:ext>
            </a:extLst>
          </p:cNvPr>
          <p:cNvGrpSpPr/>
          <p:nvPr/>
        </p:nvGrpSpPr>
        <p:grpSpPr>
          <a:xfrm>
            <a:off x="-206827" y="5688449"/>
            <a:ext cx="12398827" cy="1215969"/>
            <a:chOff x="-206827" y="5688449"/>
            <a:chExt cx="12398827" cy="1215969"/>
          </a:xfrm>
        </p:grpSpPr>
        <p:sp>
          <p:nvSpPr>
            <p:cNvPr id="14" name="TextBox 13">
              <a:extLst>
                <a:ext uri="{FF2B5EF4-FFF2-40B4-BE49-F238E27FC236}">
                  <a16:creationId xmlns:a16="http://schemas.microsoft.com/office/drawing/2014/main" id="{FE7AA92E-1747-E823-9E47-EEC4CD2E1099}"/>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15" name="Content Placeholder 8" descr="A white text on a black background&#10;&#10;Description automatically generated">
              <a:extLst>
                <a:ext uri="{FF2B5EF4-FFF2-40B4-BE49-F238E27FC236}">
                  <a16:creationId xmlns:a16="http://schemas.microsoft.com/office/drawing/2014/main" id="{21DDC4F6-5425-CD38-E873-D9734985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2" name="Content Placeholder 3">
            <a:extLst>
              <a:ext uri="{FF2B5EF4-FFF2-40B4-BE49-F238E27FC236}">
                <a16:creationId xmlns:a16="http://schemas.microsoft.com/office/drawing/2014/main" id="{2345833C-8B25-0DFB-078F-28FF8E9C29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818173">
            <a:off x="-112715" y="-292789"/>
            <a:ext cx="3999650" cy="2829751"/>
          </a:xfrm>
          <a:prstGeom prst="rect">
            <a:avLst/>
          </a:prstGeom>
        </p:spPr>
      </p:pic>
      <p:sp>
        <p:nvSpPr>
          <p:cNvPr id="3" name="TextBox 2">
            <a:extLst>
              <a:ext uri="{FF2B5EF4-FFF2-40B4-BE49-F238E27FC236}">
                <a16:creationId xmlns:a16="http://schemas.microsoft.com/office/drawing/2014/main" id="{6AE9366C-D9F7-8CAD-4EB0-733F8F547C04}"/>
              </a:ext>
            </a:extLst>
          </p:cNvPr>
          <p:cNvSpPr txBox="1"/>
          <p:nvPr/>
        </p:nvSpPr>
        <p:spPr>
          <a:xfrm>
            <a:off x="3124199" y="521921"/>
            <a:ext cx="7870371" cy="646331"/>
          </a:xfrm>
          <a:prstGeom prst="rect">
            <a:avLst/>
          </a:prstGeom>
          <a:noFill/>
        </p:spPr>
        <p:txBody>
          <a:bodyPr wrap="square" rtlCol="0">
            <a:spAutoFit/>
          </a:bodyPr>
          <a:lstStyle/>
          <a:p>
            <a:pPr algn="ctr"/>
            <a:r>
              <a:rPr lang="en-GB" sz="3600" b="1" dirty="0">
                <a:solidFill>
                  <a:srgbClr val="D11208"/>
                </a:solidFill>
                <a:latin typeface="Montserrat" pitchFamily="2" charset="0"/>
              </a:rPr>
              <a:t>What can we do to help?</a:t>
            </a:r>
            <a:endParaRPr lang="en-US" sz="3600" b="1" dirty="0">
              <a:solidFill>
                <a:srgbClr val="D11208"/>
              </a:solidFill>
              <a:latin typeface="Montserrat" pitchFamily="2" charset="0"/>
            </a:endParaRPr>
          </a:p>
        </p:txBody>
      </p:sp>
      <p:sp>
        <p:nvSpPr>
          <p:cNvPr id="6" name="TextBox 5">
            <a:extLst>
              <a:ext uri="{FF2B5EF4-FFF2-40B4-BE49-F238E27FC236}">
                <a16:creationId xmlns:a16="http://schemas.microsoft.com/office/drawing/2014/main" id="{F03AA233-996B-F1AC-07AC-E0F86D1555CE}"/>
              </a:ext>
            </a:extLst>
          </p:cNvPr>
          <p:cNvSpPr txBox="1"/>
          <p:nvPr/>
        </p:nvSpPr>
        <p:spPr>
          <a:xfrm>
            <a:off x="261258" y="2489231"/>
            <a:ext cx="11669484" cy="2062103"/>
          </a:xfrm>
          <a:prstGeom prst="rect">
            <a:avLst/>
          </a:prstGeom>
          <a:noFill/>
        </p:spPr>
        <p:txBody>
          <a:bodyPr wrap="square" rtlCol="0">
            <a:spAutoFit/>
          </a:bodyPr>
          <a:lstStyle/>
          <a:p>
            <a:pPr algn="ctr"/>
            <a:r>
              <a:rPr lang="en-GB" sz="3200" dirty="0">
                <a:latin typeface="Montserrat" pitchFamily="2" charset="0"/>
              </a:rPr>
              <a:t> </a:t>
            </a:r>
            <a:r>
              <a:rPr lang="en-GB" sz="3200" b="1" dirty="0">
                <a:solidFill>
                  <a:srgbClr val="D11208"/>
                </a:solidFill>
                <a:latin typeface="Montserrat" pitchFamily="2" charset="0"/>
              </a:rPr>
              <a:t>PRAY </a:t>
            </a:r>
            <a:r>
              <a:rPr lang="en-GB" sz="3200" dirty="0">
                <a:latin typeface="Montserrat" pitchFamily="2" charset="0"/>
              </a:rPr>
              <a:t>– pray for our brothers and sisters in the Middle East and the members of the DEC </a:t>
            </a:r>
          </a:p>
          <a:p>
            <a:pPr algn="ctr"/>
            <a:endParaRPr lang="en-GB" sz="3200" dirty="0">
              <a:latin typeface="Montserrat" pitchFamily="2" charset="0"/>
            </a:endParaRPr>
          </a:p>
          <a:p>
            <a:pPr algn="ctr"/>
            <a:r>
              <a:rPr lang="en-GB" sz="3200" b="1" dirty="0">
                <a:solidFill>
                  <a:srgbClr val="D11208"/>
                </a:solidFill>
                <a:latin typeface="Montserrat" pitchFamily="2" charset="0"/>
              </a:rPr>
              <a:t>GIVE</a:t>
            </a:r>
            <a:r>
              <a:rPr lang="en-GB" sz="3200" b="1" dirty="0">
                <a:latin typeface="Montserrat" pitchFamily="2" charset="0"/>
              </a:rPr>
              <a:t> –</a:t>
            </a:r>
            <a:r>
              <a:rPr lang="en-GB" sz="3200" b="1" dirty="0">
                <a:solidFill>
                  <a:srgbClr val="D57AFA"/>
                </a:solidFill>
                <a:latin typeface="Montserrat" pitchFamily="2" charset="0"/>
              </a:rPr>
              <a:t> </a:t>
            </a:r>
            <a:r>
              <a:rPr lang="en-GB" sz="3200" b="1" dirty="0">
                <a:latin typeface="Montserrat" pitchFamily="2" charset="0"/>
                <a:hlinkClick r:id="rId5"/>
              </a:rPr>
              <a:t>fundraise</a:t>
            </a:r>
            <a:r>
              <a:rPr lang="en-GB" sz="3200" b="1" dirty="0">
                <a:latin typeface="Montserrat" pitchFamily="2" charset="0"/>
              </a:rPr>
              <a:t> for the appeal</a:t>
            </a:r>
          </a:p>
        </p:txBody>
      </p:sp>
      <p:grpSp>
        <p:nvGrpSpPr>
          <p:cNvPr id="4" name="Group 3">
            <a:extLst>
              <a:ext uri="{FF2B5EF4-FFF2-40B4-BE49-F238E27FC236}">
                <a16:creationId xmlns:a16="http://schemas.microsoft.com/office/drawing/2014/main" id="{6AE3B970-45DC-7E46-D195-2EF232A03828}"/>
              </a:ext>
            </a:extLst>
          </p:cNvPr>
          <p:cNvGrpSpPr/>
          <p:nvPr/>
        </p:nvGrpSpPr>
        <p:grpSpPr>
          <a:xfrm>
            <a:off x="-206827" y="5688449"/>
            <a:ext cx="12398827" cy="1215969"/>
            <a:chOff x="-206827" y="5688449"/>
            <a:chExt cx="12398827" cy="1215969"/>
          </a:xfrm>
        </p:grpSpPr>
        <p:sp>
          <p:nvSpPr>
            <p:cNvPr id="5" name="TextBox 4">
              <a:extLst>
                <a:ext uri="{FF2B5EF4-FFF2-40B4-BE49-F238E27FC236}">
                  <a16:creationId xmlns:a16="http://schemas.microsoft.com/office/drawing/2014/main" id="{9D4BA427-2861-AB52-EB1B-798F87F5D596}"/>
                </a:ext>
              </a:extLst>
            </p:cNvPr>
            <p:cNvSpPr txBox="1"/>
            <p:nvPr/>
          </p:nvSpPr>
          <p:spPr>
            <a:xfrm>
              <a:off x="0" y="5688449"/>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7" name="Content Placeholder 8" descr="A white text on a black background&#10;&#10;Description automatically generated">
              <a:extLst>
                <a:ext uri="{FF2B5EF4-FFF2-40B4-BE49-F238E27FC236}">
                  <a16:creationId xmlns:a16="http://schemas.microsoft.com/office/drawing/2014/main" id="{4B7AC688-C01F-E7FF-D41E-A9EC2A9CC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9" name="Picture 8" descr="A red and black logo&#10;&#10;Description automatically generated">
            <a:extLst>
              <a:ext uri="{FF2B5EF4-FFF2-40B4-BE49-F238E27FC236}">
                <a16:creationId xmlns:a16="http://schemas.microsoft.com/office/drawing/2014/main" id="{56D46D07-BB8A-6727-459E-DAF61F56F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spTree>
    <p:extLst>
      <p:ext uri="{BB962C8B-B14F-4D97-AF65-F5344CB8AC3E}">
        <p14:creationId xmlns:p14="http://schemas.microsoft.com/office/powerpoint/2010/main" val="190633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white text on a black background&#10;&#10;Description automatically generated">
            <a:extLst>
              <a:ext uri="{FF2B5EF4-FFF2-40B4-BE49-F238E27FC236}">
                <a16:creationId xmlns:a16="http://schemas.microsoft.com/office/drawing/2014/main" id="{7B79D9F4-1D68-50BE-01DC-F5DED9077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13" name="Group 12">
            <a:extLst>
              <a:ext uri="{FF2B5EF4-FFF2-40B4-BE49-F238E27FC236}">
                <a16:creationId xmlns:a16="http://schemas.microsoft.com/office/drawing/2014/main" id="{591668B9-E52D-DFC7-B137-CB2441A50DE0}"/>
              </a:ext>
            </a:extLst>
          </p:cNvPr>
          <p:cNvGrpSpPr/>
          <p:nvPr/>
        </p:nvGrpSpPr>
        <p:grpSpPr>
          <a:xfrm>
            <a:off x="-206827" y="5688449"/>
            <a:ext cx="12398827" cy="1215969"/>
            <a:chOff x="-206827" y="5688449"/>
            <a:chExt cx="12398827" cy="1215969"/>
          </a:xfrm>
        </p:grpSpPr>
        <p:sp>
          <p:nvSpPr>
            <p:cNvPr id="14" name="TextBox 13">
              <a:extLst>
                <a:ext uri="{FF2B5EF4-FFF2-40B4-BE49-F238E27FC236}">
                  <a16:creationId xmlns:a16="http://schemas.microsoft.com/office/drawing/2014/main" id="{FE7AA92E-1747-E823-9E47-EEC4CD2E1099}"/>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15" name="Content Placeholder 8" descr="A white text on a black background&#10;&#10;Description automatically generated">
              <a:extLst>
                <a:ext uri="{FF2B5EF4-FFF2-40B4-BE49-F238E27FC236}">
                  <a16:creationId xmlns:a16="http://schemas.microsoft.com/office/drawing/2014/main" id="{21DDC4F6-5425-CD38-E873-D9734985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2" name="Content Placeholder 3">
            <a:extLst>
              <a:ext uri="{FF2B5EF4-FFF2-40B4-BE49-F238E27FC236}">
                <a16:creationId xmlns:a16="http://schemas.microsoft.com/office/drawing/2014/main" id="{2345833C-8B25-0DFB-078F-28FF8E9C29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818173">
            <a:off x="-112715" y="-292789"/>
            <a:ext cx="3999650" cy="2829751"/>
          </a:xfrm>
          <a:prstGeom prst="rect">
            <a:avLst/>
          </a:prstGeom>
        </p:spPr>
      </p:pic>
      <p:sp>
        <p:nvSpPr>
          <p:cNvPr id="3" name="TextBox 2">
            <a:extLst>
              <a:ext uri="{FF2B5EF4-FFF2-40B4-BE49-F238E27FC236}">
                <a16:creationId xmlns:a16="http://schemas.microsoft.com/office/drawing/2014/main" id="{6AE9366C-D9F7-8CAD-4EB0-733F8F547C04}"/>
              </a:ext>
            </a:extLst>
          </p:cNvPr>
          <p:cNvSpPr txBox="1"/>
          <p:nvPr/>
        </p:nvSpPr>
        <p:spPr>
          <a:xfrm>
            <a:off x="3124199" y="521921"/>
            <a:ext cx="7870371" cy="646331"/>
          </a:xfrm>
          <a:prstGeom prst="rect">
            <a:avLst/>
          </a:prstGeom>
          <a:noFill/>
        </p:spPr>
        <p:txBody>
          <a:bodyPr wrap="square" rtlCol="0">
            <a:spAutoFit/>
          </a:bodyPr>
          <a:lstStyle/>
          <a:p>
            <a:pPr algn="ctr"/>
            <a:r>
              <a:rPr lang="en-GB" sz="3600" b="1">
                <a:solidFill>
                  <a:srgbClr val="D11208"/>
                </a:solidFill>
                <a:latin typeface="Montserrat" pitchFamily="2" charset="0"/>
              </a:rPr>
              <a:t>What can we do to help?</a:t>
            </a:r>
            <a:endParaRPr lang="en-US" sz="3600" b="1">
              <a:solidFill>
                <a:srgbClr val="D11208"/>
              </a:solidFill>
              <a:latin typeface="Montserrat" pitchFamily="2" charset="0"/>
            </a:endParaRPr>
          </a:p>
        </p:txBody>
      </p:sp>
      <p:sp>
        <p:nvSpPr>
          <p:cNvPr id="6" name="TextBox 5">
            <a:extLst>
              <a:ext uri="{FF2B5EF4-FFF2-40B4-BE49-F238E27FC236}">
                <a16:creationId xmlns:a16="http://schemas.microsoft.com/office/drawing/2014/main" id="{F03AA233-996B-F1AC-07AC-E0F86D1555CE}"/>
              </a:ext>
            </a:extLst>
          </p:cNvPr>
          <p:cNvSpPr txBox="1"/>
          <p:nvPr/>
        </p:nvSpPr>
        <p:spPr>
          <a:xfrm>
            <a:off x="2046513" y="2348822"/>
            <a:ext cx="10091057" cy="3293209"/>
          </a:xfrm>
          <a:prstGeom prst="rect">
            <a:avLst/>
          </a:prstGeom>
          <a:noFill/>
        </p:spPr>
        <p:txBody>
          <a:bodyPr wrap="square" rtlCol="0">
            <a:spAutoFit/>
          </a:bodyPr>
          <a:lstStyle/>
          <a:p>
            <a:pPr algn="ctr"/>
            <a:r>
              <a:rPr lang="en-US" sz="4400" b="1" i="0" dirty="0">
                <a:solidFill>
                  <a:srgbClr val="D11208"/>
                </a:solidFill>
                <a:effectLst/>
                <a:latin typeface="Montserrat" panose="00000500000000000000" pitchFamily="2" charset="0"/>
              </a:rPr>
              <a:t>£10 </a:t>
            </a:r>
            <a:r>
              <a:rPr lang="en-US" sz="4400" b="0" i="0" dirty="0">
                <a:solidFill>
                  <a:srgbClr val="242424"/>
                </a:solidFill>
                <a:effectLst/>
                <a:latin typeface="Montserrat" panose="00000500000000000000" pitchFamily="2" charset="0"/>
              </a:rPr>
              <a:t>gives displaced families emergency water</a:t>
            </a:r>
          </a:p>
          <a:p>
            <a:pPr algn="ctr"/>
            <a:r>
              <a:rPr lang="en-US" sz="4400" b="1" i="0" dirty="0">
                <a:solidFill>
                  <a:srgbClr val="D11208"/>
                </a:solidFill>
                <a:effectLst/>
                <a:latin typeface="Montserrat" panose="00000500000000000000" pitchFamily="2" charset="0"/>
              </a:rPr>
              <a:t>£120 </a:t>
            </a:r>
            <a:r>
              <a:rPr lang="en-US" sz="4400" b="0" i="0" dirty="0">
                <a:solidFill>
                  <a:srgbClr val="242424"/>
                </a:solidFill>
                <a:effectLst/>
                <a:latin typeface="Montserrat" panose="00000500000000000000" pitchFamily="2" charset="0"/>
              </a:rPr>
              <a:t>gets emergency shelter to three households</a:t>
            </a:r>
          </a:p>
          <a:p>
            <a:pPr algn="ctr"/>
            <a:endParaRPr lang="en-GB" sz="3200" dirty="0">
              <a:latin typeface="Montserrat" pitchFamily="2" charset="0"/>
            </a:endParaRPr>
          </a:p>
        </p:txBody>
      </p:sp>
      <p:grpSp>
        <p:nvGrpSpPr>
          <p:cNvPr id="4" name="Group 3">
            <a:extLst>
              <a:ext uri="{FF2B5EF4-FFF2-40B4-BE49-F238E27FC236}">
                <a16:creationId xmlns:a16="http://schemas.microsoft.com/office/drawing/2014/main" id="{6AE3B970-45DC-7E46-D195-2EF232A03828}"/>
              </a:ext>
            </a:extLst>
          </p:cNvPr>
          <p:cNvGrpSpPr/>
          <p:nvPr/>
        </p:nvGrpSpPr>
        <p:grpSpPr>
          <a:xfrm>
            <a:off x="-206827" y="5675446"/>
            <a:ext cx="12398827" cy="1228972"/>
            <a:chOff x="-206827" y="5675446"/>
            <a:chExt cx="12398827" cy="1228972"/>
          </a:xfrm>
        </p:grpSpPr>
        <p:sp>
          <p:nvSpPr>
            <p:cNvPr id="5" name="TextBox 4">
              <a:extLst>
                <a:ext uri="{FF2B5EF4-FFF2-40B4-BE49-F238E27FC236}">
                  <a16:creationId xmlns:a16="http://schemas.microsoft.com/office/drawing/2014/main" id="{9D4BA427-2861-AB52-EB1B-798F87F5D596}"/>
                </a:ext>
              </a:extLst>
            </p:cNvPr>
            <p:cNvSpPr txBox="1"/>
            <p:nvPr/>
          </p:nvSpPr>
          <p:spPr>
            <a:xfrm>
              <a:off x="0" y="5675446"/>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7" name="Content Placeholder 8" descr="A white text on a black background&#10;&#10;Description automatically generated">
              <a:extLst>
                <a:ext uri="{FF2B5EF4-FFF2-40B4-BE49-F238E27FC236}">
                  <a16:creationId xmlns:a16="http://schemas.microsoft.com/office/drawing/2014/main" id="{4B7AC688-C01F-E7FF-D41E-A9EC2A9CC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9" name="Picture 8" descr="A red and black logo&#10;&#10;Description automatically generated">
            <a:extLst>
              <a:ext uri="{FF2B5EF4-FFF2-40B4-BE49-F238E27FC236}">
                <a16:creationId xmlns:a16="http://schemas.microsoft.com/office/drawing/2014/main" id="{56D46D07-BB8A-6727-459E-DAF61F56F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pic>
        <p:nvPicPr>
          <p:cNvPr id="16" name="Graphic 15" descr="Leaky Tap outline">
            <a:extLst>
              <a:ext uri="{FF2B5EF4-FFF2-40B4-BE49-F238E27FC236}">
                <a16:creationId xmlns:a16="http://schemas.microsoft.com/office/drawing/2014/main" id="{1BBC95BC-6C5A-DB01-545A-79521D9FC6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450" y="2239109"/>
            <a:ext cx="1424638" cy="1424638"/>
          </a:xfrm>
          <a:prstGeom prst="rect">
            <a:avLst/>
          </a:prstGeom>
        </p:spPr>
      </p:pic>
      <p:pic>
        <p:nvPicPr>
          <p:cNvPr id="18" name="Graphic 17" descr="Home with solid fill">
            <a:extLst>
              <a:ext uri="{FF2B5EF4-FFF2-40B4-BE49-F238E27FC236}">
                <a16:creationId xmlns:a16="http://schemas.microsoft.com/office/drawing/2014/main" id="{8BCA7E4D-0CBA-3D25-083D-C7B77BA3D9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9968" y="3544313"/>
            <a:ext cx="1414119" cy="1414119"/>
          </a:xfrm>
          <a:prstGeom prst="rect">
            <a:avLst/>
          </a:prstGeom>
        </p:spPr>
      </p:pic>
    </p:spTree>
    <p:extLst>
      <p:ext uri="{BB962C8B-B14F-4D97-AF65-F5344CB8AC3E}">
        <p14:creationId xmlns:p14="http://schemas.microsoft.com/office/powerpoint/2010/main" val="369440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white text on a black background&#10;&#10;Description automatically generated">
            <a:extLst>
              <a:ext uri="{FF2B5EF4-FFF2-40B4-BE49-F238E27FC236}">
                <a16:creationId xmlns:a16="http://schemas.microsoft.com/office/drawing/2014/main" id="{7B79D9F4-1D68-50BE-01DC-F5DED9077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13" name="Group 12">
            <a:extLst>
              <a:ext uri="{FF2B5EF4-FFF2-40B4-BE49-F238E27FC236}">
                <a16:creationId xmlns:a16="http://schemas.microsoft.com/office/drawing/2014/main" id="{591668B9-E52D-DFC7-B137-CB2441A50DE0}"/>
              </a:ext>
            </a:extLst>
          </p:cNvPr>
          <p:cNvGrpSpPr/>
          <p:nvPr/>
        </p:nvGrpSpPr>
        <p:grpSpPr>
          <a:xfrm>
            <a:off x="-206827" y="5688449"/>
            <a:ext cx="12398827" cy="1215969"/>
            <a:chOff x="-206827" y="5688449"/>
            <a:chExt cx="12398827" cy="1215969"/>
          </a:xfrm>
        </p:grpSpPr>
        <p:sp>
          <p:nvSpPr>
            <p:cNvPr id="14" name="TextBox 13">
              <a:extLst>
                <a:ext uri="{FF2B5EF4-FFF2-40B4-BE49-F238E27FC236}">
                  <a16:creationId xmlns:a16="http://schemas.microsoft.com/office/drawing/2014/main" id="{FE7AA92E-1747-E823-9E47-EEC4CD2E1099}"/>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15" name="Content Placeholder 8" descr="A white text on a black background&#10;&#10;Description automatically generated">
              <a:extLst>
                <a:ext uri="{FF2B5EF4-FFF2-40B4-BE49-F238E27FC236}">
                  <a16:creationId xmlns:a16="http://schemas.microsoft.com/office/drawing/2014/main" id="{21DDC4F6-5425-CD38-E873-D9734985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sp>
        <p:nvSpPr>
          <p:cNvPr id="3" name="TextBox 2">
            <a:extLst>
              <a:ext uri="{FF2B5EF4-FFF2-40B4-BE49-F238E27FC236}">
                <a16:creationId xmlns:a16="http://schemas.microsoft.com/office/drawing/2014/main" id="{6AE9366C-D9F7-8CAD-4EB0-733F8F547C04}"/>
              </a:ext>
            </a:extLst>
          </p:cNvPr>
          <p:cNvSpPr txBox="1"/>
          <p:nvPr/>
        </p:nvSpPr>
        <p:spPr>
          <a:xfrm>
            <a:off x="0" y="288205"/>
            <a:ext cx="7870371" cy="769441"/>
          </a:xfrm>
          <a:prstGeom prst="rect">
            <a:avLst/>
          </a:prstGeom>
          <a:noFill/>
        </p:spPr>
        <p:txBody>
          <a:bodyPr wrap="square" rtlCol="0">
            <a:spAutoFit/>
          </a:bodyPr>
          <a:lstStyle/>
          <a:p>
            <a:pPr algn="ctr"/>
            <a:r>
              <a:rPr lang="en-GB" sz="4400" b="1" dirty="0">
                <a:solidFill>
                  <a:srgbClr val="FF0000"/>
                </a:solidFill>
                <a:latin typeface="Montserrat" pitchFamily="2" charset="0"/>
              </a:rPr>
              <a:t>Let’s pray</a:t>
            </a:r>
            <a:endParaRPr lang="en-US" sz="4400" b="1" dirty="0">
              <a:solidFill>
                <a:srgbClr val="FF0000"/>
              </a:solidFill>
              <a:latin typeface="Montserrat" pitchFamily="2" charset="0"/>
            </a:endParaRPr>
          </a:p>
        </p:txBody>
      </p:sp>
      <p:sp>
        <p:nvSpPr>
          <p:cNvPr id="6" name="TextBox 5">
            <a:extLst>
              <a:ext uri="{FF2B5EF4-FFF2-40B4-BE49-F238E27FC236}">
                <a16:creationId xmlns:a16="http://schemas.microsoft.com/office/drawing/2014/main" id="{F03AA233-996B-F1AC-07AC-E0F86D1555CE}"/>
              </a:ext>
            </a:extLst>
          </p:cNvPr>
          <p:cNvSpPr txBox="1"/>
          <p:nvPr/>
        </p:nvSpPr>
        <p:spPr>
          <a:xfrm>
            <a:off x="548333" y="1332403"/>
            <a:ext cx="3216731" cy="3524042"/>
          </a:xfrm>
          <a:prstGeom prst="rect">
            <a:avLst/>
          </a:prstGeom>
          <a:noFill/>
        </p:spPr>
        <p:txBody>
          <a:bodyPr wrap="square" rtlCol="0">
            <a:spAutoFit/>
          </a:bodyPr>
          <a:lstStyle/>
          <a:p>
            <a:pPr algn="l"/>
            <a:r>
              <a:rPr lang="en-US" sz="1600" b="0" i="0" dirty="0">
                <a:solidFill>
                  <a:srgbClr val="212544"/>
                </a:solidFill>
                <a:effectLst/>
                <a:latin typeface="Montserrat" panose="00000500000000000000" pitchFamily="2" charset="0"/>
              </a:rPr>
              <a:t>God of peace, bearer of hope,  </a:t>
            </a:r>
            <a:br>
              <a:rPr lang="en-US" sz="1600" b="0" i="0" dirty="0">
                <a:solidFill>
                  <a:srgbClr val="212544"/>
                </a:solidFill>
                <a:effectLst/>
                <a:latin typeface="Montserrat" panose="00000500000000000000" pitchFamily="2" charset="0"/>
              </a:rPr>
            </a:br>
            <a:r>
              <a:rPr lang="en-US" sz="1600" b="0" i="0" dirty="0">
                <a:solidFill>
                  <a:srgbClr val="212544"/>
                </a:solidFill>
                <a:effectLst/>
                <a:latin typeface="Montserrat" panose="00000500000000000000" pitchFamily="2" charset="0"/>
              </a:rPr>
              <a:t>we seek your help  </a:t>
            </a:r>
            <a:br>
              <a:rPr lang="en-US" sz="1600" b="0" i="0" dirty="0">
                <a:solidFill>
                  <a:srgbClr val="212544"/>
                </a:solidFill>
                <a:effectLst/>
                <a:latin typeface="Montserrat" panose="00000500000000000000" pitchFamily="2" charset="0"/>
              </a:rPr>
            </a:br>
            <a:r>
              <a:rPr lang="en-US" sz="1600" b="0" i="0" dirty="0">
                <a:solidFill>
                  <a:srgbClr val="212544"/>
                </a:solidFill>
                <a:effectLst/>
                <a:latin typeface="Montserrat" panose="00000500000000000000" pitchFamily="2" charset="0"/>
              </a:rPr>
              <a:t>for the peoples of the Middle East. </a:t>
            </a:r>
            <a:br>
              <a:rPr lang="en-US" sz="1600" b="0" i="0" dirty="0">
                <a:solidFill>
                  <a:srgbClr val="212544"/>
                </a:solidFill>
                <a:effectLst/>
                <a:latin typeface="Montserrat" panose="00000500000000000000" pitchFamily="2" charset="0"/>
              </a:rPr>
            </a:br>
            <a:endParaRPr lang="en-US" sz="1600" b="0" i="0" dirty="0">
              <a:solidFill>
                <a:srgbClr val="212544"/>
              </a:solidFill>
              <a:effectLst/>
              <a:latin typeface="Montserrat" panose="00000500000000000000" pitchFamily="2" charset="0"/>
            </a:endParaRPr>
          </a:p>
          <a:p>
            <a:pPr algn="l"/>
            <a:r>
              <a:rPr lang="en-US" sz="1600" b="0" i="0" dirty="0">
                <a:solidFill>
                  <a:srgbClr val="212544"/>
                </a:solidFill>
                <a:effectLst/>
                <a:latin typeface="Montserrat" panose="00000500000000000000" pitchFamily="2" charset="0"/>
              </a:rPr>
              <a:t>Quiet the </a:t>
            </a:r>
            <a:r>
              <a:rPr lang="en-US" sz="1600" b="0" i="0" dirty="0" err="1">
                <a:solidFill>
                  <a:srgbClr val="212544"/>
                </a:solidFill>
                <a:effectLst/>
                <a:latin typeface="Montserrat" panose="00000500000000000000" pitchFamily="2" charset="0"/>
              </a:rPr>
              <a:t>clamour</a:t>
            </a:r>
            <a:r>
              <a:rPr lang="en-US" sz="1600" b="0" i="0" dirty="0">
                <a:solidFill>
                  <a:srgbClr val="212544"/>
                </a:solidFill>
                <a:effectLst/>
                <a:latin typeface="Montserrat" panose="00000500000000000000" pitchFamily="2" charset="0"/>
              </a:rPr>
              <a:t> of war  </a:t>
            </a:r>
            <a:br>
              <a:rPr lang="en-US" sz="1600" b="0" i="0" dirty="0">
                <a:solidFill>
                  <a:srgbClr val="212544"/>
                </a:solidFill>
                <a:effectLst/>
                <a:latin typeface="Montserrat" panose="00000500000000000000" pitchFamily="2" charset="0"/>
              </a:rPr>
            </a:br>
            <a:r>
              <a:rPr lang="en-US" sz="1600" b="0" i="0" dirty="0">
                <a:solidFill>
                  <a:srgbClr val="212544"/>
                </a:solidFill>
                <a:effectLst/>
                <a:latin typeface="Montserrat" panose="00000500000000000000" pitchFamily="2" charset="0"/>
              </a:rPr>
              <a:t>and guide us towards peace. </a:t>
            </a:r>
            <a:br>
              <a:rPr lang="en-US" sz="1600" b="0" i="0" dirty="0">
                <a:solidFill>
                  <a:srgbClr val="212544"/>
                </a:solidFill>
                <a:effectLst/>
                <a:latin typeface="Montserrat" panose="00000500000000000000" pitchFamily="2" charset="0"/>
              </a:rPr>
            </a:br>
            <a:endParaRPr lang="en-US" sz="1600" b="0" i="0" dirty="0">
              <a:solidFill>
                <a:srgbClr val="212544"/>
              </a:solidFill>
              <a:effectLst/>
              <a:latin typeface="Montserrat" panose="00000500000000000000" pitchFamily="2" charset="0"/>
            </a:endParaRPr>
          </a:p>
          <a:p>
            <a:pPr algn="l"/>
            <a:r>
              <a:rPr lang="en-US" sz="1600" b="0" i="0" dirty="0">
                <a:solidFill>
                  <a:srgbClr val="212544"/>
                </a:solidFill>
                <a:effectLst/>
                <a:latin typeface="Montserrat" panose="00000500000000000000" pitchFamily="2" charset="0"/>
              </a:rPr>
              <a:t>Where there is hatred and division  </a:t>
            </a:r>
            <a:br>
              <a:rPr lang="en-US" sz="1600" b="0" i="0" dirty="0">
                <a:solidFill>
                  <a:srgbClr val="212544"/>
                </a:solidFill>
                <a:effectLst/>
                <a:latin typeface="Montserrat" panose="00000500000000000000" pitchFamily="2" charset="0"/>
              </a:rPr>
            </a:br>
            <a:r>
              <a:rPr lang="en-US" sz="1600" b="0" i="0" dirty="0">
                <a:solidFill>
                  <a:srgbClr val="212544"/>
                </a:solidFill>
                <a:effectLst/>
                <a:latin typeface="Montserrat" panose="00000500000000000000" pitchFamily="2" charset="0"/>
              </a:rPr>
              <a:t>sow seeds of calm and openness. </a:t>
            </a:r>
            <a:br>
              <a:rPr lang="en-US" sz="1500" b="0" i="0" dirty="0">
                <a:solidFill>
                  <a:srgbClr val="212544"/>
                </a:solidFill>
                <a:effectLst/>
                <a:latin typeface="__Montserrat_b1da2a"/>
              </a:rPr>
            </a:br>
            <a:endParaRPr lang="en-US" sz="1500" b="0" i="0" dirty="0">
              <a:solidFill>
                <a:srgbClr val="212544"/>
              </a:solidFill>
              <a:effectLst/>
              <a:latin typeface="__Montserrat_b1da2a"/>
            </a:endParaRPr>
          </a:p>
        </p:txBody>
      </p:sp>
      <p:grpSp>
        <p:nvGrpSpPr>
          <p:cNvPr id="2" name="Group 1">
            <a:extLst>
              <a:ext uri="{FF2B5EF4-FFF2-40B4-BE49-F238E27FC236}">
                <a16:creationId xmlns:a16="http://schemas.microsoft.com/office/drawing/2014/main" id="{20EB7C4A-C3B0-48C4-7B6E-673A580DA518}"/>
              </a:ext>
            </a:extLst>
          </p:cNvPr>
          <p:cNvGrpSpPr/>
          <p:nvPr/>
        </p:nvGrpSpPr>
        <p:grpSpPr>
          <a:xfrm>
            <a:off x="-206827" y="5767311"/>
            <a:ext cx="12398827" cy="1137107"/>
            <a:chOff x="-206827" y="5767311"/>
            <a:chExt cx="12398827" cy="1137107"/>
          </a:xfrm>
        </p:grpSpPr>
        <p:sp>
          <p:nvSpPr>
            <p:cNvPr id="4" name="TextBox 3">
              <a:extLst>
                <a:ext uri="{FF2B5EF4-FFF2-40B4-BE49-F238E27FC236}">
                  <a16:creationId xmlns:a16="http://schemas.microsoft.com/office/drawing/2014/main" id="{A6523083-6F70-1F8C-4159-1D9DB9373F92}"/>
                </a:ext>
              </a:extLst>
            </p:cNvPr>
            <p:cNvSpPr txBox="1"/>
            <p:nvPr/>
          </p:nvSpPr>
          <p:spPr>
            <a:xfrm>
              <a:off x="0" y="5811560"/>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5" name="Content Placeholder 8" descr="A white text on a black background&#10;&#10;Description automatically generated">
              <a:extLst>
                <a:ext uri="{FF2B5EF4-FFF2-40B4-BE49-F238E27FC236}">
                  <a16:creationId xmlns:a16="http://schemas.microsoft.com/office/drawing/2014/main" id="{05713938-CC9A-E64C-D013-A6AA4B292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9" name="Picture 8" descr="A candle with a flame&#10;&#10;Description automatically generated">
            <a:extLst>
              <a:ext uri="{FF2B5EF4-FFF2-40B4-BE49-F238E27FC236}">
                <a16:creationId xmlns:a16="http://schemas.microsoft.com/office/drawing/2014/main" id="{0B3CB127-1DE8-A100-B7A5-04A82ED44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2617" y="654716"/>
            <a:ext cx="3052053" cy="4572000"/>
          </a:xfrm>
          <a:prstGeom prst="rect">
            <a:avLst/>
          </a:prstGeom>
        </p:spPr>
      </p:pic>
      <p:sp>
        <p:nvSpPr>
          <p:cNvPr id="10" name="TextBox 9">
            <a:extLst>
              <a:ext uri="{FF2B5EF4-FFF2-40B4-BE49-F238E27FC236}">
                <a16:creationId xmlns:a16="http://schemas.microsoft.com/office/drawing/2014/main" id="{A1932721-3817-639D-D5A2-88E2CAB12E69}"/>
              </a:ext>
            </a:extLst>
          </p:cNvPr>
          <p:cNvSpPr txBox="1"/>
          <p:nvPr/>
        </p:nvSpPr>
        <p:spPr>
          <a:xfrm>
            <a:off x="4487127" y="1273393"/>
            <a:ext cx="3383244" cy="3539430"/>
          </a:xfrm>
          <a:prstGeom prst="rect">
            <a:avLst/>
          </a:prstGeom>
          <a:noFill/>
        </p:spPr>
        <p:txBody>
          <a:bodyPr wrap="square">
            <a:spAutoFit/>
          </a:bodyPr>
          <a:lstStyle/>
          <a:p>
            <a:pPr algn="l"/>
            <a:r>
              <a:rPr lang="en-US" sz="1600" b="0" i="0" dirty="0">
                <a:solidFill>
                  <a:srgbClr val="212544"/>
                </a:solidFill>
                <a:effectLst/>
                <a:latin typeface="Montserrat" panose="00000500000000000000" pitchFamily="2" charset="0"/>
              </a:rPr>
              <a:t>Where there is destruction  </a:t>
            </a:r>
            <a:br>
              <a:rPr lang="en-US" sz="1600" b="0" i="0" dirty="0">
                <a:solidFill>
                  <a:srgbClr val="212544"/>
                </a:solidFill>
                <a:effectLst/>
                <a:latin typeface="Montserrat" panose="00000500000000000000" pitchFamily="2" charset="0"/>
              </a:rPr>
            </a:br>
            <a:r>
              <a:rPr lang="en-US" sz="1600" b="0" i="0" dirty="0">
                <a:solidFill>
                  <a:srgbClr val="212544"/>
                </a:solidFill>
                <a:effectLst/>
                <a:latin typeface="Montserrat" panose="00000500000000000000" pitchFamily="2" charset="0"/>
              </a:rPr>
              <a:t>help us to rebuild. </a:t>
            </a:r>
            <a:br>
              <a:rPr lang="en-US" sz="1600" b="0" i="0" dirty="0">
                <a:solidFill>
                  <a:srgbClr val="212544"/>
                </a:solidFill>
                <a:effectLst/>
                <a:latin typeface="Montserrat" panose="00000500000000000000" pitchFamily="2" charset="0"/>
              </a:rPr>
            </a:br>
            <a:endParaRPr lang="en-US" sz="1600" b="0" i="0" dirty="0">
              <a:solidFill>
                <a:srgbClr val="212544"/>
              </a:solidFill>
              <a:effectLst/>
              <a:latin typeface="Montserrat" panose="00000500000000000000" pitchFamily="2" charset="0"/>
            </a:endParaRPr>
          </a:p>
          <a:p>
            <a:pPr algn="l"/>
            <a:r>
              <a:rPr lang="en-US" sz="1600" b="0" i="0" dirty="0">
                <a:solidFill>
                  <a:srgbClr val="212544"/>
                </a:solidFill>
                <a:effectLst/>
                <a:latin typeface="Montserrat" panose="00000500000000000000" pitchFamily="2" charset="0"/>
              </a:rPr>
              <a:t>Where children are crying  </a:t>
            </a:r>
            <a:br>
              <a:rPr lang="en-US" sz="1600" b="0" i="0" dirty="0">
                <a:solidFill>
                  <a:srgbClr val="212544"/>
                </a:solidFill>
                <a:effectLst/>
                <a:latin typeface="Montserrat" panose="00000500000000000000" pitchFamily="2" charset="0"/>
              </a:rPr>
            </a:br>
            <a:r>
              <a:rPr lang="en-US" sz="1600" b="0" i="0" dirty="0">
                <a:solidFill>
                  <a:srgbClr val="212544"/>
                </a:solidFill>
                <a:effectLst/>
                <a:latin typeface="Montserrat" panose="00000500000000000000" pitchFamily="2" charset="0"/>
              </a:rPr>
              <a:t>bring an end to tears. </a:t>
            </a:r>
            <a:br>
              <a:rPr lang="en-US" sz="1600" b="0" i="0" dirty="0">
                <a:solidFill>
                  <a:srgbClr val="212544"/>
                </a:solidFill>
                <a:effectLst/>
                <a:latin typeface="Montserrat" panose="00000500000000000000" pitchFamily="2" charset="0"/>
              </a:rPr>
            </a:br>
            <a:endParaRPr lang="en-US" sz="1600" b="0" i="0" dirty="0">
              <a:solidFill>
                <a:srgbClr val="212544"/>
              </a:solidFill>
              <a:effectLst/>
              <a:latin typeface="Montserrat" panose="00000500000000000000" pitchFamily="2" charset="0"/>
            </a:endParaRPr>
          </a:p>
          <a:p>
            <a:pPr algn="l"/>
            <a:r>
              <a:rPr lang="en-US" sz="1600" b="0" i="0" dirty="0">
                <a:solidFill>
                  <a:srgbClr val="212544"/>
                </a:solidFill>
                <a:effectLst/>
                <a:latin typeface="Montserrat" panose="00000500000000000000" pitchFamily="2" charset="0"/>
              </a:rPr>
              <a:t>Shelter your peoples and protect them  </a:t>
            </a:r>
            <a:br>
              <a:rPr lang="en-US" sz="1600" b="0" i="0" dirty="0">
                <a:solidFill>
                  <a:srgbClr val="212544"/>
                </a:solidFill>
                <a:effectLst/>
                <a:latin typeface="Montserrat" panose="00000500000000000000" pitchFamily="2" charset="0"/>
              </a:rPr>
            </a:br>
            <a:r>
              <a:rPr lang="en-US" sz="1600" b="0" i="0" dirty="0">
                <a:solidFill>
                  <a:srgbClr val="212544"/>
                </a:solidFill>
                <a:effectLst/>
                <a:latin typeface="Montserrat" panose="00000500000000000000" pitchFamily="2" charset="0"/>
              </a:rPr>
              <a:t>Guide them and keep them from harm. </a:t>
            </a:r>
            <a:br>
              <a:rPr lang="en-US" sz="1600" b="0" i="0" dirty="0">
                <a:solidFill>
                  <a:srgbClr val="212544"/>
                </a:solidFill>
                <a:effectLst/>
                <a:latin typeface="Montserrat" panose="00000500000000000000" pitchFamily="2" charset="0"/>
              </a:rPr>
            </a:br>
            <a:endParaRPr lang="en-US" sz="1600" b="0" i="0" dirty="0">
              <a:solidFill>
                <a:srgbClr val="212544"/>
              </a:solidFill>
              <a:effectLst/>
              <a:latin typeface="Montserrat" panose="00000500000000000000" pitchFamily="2" charset="0"/>
            </a:endParaRPr>
          </a:p>
          <a:p>
            <a:pPr algn="l"/>
            <a:r>
              <a:rPr lang="en-US" sz="1600" b="0" i="0" dirty="0">
                <a:solidFill>
                  <a:srgbClr val="212544"/>
                </a:solidFill>
                <a:effectLst/>
                <a:latin typeface="Montserrat" panose="00000500000000000000" pitchFamily="2" charset="0"/>
              </a:rPr>
              <a:t>Show us how to break down the barriers of history and fear  </a:t>
            </a:r>
            <a:br>
              <a:rPr lang="en-US" sz="1600" b="0" i="0" dirty="0">
                <a:solidFill>
                  <a:srgbClr val="212544"/>
                </a:solidFill>
                <a:effectLst/>
                <a:latin typeface="Montserrat" panose="00000500000000000000" pitchFamily="2" charset="0"/>
              </a:rPr>
            </a:br>
            <a:r>
              <a:rPr lang="en-US" sz="1600" b="0" i="0" dirty="0">
                <a:solidFill>
                  <a:srgbClr val="212544"/>
                </a:solidFill>
                <a:effectLst/>
                <a:latin typeface="Montserrat" panose="00000500000000000000" pitchFamily="2" charset="0"/>
              </a:rPr>
              <a:t>and breathe whispers of hope. </a:t>
            </a:r>
          </a:p>
        </p:txBody>
      </p:sp>
      <p:sp>
        <p:nvSpPr>
          <p:cNvPr id="12" name="TextBox 11">
            <a:extLst>
              <a:ext uri="{FF2B5EF4-FFF2-40B4-BE49-F238E27FC236}">
                <a16:creationId xmlns:a16="http://schemas.microsoft.com/office/drawing/2014/main" id="{6FA26EB6-44E5-B027-6AC7-26D2DFA29C97}"/>
              </a:ext>
            </a:extLst>
          </p:cNvPr>
          <p:cNvSpPr txBox="1"/>
          <p:nvPr/>
        </p:nvSpPr>
        <p:spPr>
          <a:xfrm>
            <a:off x="3399384" y="5017921"/>
            <a:ext cx="6275614" cy="523220"/>
          </a:xfrm>
          <a:prstGeom prst="rect">
            <a:avLst/>
          </a:prstGeom>
          <a:noFill/>
        </p:spPr>
        <p:txBody>
          <a:bodyPr wrap="square">
            <a:spAutoFit/>
          </a:bodyPr>
          <a:lstStyle/>
          <a:p>
            <a:r>
              <a:rPr lang="en-US" sz="2800" b="0" i="0" dirty="0">
                <a:solidFill>
                  <a:srgbClr val="212544"/>
                </a:solidFill>
                <a:effectLst/>
                <a:latin typeface="Montserrat" panose="00000500000000000000" pitchFamily="2" charset="0"/>
              </a:rPr>
              <a:t>Amen.  </a:t>
            </a:r>
            <a:endParaRPr lang="en-US" sz="2800" dirty="0"/>
          </a:p>
        </p:txBody>
      </p:sp>
    </p:spTree>
    <p:extLst>
      <p:ext uri="{BB962C8B-B14F-4D97-AF65-F5344CB8AC3E}">
        <p14:creationId xmlns:p14="http://schemas.microsoft.com/office/powerpoint/2010/main" val="51480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4D6A68-B610-377C-8EDB-55A7467B7962}"/>
              </a:ext>
            </a:extLst>
          </p:cNvPr>
          <p:cNvSpPr txBox="1"/>
          <p:nvPr/>
        </p:nvSpPr>
        <p:spPr>
          <a:xfrm>
            <a:off x="4713514" y="903923"/>
            <a:ext cx="6607628" cy="4524315"/>
          </a:xfrm>
          <a:prstGeom prst="rect">
            <a:avLst/>
          </a:prstGeom>
          <a:noFill/>
        </p:spPr>
        <p:txBody>
          <a:bodyPr wrap="square" rtlCol="0">
            <a:spAutoFit/>
          </a:bodyPr>
          <a:lstStyle/>
          <a:p>
            <a:pPr algn="ctr"/>
            <a:r>
              <a:rPr lang="en-GB" sz="3600" b="1" dirty="0">
                <a:latin typeface="Montserrat" pitchFamily="2" charset="0"/>
              </a:rPr>
              <a:t>With the launch of the DEC appeal we have put together a new </a:t>
            </a:r>
            <a:r>
              <a:rPr lang="en-GB" sz="3600" b="1" dirty="0" err="1">
                <a:latin typeface="Montserrat" pitchFamily="2" charset="0"/>
              </a:rPr>
              <a:t>powerpoint</a:t>
            </a:r>
            <a:r>
              <a:rPr lang="en-GB" sz="3600" b="1" dirty="0">
                <a:latin typeface="Montserrat" pitchFamily="2" charset="0"/>
              </a:rPr>
              <a:t> which explains recent developments, the role of the DEC and the work of CAFOD. </a:t>
            </a:r>
            <a:endParaRPr lang="en-US" sz="3600" b="1" dirty="0">
              <a:latin typeface="Montserrat" pitchFamily="2" charset="0"/>
            </a:endParaRPr>
          </a:p>
        </p:txBody>
      </p:sp>
      <p:pic>
        <p:nvPicPr>
          <p:cNvPr id="6" name="Content Placeholder 8" descr="A white text on a black background&#10;&#10;Description automatically generated">
            <a:extLst>
              <a:ext uri="{FF2B5EF4-FFF2-40B4-BE49-F238E27FC236}">
                <a16:creationId xmlns:a16="http://schemas.microsoft.com/office/drawing/2014/main" id="{01DB8BCE-F8CE-E607-647E-D0F3C259B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7" name="Group 6">
            <a:extLst>
              <a:ext uri="{FF2B5EF4-FFF2-40B4-BE49-F238E27FC236}">
                <a16:creationId xmlns:a16="http://schemas.microsoft.com/office/drawing/2014/main" id="{1E10670D-EA8C-6607-6257-76E9B101FBBB}"/>
              </a:ext>
            </a:extLst>
          </p:cNvPr>
          <p:cNvGrpSpPr/>
          <p:nvPr/>
        </p:nvGrpSpPr>
        <p:grpSpPr>
          <a:xfrm>
            <a:off x="-206827" y="5767311"/>
            <a:ext cx="12398827" cy="1137107"/>
            <a:chOff x="-206827" y="5767311"/>
            <a:chExt cx="12398827" cy="1137107"/>
          </a:xfrm>
        </p:grpSpPr>
        <p:sp>
          <p:nvSpPr>
            <p:cNvPr id="8" name="TextBox 7">
              <a:extLst>
                <a:ext uri="{FF2B5EF4-FFF2-40B4-BE49-F238E27FC236}">
                  <a16:creationId xmlns:a16="http://schemas.microsoft.com/office/drawing/2014/main" id="{A95CF10A-9A4A-7751-C604-9C328776F9C3}"/>
                </a:ext>
              </a:extLst>
            </p:cNvPr>
            <p:cNvSpPr txBox="1"/>
            <p:nvPr/>
          </p:nvSpPr>
          <p:spPr>
            <a:xfrm>
              <a:off x="0" y="5811560"/>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9" name="Content Placeholder 8" descr="A white text on a black background&#10;&#10;Description automatically generated">
              <a:extLst>
                <a:ext uri="{FF2B5EF4-FFF2-40B4-BE49-F238E27FC236}">
                  <a16:creationId xmlns:a16="http://schemas.microsoft.com/office/drawing/2014/main" id="{AFDA738C-C1FC-FAA5-4B41-0788B8D2C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3" name="Picture 2" descr="A red and black logo&#10;&#10;Description automatically generated">
            <a:extLst>
              <a:ext uri="{FF2B5EF4-FFF2-40B4-BE49-F238E27FC236}">
                <a16:creationId xmlns:a16="http://schemas.microsoft.com/office/drawing/2014/main" id="{2C195C46-AD84-3829-BAEC-ABEFFC70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pic>
        <p:nvPicPr>
          <p:cNvPr id="10" name="Picture 9" descr="A group of people in red shirts&#10;&#10;Description automatically generated">
            <a:extLst>
              <a:ext uri="{FF2B5EF4-FFF2-40B4-BE49-F238E27FC236}">
                <a16:creationId xmlns:a16="http://schemas.microsoft.com/office/drawing/2014/main" id="{1174C70F-904F-EE23-9326-1243CEBB1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56" y="1269954"/>
            <a:ext cx="4078515" cy="3058886"/>
          </a:xfrm>
          <a:prstGeom prst="rect">
            <a:avLst/>
          </a:prstGeom>
        </p:spPr>
      </p:pic>
      <p:sp>
        <p:nvSpPr>
          <p:cNvPr id="11" name="TextBox 10">
            <a:extLst>
              <a:ext uri="{FF2B5EF4-FFF2-40B4-BE49-F238E27FC236}">
                <a16:creationId xmlns:a16="http://schemas.microsoft.com/office/drawing/2014/main" id="{EE01A7DD-E255-4A23-5C24-FAB52C277972}"/>
              </a:ext>
            </a:extLst>
          </p:cNvPr>
          <p:cNvSpPr txBox="1"/>
          <p:nvPr/>
        </p:nvSpPr>
        <p:spPr>
          <a:xfrm>
            <a:off x="268514" y="4699969"/>
            <a:ext cx="4223657" cy="369332"/>
          </a:xfrm>
          <a:prstGeom prst="rect">
            <a:avLst/>
          </a:prstGeom>
          <a:noFill/>
        </p:spPr>
        <p:txBody>
          <a:bodyPr wrap="square" rtlCol="0">
            <a:spAutoFit/>
          </a:bodyPr>
          <a:lstStyle/>
          <a:p>
            <a:pPr algn="ctr"/>
            <a:r>
              <a:rPr lang="en-GB" b="1" i="1" dirty="0"/>
              <a:t>Caritas Lebanon providing food parcels</a:t>
            </a:r>
            <a:endParaRPr lang="en-US" b="1" i="1" dirty="0"/>
          </a:p>
        </p:txBody>
      </p:sp>
    </p:spTree>
    <p:extLst>
      <p:ext uri="{BB962C8B-B14F-4D97-AF65-F5344CB8AC3E}">
        <p14:creationId xmlns:p14="http://schemas.microsoft.com/office/powerpoint/2010/main" val="136945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23A3-F52C-2F7C-B039-CA651AC75612}"/>
              </a:ext>
            </a:extLst>
          </p:cNvPr>
          <p:cNvSpPr>
            <a:spLocks noGrp="1"/>
          </p:cNvSpPr>
          <p:nvPr>
            <p:ph type="title"/>
          </p:nvPr>
        </p:nvSpPr>
        <p:spPr>
          <a:xfrm>
            <a:off x="838200" y="365125"/>
            <a:ext cx="8436429" cy="1325563"/>
          </a:xfrm>
        </p:spPr>
        <p:txBody>
          <a:bodyPr>
            <a:noAutofit/>
          </a:bodyPr>
          <a:lstStyle/>
          <a:p>
            <a:r>
              <a:rPr lang="en-US" sz="2800" dirty="0">
                <a:solidFill>
                  <a:srgbClr val="FF0000"/>
                </a:solidFill>
                <a:latin typeface="Montserrat SemiBold" panose="00000700000000000000" pitchFamily="2" charset="0"/>
              </a:rPr>
              <a:t>To discuss the situation in the Middle East we need to… </a:t>
            </a:r>
            <a:endParaRPr lang="en-GB" sz="2800" dirty="0">
              <a:solidFill>
                <a:srgbClr val="FF0000"/>
              </a:solidFill>
              <a:latin typeface="Montserrat SemiBold" panose="00000700000000000000" pitchFamily="2" charset="0"/>
            </a:endParaRPr>
          </a:p>
        </p:txBody>
      </p:sp>
      <p:sp>
        <p:nvSpPr>
          <p:cNvPr id="3" name="Content Placeholder 2">
            <a:extLst>
              <a:ext uri="{FF2B5EF4-FFF2-40B4-BE49-F238E27FC236}">
                <a16:creationId xmlns:a16="http://schemas.microsoft.com/office/drawing/2014/main" id="{5067A376-AFA1-1821-9D6F-F5ED30AB0013}"/>
              </a:ext>
            </a:extLst>
          </p:cNvPr>
          <p:cNvSpPr>
            <a:spLocks noGrp="1"/>
          </p:cNvSpPr>
          <p:nvPr>
            <p:ph idx="1"/>
          </p:nvPr>
        </p:nvSpPr>
        <p:spPr>
          <a:xfrm>
            <a:off x="1382485" y="2046577"/>
            <a:ext cx="10189029" cy="3551918"/>
          </a:xfrm>
        </p:spPr>
        <p:txBody>
          <a:bodyPr>
            <a:normAutofit/>
          </a:bodyPr>
          <a:lstStyle/>
          <a:p>
            <a:pPr marL="0" indent="0">
              <a:buNone/>
            </a:pPr>
            <a:r>
              <a:rPr lang="en-US" sz="2400" dirty="0">
                <a:latin typeface="Montserrat SemiBold" panose="00000700000000000000" pitchFamily="2" charset="0"/>
              </a:rPr>
              <a:t>Learn about the situation from multiple different sources. CAFOD listens carefully to our partners in the Middle East. </a:t>
            </a:r>
          </a:p>
          <a:p>
            <a:pPr marL="0" indent="0">
              <a:buNone/>
            </a:pPr>
            <a:endParaRPr lang="en-US" sz="2400" dirty="0">
              <a:latin typeface="Montserrat SemiBold" panose="00000700000000000000" pitchFamily="2" charset="0"/>
            </a:endParaRPr>
          </a:p>
          <a:p>
            <a:pPr marL="0" indent="0">
              <a:buNone/>
            </a:pPr>
            <a:r>
              <a:rPr lang="en-US" sz="2400" dirty="0">
                <a:latin typeface="Montserrat SemiBold" panose="00000700000000000000" pitchFamily="2" charset="0"/>
              </a:rPr>
              <a:t>Pray for all the people involved in this situation. </a:t>
            </a:r>
          </a:p>
          <a:p>
            <a:pPr marL="0" indent="0">
              <a:buNone/>
            </a:pPr>
            <a:endParaRPr lang="en-US" sz="2400" dirty="0">
              <a:latin typeface="Montserrat SemiBold" panose="00000700000000000000" pitchFamily="2" charset="0"/>
            </a:endParaRPr>
          </a:p>
          <a:p>
            <a:pPr marL="0" indent="0">
              <a:buNone/>
            </a:pPr>
            <a:endParaRPr lang="en-US" sz="2400" dirty="0">
              <a:latin typeface="Montserrat SemiBold" panose="00000700000000000000" pitchFamily="2" charset="0"/>
            </a:endParaRPr>
          </a:p>
          <a:p>
            <a:pPr marL="0" indent="0">
              <a:buNone/>
            </a:pPr>
            <a:r>
              <a:rPr lang="en-US" sz="2400" dirty="0">
                <a:latin typeface="Montserrat SemiBold" panose="00000700000000000000" pitchFamily="2" charset="0"/>
              </a:rPr>
              <a:t>Respond sensitively as this is a fast-changing situation. Make sure you think carefully before you speak or act.</a:t>
            </a:r>
          </a:p>
          <a:p>
            <a:pPr marL="0" indent="0">
              <a:buNone/>
            </a:pPr>
            <a:endParaRPr lang="en-US" sz="2400" dirty="0">
              <a:latin typeface="Montserrat SemiBold" panose="00000700000000000000" pitchFamily="2" charset="0"/>
            </a:endParaRPr>
          </a:p>
        </p:txBody>
      </p:sp>
      <p:sp>
        <p:nvSpPr>
          <p:cNvPr id="4" name="Diamond 3">
            <a:extLst>
              <a:ext uri="{FF2B5EF4-FFF2-40B4-BE49-F238E27FC236}">
                <a16:creationId xmlns:a16="http://schemas.microsoft.com/office/drawing/2014/main" id="{8770C438-8910-59E7-7749-6531D435BB0E}"/>
              </a:ext>
            </a:extLst>
          </p:cNvPr>
          <p:cNvSpPr/>
          <p:nvPr/>
        </p:nvSpPr>
        <p:spPr>
          <a:xfrm>
            <a:off x="838200" y="2046577"/>
            <a:ext cx="435428" cy="419101"/>
          </a:xfrm>
          <a:prstGeom prst="diamond">
            <a:avLst/>
          </a:prstGeom>
          <a:solidFill>
            <a:srgbClr val="1126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iamond 5">
            <a:extLst>
              <a:ext uri="{FF2B5EF4-FFF2-40B4-BE49-F238E27FC236}">
                <a16:creationId xmlns:a16="http://schemas.microsoft.com/office/drawing/2014/main" id="{629C9F38-AC37-81C3-2CA8-5B2BD264ED37}"/>
              </a:ext>
            </a:extLst>
          </p:cNvPr>
          <p:cNvSpPr/>
          <p:nvPr/>
        </p:nvSpPr>
        <p:spPr>
          <a:xfrm>
            <a:off x="838200" y="3429000"/>
            <a:ext cx="435428" cy="419101"/>
          </a:xfrm>
          <a:prstGeom prst="diamond">
            <a:avLst/>
          </a:prstGeom>
          <a:solidFill>
            <a:srgbClr val="1126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iamond 6">
            <a:extLst>
              <a:ext uri="{FF2B5EF4-FFF2-40B4-BE49-F238E27FC236}">
                <a16:creationId xmlns:a16="http://schemas.microsoft.com/office/drawing/2014/main" id="{D82B4B69-43E9-05E2-3696-D6A0FF72C71C}"/>
              </a:ext>
            </a:extLst>
          </p:cNvPr>
          <p:cNvSpPr/>
          <p:nvPr/>
        </p:nvSpPr>
        <p:spPr>
          <a:xfrm>
            <a:off x="827314" y="4749257"/>
            <a:ext cx="435428" cy="419101"/>
          </a:xfrm>
          <a:prstGeom prst="diamond">
            <a:avLst/>
          </a:prstGeom>
          <a:solidFill>
            <a:srgbClr val="1126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BEEE4E8C-CD80-D5AA-603B-99E2687DA1E2}"/>
              </a:ext>
            </a:extLst>
          </p:cNvPr>
          <p:cNvGrpSpPr/>
          <p:nvPr/>
        </p:nvGrpSpPr>
        <p:grpSpPr>
          <a:xfrm>
            <a:off x="-206827" y="5767311"/>
            <a:ext cx="12398827" cy="1137107"/>
            <a:chOff x="-206827" y="5767311"/>
            <a:chExt cx="12398827" cy="1137107"/>
          </a:xfrm>
        </p:grpSpPr>
        <p:sp>
          <p:nvSpPr>
            <p:cNvPr id="9" name="TextBox 8">
              <a:extLst>
                <a:ext uri="{FF2B5EF4-FFF2-40B4-BE49-F238E27FC236}">
                  <a16:creationId xmlns:a16="http://schemas.microsoft.com/office/drawing/2014/main" id="{86D8A1AE-AF3E-A27C-9591-CC26F4D1B222}"/>
                </a:ext>
              </a:extLst>
            </p:cNvPr>
            <p:cNvSpPr txBox="1"/>
            <p:nvPr/>
          </p:nvSpPr>
          <p:spPr>
            <a:xfrm>
              <a:off x="0" y="5811560"/>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10" name="Content Placeholder 8" descr="A white text on a black background&#10;&#10;Description automatically generated">
              <a:extLst>
                <a:ext uri="{FF2B5EF4-FFF2-40B4-BE49-F238E27FC236}">
                  <a16:creationId xmlns:a16="http://schemas.microsoft.com/office/drawing/2014/main" id="{8C72C226-8A70-D988-2D42-084C2F70B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11" name="Picture 10" descr="A red and black logo&#10;&#10;Description automatically generated">
            <a:extLst>
              <a:ext uri="{FF2B5EF4-FFF2-40B4-BE49-F238E27FC236}">
                <a16:creationId xmlns:a16="http://schemas.microsoft.com/office/drawing/2014/main" id="{36116FA9-6F86-98F6-97BC-60862A2E2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spTree>
    <p:extLst>
      <p:ext uri="{BB962C8B-B14F-4D97-AF65-F5344CB8AC3E}">
        <p14:creationId xmlns:p14="http://schemas.microsoft.com/office/powerpoint/2010/main" val="37001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3C36C7-9596-4C22-8541-D5449CB1F98E}"/>
              </a:ext>
            </a:extLst>
          </p:cNvPr>
          <p:cNvSpPr>
            <a:spLocks noGrp="1"/>
          </p:cNvSpPr>
          <p:nvPr>
            <p:ph type="title"/>
          </p:nvPr>
        </p:nvSpPr>
        <p:spPr>
          <a:xfrm>
            <a:off x="393245" y="100190"/>
            <a:ext cx="10515600" cy="1325563"/>
          </a:xfrm>
        </p:spPr>
        <p:txBody>
          <a:bodyPr>
            <a:normAutofit/>
          </a:bodyPr>
          <a:lstStyle/>
          <a:p>
            <a:r>
              <a:rPr lang="en-US" sz="3200" b="1" dirty="0">
                <a:solidFill>
                  <a:srgbClr val="C00000"/>
                </a:solidFill>
                <a:latin typeface="Montserrat" panose="00000500000000000000" pitchFamily="2" charset="0"/>
                <a:cs typeface="Arial" panose="020B0604020202020204" pitchFamily="34" charset="0"/>
              </a:rPr>
              <a:t>What has happened?</a:t>
            </a:r>
            <a:endParaRPr lang="en-GB" sz="3200" b="1" dirty="0">
              <a:solidFill>
                <a:srgbClr val="C00000"/>
              </a:solidFill>
              <a:latin typeface="Montserrat" panose="00000500000000000000" pitchFamily="2" charset="0"/>
              <a:cs typeface="Arial" panose="020B0604020202020204" pitchFamily="34" charset="0"/>
            </a:endParaRPr>
          </a:p>
        </p:txBody>
      </p:sp>
      <p:sp>
        <p:nvSpPr>
          <p:cNvPr id="15" name="TextBox 14"/>
          <p:cNvSpPr txBox="1"/>
          <p:nvPr/>
        </p:nvSpPr>
        <p:spPr>
          <a:xfrm>
            <a:off x="6274890" y="1936283"/>
            <a:ext cx="5727511" cy="2677656"/>
          </a:xfrm>
          <a:prstGeom prst="rect">
            <a:avLst/>
          </a:prstGeom>
          <a:noFill/>
        </p:spPr>
        <p:txBody>
          <a:bodyPr wrap="square" lIns="91440" tIns="45720" rIns="91440" bIns="45720" rtlCol="0" anchor="t">
            <a:spAutoFit/>
          </a:bodyPr>
          <a:lstStyle/>
          <a:p>
            <a:r>
              <a:rPr lang="en-US" sz="2400" dirty="0">
                <a:effectLst/>
                <a:latin typeface="Montserrat" pitchFamily="2" charset="0"/>
              </a:rPr>
              <a:t>The Disasters Emergency Committee has announced a humanitarian appeal for Middle East. </a:t>
            </a:r>
          </a:p>
          <a:p>
            <a:endParaRPr lang="en-US" sz="2400" dirty="0">
              <a:solidFill>
                <a:srgbClr val="212544"/>
              </a:solidFill>
              <a:latin typeface="Montserrat" pitchFamily="2" charset="0"/>
            </a:endParaRPr>
          </a:p>
          <a:p>
            <a:r>
              <a:rPr lang="en-US" sz="2400" dirty="0">
                <a:solidFill>
                  <a:srgbClr val="212544"/>
                </a:solidFill>
                <a:latin typeface="Montserrat" pitchFamily="2" charset="0"/>
              </a:rPr>
              <a:t>There are 15 members of the DEC and CAFOD is one of them. </a:t>
            </a:r>
            <a:endParaRPr lang="en-US" sz="2000" dirty="0">
              <a:solidFill>
                <a:srgbClr val="212544"/>
              </a:solidFill>
              <a:latin typeface="Montserrat" panose="00000500000000000000" pitchFamily="2" charset="0"/>
            </a:endParaRPr>
          </a:p>
        </p:txBody>
      </p:sp>
      <p:grpSp>
        <p:nvGrpSpPr>
          <p:cNvPr id="4" name="Group 3">
            <a:extLst>
              <a:ext uri="{FF2B5EF4-FFF2-40B4-BE49-F238E27FC236}">
                <a16:creationId xmlns:a16="http://schemas.microsoft.com/office/drawing/2014/main" id="{2DF04155-DB84-8D05-E1D0-7BD454AF5557}"/>
              </a:ext>
            </a:extLst>
          </p:cNvPr>
          <p:cNvGrpSpPr/>
          <p:nvPr/>
        </p:nvGrpSpPr>
        <p:grpSpPr>
          <a:xfrm>
            <a:off x="-206827" y="5767311"/>
            <a:ext cx="12398827" cy="1137107"/>
            <a:chOff x="-206827" y="5767311"/>
            <a:chExt cx="12398827" cy="1137107"/>
          </a:xfrm>
        </p:grpSpPr>
        <p:sp>
          <p:nvSpPr>
            <p:cNvPr id="5" name="TextBox 4">
              <a:extLst>
                <a:ext uri="{FF2B5EF4-FFF2-40B4-BE49-F238E27FC236}">
                  <a16:creationId xmlns:a16="http://schemas.microsoft.com/office/drawing/2014/main" id="{BFE34AE0-28FD-2C10-4709-830CF7A07E53}"/>
                </a:ext>
              </a:extLst>
            </p:cNvPr>
            <p:cNvSpPr txBox="1"/>
            <p:nvPr/>
          </p:nvSpPr>
          <p:spPr>
            <a:xfrm>
              <a:off x="0" y="5811560"/>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8" name="Content Placeholder 8" descr="A white text on a black background&#10;&#10;Description automatically generated">
              <a:extLst>
                <a:ext uri="{FF2B5EF4-FFF2-40B4-BE49-F238E27FC236}">
                  <a16:creationId xmlns:a16="http://schemas.microsoft.com/office/drawing/2014/main" id="{EDFA2AD7-8FD1-0A6A-F2DD-3ECE51B44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3" name="Picture 2" descr="A red and black logo&#10;&#10;Description automatically generated">
            <a:extLst>
              <a:ext uri="{FF2B5EF4-FFF2-40B4-BE49-F238E27FC236}">
                <a16:creationId xmlns:a16="http://schemas.microsoft.com/office/drawing/2014/main" id="{BD9CC3D7-B291-F26E-6B84-7014B2CD5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pic>
        <p:nvPicPr>
          <p:cNvPr id="11" name="Picture 10" descr="A collage of red squares with white text&#10;&#10;Description automatically generated">
            <a:extLst>
              <a:ext uri="{FF2B5EF4-FFF2-40B4-BE49-F238E27FC236}">
                <a16:creationId xmlns:a16="http://schemas.microsoft.com/office/drawing/2014/main" id="{8CFBB9F1-E158-E852-3F9D-6F9D9DD24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07" y="1240486"/>
            <a:ext cx="5272584" cy="4069249"/>
          </a:xfrm>
          <a:prstGeom prst="rect">
            <a:avLst/>
          </a:prstGeom>
        </p:spPr>
      </p:pic>
      <p:sp>
        <p:nvSpPr>
          <p:cNvPr id="12" name="Oval 11">
            <a:extLst>
              <a:ext uri="{FF2B5EF4-FFF2-40B4-BE49-F238E27FC236}">
                <a16:creationId xmlns:a16="http://schemas.microsoft.com/office/drawing/2014/main" id="{DA98A28A-840E-4656-8180-C4736BD13C21}"/>
              </a:ext>
            </a:extLst>
          </p:cNvPr>
          <p:cNvSpPr/>
          <p:nvPr/>
        </p:nvSpPr>
        <p:spPr>
          <a:xfrm>
            <a:off x="1934578" y="2289517"/>
            <a:ext cx="1243024" cy="965312"/>
          </a:xfrm>
          <a:prstGeom prst="ellipse">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6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white text on a black background&#10;&#10;Description automatically generated">
            <a:extLst>
              <a:ext uri="{FF2B5EF4-FFF2-40B4-BE49-F238E27FC236}">
                <a16:creationId xmlns:a16="http://schemas.microsoft.com/office/drawing/2014/main" id="{7B79D9F4-1D68-50BE-01DC-F5DED9077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nvGrpSpPr>
          <p:cNvPr id="13" name="Group 12">
            <a:extLst>
              <a:ext uri="{FF2B5EF4-FFF2-40B4-BE49-F238E27FC236}">
                <a16:creationId xmlns:a16="http://schemas.microsoft.com/office/drawing/2014/main" id="{591668B9-E52D-DFC7-B137-CB2441A50DE0}"/>
              </a:ext>
            </a:extLst>
          </p:cNvPr>
          <p:cNvGrpSpPr/>
          <p:nvPr/>
        </p:nvGrpSpPr>
        <p:grpSpPr>
          <a:xfrm>
            <a:off x="-206827" y="5688449"/>
            <a:ext cx="12398827" cy="1215969"/>
            <a:chOff x="-206827" y="5688449"/>
            <a:chExt cx="12398827" cy="1215969"/>
          </a:xfrm>
        </p:grpSpPr>
        <p:sp>
          <p:nvSpPr>
            <p:cNvPr id="14" name="TextBox 13">
              <a:extLst>
                <a:ext uri="{FF2B5EF4-FFF2-40B4-BE49-F238E27FC236}">
                  <a16:creationId xmlns:a16="http://schemas.microsoft.com/office/drawing/2014/main" id="{FE7AA92E-1747-E823-9E47-EEC4CD2E1099}"/>
                </a:ext>
              </a:extLst>
            </p:cNvPr>
            <p:cNvSpPr txBox="1"/>
            <p:nvPr/>
          </p:nvSpPr>
          <p:spPr>
            <a:xfrm>
              <a:off x="0" y="5688449"/>
              <a:ext cx="12192000" cy="1169551"/>
            </a:xfrm>
            <a:prstGeom prst="rect">
              <a:avLst/>
            </a:prstGeom>
            <a:solidFill>
              <a:srgbClr val="D11208"/>
            </a:solidFill>
          </p:spPr>
          <p:txBody>
            <a:bodyPr wrap="square" lIns="91440" tIns="45720" rIns="91440" bIns="45720" rtlCol="0" anchor="t">
              <a:spAutoFit/>
            </a:bodyPr>
            <a:lstStyle/>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a:cs typeface="Arial Black" panose="020B0604020202020204" pitchFamily="34" charset="0"/>
              </a:endParaRPr>
            </a:p>
            <a:p>
              <a:pPr algn="r"/>
              <a:endParaRPr lang="en-US" sz="1000" b="1">
                <a:solidFill>
                  <a:schemeClr val="bg1"/>
                </a:solidFill>
                <a:latin typeface="Arial Black" panose="020B0604020202020204" pitchFamily="34" charset="0"/>
                <a:cs typeface="Arial Black" panose="020B0604020202020204" pitchFamily="34" charset="0"/>
              </a:endParaRPr>
            </a:p>
          </p:txBody>
        </p:sp>
        <p:pic>
          <p:nvPicPr>
            <p:cNvPr id="15" name="Content Placeholder 8" descr="A white text on a black background&#10;&#10;Description automatically generated">
              <a:extLst>
                <a:ext uri="{FF2B5EF4-FFF2-40B4-BE49-F238E27FC236}">
                  <a16:creationId xmlns:a16="http://schemas.microsoft.com/office/drawing/2014/main" id="{21DDC4F6-5425-CD38-E873-D9734985F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sp>
        <p:nvSpPr>
          <p:cNvPr id="6" name="TextBox 5">
            <a:extLst>
              <a:ext uri="{FF2B5EF4-FFF2-40B4-BE49-F238E27FC236}">
                <a16:creationId xmlns:a16="http://schemas.microsoft.com/office/drawing/2014/main" id="{F03AA233-996B-F1AC-07AC-E0F86D1555CE}"/>
              </a:ext>
            </a:extLst>
          </p:cNvPr>
          <p:cNvSpPr txBox="1"/>
          <p:nvPr/>
        </p:nvSpPr>
        <p:spPr>
          <a:xfrm>
            <a:off x="620485" y="682193"/>
            <a:ext cx="9971313" cy="707886"/>
          </a:xfrm>
          <a:prstGeom prst="rect">
            <a:avLst/>
          </a:prstGeom>
          <a:noFill/>
        </p:spPr>
        <p:txBody>
          <a:bodyPr wrap="square" rtlCol="0">
            <a:spAutoFit/>
          </a:bodyPr>
          <a:lstStyle/>
          <a:p>
            <a:pPr algn="ctr"/>
            <a:r>
              <a:rPr lang="en-GB" sz="2000" dirty="0">
                <a:latin typeface="Montserrat" pitchFamily="2" charset="0"/>
              </a:rPr>
              <a:t>In 2023 the DEC marked 60 years of DEC Appeals. In total they have responded to </a:t>
            </a:r>
            <a:r>
              <a:rPr lang="en-GB" sz="2000" b="1" dirty="0">
                <a:latin typeface="Montserrat" pitchFamily="2" charset="0"/>
              </a:rPr>
              <a:t>77 different world crisis</a:t>
            </a:r>
            <a:r>
              <a:rPr lang="en-GB" sz="2000" dirty="0">
                <a:latin typeface="Montserrat" pitchFamily="2" charset="0"/>
              </a:rPr>
              <a:t>’. </a:t>
            </a:r>
          </a:p>
        </p:txBody>
      </p:sp>
      <p:pic>
        <p:nvPicPr>
          <p:cNvPr id="3" name="Picture 2" descr="A red and black logo&#10;&#10;Description automatically generated">
            <a:extLst>
              <a:ext uri="{FF2B5EF4-FFF2-40B4-BE49-F238E27FC236}">
                <a16:creationId xmlns:a16="http://schemas.microsoft.com/office/drawing/2014/main" id="{365835E4-F866-F169-2204-11FA2A143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pic>
        <p:nvPicPr>
          <p:cNvPr id="4" name="Online Media 3" title="60 years of the Disasters Emergency Committee">
            <a:hlinkClick r:id="" action="ppaction://media"/>
            <a:extLst>
              <a:ext uri="{FF2B5EF4-FFF2-40B4-BE49-F238E27FC236}">
                <a16:creationId xmlns:a16="http://schemas.microsoft.com/office/drawing/2014/main" id="{88C693C8-BB1B-CB3A-C805-E738C3B5D61C}"/>
              </a:ext>
            </a:extLst>
          </p:cNvPr>
          <p:cNvPicPr>
            <a:picLocks noRot="1" noChangeAspect="1"/>
          </p:cNvPicPr>
          <p:nvPr>
            <a:videoFile r:link="rId1"/>
          </p:nvPr>
        </p:nvPicPr>
        <p:blipFill>
          <a:blip r:embed="rId6"/>
          <a:stretch>
            <a:fillRect/>
          </a:stretch>
        </p:blipFill>
        <p:spPr>
          <a:xfrm>
            <a:off x="2619828" y="1421339"/>
            <a:ext cx="6952343" cy="3928074"/>
          </a:xfrm>
          <a:prstGeom prst="rect">
            <a:avLst/>
          </a:prstGeom>
        </p:spPr>
      </p:pic>
      <p:sp>
        <p:nvSpPr>
          <p:cNvPr id="2" name="TextBox 1">
            <a:extLst>
              <a:ext uri="{FF2B5EF4-FFF2-40B4-BE49-F238E27FC236}">
                <a16:creationId xmlns:a16="http://schemas.microsoft.com/office/drawing/2014/main" id="{7CE6BAC0-275D-7C7F-F327-562E017A9CF9}"/>
              </a:ext>
            </a:extLst>
          </p:cNvPr>
          <p:cNvSpPr txBox="1"/>
          <p:nvPr/>
        </p:nvSpPr>
        <p:spPr>
          <a:xfrm>
            <a:off x="2901711" y="6066395"/>
            <a:ext cx="9029031" cy="584775"/>
          </a:xfrm>
          <a:prstGeom prst="rect">
            <a:avLst/>
          </a:prstGeom>
          <a:noFill/>
        </p:spPr>
        <p:txBody>
          <a:bodyPr wrap="square">
            <a:spAutoFit/>
          </a:bodyPr>
          <a:lstStyle/>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p:txBody>
      </p:sp>
    </p:spTree>
    <p:extLst>
      <p:ext uri="{BB962C8B-B14F-4D97-AF65-F5344CB8AC3E}">
        <p14:creationId xmlns:p14="http://schemas.microsoft.com/office/powerpoint/2010/main" val="234194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3C36C7-9596-4C22-8541-D5449CB1F98E}"/>
              </a:ext>
            </a:extLst>
          </p:cNvPr>
          <p:cNvSpPr>
            <a:spLocks noGrp="1"/>
          </p:cNvSpPr>
          <p:nvPr>
            <p:ph type="title"/>
          </p:nvPr>
        </p:nvSpPr>
        <p:spPr>
          <a:xfrm>
            <a:off x="393245" y="100190"/>
            <a:ext cx="10515600" cy="1325563"/>
          </a:xfrm>
        </p:spPr>
        <p:txBody>
          <a:bodyPr>
            <a:normAutofit/>
          </a:bodyPr>
          <a:lstStyle/>
          <a:p>
            <a:r>
              <a:rPr lang="en-US" sz="3200" b="1" dirty="0">
                <a:solidFill>
                  <a:srgbClr val="FF0000"/>
                </a:solidFill>
                <a:latin typeface="Montserrat" panose="00000500000000000000" pitchFamily="2" charset="0"/>
                <a:cs typeface="Arial" panose="020B0604020202020204" pitchFamily="34" charset="0"/>
              </a:rPr>
              <a:t>What has happened?</a:t>
            </a:r>
            <a:endParaRPr lang="en-GB" sz="3200" b="1" dirty="0">
              <a:solidFill>
                <a:srgbClr val="FF0000"/>
              </a:solidFill>
              <a:latin typeface="Montserrat" panose="00000500000000000000" pitchFamily="2"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4165" y="1132359"/>
            <a:ext cx="1116657" cy="111665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189600" y="4358326"/>
            <a:ext cx="1116657" cy="1116657"/>
          </a:xfrm>
          <a:prstGeom prst="rect">
            <a:avLst/>
          </a:prstGeom>
        </p:spPr>
      </p:pic>
      <p:sp>
        <p:nvSpPr>
          <p:cNvPr id="15" name="TextBox 14"/>
          <p:cNvSpPr txBox="1"/>
          <p:nvPr/>
        </p:nvSpPr>
        <p:spPr>
          <a:xfrm>
            <a:off x="6274890" y="1470002"/>
            <a:ext cx="5727511" cy="3970318"/>
          </a:xfrm>
          <a:prstGeom prst="rect">
            <a:avLst/>
          </a:prstGeom>
          <a:noFill/>
        </p:spPr>
        <p:txBody>
          <a:bodyPr wrap="square" lIns="91440" tIns="45720" rIns="91440" bIns="45720" rtlCol="0" anchor="t">
            <a:spAutoFit/>
          </a:bodyPr>
          <a:lstStyle/>
          <a:p>
            <a:r>
              <a:rPr lang="en-GB" dirty="0">
                <a:solidFill>
                  <a:srgbClr val="000000"/>
                </a:solidFill>
                <a:latin typeface="Montserrat"/>
              </a:rPr>
              <a:t>Conflict across the Middle East region is escalating rapidly, following a year of conflict which has caused an ever-worsening humanitarian crisis in Gaza.   </a:t>
            </a:r>
          </a:p>
          <a:p>
            <a:endParaRPr lang="en-GB" dirty="0">
              <a:solidFill>
                <a:srgbClr val="000000"/>
              </a:solidFill>
              <a:latin typeface="Montserrat"/>
            </a:endParaRPr>
          </a:p>
          <a:p>
            <a:r>
              <a:rPr lang="en-GB" dirty="0">
                <a:latin typeface="Montserrat"/>
              </a:rPr>
              <a:t>Communities in Gaza, the West Bank, Lebanon</a:t>
            </a:r>
            <a:r>
              <a:rPr lang="en-GB" dirty="0">
                <a:solidFill>
                  <a:srgbClr val="000000"/>
                </a:solidFill>
                <a:latin typeface="Montserrat"/>
              </a:rPr>
              <a:t>, Syria and Israel are increasingly caught up in the violence.</a:t>
            </a:r>
          </a:p>
          <a:p>
            <a:endParaRPr lang="en-GB" dirty="0">
              <a:solidFill>
                <a:srgbClr val="000000"/>
              </a:solidFill>
              <a:latin typeface="Montserrat"/>
            </a:endParaRPr>
          </a:p>
          <a:p>
            <a:r>
              <a:rPr lang="en-GB" dirty="0">
                <a:solidFill>
                  <a:srgbClr val="000000"/>
                </a:solidFill>
                <a:latin typeface="Montserrat"/>
              </a:rPr>
              <a:t>The recent escalation of hostilities between Hezbollah and Israel, and the humanitarian and displacement crisis it causes, is putting populations at risk and further threatening regional security and stability.</a:t>
            </a:r>
            <a:endParaRPr lang="en-US" dirty="0"/>
          </a:p>
        </p:txBody>
      </p:sp>
      <p:grpSp>
        <p:nvGrpSpPr>
          <p:cNvPr id="4" name="Group 3">
            <a:extLst>
              <a:ext uri="{FF2B5EF4-FFF2-40B4-BE49-F238E27FC236}">
                <a16:creationId xmlns:a16="http://schemas.microsoft.com/office/drawing/2014/main" id="{2DF04155-DB84-8D05-E1D0-7BD454AF5557}"/>
              </a:ext>
            </a:extLst>
          </p:cNvPr>
          <p:cNvGrpSpPr/>
          <p:nvPr/>
        </p:nvGrpSpPr>
        <p:grpSpPr>
          <a:xfrm>
            <a:off x="-206827" y="5767311"/>
            <a:ext cx="12398827" cy="1137107"/>
            <a:chOff x="-206827" y="5767311"/>
            <a:chExt cx="12398827" cy="1137107"/>
          </a:xfrm>
        </p:grpSpPr>
        <p:sp>
          <p:nvSpPr>
            <p:cNvPr id="5" name="TextBox 4">
              <a:extLst>
                <a:ext uri="{FF2B5EF4-FFF2-40B4-BE49-F238E27FC236}">
                  <a16:creationId xmlns:a16="http://schemas.microsoft.com/office/drawing/2014/main" id="{BFE34AE0-28FD-2C10-4709-830CF7A07E53}"/>
                </a:ext>
              </a:extLst>
            </p:cNvPr>
            <p:cNvSpPr txBox="1"/>
            <p:nvPr/>
          </p:nvSpPr>
          <p:spPr>
            <a:xfrm>
              <a:off x="0" y="5811560"/>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8" name="Content Placeholder 8" descr="A white text on a black background&#10;&#10;Description automatically generated">
              <a:extLst>
                <a:ext uri="{FF2B5EF4-FFF2-40B4-BE49-F238E27FC236}">
                  <a16:creationId xmlns:a16="http://schemas.microsoft.com/office/drawing/2014/main" id="{EDFA2AD7-8FD1-0A6A-F2DD-3ECE51B44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3" name="Picture 2" descr="A red and black logo&#10;&#10;Description automatically generated">
            <a:extLst>
              <a:ext uri="{FF2B5EF4-FFF2-40B4-BE49-F238E27FC236}">
                <a16:creationId xmlns:a16="http://schemas.microsoft.com/office/drawing/2014/main" id="{BD9CC3D7-B291-F26E-6B84-7014B2CD5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pic>
        <p:nvPicPr>
          <p:cNvPr id="9" name="Picture 8" descr="A destroyed building with debris and debris on the ground&#10;&#10;Description automatically generated">
            <a:extLst>
              <a:ext uri="{FF2B5EF4-FFF2-40B4-BE49-F238E27FC236}">
                <a16:creationId xmlns:a16="http://schemas.microsoft.com/office/drawing/2014/main" id="{D19D36DB-B04C-18C8-3178-21E6E4EC3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533" y="1201853"/>
            <a:ext cx="2649189" cy="3532252"/>
          </a:xfrm>
          <a:prstGeom prst="rect">
            <a:avLst/>
          </a:prstGeom>
        </p:spPr>
      </p:pic>
      <p:sp>
        <p:nvSpPr>
          <p:cNvPr id="10" name="TextBox 9">
            <a:extLst>
              <a:ext uri="{FF2B5EF4-FFF2-40B4-BE49-F238E27FC236}">
                <a16:creationId xmlns:a16="http://schemas.microsoft.com/office/drawing/2014/main" id="{69111C25-FB8C-2AEC-693C-CDB0D97FA47B}"/>
              </a:ext>
            </a:extLst>
          </p:cNvPr>
          <p:cNvSpPr txBox="1"/>
          <p:nvPr/>
        </p:nvSpPr>
        <p:spPr>
          <a:xfrm>
            <a:off x="1420570" y="4880269"/>
            <a:ext cx="4370629" cy="830997"/>
          </a:xfrm>
          <a:prstGeom prst="rect">
            <a:avLst/>
          </a:prstGeom>
          <a:noFill/>
        </p:spPr>
        <p:txBody>
          <a:bodyPr wrap="square" rtlCol="0">
            <a:spAutoFit/>
          </a:bodyPr>
          <a:lstStyle/>
          <a:p>
            <a:r>
              <a:rPr lang="en-GB" sz="1600" b="1" dirty="0">
                <a:latin typeface="Montserrat" panose="00000500000000000000" pitchFamily="2" charset="0"/>
              </a:rPr>
              <a:t>A street in Gaza near a CAFOD partners’ health clinic, shortly after shelling</a:t>
            </a:r>
            <a:endParaRPr lang="en-US" sz="1600" b="1" dirty="0">
              <a:latin typeface="Montserrat" panose="00000500000000000000" pitchFamily="2" charset="0"/>
            </a:endParaRPr>
          </a:p>
        </p:txBody>
      </p:sp>
    </p:spTree>
    <p:extLst>
      <p:ext uri="{BB962C8B-B14F-4D97-AF65-F5344CB8AC3E}">
        <p14:creationId xmlns:p14="http://schemas.microsoft.com/office/powerpoint/2010/main" val="156612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CFE109-18BA-F72C-3186-B467E9F63FCE}"/>
              </a:ext>
            </a:extLst>
          </p:cNvPr>
          <p:cNvGrpSpPr/>
          <p:nvPr/>
        </p:nvGrpSpPr>
        <p:grpSpPr>
          <a:xfrm>
            <a:off x="-206827" y="5767311"/>
            <a:ext cx="12398827" cy="1137107"/>
            <a:chOff x="-206827" y="5767311"/>
            <a:chExt cx="12398827" cy="1137107"/>
          </a:xfrm>
        </p:grpSpPr>
        <p:sp>
          <p:nvSpPr>
            <p:cNvPr id="4" name="TextBox 3">
              <a:extLst>
                <a:ext uri="{FF2B5EF4-FFF2-40B4-BE49-F238E27FC236}">
                  <a16:creationId xmlns:a16="http://schemas.microsoft.com/office/drawing/2014/main" id="{EFD07470-86C8-FAA2-011D-74A40947EEDA}"/>
                </a:ext>
              </a:extLst>
            </p:cNvPr>
            <p:cNvSpPr txBox="1"/>
            <p:nvPr/>
          </p:nvSpPr>
          <p:spPr>
            <a:xfrm>
              <a:off x="0" y="5811560"/>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6" name="Content Placeholder 8" descr="A white text on a black background&#10;&#10;Description automatically generated">
              <a:extLst>
                <a:ext uri="{FF2B5EF4-FFF2-40B4-BE49-F238E27FC236}">
                  <a16:creationId xmlns:a16="http://schemas.microsoft.com/office/drawing/2014/main" id="{C83B38EA-406E-F0A9-E7CD-12B7A9141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sp>
        <p:nvSpPr>
          <p:cNvPr id="8" name="TextBox 7">
            <a:extLst>
              <a:ext uri="{FF2B5EF4-FFF2-40B4-BE49-F238E27FC236}">
                <a16:creationId xmlns:a16="http://schemas.microsoft.com/office/drawing/2014/main" id="{92552F5A-7773-2CFD-9DE5-3EC7A0583987}"/>
              </a:ext>
            </a:extLst>
          </p:cNvPr>
          <p:cNvSpPr txBox="1"/>
          <p:nvPr/>
        </p:nvSpPr>
        <p:spPr>
          <a:xfrm>
            <a:off x="7881256" y="1812994"/>
            <a:ext cx="3701143" cy="3016210"/>
          </a:xfrm>
          <a:prstGeom prst="rect">
            <a:avLst/>
          </a:prstGeom>
          <a:noFill/>
        </p:spPr>
        <p:txBody>
          <a:bodyPr wrap="square" rtlCol="0">
            <a:spAutoFit/>
          </a:bodyPr>
          <a:lstStyle/>
          <a:p>
            <a:pPr algn="ctr"/>
            <a:r>
              <a:rPr lang="en-US" sz="1700" b="0" i="0" dirty="0">
                <a:solidFill>
                  <a:srgbClr val="39393C"/>
                </a:solidFill>
                <a:effectLst/>
                <a:latin typeface="Montserrat" panose="00000500000000000000" pitchFamily="2" charset="0"/>
              </a:rPr>
              <a:t>Aaliyah* sits on the remains of a damaged building with her daughter in their </a:t>
            </a:r>
            <a:r>
              <a:rPr lang="en-US" sz="1700" b="0" i="0" dirty="0" err="1">
                <a:solidFill>
                  <a:srgbClr val="39393C"/>
                </a:solidFill>
                <a:effectLst/>
                <a:latin typeface="Montserrat" panose="00000500000000000000" pitchFamily="2" charset="0"/>
              </a:rPr>
              <a:t>neighbourhood</a:t>
            </a:r>
            <a:r>
              <a:rPr lang="en-US" sz="1700" b="0" i="0" dirty="0">
                <a:solidFill>
                  <a:srgbClr val="39393C"/>
                </a:solidFill>
                <a:effectLst/>
                <a:latin typeface="Montserrat" panose="00000500000000000000" pitchFamily="2" charset="0"/>
              </a:rPr>
              <a:t> in southern Gaza, in October 2024.</a:t>
            </a:r>
            <a:br>
              <a:rPr lang="en-US" sz="1700" dirty="0">
                <a:latin typeface="Montserrat" panose="00000500000000000000" pitchFamily="2" charset="0"/>
              </a:rPr>
            </a:br>
            <a:br>
              <a:rPr lang="en-US" sz="1700" dirty="0">
                <a:latin typeface="Montserrat" panose="00000500000000000000" pitchFamily="2" charset="0"/>
              </a:rPr>
            </a:br>
            <a:r>
              <a:rPr lang="en-US" sz="1700" b="0" i="0" dirty="0">
                <a:solidFill>
                  <a:srgbClr val="39393C"/>
                </a:solidFill>
                <a:effectLst/>
                <a:latin typeface="Montserrat" panose="00000500000000000000" pitchFamily="2" charset="0"/>
              </a:rPr>
              <a:t>Aaliyah depends entirely on aid to feed her family as she has been unable to earn an income since October 2023.</a:t>
            </a:r>
            <a:endParaRPr lang="en-GB" sz="1700" dirty="0">
              <a:latin typeface="Montserrat" panose="00000500000000000000" pitchFamily="2" charset="0"/>
            </a:endParaRPr>
          </a:p>
          <a:p>
            <a:pPr algn="ctr"/>
            <a:r>
              <a:rPr lang="en-GB" sz="2000" dirty="0">
                <a:latin typeface="Montserrat" pitchFamily="2" charset="0"/>
              </a:rPr>
              <a:t> </a:t>
            </a:r>
            <a:endParaRPr lang="en-US" sz="2000" dirty="0">
              <a:latin typeface="Montserrat" pitchFamily="2" charset="0"/>
            </a:endParaRPr>
          </a:p>
        </p:txBody>
      </p:sp>
      <p:pic>
        <p:nvPicPr>
          <p:cNvPr id="9" name="Picture 2">
            <a:extLst>
              <a:ext uri="{FF2B5EF4-FFF2-40B4-BE49-F238E27FC236}">
                <a16:creationId xmlns:a16="http://schemas.microsoft.com/office/drawing/2014/main" id="{484C1D00-AFD7-F906-0D26-2B6D4B30B5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17" b="-11117"/>
          <a:stretch/>
        </p:blipFill>
        <p:spPr bwMode="auto">
          <a:xfrm>
            <a:off x="533221" y="1045926"/>
            <a:ext cx="6825522" cy="455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26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CFE109-18BA-F72C-3186-B467E9F63FCE}"/>
              </a:ext>
            </a:extLst>
          </p:cNvPr>
          <p:cNvGrpSpPr/>
          <p:nvPr/>
        </p:nvGrpSpPr>
        <p:grpSpPr>
          <a:xfrm>
            <a:off x="-206827" y="5767311"/>
            <a:ext cx="12398827" cy="1137107"/>
            <a:chOff x="-206827" y="5767311"/>
            <a:chExt cx="12398827" cy="1137107"/>
          </a:xfrm>
        </p:grpSpPr>
        <p:sp>
          <p:nvSpPr>
            <p:cNvPr id="4" name="TextBox 3">
              <a:extLst>
                <a:ext uri="{FF2B5EF4-FFF2-40B4-BE49-F238E27FC236}">
                  <a16:creationId xmlns:a16="http://schemas.microsoft.com/office/drawing/2014/main" id="{EFD07470-86C8-FAA2-011D-74A40947EEDA}"/>
                </a:ext>
              </a:extLst>
            </p:cNvPr>
            <p:cNvSpPr txBox="1"/>
            <p:nvPr/>
          </p:nvSpPr>
          <p:spPr>
            <a:xfrm>
              <a:off x="0" y="5811560"/>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6" name="Content Placeholder 8" descr="A white text on a black background&#10;&#10;Description automatically generated">
              <a:extLst>
                <a:ext uri="{FF2B5EF4-FFF2-40B4-BE49-F238E27FC236}">
                  <a16:creationId xmlns:a16="http://schemas.microsoft.com/office/drawing/2014/main" id="{C83B38EA-406E-F0A9-E7CD-12B7A9141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sp>
        <p:nvSpPr>
          <p:cNvPr id="8" name="TextBox 7">
            <a:extLst>
              <a:ext uri="{FF2B5EF4-FFF2-40B4-BE49-F238E27FC236}">
                <a16:creationId xmlns:a16="http://schemas.microsoft.com/office/drawing/2014/main" id="{92552F5A-7773-2CFD-9DE5-3EC7A0583987}"/>
              </a:ext>
            </a:extLst>
          </p:cNvPr>
          <p:cNvSpPr txBox="1"/>
          <p:nvPr/>
        </p:nvSpPr>
        <p:spPr>
          <a:xfrm>
            <a:off x="7576457" y="855942"/>
            <a:ext cx="4300035" cy="4478149"/>
          </a:xfrm>
          <a:prstGeom prst="rect">
            <a:avLst/>
          </a:prstGeom>
          <a:noFill/>
        </p:spPr>
        <p:txBody>
          <a:bodyPr wrap="square" rtlCol="0">
            <a:spAutoFit/>
          </a:bodyPr>
          <a:lstStyle/>
          <a:p>
            <a:pPr algn="ctr"/>
            <a:r>
              <a:rPr lang="en-US" sz="1500" b="0" i="0" dirty="0">
                <a:solidFill>
                  <a:srgbClr val="39393C"/>
                </a:solidFill>
                <a:effectLst/>
                <a:latin typeface="Montserrat" panose="00000500000000000000" pitchFamily="2" charset="0"/>
              </a:rPr>
              <a:t>Aaliyah said </a:t>
            </a:r>
            <a:r>
              <a:rPr lang="en-US" sz="1500" b="1" i="1" dirty="0">
                <a:solidFill>
                  <a:srgbClr val="39393C"/>
                </a:solidFill>
                <a:effectLst/>
                <a:latin typeface="Montserrat" panose="00000500000000000000" pitchFamily="2" charset="0"/>
              </a:rPr>
              <a:t>“My family consists of eight members - me, my husband, five daughters, and a son. </a:t>
            </a:r>
          </a:p>
          <a:p>
            <a:pPr algn="ctr"/>
            <a:endParaRPr lang="en-US" sz="1500" b="1" i="1" dirty="0">
              <a:solidFill>
                <a:srgbClr val="39393C"/>
              </a:solidFill>
              <a:latin typeface="Montserrat" panose="00000500000000000000" pitchFamily="2" charset="0"/>
            </a:endParaRPr>
          </a:p>
          <a:p>
            <a:pPr algn="ctr"/>
            <a:r>
              <a:rPr lang="en-US" sz="1500" b="1" i="1" dirty="0">
                <a:solidFill>
                  <a:srgbClr val="39393C"/>
                </a:solidFill>
                <a:effectLst/>
                <a:latin typeface="Montserrat" panose="00000500000000000000" pitchFamily="2" charset="0"/>
              </a:rPr>
              <a:t>I had a house that was demolished in February. We live in a tent near the rubble of our home. I always find my daughter sitting by the rubble, crying, and she only calms down when she sits there. My daughter is the main reason we live near the rubble of our house. She only stops crying and calms down when she sits there.</a:t>
            </a:r>
            <a:br>
              <a:rPr lang="en-US" sz="1500" b="1" i="1" dirty="0">
                <a:latin typeface="Montserrat" panose="00000500000000000000" pitchFamily="2" charset="0"/>
              </a:rPr>
            </a:br>
            <a:br>
              <a:rPr lang="en-US" sz="1500" b="1" i="1" dirty="0">
                <a:latin typeface="Montserrat" panose="00000500000000000000" pitchFamily="2" charset="0"/>
              </a:rPr>
            </a:br>
            <a:r>
              <a:rPr lang="en-US" sz="1500" b="1" i="1" dirty="0">
                <a:solidFill>
                  <a:srgbClr val="39393C"/>
                </a:solidFill>
                <a:effectLst/>
                <a:latin typeface="Montserrat" panose="00000500000000000000" pitchFamily="2" charset="0"/>
              </a:rPr>
              <a:t>We are suffering a lot, especially in winter. We have nothing to protect us from the rain or a shelter like other people, and my little daughter freezes from the cold.”</a:t>
            </a:r>
            <a:r>
              <a:rPr lang="en-GB" sz="1500" b="1" i="1" dirty="0">
                <a:latin typeface="Montserrat" panose="00000500000000000000" pitchFamily="2" charset="0"/>
              </a:rPr>
              <a:t> </a:t>
            </a:r>
            <a:endParaRPr lang="en-US" sz="1500" b="1" i="1" dirty="0">
              <a:latin typeface="Montserrat" panose="00000500000000000000" pitchFamily="2" charset="0"/>
            </a:endParaRPr>
          </a:p>
        </p:txBody>
      </p:sp>
      <p:pic>
        <p:nvPicPr>
          <p:cNvPr id="9" name="Picture 2">
            <a:extLst>
              <a:ext uri="{FF2B5EF4-FFF2-40B4-BE49-F238E27FC236}">
                <a16:creationId xmlns:a16="http://schemas.microsoft.com/office/drawing/2014/main" id="{484C1D00-AFD7-F906-0D26-2B6D4B30B5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17" b="-11117"/>
          <a:stretch/>
        </p:blipFill>
        <p:spPr bwMode="auto">
          <a:xfrm>
            <a:off x="533221" y="1045926"/>
            <a:ext cx="6825522" cy="455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1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D1851-2FBB-7CFA-1855-9366FEDBF008}"/>
              </a:ext>
            </a:extLst>
          </p:cNvPr>
          <p:cNvSpPr txBox="1"/>
          <p:nvPr/>
        </p:nvSpPr>
        <p:spPr>
          <a:xfrm>
            <a:off x="1104541" y="4858162"/>
            <a:ext cx="10682515" cy="830997"/>
          </a:xfrm>
          <a:prstGeom prst="rect">
            <a:avLst/>
          </a:prstGeom>
          <a:noFill/>
        </p:spPr>
        <p:txBody>
          <a:bodyPr wrap="square">
            <a:spAutoFit/>
          </a:bodyPr>
          <a:lstStyle/>
          <a:p>
            <a:pPr algn="r"/>
            <a:r>
              <a:rPr lang="en-GB" sz="4800" b="1">
                <a:latin typeface="Century Gothic" panose="020B0502020202020204" pitchFamily="34" charset="0"/>
              </a:rPr>
              <a:t>…any emergency</a:t>
            </a:r>
          </a:p>
        </p:txBody>
      </p:sp>
      <p:sp>
        <p:nvSpPr>
          <p:cNvPr id="5" name="TextBox 4">
            <a:extLst>
              <a:ext uri="{FF2B5EF4-FFF2-40B4-BE49-F238E27FC236}">
                <a16:creationId xmlns:a16="http://schemas.microsoft.com/office/drawing/2014/main" id="{2C86703D-04F0-8B9F-FFA5-AEF712067523}"/>
              </a:ext>
            </a:extLst>
          </p:cNvPr>
          <p:cNvSpPr txBox="1"/>
          <p:nvPr/>
        </p:nvSpPr>
        <p:spPr>
          <a:xfrm>
            <a:off x="214946" y="280061"/>
            <a:ext cx="10682515" cy="707886"/>
          </a:xfrm>
          <a:prstGeom prst="rect">
            <a:avLst/>
          </a:prstGeom>
          <a:noFill/>
        </p:spPr>
        <p:txBody>
          <a:bodyPr wrap="square">
            <a:spAutoFit/>
          </a:bodyPr>
          <a:lstStyle/>
          <a:p>
            <a:r>
              <a:rPr lang="en-GB" sz="4000" b="1">
                <a:latin typeface="Century Gothic" panose="020B0502020202020204" pitchFamily="34" charset="0"/>
              </a:rPr>
              <a:t>CAFOD is there…    </a:t>
            </a:r>
          </a:p>
        </p:txBody>
      </p:sp>
      <p:pic>
        <p:nvPicPr>
          <p:cNvPr id="6" name="Picture 5" descr="A picture containing toy, LEGO&#10;&#10;Description automatically generated">
            <a:extLst>
              <a:ext uri="{FF2B5EF4-FFF2-40B4-BE49-F238E27FC236}">
                <a16:creationId xmlns:a16="http://schemas.microsoft.com/office/drawing/2014/main" id="{AF2BC1C5-58A9-5A42-1055-51F411E6C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32" y="1333591"/>
            <a:ext cx="3222442" cy="2703057"/>
          </a:xfrm>
          <a:prstGeom prst="rect">
            <a:avLst/>
          </a:prstGeom>
        </p:spPr>
      </p:pic>
      <p:pic>
        <p:nvPicPr>
          <p:cNvPr id="10" name="Picture 9" descr="A picture containing text, toy, vector graphics&#10;&#10;Description automatically generated">
            <a:extLst>
              <a:ext uri="{FF2B5EF4-FFF2-40B4-BE49-F238E27FC236}">
                <a16:creationId xmlns:a16="http://schemas.microsoft.com/office/drawing/2014/main" id="{60DF75F2-6069-A338-DE7F-F1F654945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97" y="1394972"/>
            <a:ext cx="3264592" cy="2703057"/>
          </a:xfrm>
          <a:prstGeom prst="rect">
            <a:avLst/>
          </a:prstGeom>
        </p:spPr>
      </p:pic>
      <p:pic>
        <p:nvPicPr>
          <p:cNvPr id="11" name="Picture 10" descr="A picture containing text, LEGO, toy, vector graphics&#10;&#10;Description automatically generated">
            <a:extLst>
              <a:ext uri="{FF2B5EF4-FFF2-40B4-BE49-F238E27FC236}">
                <a16:creationId xmlns:a16="http://schemas.microsoft.com/office/drawing/2014/main" id="{8B1641CA-DED9-16F1-3EEB-D2F630AA5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038" y="1119315"/>
            <a:ext cx="3083653" cy="2917418"/>
          </a:xfrm>
          <a:prstGeom prst="rect">
            <a:avLst/>
          </a:prstGeom>
        </p:spPr>
      </p:pic>
      <p:sp>
        <p:nvSpPr>
          <p:cNvPr id="12" name="TextBox 11">
            <a:extLst>
              <a:ext uri="{FF2B5EF4-FFF2-40B4-BE49-F238E27FC236}">
                <a16:creationId xmlns:a16="http://schemas.microsoft.com/office/drawing/2014/main" id="{1C45DC19-04A9-D231-830A-4BE7CD95F89F}"/>
              </a:ext>
            </a:extLst>
          </p:cNvPr>
          <p:cNvSpPr txBox="1"/>
          <p:nvPr/>
        </p:nvSpPr>
        <p:spPr>
          <a:xfrm>
            <a:off x="421505" y="4094319"/>
            <a:ext cx="3382335" cy="830997"/>
          </a:xfrm>
          <a:prstGeom prst="rect">
            <a:avLst/>
          </a:prstGeom>
          <a:noFill/>
        </p:spPr>
        <p:txBody>
          <a:bodyPr wrap="square" rtlCol="0">
            <a:spAutoFit/>
          </a:bodyPr>
          <a:lstStyle/>
          <a:p>
            <a:pPr algn="ctr"/>
            <a:r>
              <a:rPr lang="en-GB" sz="4800">
                <a:solidFill>
                  <a:srgbClr val="A5C400"/>
                </a:solidFill>
                <a:latin typeface="Arial Black" panose="020B0A04020102020204" pitchFamily="34" charset="0"/>
              </a:rPr>
              <a:t>BEFORE</a:t>
            </a:r>
          </a:p>
        </p:txBody>
      </p:sp>
      <p:sp>
        <p:nvSpPr>
          <p:cNvPr id="13" name="TextBox 12">
            <a:extLst>
              <a:ext uri="{FF2B5EF4-FFF2-40B4-BE49-F238E27FC236}">
                <a16:creationId xmlns:a16="http://schemas.microsoft.com/office/drawing/2014/main" id="{30457439-7DAA-71C5-4F05-EF0AB2819280}"/>
              </a:ext>
            </a:extLst>
          </p:cNvPr>
          <p:cNvSpPr txBox="1"/>
          <p:nvPr/>
        </p:nvSpPr>
        <p:spPr>
          <a:xfrm>
            <a:off x="4669796" y="4106833"/>
            <a:ext cx="3114986" cy="830997"/>
          </a:xfrm>
          <a:prstGeom prst="rect">
            <a:avLst/>
          </a:prstGeom>
          <a:noFill/>
        </p:spPr>
        <p:txBody>
          <a:bodyPr wrap="square" rtlCol="0">
            <a:spAutoFit/>
          </a:bodyPr>
          <a:lstStyle/>
          <a:p>
            <a:pPr algn="ctr"/>
            <a:r>
              <a:rPr lang="en-GB" sz="4800">
                <a:solidFill>
                  <a:srgbClr val="A5C400"/>
                </a:solidFill>
                <a:latin typeface="Arial Black" panose="020B0A04020102020204" pitchFamily="34" charset="0"/>
              </a:rPr>
              <a:t>DURING</a:t>
            </a:r>
          </a:p>
        </p:txBody>
      </p:sp>
      <p:sp>
        <p:nvSpPr>
          <p:cNvPr id="14" name="TextBox 13">
            <a:extLst>
              <a:ext uri="{FF2B5EF4-FFF2-40B4-BE49-F238E27FC236}">
                <a16:creationId xmlns:a16="http://schemas.microsoft.com/office/drawing/2014/main" id="{5C8539DF-42F4-6D07-74C5-55C660ED2B58}"/>
              </a:ext>
            </a:extLst>
          </p:cNvPr>
          <p:cNvSpPr txBox="1"/>
          <p:nvPr/>
        </p:nvSpPr>
        <p:spPr>
          <a:xfrm>
            <a:off x="8135488" y="4036222"/>
            <a:ext cx="3752294" cy="830997"/>
          </a:xfrm>
          <a:prstGeom prst="rect">
            <a:avLst/>
          </a:prstGeom>
          <a:noFill/>
        </p:spPr>
        <p:txBody>
          <a:bodyPr wrap="square" rtlCol="0">
            <a:spAutoFit/>
          </a:bodyPr>
          <a:lstStyle/>
          <a:p>
            <a:pPr algn="ctr"/>
            <a:r>
              <a:rPr lang="en-GB" sz="4800">
                <a:solidFill>
                  <a:srgbClr val="A5C400"/>
                </a:solidFill>
                <a:latin typeface="Arial Black" panose="020B0A04020102020204" pitchFamily="34" charset="0"/>
              </a:rPr>
              <a:t>AFTER</a:t>
            </a:r>
          </a:p>
        </p:txBody>
      </p:sp>
      <p:sp>
        <p:nvSpPr>
          <p:cNvPr id="15" name="TextBox 14">
            <a:extLst>
              <a:ext uri="{FF2B5EF4-FFF2-40B4-BE49-F238E27FC236}">
                <a16:creationId xmlns:a16="http://schemas.microsoft.com/office/drawing/2014/main" id="{E17868AD-74E0-6551-A2C9-A1AEBF52EB0C}"/>
              </a:ext>
            </a:extLst>
          </p:cNvPr>
          <p:cNvSpPr txBox="1"/>
          <p:nvPr/>
        </p:nvSpPr>
        <p:spPr>
          <a:xfrm>
            <a:off x="3462775" y="4106067"/>
            <a:ext cx="1309285" cy="830997"/>
          </a:xfrm>
          <a:prstGeom prst="rect">
            <a:avLst/>
          </a:prstGeom>
          <a:noFill/>
        </p:spPr>
        <p:txBody>
          <a:bodyPr wrap="square" rtlCol="0">
            <a:spAutoFit/>
          </a:bodyPr>
          <a:lstStyle/>
          <a:p>
            <a:pPr algn="ctr"/>
            <a:r>
              <a:rPr lang="en-GB" sz="4800">
                <a:solidFill>
                  <a:srgbClr val="A5C400"/>
                </a:solidFill>
                <a:latin typeface="Arial Black" panose="020B0A04020102020204" pitchFamily="34" charset="0"/>
              </a:rPr>
              <a:t>&gt;</a:t>
            </a:r>
          </a:p>
        </p:txBody>
      </p:sp>
      <p:sp>
        <p:nvSpPr>
          <p:cNvPr id="16" name="TextBox 15">
            <a:extLst>
              <a:ext uri="{FF2B5EF4-FFF2-40B4-BE49-F238E27FC236}">
                <a16:creationId xmlns:a16="http://schemas.microsoft.com/office/drawing/2014/main" id="{D355487D-A26E-CA62-3563-3F105D317C64}"/>
              </a:ext>
            </a:extLst>
          </p:cNvPr>
          <p:cNvSpPr txBox="1"/>
          <p:nvPr/>
        </p:nvSpPr>
        <p:spPr>
          <a:xfrm>
            <a:off x="7356555" y="4096380"/>
            <a:ext cx="1309285" cy="830997"/>
          </a:xfrm>
          <a:prstGeom prst="rect">
            <a:avLst/>
          </a:prstGeom>
          <a:noFill/>
        </p:spPr>
        <p:txBody>
          <a:bodyPr wrap="square" rtlCol="0">
            <a:spAutoFit/>
          </a:bodyPr>
          <a:lstStyle/>
          <a:p>
            <a:pPr algn="ctr"/>
            <a:r>
              <a:rPr lang="en-GB" sz="4800">
                <a:solidFill>
                  <a:srgbClr val="A5C400"/>
                </a:solidFill>
                <a:latin typeface="Arial Black" panose="020B0A04020102020204" pitchFamily="34" charset="0"/>
              </a:rPr>
              <a:t>&gt;</a:t>
            </a:r>
          </a:p>
        </p:txBody>
      </p:sp>
      <p:grpSp>
        <p:nvGrpSpPr>
          <p:cNvPr id="2" name="Group 1">
            <a:extLst>
              <a:ext uri="{FF2B5EF4-FFF2-40B4-BE49-F238E27FC236}">
                <a16:creationId xmlns:a16="http://schemas.microsoft.com/office/drawing/2014/main" id="{01DF5841-19BC-BB40-3CAF-EFCDD000B806}"/>
              </a:ext>
            </a:extLst>
          </p:cNvPr>
          <p:cNvGrpSpPr/>
          <p:nvPr/>
        </p:nvGrpSpPr>
        <p:grpSpPr>
          <a:xfrm>
            <a:off x="-206827" y="5816448"/>
            <a:ext cx="12398827" cy="1137107"/>
            <a:chOff x="-206827" y="5767311"/>
            <a:chExt cx="12398827" cy="1137107"/>
          </a:xfrm>
        </p:grpSpPr>
        <p:sp>
          <p:nvSpPr>
            <p:cNvPr id="3" name="TextBox 2">
              <a:extLst>
                <a:ext uri="{FF2B5EF4-FFF2-40B4-BE49-F238E27FC236}">
                  <a16:creationId xmlns:a16="http://schemas.microsoft.com/office/drawing/2014/main" id="{6F52CD46-2788-18B0-2EFD-5908C18FF2C2}"/>
                </a:ext>
              </a:extLst>
            </p:cNvPr>
            <p:cNvSpPr txBox="1"/>
            <p:nvPr/>
          </p:nvSpPr>
          <p:spPr>
            <a:xfrm>
              <a:off x="0" y="5811560"/>
              <a:ext cx="12192000" cy="1046440"/>
            </a:xfrm>
            <a:prstGeom prst="rect">
              <a:avLst/>
            </a:prstGeom>
            <a:solidFill>
              <a:srgbClr val="D11208"/>
            </a:solidFill>
          </p:spPr>
          <p:txBody>
            <a:bodyPr wrap="square" lIns="91440" tIns="45720" rIns="91440" bIns="45720" rtlCol="0" anchor="t">
              <a:spAutoFit/>
            </a:bodyPr>
            <a:lstStyle/>
            <a:p>
              <a:pPr algn="r"/>
              <a:endParaRPr lang="en-US" sz="1000" b="1" dirty="0">
                <a:solidFill>
                  <a:schemeClr val="bg1"/>
                </a:solidFill>
                <a:latin typeface="Arial Black"/>
                <a:cs typeface="Arial Black" panose="020B0604020202020204" pitchFamily="34" charset="0"/>
              </a:endParaRPr>
            </a:p>
            <a:p>
              <a:pPr algn="r"/>
              <a:endParaRPr lang="en-US" sz="1000" b="1" dirty="0">
                <a:solidFill>
                  <a:schemeClr val="bg1"/>
                </a:solidFill>
                <a:latin typeface="Arial Black"/>
                <a:cs typeface="Arial Black" panose="020B0604020202020204" pitchFamily="34" charset="0"/>
              </a:endParaRPr>
            </a:p>
            <a:p>
              <a:pPr algn="r"/>
              <a:r>
                <a:rPr lang="en-US" sz="3200" b="1" dirty="0">
                  <a:solidFill>
                    <a:schemeClr val="bg1"/>
                  </a:solidFill>
                  <a:latin typeface="Montserrat" panose="00000500000000000000" pitchFamily="2" charset="0"/>
                  <a:cs typeface="Arial Black" panose="020B0604020202020204" pitchFamily="34" charset="0"/>
                </a:rPr>
                <a:t>DEC Middle East Humanitarian Appeal</a:t>
              </a:r>
            </a:p>
            <a:p>
              <a:pPr algn="r"/>
              <a:endParaRPr lang="en-US" sz="1000" b="1" dirty="0">
                <a:solidFill>
                  <a:schemeClr val="bg1"/>
                </a:solidFill>
                <a:latin typeface="Arial Black" panose="020B0604020202020204" pitchFamily="34" charset="0"/>
                <a:cs typeface="Arial Black" panose="020B0604020202020204" pitchFamily="34" charset="0"/>
              </a:endParaRPr>
            </a:p>
          </p:txBody>
        </p:sp>
        <p:pic>
          <p:nvPicPr>
            <p:cNvPr id="4" name="Content Placeholder 8" descr="A white text on a black background&#10;&#10;Description automatically generated">
              <a:extLst>
                <a:ext uri="{FF2B5EF4-FFF2-40B4-BE49-F238E27FC236}">
                  <a16:creationId xmlns:a16="http://schemas.microsoft.com/office/drawing/2014/main" id="{3A3AB505-152C-15F6-A5A8-1B62685ED1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827" y="5767311"/>
              <a:ext cx="2762917" cy="1137107"/>
            </a:xfrm>
            <a:prstGeom prst="rect">
              <a:avLst/>
            </a:prstGeom>
          </p:spPr>
        </p:pic>
      </p:grpSp>
      <p:pic>
        <p:nvPicPr>
          <p:cNvPr id="8" name="Picture 7" descr="A red and black logo&#10;&#10;Description automatically generated">
            <a:extLst>
              <a:ext uri="{FF2B5EF4-FFF2-40B4-BE49-F238E27FC236}">
                <a16:creationId xmlns:a16="http://schemas.microsoft.com/office/drawing/2014/main" id="{E3142125-F478-5440-182D-97ED5E01B0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8771" y="206830"/>
            <a:ext cx="1621971" cy="652844"/>
          </a:xfrm>
          <a:prstGeom prst="rect">
            <a:avLst/>
          </a:prstGeom>
        </p:spPr>
      </p:pic>
    </p:spTree>
    <p:extLst>
      <p:ext uri="{BB962C8B-B14F-4D97-AF65-F5344CB8AC3E}">
        <p14:creationId xmlns:p14="http://schemas.microsoft.com/office/powerpoint/2010/main" val="13088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cea24d0ca80266ad768db3cd46c8f402">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cdde22eea87f3e8dcea922064e9110a"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11-18</Audience>
    <_Status xmlns="http://schemas.microsoft.com/sharepoint/v3/fields">Not Started</_Status>
    <lcf76f155ced4ddcb4097134ff3c332f xmlns="236a9a4b-a03c-46ba-8ec6-624c184acbc6">
      <Terms xmlns="http://schemas.microsoft.com/office/infopath/2007/PartnerControls"/>
    </lcf76f155ced4ddcb4097134ff3c332f>
    <TaxCatchAll xmlns="453a0c7f-c966-4a5c-a0f8-de0f8150ea1e" xsi:nil="true"/>
    <_dlc_DocId xmlns="04672002-f21f-4240-adfb-f0b653fb6fb5">SZUU6KYVHK2A-2146017777-16609</_dlc_DocId>
    <_dlc_DocIdUrl xmlns="04672002-f21f-4240-adfb-f0b653fb6fb5">
      <Url>https://cafod365.sharepoint.com/sites/int/Education/_layouts/15/DocIdRedir.aspx?ID=SZUU6KYVHK2A-2146017777-16609</Url>
      <Description>SZUU6KYVHK2A-2146017777-16609</Description>
    </_dlc_DocIdUrl>
  </documentManagement>
</p:properties>
</file>

<file path=customXml/itemProps1.xml><?xml version="1.0" encoding="utf-8"?>
<ds:datastoreItem xmlns:ds="http://schemas.openxmlformats.org/officeDocument/2006/customXml" ds:itemID="{58C06CDF-FDA5-4728-B05F-3A91DFED889E}">
  <ds:schemaRefs>
    <ds:schemaRef ds:uri="04672002-f21f-4240-adfb-f0b653fb6fb5"/>
    <ds:schemaRef ds:uri="236a9a4b-a03c-46ba-8ec6-624c184acbc6"/>
    <ds:schemaRef ds:uri="453a0c7f-c966-4a5c-a0f8-de0f8150ea1e"/>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230F85-0E3E-4DDC-8E30-0F2FBCCA1DA9}">
  <ds:schemaRefs>
    <ds:schemaRef ds:uri="http://schemas.microsoft.com/sharepoint/v3/contenttype/forms"/>
  </ds:schemaRefs>
</ds:datastoreItem>
</file>

<file path=customXml/itemProps3.xml><?xml version="1.0" encoding="utf-8"?>
<ds:datastoreItem xmlns:ds="http://schemas.openxmlformats.org/officeDocument/2006/customXml" ds:itemID="{18ABF5E0-9745-4D4E-A435-2FEE1F0BC3BD}">
  <ds:schemaRefs>
    <ds:schemaRef ds:uri="http://schemas.microsoft.com/sharepoint/events"/>
  </ds:schemaRefs>
</ds:datastoreItem>
</file>

<file path=customXml/itemProps4.xml><?xml version="1.0" encoding="utf-8"?>
<ds:datastoreItem xmlns:ds="http://schemas.openxmlformats.org/officeDocument/2006/customXml" ds:itemID="{BE4D4905-CD5F-40E1-BA63-832F4F87AE31}">
  <ds:schemaRefs>
    <ds:schemaRef ds:uri="http://purl.org/dc/elements/1.1/"/>
    <ds:schemaRef ds:uri="http://schemas.microsoft.com/office/2006/metadata/properties"/>
    <ds:schemaRef ds:uri="04672002-f21f-4240-adfb-f0b653fb6fb5"/>
    <ds:schemaRef ds:uri="236a9a4b-a03c-46ba-8ec6-624c184acbc6"/>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453a0c7f-c966-4a5c-a0f8-de0f8150ea1e"/>
    <ds:schemaRef ds:uri="bdf04112-6931-4610-9724-cd62e91446a3"/>
    <ds:schemaRef ds:uri="http://schemas.microsoft.com/sharepoint/v3/field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649</TotalTime>
  <Words>1271</Words>
  <Application>Microsoft Office PowerPoint</Application>
  <PresentationFormat>Widescreen</PresentationFormat>
  <Paragraphs>193</Paragraphs>
  <Slides>18</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Century Gothic</vt:lpstr>
      <vt:lpstr>Arial Black</vt:lpstr>
      <vt:lpstr>Calibri Light</vt:lpstr>
      <vt:lpstr>Montserrat</vt:lpstr>
      <vt:lpstr>Arial</vt:lpstr>
      <vt:lpstr>Montserrat SemiBold</vt:lpstr>
      <vt:lpstr>Calibri</vt:lpstr>
      <vt:lpstr>Segoe UI</vt:lpstr>
      <vt:lpstr>__Montserrat_b1da2a</vt:lpstr>
      <vt:lpstr>Office Theme</vt:lpstr>
      <vt:lpstr>PowerPoint Presentation</vt:lpstr>
      <vt:lpstr>PowerPoint Presentation</vt:lpstr>
      <vt:lpstr>To discuss the situation in the Middle East we need to… </vt:lpstr>
      <vt:lpstr>What has happened?</vt:lpstr>
      <vt:lpstr>PowerPoint Presentation</vt:lpstr>
      <vt:lpstr>What has happened?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Bailey</dc:creator>
  <cp:lastModifiedBy>Jessica Bailey</cp:lastModifiedBy>
  <cp:revision>1</cp:revision>
  <dcterms:created xsi:type="dcterms:W3CDTF">2023-11-03T14:52:57Z</dcterms:created>
  <dcterms:modified xsi:type="dcterms:W3CDTF">2024-10-17T11:54:27Z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8d5d757b-334d-4c0e-8ac1-72072814bdb2</vt:lpwstr>
  </property>
  <property fmtid="{D5CDD505-2E9C-101B-9397-08002B2CF9AE}" pid="4" name="MediaServiceImageTags">
    <vt:lpwstr/>
  </property>
</Properties>
</file>