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823630F-4D3D-074A-A74C-F6E53ADBFD56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89D7C7"/>
              </a:gs>
              <a:gs pos="100000">
                <a:srgbClr val="E9F8F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E2008BB-7742-C242-8829-FCFF5D8EE1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4919502" cy="68934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385C1BAF-F1CB-7244-BF31-E131AAAE15D3}"/>
              </a:ext>
            </a:extLst>
          </p:cNvPr>
          <p:cNvSpPr txBox="1">
            <a:spLocks/>
          </p:cNvSpPr>
          <p:nvPr/>
        </p:nvSpPr>
        <p:spPr>
          <a:xfrm>
            <a:off x="5239871" y="106167"/>
            <a:ext cx="6631760" cy="6380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rgbClr val="112643"/>
                </a:solidFill>
                <a:latin typeface="Montserrat Medium"/>
              </a:rPr>
              <a:t>A prayer for the poor and the earth 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God of the poor,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help us to rescue the abandoned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and forgotten of this earth.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Touch the hearts of those who look only for gain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at the expense of the poor and the earth.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Teach us to discover the worth of each thing,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to be filled with awe and contemplation,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to recognise that we are profoundly united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with every creature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as we journey towards your infinite light.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Encourage us, we pray, in our struggle,</a:t>
            </a:r>
            <a:r>
              <a:rPr lang="en-GB" sz="2000" dirty="0" smtClean="0">
                <a:latin typeface="Montserrat Medium" pitchFamily="2" charset="77"/>
              </a:rPr>
              <a:t/>
            </a:r>
            <a:br>
              <a:rPr lang="en-GB" sz="2000" dirty="0" smtClean="0">
                <a:latin typeface="Montserrat Medium" pitchFamily="2" charset="77"/>
              </a:rPr>
            </a:b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for justice, love and peace.</a:t>
            </a:r>
            <a:r>
              <a:rPr lang="en-GB" sz="2000" dirty="0">
                <a:latin typeface="Montserrat Medium" pitchFamily="2" charset="77"/>
              </a:rPr>
              <a:t> </a:t>
            </a:r>
            <a:r>
              <a:rPr lang="en-GB" sz="2000" dirty="0" smtClean="0">
                <a:solidFill>
                  <a:srgbClr val="112643"/>
                </a:solidFill>
                <a:latin typeface="Montserrat Medium"/>
              </a:rPr>
              <a:t>AMEN</a:t>
            </a:r>
            <a:endParaRPr lang="en-GB" sz="2000" dirty="0">
              <a:solidFill>
                <a:srgbClr val="112643"/>
              </a:solidFill>
              <a:latin typeface="Montserrat Medium"/>
            </a:endParaRPr>
          </a:p>
          <a:p>
            <a:pPr>
              <a:lnSpc>
                <a:spcPct val="150000"/>
              </a:lnSpc>
            </a:pPr>
            <a:endParaRPr lang="en-GB" sz="600" i="1" dirty="0" smtClean="0">
              <a:solidFill>
                <a:srgbClr val="112643"/>
              </a:solidFill>
              <a:latin typeface="Montserrat Medium"/>
            </a:endParaRPr>
          </a:p>
          <a:p>
            <a:pPr>
              <a:lnSpc>
                <a:spcPct val="150000"/>
              </a:lnSpc>
            </a:pPr>
            <a:r>
              <a:rPr lang="en-GB" sz="1400" i="1" dirty="0" smtClean="0">
                <a:solidFill>
                  <a:srgbClr val="112643"/>
                </a:solidFill>
                <a:latin typeface="Montserrat Medium"/>
              </a:rPr>
              <a:t>Pope Francis, </a:t>
            </a:r>
            <a:r>
              <a:rPr lang="en-GB" sz="1400" i="1" dirty="0" err="1" smtClean="0">
                <a:solidFill>
                  <a:srgbClr val="112643"/>
                </a:solidFill>
                <a:latin typeface="Montserrat Medium"/>
              </a:rPr>
              <a:t>Laudato</a:t>
            </a:r>
            <a:r>
              <a:rPr lang="en-GB" sz="1400" i="1" dirty="0" smtClean="0">
                <a:solidFill>
                  <a:srgbClr val="112643"/>
                </a:solidFill>
                <a:latin typeface="Montserrat Medium"/>
              </a:rPr>
              <a:t> Si’, 2015</a:t>
            </a:r>
            <a:endParaRPr lang="en-US" sz="2000" i="1" dirty="0">
              <a:solidFill>
                <a:srgbClr val="112643"/>
              </a:solidFill>
              <a:latin typeface="Montserrat Medium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</TotalTime>
  <Words>13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190</cp:revision>
  <dcterms:created xsi:type="dcterms:W3CDTF">2020-03-17T09:08:00Z</dcterms:created>
  <dcterms:modified xsi:type="dcterms:W3CDTF">2020-08-10T11:11:28Z</dcterms:modified>
</cp:coreProperties>
</file>