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4"/>
  </p:notesMasterIdLst>
  <p:sldIdLst>
    <p:sldId id="274" r:id="rId6"/>
    <p:sldId id="275" r:id="rId7"/>
    <p:sldId id="262" r:id="rId8"/>
    <p:sldId id="258" r:id="rId9"/>
    <p:sldId id="257" r:id="rId10"/>
    <p:sldId id="273" r:id="rId11"/>
    <p:sldId id="25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CA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1F5701-B220-4C10-97E3-ADFFCBABB91A}" v="14" dt="2026-08-25T21:52:46.9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ia Ahmed" userId="d7b2ef2b-6674-4efc-b11b-0c38a2fd5536" providerId="ADAL" clId="{97DA4315-7444-497A-972B-1ED4349B9216}"/>
    <pc:docChg chg="undo custSel delSld modSld">
      <pc:chgData name="Victoria Ahmed" userId="d7b2ef2b-6674-4efc-b11b-0c38a2fd5536" providerId="ADAL" clId="{97DA4315-7444-497A-972B-1ED4349B9216}" dt="2026-08-25T21:54:18.699" v="3251" actId="20577"/>
      <pc:docMkLst>
        <pc:docMk/>
      </pc:docMkLst>
      <pc:sldChg chg="modSp mod">
        <pc:chgData name="Victoria Ahmed" userId="d7b2ef2b-6674-4efc-b11b-0c38a2fd5536" providerId="ADAL" clId="{97DA4315-7444-497A-972B-1ED4349B9216}" dt="2026-08-25T20:58:57.126" v="2392" actId="114"/>
        <pc:sldMkLst>
          <pc:docMk/>
          <pc:sldMk cId="4038423983" sldId="258"/>
        </pc:sldMkLst>
        <pc:spChg chg="mod">
          <ac:chgData name="Victoria Ahmed" userId="d7b2ef2b-6674-4efc-b11b-0c38a2fd5536" providerId="ADAL" clId="{97DA4315-7444-497A-972B-1ED4349B9216}" dt="2026-08-25T20:28:48.674" v="980" actId="20577"/>
          <ac:spMkLst>
            <pc:docMk/>
            <pc:sldMk cId="4038423983" sldId="258"/>
            <ac:spMk id="10" creationId="{44D54479-0831-8CC2-A2D9-88FBD6820F6A}"/>
          </ac:spMkLst>
        </pc:spChg>
        <pc:graphicFrameChg chg="mod modGraphic">
          <ac:chgData name="Victoria Ahmed" userId="d7b2ef2b-6674-4efc-b11b-0c38a2fd5536" providerId="ADAL" clId="{97DA4315-7444-497A-972B-1ED4349B9216}" dt="2026-08-25T20:58:57.126" v="2392" actId="114"/>
          <ac:graphicFrameMkLst>
            <pc:docMk/>
            <pc:sldMk cId="4038423983" sldId="258"/>
            <ac:graphicFrameMk id="8" creationId="{CB688746-CF26-7898-43F2-C0FB9B364F42}"/>
          </ac:graphicFrameMkLst>
        </pc:graphicFrameChg>
      </pc:sldChg>
      <pc:sldChg chg="modSp mod">
        <pc:chgData name="Victoria Ahmed" userId="d7b2ef2b-6674-4efc-b11b-0c38a2fd5536" providerId="ADAL" clId="{97DA4315-7444-497A-972B-1ED4349B9216}" dt="2026-08-25T21:54:18.699" v="3251" actId="20577"/>
        <pc:sldMkLst>
          <pc:docMk/>
          <pc:sldMk cId="3486157133" sldId="267"/>
        </pc:sldMkLst>
        <pc:spChg chg="mod">
          <ac:chgData name="Victoria Ahmed" userId="d7b2ef2b-6674-4efc-b11b-0c38a2fd5536" providerId="ADAL" clId="{97DA4315-7444-497A-972B-1ED4349B9216}" dt="2026-08-25T21:08:54.399" v="3165" actId="20577"/>
          <ac:spMkLst>
            <pc:docMk/>
            <pc:sldMk cId="3486157133" sldId="267"/>
            <ac:spMk id="2" creationId="{3EFD0E59-321F-9E4C-F8D6-078D63057099}"/>
          </ac:spMkLst>
        </pc:spChg>
        <pc:spChg chg="mod">
          <ac:chgData name="Victoria Ahmed" userId="d7b2ef2b-6674-4efc-b11b-0c38a2fd5536" providerId="ADAL" clId="{97DA4315-7444-497A-972B-1ED4349B9216}" dt="2026-08-25T20:23:28.958" v="592" actId="20577"/>
          <ac:spMkLst>
            <pc:docMk/>
            <pc:sldMk cId="3486157133" sldId="267"/>
            <ac:spMk id="5" creationId="{87341C19-5175-32F4-218C-64E3A2E58B55}"/>
          </ac:spMkLst>
        </pc:spChg>
        <pc:spChg chg="mod">
          <ac:chgData name="Victoria Ahmed" userId="d7b2ef2b-6674-4efc-b11b-0c38a2fd5536" providerId="ADAL" clId="{97DA4315-7444-497A-972B-1ED4349B9216}" dt="2026-08-25T21:03:11.494" v="2787" actId="5793"/>
          <ac:spMkLst>
            <pc:docMk/>
            <pc:sldMk cId="3486157133" sldId="267"/>
            <ac:spMk id="10" creationId="{B2CAAED2-DE0B-D624-7D36-3E899D86986D}"/>
          </ac:spMkLst>
        </pc:spChg>
        <pc:graphicFrameChg chg="mod modGraphic">
          <ac:chgData name="Victoria Ahmed" userId="d7b2ef2b-6674-4efc-b11b-0c38a2fd5536" providerId="ADAL" clId="{97DA4315-7444-497A-972B-1ED4349B9216}" dt="2026-08-25T21:54:18.699" v="3251" actId="20577"/>
          <ac:graphicFrameMkLst>
            <pc:docMk/>
            <pc:sldMk cId="3486157133" sldId="267"/>
            <ac:graphicFrameMk id="8" creationId="{EA968F01-F020-50EB-08AD-C92894B41D41}"/>
          </ac:graphicFrameMkLst>
        </pc:graphicFrameChg>
      </pc:sldChg>
      <pc:sldChg chg="modSp del mod">
        <pc:chgData name="Victoria Ahmed" userId="d7b2ef2b-6674-4efc-b11b-0c38a2fd5536" providerId="ADAL" clId="{97DA4315-7444-497A-972B-1ED4349B9216}" dt="2026-08-25T21:08:49.586" v="3163" actId="47"/>
        <pc:sldMkLst>
          <pc:docMk/>
          <pc:sldMk cId="1802440179" sldId="268"/>
        </pc:sldMkLst>
        <pc:graphicFrameChg chg="mod modGraphic">
          <ac:chgData name="Victoria Ahmed" userId="d7b2ef2b-6674-4efc-b11b-0c38a2fd5536" providerId="ADAL" clId="{97DA4315-7444-497A-972B-1ED4349B9216}" dt="2026-08-25T21:05:06.830" v="2832" actId="20577"/>
          <ac:graphicFrameMkLst>
            <pc:docMk/>
            <pc:sldMk cId="1802440179" sldId="268"/>
            <ac:graphicFrameMk id="8" creationId="{40979004-38F9-376C-AD77-E0E88087EC04}"/>
          </ac:graphicFrameMkLst>
        </pc:graphicFrameChg>
      </pc:sldChg>
      <pc:sldChg chg="del">
        <pc:chgData name="Victoria Ahmed" userId="d7b2ef2b-6674-4efc-b11b-0c38a2fd5536" providerId="ADAL" clId="{97DA4315-7444-497A-972B-1ED4349B9216}" dt="2026-08-25T21:08:48.512" v="3162" actId="47"/>
        <pc:sldMkLst>
          <pc:docMk/>
          <pc:sldMk cId="3185136121" sldId="272"/>
        </pc:sldMkLst>
      </pc:sldChg>
      <pc:sldChg chg="modSp mod">
        <pc:chgData name="Victoria Ahmed" userId="d7b2ef2b-6674-4efc-b11b-0c38a2fd5536" providerId="ADAL" clId="{97DA4315-7444-497A-972B-1ED4349B9216}" dt="2026-08-25T21:01:27.873" v="2665" actId="114"/>
        <pc:sldMkLst>
          <pc:docMk/>
          <pc:sldMk cId="2038676529" sldId="273"/>
        </pc:sldMkLst>
        <pc:spChg chg="mod">
          <ac:chgData name="Victoria Ahmed" userId="d7b2ef2b-6674-4efc-b11b-0c38a2fd5536" providerId="ADAL" clId="{97DA4315-7444-497A-972B-1ED4349B9216}" dt="2026-08-25T20:48:45.778" v="2184" actId="20577"/>
          <ac:spMkLst>
            <pc:docMk/>
            <pc:sldMk cId="2038676529" sldId="273"/>
            <ac:spMk id="10" creationId="{E3FB4C6A-3195-AF16-8BFC-21D086B0AC8D}"/>
          </ac:spMkLst>
        </pc:spChg>
        <pc:graphicFrameChg chg="mod modGraphic">
          <ac:chgData name="Victoria Ahmed" userId="d7b2ef2b-6674-4efc-b11b-0c38a2fd5536" providerId="ADAL" clId="{97DA4315-7444-497A-972B-1ED4349B9216}" dt="2026-08-25T21:01:27.873" v="2665" actId="114"/>
          <ac:graphicFrameMkLst>
            <pc:docMk/>
            <pc:sldMk cId="2038676529" sldId="273"/>
            <ac:graphicFrameMk id="8" creationId="{1CCC6475-51BD-BC4C-E676-F7C5A481A330}"/>
          </ac:graphicFrameMkLst>
        </pc:graphicFrameChg>
      </pc:sldChg>
      <pc:sldChg chg="modSp mod">
        <pc:chgData name="Victoria Ahmed" userId="d7b2ef2b-6674-4efc-b11b-0c38a2fd5536" providerId="ADAL" clId="{97DA4315-7444-497A-972B-1ED4349B9216}" dt="2026-08-25T21:53:39.472" v="3215" actId="20577"/>
        <pc:sldMkLst>
          <pc:docMk/>
          <pc:sldMk cId="34737536" sldId="275"/>
        </pc:sldMkLst>
        <pc:spChg chg="mod">
          <ac:chgData name="Victoria Ahmed" userId="d7b2ef2b-6674-4efc-b11b-0c38a2fd5536" providerId="ADAL" clId="{97DA4315-7444-497A-972B-1ED4349B9216}" dt="2026-08-25T20:46:05.412" v="2011" actId="20577"/>
          <ac:spMkLst>
            <pc:docMk/>
            <pc:sldMk cId="34737536" sldId="275"/>
            <ac:spMk id="10" creationId="{507AF84C-21F1-9BCD-F4D9-5A5C86CFDFE1}"/>
          </ac:spMkLst>
        </pc:spChg>
        <pc:graphicFrameChg chg="mod modGraphic">
          <ac:chgData name="Victoria Ahmed" userId="d7b2ef2b-6674-4efc-b11b-0c38a2fd5536" providerId="ADAL" clId="{97DA4315-7444-497A-972B-1ED4349B9216}" dt="2026-08-25T21:53:39.472" v="3215" actId="20577"/>
          <ac:graphicFrameMkLst>
            <pc:docMk/>
            <pc:sldMk cId="34737536" sldId="275"/>
            <ac:graphicFrameMk id="8" creationId="{B3958820-3B92-5397-289F-33996563417B}"/>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13C8BD-97D4-429A-B1B5-44E703A710B4}" type="datetimeFigureOut">
              <a:rPr lang="en-GB" smtClean="0"/>
              <a:t>25/08/2026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328910-D7CF-4F75-A507-0DCFAA419AB5}" type="slidenum">
              <a:rPr lang="en-GB" smtClean="0"/>
              <a:t>‹#›</a:t>
            </a:fld>
            <a:endParaRPr lang="en-GB"/>
          </a:p>
        </p:txBody>
      </p:sp>
    </p:spTree>
    <p:extLst>
      <p:ext uri="{BB962C8B-B14F-4D97-AF65-F5344CB8AC3E}">
        <p14:creationId xmlns:p14="http://schemas.microsoft.com/office/powerpoint/2010/main" val="3331596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61F3D-04D9-E8A7-7DA8-DD058B1BC2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59428C-04FB-A215-F218-DC6C34E257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B01427-85F8-E36C-C6EF-F0A148927B1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4AABEB0-6299-16E5-753B-5D24C57EA5FE}"/>
              </a:ext>
            </a:extLst>
          </p:cNvPr>
          <p:cNvSpPr>
            <a:spLocks noGrp="1"/>
          </p:cNvSpPr>
          <p:nvPr>
            <p:ph type="sldNum" sz="quarter" idx="5"/>
          </p:nvPr>
        </p:nvSpPr>
        <p:spPr/>
        <p:txBody>
          <a:bodyPr/>
          <a:lstStyle/>
          <a:p>
            <a:fld id="{84328910-D7CF-4F75-A507-0DCFAA419AB5}" type="slidenum">
              <a:rPr lang="en-GB" smtClean="0"/>
              <a:t>2</a:t>
            </a:fld>
            <a:endParaRPr lang="en-GB"/>
          </a:p>
        </p:txBody>
      </p:sp>
    </p:spTree>
    <p:extLst>
      <p:ext uri="{BB962C8B-B14F-4D97-AF65-F5344CB8AC3E}">
        <p14:creationId xmlns:p14="http://schemas.microsoft.com/office/powerpoint/2010/main" val="1935561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Photo Credit: Thom Flint</a:t>
            </a:r>
          </a:p>
          <a:p>
            <a:endParaRPr lang="en-GB"/>
          </a:p>
        </p:txBody>
      </p:sp>
      <p:sp>
        <p:nvSpPr>
          <p:cNvPr id="4" name="Slide Number Placeholder 3"/>
          <p:cNvSpPr>
            <a:spLocks noGrp="1"/>
          </p:cNvSpPr>
          <p:nvPr>
            <p:ph type="sldNum" sz="quarter" idx="5"/>
          </p:nvPr>
        </p:nvSpPr>
        <p:spPr/>
        <p:txBody>
          <a:bodyPr/>
          <a:lstStyle/>
          <a:p>
            <a:fld id="{84328910-D7CF-4F75-A507-0DCFAA419AB5}" type="slidenum">
              <a:rPr lang="en-GB" smtClean="0"/>
              <a:t>3</a:t>
            </a:fld>
            <a:endParaRPr lang="en-GB"/>
          </a:p>
        </p:txBody>
      </p:sp>
    </p:spTree>
    <p:extLst>
      <p:ext uri="{BB962C8B-B14F-4D97-AF65-F5344CB8AC3E}">
        <p14:creationId xmlns:p14="http://schemas.microsoft.com/office/powerpoint/2010/main" val="1816678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328910-D7CF-4F75-A507-0DCFAA419AB5}" type="slidenum">
              <a:rPr lang="en-GB" smtClean="0"/>
              <a:t>4</a:t>
            </a:fld>
            <a:endParaRPr lang="en-GB"/>
          </a:p>
        </p:txBody>
      </p:sp>
    </p:spTree>
    <p:extLst>
      <p:ext uri="{BB962C8B-B14F-4D97-AF65-F5344CB8AC3E}">
        <p14:creationId xmlns:p14="http://schemas.microsoft.com/office/powerpoint/2010/main" val="1369045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Photo Credit: Thom Flint</a:t>
            </a:r>
          </a:p>
          <a:p>
            <a:endParaRPr lang="en-GB"/>
          </a:p>
        </p:txBody>
      </p:sp>
      <p:sp>
        <p:nvSpPr>
          <p:cNvPr id="4" name="Slide Number Placeholder 3"/>
          <p:cNvSpPr>
            <a:spLocks noGrp="1"/>
          </p:cNvSpPr>
          <p:nvPr>
            <p:ph type="sldNum" sz="quarter" idx="5"/>
          </p:nvPr>
        </p:nvSpPr>
        <p:spPr/>
        <p:txBody>
          <a:bodyPr/>
          <a:lstStyle/>
          <a:p>
            <a:fld id="{84328910-D7CF-4F75-A507-0DCFAA419AB5}" type="slidenum">
              <a:rPr lang="en-GB" smtClean="0"/>
              <a:t>5</a:t>
            </a:fld>
            <a:endParaRPr lang="en-GB"/>
          </a:p>
        </p:txBody>
      </p:sp>
    </p:spTree>
    <p:extLst>
      <p:ext uri="{BB962C8B-B14F-4D97-AF65-F5344CB8AC3E}">
        <p14:creationId xmlns:p14="http://schemas.microsoft.com/office/powerpoint/2010/main" val="380247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Photo Credit: Thom Flint</a:t>
            </a:r>
          </a:p>
          <a:p>
            <a:endParaRPr lang="en-GB"/>
          </a:p>
        </p:txBody>
      </p:sp>
      <p:sp>
        <p:nvSpPr>
          <p:cNvPr id="4" name="Slide Number Placeholder 3"/>
          <p:cNvSpPr>
            <a:spLocks noGrp="1"/>
          </p:cNvSpPr>
          <p:nvPr>
            <p:ph type="sldNum" sz="quarter" idx="5"/>
          </p:nvPr>
        </p:nvSpPr>
        <p:spPr/>
        <p:txBody>
          <a:bodyPr/>
          <a:lstStyle/>
          <a:p>
            <a:fld id="{84328910-D7CF-4F75-A507-0DCFAA419AB5}" type="slidenum">
              <a:rPr lang="en-GB" smtClean="0"/>
              <a:t>7</a:t>
            </a:fld>
            <a:endParaRPr lang="en-GB"/>
          </a:p>
        </p:txBody>
      </p:sp>
    </p:spTree>
    <p:extLst>
      <p:ext uri="{BB962C8B-B14F-4D97-AF65-F5344CB8AC3E}">
        <p14:creationId xmlns:p14="http://schemas.microsoft.com/office/powerpoint/2010/main" val="2263192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4B02A-2F86-FE0A-038A-6128F977FF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EC0772-85CB-BDD9-099F-02C69978F5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49BEEE-E5D0-F10D-B578-5F4D64E1ECDF}"/>
              </a:ext>
            </a:extLst>
          </p:cNvPr>
          <p:cNvSpPr>
            <a:spLocks noGrp="1"/>
          </p:cNvSpPr>
          <p:nvPr>
            <p:ph type="dt" sz="half" idx="10"/>
          </p:nvPr>
        </p:nvSpPr>
        <p:spPr/>
        <p:txBody>
          <a:bodyPr/>
          <a:lstStyle/>
          <a:p>
            <a:fld id="{F6CFA9BC-8957-4682-B652-FB4B6A296FBA}" type="datetimeFigureOut">
              <a:rPr lang="en-US" smtClean="0"/>
              <a:t>8/25/2026</a:t>
            </a:fld>
            <a:endParaRPr lang="en-US"/>
          </a:p>
        </p:txBody>
      </p:sp>
      <p:sp>
        <p:nvSpPr>
          <p:cNvPr id="5" name="Footer Placeholder 4">
            <a:extLst>
              <a:ext uri="{FF2B5EF4-FFF2-40B4-BE49-F238E27FC236}">
                <a16:creationId xmlns:a16="http://schemas.microsoft.com/office/drawing/2014/main" id="{B33B3FAA-7027-EABF-8CF7-FCA4962AC7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A8E46E-EF21-E89D-4AB6-3F04DE3E0858}"/>
              </a:ext>
            </a:extLst>
          </p:cNvPr>
          <p:cNvSpPr>
            <a:spLocks noGrp="1"/>
          </p:cNvSpPr>
          <p:nvPr>
            <p:ph type="sldNum" sz="quarter" idx="12"/>
          </p:nvPr>
        </p:nvSpPr>
        <p:spPr/>
        <p:txBody>
          <a:bodyPr/>
          <a:lstStyle/>
          <a:p>
            <a:fld id="{2F1C00FF-CBC1-4E32-8670-DC88481F7090}" type="slidenum">
              <a:rPr lang="en-US" smtClean="0"/>
              <a:t>‹#›</a:t>
            </a:fld>
            <a:endParaRPr lang="en-US"/>
          </a:p>
        </p:txBody>
      </p:sp>
    </p:spTree>
    <p:extLst>
      <p:ext uri="{BB962C8B-B14F-4D97-AF65-F5344CB8AC3E}">
        <p14:creationId xmlns:p14="http://schemas.microsoft.com/office/powerpoint/2010/main" val="2987778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020D2-EFDC-94E7-724E-457C0D94D8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C18D79D-4D59-189E-7EA9-A8CF07B134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1FC66E-3E5E-B69B-4CC6-B705B37E7A31}"/>
              </a:ext>
            </a:extLst>
          </p:cNvPr>
          <p:cNvSpPr>
            <a:spLocks noGrp="1"/>
          </p:cNvSpPr>
          <p:nvPr>
            <p:ph type="dt" sz="half" idx="10"/>
          </p:nvPr>
        </p:nvSpPr>
        <p:spPr/>
        <p:txBody>
          <a:bodyPr/>
          <a:lstStyle/>
          <a:p>
            <a:fld id="{F6CFA9BC-8957-4682-B652-FB4B6A296FBA}" type="datetimeFigureOut">
              <a:rPr lang="en-US" smtClean="0"/>
              <a:t>8/25/2026</a:t>
            </a:fld>
            <a:endParaRPr lang="en-US"/>
          </a:p>
        </p:txBody>
      </p:sp>
      <p:sp>
        <p:nvSpPr>
          <p:cNvPr id="5" name="Footer Placeholder 4">
            <a:extLst>
              <a:ext uri="{FF2B5EF4-FFF2-40B4-BE49-F238E27FC236}">
                <a16:creationId xmlns:a16="http://schemas.microsoft.com/office/drawing/2014/main" id="{02172075-7C70-B003-5F41-963B78D773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0CACEB-3C0E-3F68-BB8B-820E7B125CC3}"/>
              </a:ext>
            </a:extLst>
          </p:cNvPr>
          <p:cNvSpPr>
            <a:spLocks noGrp="1"/>
          </p:cNvSpPr>
          <p:nvPr>
            <p:ph type="sldNum" sz="quarter" idx="12"/>
          </p:nvPr>
        </p:nvSpPr>
        <p:spPr/>
        <p:txBody>
          <a:bodyPr/>
          <a:lstStyle/>
          <a:p>
            <a:fld id="{2F1C00FF-CBC1-4E32-8670-DC88481F7090}" type="slidenum">
              <a:rPr lang="en-US" smtClean="0"/>
              <a:t>‹#›</a:t>
            </a:fld>
            <a:endParaRPr lang="en-US"/>
          </a:p>
        </p:txBody>
      </p:sp>
    </p:spTree>
    <p:extLst>
      <p:ext uri="{BB962C8B-B14F-4D97-AF65-F5344CB8AC3E}">
        <p14:creationId xmlns:p14="http://schemas.microsoft.com/office/powerpoint/2010/main" val="1512824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4E8C35-3A74-28A7-3226-3AF19670BFC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C329B9-2C65-BC28-955F-77143381D4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F7D66C-D8C2-28DC-2568-B760C7C91A58}"/>
              </a:ext>
            </a:extLst>
          </p:cNvPr>
          <p:cNvSpPr>
            <a:spLocks noGrp="1"/>
          </p:cNvSpPr>
          <p:nvPr>
            <p:ph type="dt" sz="half" idx="10"/>
          </p:nvPr>
        </p:nvSpPr>
        <p:spPr/>
        <p:txBody>
          <a:bodyPr/>
          <a:lstStyle/>
          <a:p>
            <a:fld id="{F6CFA9BC-8957-4682-B652-FB4B6A296FBA}" type="datetimeFigureOut">
              <a:rPr lang="en-US" smtClean="0"/>
              <a:t>8/25/2026</a:t>
            </a:fld>
            <a:endParaRPr lang="en-US"/>
          </a:p>
        </p:txBody>
      </p:sp>
      <p:sp>
        <p:nvSpPr>
          <p:cNvPr id="5" name="Footer Placeholder 4">
            <a:extLst>
              <a:ext uri="{FF2B5EF4-FFF2-40B4-BE49-F238E27FC236}">
                <a16:creationId xmlns:a16="http://schemas.microsoft.com/office/drawing/2014/main" id="{B34C3AEB-244F-5F4C-1A85-62F2827F27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11D58F-ECE0-2738-7EB3-C9537AB3C83B}"/>
              </a:ext>
            </a:extLst>
          </p:cNvPr>
          <p:cNvSpPr>
            <a:spLocks noGrp="1"/>
          </p:cNvSpPr>
          <p:nvPr>
            <p:ph type="sldNum" sz="quarter" idx="12"/>
          </p:nvPr>
        </p:nvSpPr>
        <p:spPr/>
        <p:txBody>
          <a:bodyPr/>
          <a:lstStyle/>
          <a:p>
            <a:fld id="{2F1C00FF-CBC1-4E32-8670-DC88481F7090}" type="slidenum">
              <a:rPr lang="en-US" smtClean="0"/>
              <a:t>‹#›</a:t>
            </a:fld>
            <a:endParaRPr lang="en-US"/>
          </a:p>
        </p:txBody>
      </p:sp>
    </p:spTree>
    <p:extLst>
      <p:ext uri="{BB962C8B-B14F-4D97-AF65-F5344CB8AC3E}">
        <p14:creationId xmlns:p14="http://schemas.microsoft.com/office/powerpoint/2010/main" val="2726583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64E49-A728-106E-34F2-3C3986EBAB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6C5DFD-3748-4C3B-D076-B00F4B94BE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6A0CE5-DB38-3FE1-713A-9EF8D654635A}"/>
              </a:ext>
            </a:extLst>
          </p:cNvPr>
          <p:cNvSpPr>
            <a:spLocks noGrp="1"/>
          </p:cNvSpPr>
          <p:nvPr>
            <p:ph type="dt" sz="half" idx="10"/>
          </p:nvPr>
        </p:nvSpPr>
        <p:spPr/>
        <p:txBody>
          <a:bodyPr/>
          <a:lstStyle/>
          <a:p>
            <a:fld id="{F6CFA9BC-8957-4682-B652-FB4B6A296FBA}" type="datetimeFigureOut">
              <a:rPr lang="en-US" smtClean="0"/>
              <a:t>8/25/2026</a:t>
            </a:fld>
            <a:endParaRPr lang="en-US"/>
          </a:p>
        </p:txBody>
      </p:sp>
      <p:sp>
        <p:nvSpPr>
          <p:cNvPr id="5" name="Footer Placeholder 4">
            <a:extLst>
              <a:ext uri="{FF2B5EF4-FFF2-40B4-BE49-F238E27FC236}">
                <a16:creationId xmlns:a16="http://schemas.microsoft.com/office/drawing/2014/main" id="{DCE953D3-2217-7B6F-35B3-09862865E9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1B3F4B-1005-23AB-E3A0-4938F728186E}"/>
              </a:ext>
            </a:extLst>
          </p:cNvPr>
          <p:cNvSpPr>
            <a:spLocks noGrp="1"/>
          </p:cNvSpPr>
          <p:nvPr>
            <p:ph type="sldNum" sz="quarter" idx="12"/>
          </p:nvPr>
        </p:nvSpPr>
        <p:spPr/>
        <p:txBody>
          <a:bodyPr/>
          <a:lstStyle/>
          <a:p>
            <a:fld id="{2F1C00FF-CBC1-4E32-8670-DC88481F7090}" type="slidenum">
              <a:rPr lang="en-US" smtClean="0"/>
              <a:t>‹#›</a:t>
            </a:fld>
            <a:endParaRPr lang="en-US"/>
          </a:p>
        </p:txBody>
      </p:sp>
    </p:spTree>
    <p:extLst>
      <p:ext uri="{BB962C8B-B14F-4D97-AF65-F5344CB8AC3E}">
        <p14:creationId xmlns:p14="http://schemas.microsoft.com/office/powerpoint/2010/main" val="2237810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56908-A2F2-2A88-1E54-E0C35462D47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0078F8-40EE-EEFA-57DB-03F7116BCA8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12AE16-537F-3102-6F14-8014C610DE0C}"/>
              </a:ext>
            </a:extLst>
          </p:cNvPr>
          <p:cNvSpPr>
            <a:spLocks noGrp="1"/>
          </p:cNvSpPr>
          <p:nvPr>
            <p:ph type="dt" sz="half" idx="10"/>
          </p:nvPr>
        </p:nvSpPr>
        <p:spPr/>
        <p:txBody>
          <a:bodyPr/>
          <a:lstStyle/>
          <a:p>
            <a:fld id="{F6CFA9BC-8957-4682-B652-FB4B6A296FBA}" type="datetimeFigureOut">
              <a:rPr lang="en-US" smtClean="0"/>
              <a:t>8/25/2026</a:t>
            </a:fld>
            <a:endParaRPr lang="en-US"/>
          </a:p>
        </p:txBody>
      </p:sp>
      <p:sp>
        <p:nvSpPr>
          <p:cNvPr id="5" name="Footer Placeholder 4">
            <a:extLst>
              <a:ext uri="{FF2B5EF4-FFF2-40B4-BE49-F238E27FC236}">
                <a16:creationId xmlns:a16="http://schemas.microsoft.com/office/drawing/2014/main" id="{DC12C90D-36DF-556E-D78F-78A6175ED5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F7E99B-7979-DA7B-AE37-8B9F9055A7D2}"/>
              </a:ext>
            </a:extLst>
          </p:cNvPr>
          <p:cNvSpPr>
            <a:spLocks noGrp="1"/>
          </p:cNvSpPr>
          <p:nvPr>
            <p:ph type="sldNum" sz="quarter" idx="12"/>
          </p:nvPr>
        </p:nvSpPr>
        <p:spPr/>
        <p:txBody>
          <a:bodyPr/>
          <a:lstStyle/>
          <a:p>
            <a:fld id="{2F1C00FF-CBC1-4E32-8670-DC88481F7090}" type="slidenum">
              <a:rPr lang="en-US" smtClean="0"/>
              <a:t>‹#›</a:t>
            </a:fld>
            <a:endParaRPr lang="en-US"/>
          </a:p>
        </p:txBody>
      </p:sp>
    </p:spTree>
    <p:extLst>
      <p:ext uri="{BB962C8B-B14F-4D97-AF65-F5344CB8AC3E}">
        <p14:creationId xmlns:p14="http://schemas.microsoft.com/office/powerpoint/2010/main" val="1187614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F8364-C06E-0293-C135-569BB185F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188724-3F37-EC31-B6A5-2F25A06547F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C6D763-A353-1E3D-80B4-B234EE75FC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DBE4C4-A320-BD96-23B0-39BFEE540167}"/>
              </a:ext>
            </a:extLst>
          </p:cNvPr>
          <p:cNvSpPr>
            <a:spLocks noGrp="1"/>
          </p:cNvSpPr>
          <p:nvPr>
            <p:ph type="dt" sz="half" idx="10"/>
          </p:nvPr>
        </p:nvSpPr>
        <p:spPr/>
        <p:txBody>
          <a:bodyPr/>
          <a:lstStyle/>
          <a:p>
            <a:fld id="{F6CFA9BC-8957-4682-B652-FB4B6A296FBA}" type="datetimeFigureOut">
              <a:rPr lang="en-US" smtClean="0"/>
              <a:t>8/25/2026</a:t>
            </a:fld>
            <a:endParaRPr lang="en-US"/>
          </a:p>
        </p:txBody>
      </p:sp>
      <p:sp>
        <p:nvSpPr>
          <p:cNvPr id="6" name="Footer Placeholder 5">
            <a:extLst>
              <a:ext uri="{FF2B5EF4-FFF2-40B4-BE49-F238E27FC236}">
                <a16:creationId xmlns:a16="http://schemas.microsoft.com/office/drawing/2014/main" id="{0DB9EB0D-9731-AB22-1DD0-0AD294F3B2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0AD748-EDB2-8F2B-B893-725980C869EA}"/>
              </a:ext>
            </a:extLst>
          </p:cNvPr>
          <p:cNvSpPr>
            <a:spLocks noGrp="1"/>
          </p:cNvSpPr>
          <p:nvPr>
            <p:ph type="sldNum" sz="quarter" idx="12"/>
          </p:nvPr>
        </p:nvSpPr>
        <p:spPr/>
        <p:txBody>
          <a:bodyPr/>
          <a:lstStyle/>
          <a:p>
            <a:fld id="{2F1C00FF-CBC1-4E32-8670-DC88481F7090}" type="slidenum">
              <a:rPr lang="en-US" smtClean="0"/>
              <a:t>‹#›</a:t>
            </a:fld>
            <a:endParaRPr lang="en-US"/>
          </a:p>
        </p:txBody>
      </p:sp>
    </p:spTree>
    <p:extLst>
      <p:ext uri="{BB962C8B-B14F-4D97-AF65-F5344CB8AC3E}">
        <p14:creationId xmlns:p14="http://schemas.microsoft.com/office/powerpoint/2010/main" val="103221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8C8D9-A287-5154-2D0C-08EEA7B63C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57D35B-E3B7-2921-B161-4C8197C8D6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A5CDC2A-AD65-2D2A-6CA6-E01F935D51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0CA448-F96E-3D87-5D89-E1DDDDAF28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37F98E-F60B-545E-AFDE-ECDC9B0AFF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42A6AF-9BA5-5606-6574-9602E9F9689E}"/>
              </a:ext>
            </a:extLst>
          </p:cNvPr>
          <p:cNvSpPr>
            <a:spLocks noGrp="1"/>
          </p:cNvSpPr>
          <p:nvPr>
            <p:ph type="dt" sz="half" idx="10"/>
          </p:nvPr>
        </p:nvSpPr>
        <p:spPr/>
        <p:txBody>
          <a:bodyPr/>
          <a:lstStyle/>
          <a:p>
            <a:fld id="{F6CFA9BC-8957-4682-B652-FB4B6A296FBA}" type="datetimeFigureOut">
              <a:rPr lang="en-US" smtClean="0"/>
              <a:t>8/25/2026</a:t>
            </a:fld>
            <a:endParaRPr lang="en-US"/>
          </a:p>
        </p:txBody>
      </p:sp>
      <p:sp>
        <p:nvSpPr>
          <p:cNvPr id="8" name="Footer Placeholder 7">
            <a:extLst>
              <a:ext uri="{FF2B5EF4-FFF2-40B4-BE49-F238E27FC236}">
                <a16:creationId xmlns:a16="http://schemas.microsoft.com/office/drawing/2014/main" id="{9DAAB70A-B392-974C-3149-625E1E2ADB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2B972B-8BC8-4B67-AECD-14AD65D5CDBF}"/>
              </a:ext>
            </a:extLst>
          </p:cNvPr>
          <p:cNvSpPr>
            <a:spLocks noGrp="1"/>
          </p:cNvSpPr>
          <p:nvPr>
            <p:ph type="sldNum" sz="quarter" idx="12"/>
          </p:nvPr>
        </p:nvSpPr>
        <p:spPr/>
        <p:txBody>
          <a:bodyPr/>
          <a:lstStyle/>
          <a:p>
            <a:fld id="{2F1C00FF-CBC1-4E32-8670-DC88481F7090}" type="slidenum">
              <a:rPr lang="en-US" smtClean="0"/>
              <a:t>‹#›</a:t>
            </a:fld>
            <a:endParaRPr lang="en-US"/>
          </a:p>
        </p:txBody>
      </p:sp>
    </p:spTree>
    <p:extLst>
      <p:ext uri="{BB962C8B-B14F-4D97-AF65-F5344CB8AC3E}">
        <p14:creationId xmlns:p14="http://schemas.microsoft.com/office/powerpoint/2010/main" val="1564820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E5B1D-9AA5-DED0-F754-AB52C9FC640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585C4F6-7636-B0EA-A2F5-F02ACDAEE465}"/>
              </a:ext>
            </a:extLst>
          </p:cNvPr>
          <p:cNvSpPr>
            <a:spLocks noGrp="1"/>
          </p:cNvSpPr>
          <p:nvPr>
            <p:ph type="dt" sz="half" idx="10"/>
          </p:nvPr>
        </p:nvSpPr>
        <p:spPr/>
        <p:txBody>
          <a:bodyPr/>
          <a:lstStyle/>
          <a:p>
            <a:fld id="{F6CFA9BC-8957-4682-B652-FB4B6A296FBA}" type="datetimeFigureOut">
              <a:rPr lang="en-US" smtClean="0"/>
              <a:t>8/25/2026</a:t>
            </a:fld>
            <a:endParaRPr lang="en-US"/>
          </a:p>
        </p:txBody>
      </p:sp>
      <p:sp>
        <p:nvSpPr>
          <p:cNvPr id="4" name="Footer Placeholder 3">
            <a:extLst>
              <a:ext uri="{FF2B5EF4-FFF2-40B4-BE49-F238E27FC236}">
                <a16:creationId xmlns:a16="http://schemas.microsoft.com/office/drawing/2014/main" id="{40ACF740-6096-1BB3-916F-1E30E1D5A72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A0B37D-4585-82A2-5334-9956275F6F0F}"/>
              </a:ext>
            </a:extLst>
          </p:cNvPr>
          <p:cNvSpPr>
            <a:spLocks noGrp="1"/>
          </p:cNvSpPr>
          <p:nvPr>
            <p:ph type="sldNum" sz="quarter" idx="12"/>
          </p:nvPr>
        </p:nvSpPr>
        <p:spPr/>
        <p:txBody>
          <a:bodyPr/>
          <a:lstStyle/>
          <a:p>
            <a:fld id="{2F1C00FF-CBC1-4E32-8670-DC88481F7090}" type="slidenum">
              <a:rPr lang="en-US" smtClean="0"/>
              <a:t>‹#›</a:t>
            </a:fld>
            <a:endParaRPr lang="en-US"/>
          </a:p>
        </p:txBody>
      </p:sp>
    </p:spTree>
    <p:extLst>
      <p:ext uri="{BB962C8B-B14F-4D97-AF65-F5344CB8AC3E}">
        <p14:creationId xmlns:p14="http://schemas.microsoft.com/office/powerpoint/2010/main" val="1962329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06DD49-D79F-A005-D7FA-2E431D0ADF1C}"/>
              </a:ext>
            </a:extLst>
          </p:cNvPr>
          <p:cNvSpPr>
            <a:spLocks noGrp="1"/>
          </p:cNvSpPr>
          <p:nvPr>
            <p:ph type="dt" sz="half" idx="10"/>
          </p:nvPr>
        </p:nvSpPr>
        <p:spPr/>
        <p:txBody>
          <a:bodyPr/>
          <a:lstStyle/>
          <a:p>
            <a:fld id="{F6CFA9BC-8957-4682-B652-FB4B6A296FBA}" type="datetimeFigureOut">
              <a:rPr lang="en-US" smtClean="0"/>
              <a:t>8/25/2026</a:t>
            </a:fld>
            <a:endParaRPr lang="en-US"/>
          </a:p>
        </p:txBody>
      </p:sp>
      <p:sp>
        <p:nvSpPr>
          <p:cNvPr id="3" name="Footer Placeholder 2">
            <a:extLst>
              <a:ext uri="{FF2B5EF4-FFF2-40B4-BE49-F238E27FC236}">
                <a16:creationId xmlns:a16="http://schemas.microsoft.com/office/drawing/2014/main" id="{8504CED5-8B46-08A5-3024-436D1929F3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CC9FB0-C20D-8217-66A4-70C8F33BFC93}"/>
              </a:ext>
            </a:extLst>
          </p:cNvPr>
          <p:cNvSpPr>
            <a:spLocks noGrp="1"/>
          </p:cNvSpPr>
          <p:nvPr>
            <p:ph type="sldNum" sz="quarter" idx="12"/>
          </p:nvPr>
        </p:nvSpPr>
        <p:spPr/>
        <p:txBody>
          <a:bodyPr/>
          <a:lstStyle/>
          <a:p>
            <a:fld id="{2F1C00FF-CBC1-4E32-8670-DC88481F7090}" type="slidenum">
              <a:rPr lang="en-US" smtClean="0"/>
              <a:t>‹#›</a:t>
            </a:fld>
            <a:endParaRPr lang="en-US"/>
          </a:p>
        </p:txBody>
      </p:sp>
    </p:spTree>
    <p:extLst>
      <p:ext uri="{BB962C8B-B14F-4D97-AF65-F5344CB8AC3E}">
        <p14:creationId xmlns:p14="http://schemas.microsoft.com/office/powerpoint/2010/main" val="1245476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9429E-75FD-3407-D385-4360A50BF7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321979-807B-00A5-7CA1-DA821DA3B3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A87CD7-4764-CB70-F75B-A8F9882AC9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7E6CF7-B7EF-A9CC-387C-2F7D00BE75C9}"/>
              </a:ext>
            </a:extLst>
          </p:cNvPr>
          <p:cNvSpPr>
            <a:spLocks noGrp="1"/>
          </p:cNvSpPr>
          <p:nvPr>
            <p:ph type="dt" sz="half" idx="10"/>
          </p:nvPr>
        </p:nvSpPr>
        <p:spPr/>
        <p:txBody>
          <a:bodyPr/>
          <a:lstStyle/>
          <a:p>
            <a:fld id="{F6CFA9BC-8957-4682-B652-FB4B6A296FBA}" type="datetimeFigureOut">
              <a:rPr lang="en-US" smtClean="0"/>
              <a:t>8/25/2026</a:t>
            </a:fld>
            <a:endParaRPr lang="en-US"/>
          </a:p>
        </p:txBody>
      </p:sp>
      <p:sp>
        <p:nvSpPr>
          <p:cNvPr id="6" name="Footer Placeholder 5">
            <a:extLst>
              <a:ext uri="{FF2B5EF4-FFF2-40B4-BE49-F238E27FC236}">
                <a16:creationId xmlns:a16="http://schemas.microsoft.com/office/drawing/2014/main" id="{95B511EA-9326-0263-6309-F0D889EBAD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5C14B2-49D6-D066-FA9A-B8F5C291E713}"/>
              </a:ext>
            </a:extLst>
          </p:cNvPr>
          <p:cNvSpPr>
            <a:spLocks noGrp="1"/>
          </p:cNvSpPr>
          <p:nvPr>
            <p:ph type="sldNum" sz="quarter" idx="12"/>
          </p:nvPr>
        </p:nvSpPr>
        <p:spPr/>
        <p:txBody>
          <a:bodyPr/>
          <a:lstStyle/>
          <a:p>
            <a:fld id="{2F1C00FF-CBC1-4E32-8670-DC88481F7090}" type="slidenum">
              <a:rPr lang="en-US" smtClean="0"/>
              <a:t>‹#›</a:t>
            </a:fld>
            <a:endParaRPr lang="en-US"/>
          </a:p>
        </p:txBody>
      </p:sp>
    </p:spTree>
    <p:extLst>
      <p:ext uri="{BB962C8B-B14F-4D97-AF65-F5344CB8AC3E}">
        <p14:creationId xmlns:p14="http://schemas.microsoft.com/office/powerpoint/2010/main" val="80646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3AD7D-2CDC-2B4D-59FA-2754EB6310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B19F81-820A-4D29-7D8A-9E332ACDB7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F770F3-EF9D-0142-39F1-4AD3F79477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37A331-49C1-C062-EF3C-1550B35BB9E8}"/>
              </a:ext>
            </a:extLst>
          </p:cNvPr>
          <p:cNvSpPr>
            <a:spLocks noGrp="1"/>
          </p:cNvSpPr>
          <p:nvPr>
            <p:ph type="dt" sz="half" idx="10"/>
          </p:nvPr>
        </p:nvSpPr>
        <p:spPr/>
        <p:txBody>
          <a:bodyPr/>
          <a:lstStyle/>
          <a:p>
            <a:fld id="{F6CFA9BC-8957-4682-B652-FB4B6A296FBA}" type="datetimeFigureOut">
              <a:rPr lang="en-US" smtClean="0"/>
              <a:t>8/25/2026</a:t>
            </a:fld>
            <a:endParaRPr lang="en-US"/>
          </a:p>
        </p:txBody>
      </p:sp>
      <p:sp>
        <p:nvSpPr>
          <p:cNvPr id="6" name="Footer Placeholder 5">
            <a:extLst>
              <a:ext uri="{FF2B5EF4-FFF2-40B4-BE49-F238E27FC236}">
                <a16:creationId xmlns:a16="http://schemas.microsoft.com/office/drawing/2014/main" id="{D524D9C6-C5F3-A8B4-81C1-02E842159E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5B9CE6-59B9-9E9A-021D-F9DDC010F926}"/>
              </a:ext>
            </a:extLst>
          </p:cNvPr>
          <p:cNvSpPr>
            <a:spLocks noGrp="1"/>
          </p:cNvSpPr>
          <p:nvPr>
            <p:ph type="sldNum" sz="quarter" idx="12"/>
          </p:nvPr>
        </p:nvSpPr>
        <p:spPr/>
        <p:txBody>
          <a:bodyPr/>
          <a:lstStyle/>
          <a:p>
            <a:fld id="{2F1C00FF-CBC1-4E32-8670-DC88481F7090}" type="slidenum">
              <a:rPr lang="en-US" smtClean="0"/>
              <a:t>‹#›</a:t>
            </a:fld>
            <a:endParaRPr lang="en-US"/>
          </a:p>
        </p:txBody>
      </p:sp>
    </p:spTree>
    <p:extLst>
      <p:ext uri="{BB962C8B-B14F-4D97-AF65-F5344CB8AC3E}">
        <p14:creationId xmlns:p14="http://schemas.microsoft.com/office/powerpoint/2010/main" val="1671740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AD809E-073F-E54E-85E1-980426ED70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9FB3CA-A28A-BC8B-9B7E-EBF2DDBF35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1E0BB8-06F0-B959-A9B1-05E23EE05E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CFA9BC-8957-4682-B652-FB4B6A296FBA}" type="datetimeFigureOut">
              <a:rPr lang="en-US" smtClean="0"/>
              <a:t>8/25/2026</a:t>
            </a:fld>
            <a:endParaRPr lang="en-US"/>
          </a:p>
        </p:txBody>
      </p:sp>
      <p:sp>
        <p:nvSpPr>
          <p:cNvPr id="5" name="Footer Placeholder 4">
            <a:extLst>
              <a:ext uri="{FF2B5EF4-FFF2-40B4-BE49-F238E27FC236}">
                <a16:creationId xmlns:a16="http://schemas.microsoft.com/office/drawing/2014/main" id="{CE70BA00-CC98-31EA-DE04-87889BF413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0438A51-2292-81FB-1D21-79E6999461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1C00FF-CBC1-4E32-8670-DC88481F7090}" type="slidenum">
              <a:rPr lang="en-US" smtClean="0"/>
              <a:t>‹#›</a:t>
            </a:fld>
            <a:endParaRPr lang="en-US"/>
          </a:p>
        </p:txBody>
      </p:sp>
    </p:spTree>
    <p:extLst>
      <p:ext uri="{BB962C8B-B14F-4D97-AF65-F5344CB8AC3E}">
        <p14:creationId xmlns:p14="http://schemas.microsoft.com/office/powerpoint/2010/main" val="14498411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25027-0C3F-EE8B-76C7-D9B81663B4D4}"/>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6A6919E-072F-7FC0-99F6-D1190F3748D4}"/>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DFB4E7AD-A152-3E85-7CB2-9ED7F3A7C3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70000"/>
            <a:ext cx="12192000" cy="8128000"/>
          </a:xfrm>
          <a:prstGeom prst="rect">
            <a:avLst/>
          </a:prstGeom>
        </p:spPr>
      </p:pic>
    </p:spTree>
    <p:extLst>
      <p:ext uri="{BB962C8B-B14F-4D97-AF65-F5344CB8AC3E}">
        <p14:creationId xmlns:p14="http://schemas.microsoft.com/office/powerpoint/2010/main" val="818406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0454D-88D8-361E-79AA-6DBFEF0739F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0F5AFE1-D9C9-A43F-775F-D4B9D49437A8}"/>
              </a:ext>
            </a:extLst>
          </p:cNvPr>
          <p:cNvSpPr txBox="1"/>
          <p:nvPr/>
        </p:nvSpPr>
        <p:spPr>
          <a:xfrm>
            <a:off x="206829" y="163285"/>
            <a:ext cx="1262741" cy="1046440"/>
          </a:xfrm>
          <a:prstGeom prst="rect">
            <a:avLst/>
          </a:prstGeom>
          <a:noFill/>
          <a:ln w="19050">
            <a:solidFill>
              <a:schemeClr val="tx1"/>
            </a:solidFill>
            <a:prstDash val="sysDash"/>
          </a:ln>
        </p:spPr>
        <p:txBody>
          <a:bodyPr wrap="square" rtlCol="0">
            <a:spAutoFit/>
          </a:bodyPr>
          <a:lstStyle/>
          <a:p>
            <a:pPr algn="ctr"/>
            <a:r>
              <a:rPr lang="en-GB" b="1">
                <a:latin typeface="Montserrat School ExtraBold" pitchFamily="2" charset="0"/>
              </a:rPr>
              <a:t>Photo </a:t>
            </a:r>
          </a:p>
          <a:p>
            <a:pPr algn="ctr"/>
            <a:r>
              <a:rPr lang="en-GB" sz="4400" b="1">
                <a:latin typeface="Montserrat School ExtraBold" pitchFamily="2" charset="0"/>
              </a:rPr>
              <a:t>1</a:t>
            </a:r>
            <a:endParaRPr lang="en-US" sz="4400" b="1">
              <a:latin typeface="Montserrat School ExtraBold" pitchFamily="2" charset="0"/>
            </a:endParaRPr>
          </a:p>
        </p:txBody>
      </p:sp>
      <p:graphicFrame>
        <p:nvGraphicFramePr>
          <p:cNvPr id="8" name="Table 7">
            <a:extLst>
              <a:ext uri="{FF2B5EF4-FFF2-40B4-BE49-F238E27FC236}">
                <a16:creationId xmlns:a16="http://schemas.microsoft.com/office/drawing/2014/main" id="{B3958820-3B92-5397-289F-33996563417B}"/>
              </a:ext>
            </a:extLst>
          </p:cNvPr>
          <p:cNvGraphicFramePr>
            <a:graphicFrameLocks noGrp="1"/>
          </p:cNvGraphicFramePr>
          <p:nvPr>
            <p:extLst>
              <p:ext uri="{D42A27DB-BD31-4B8C-83A1-F6EECF244321}">
                <p14:modId xmlns:p14="http://schemas.microsoft.com/office/powerpoint/2010/main" val="3351398946"/>
              </p:ext>
            </p:extLst>
          </p:nvPr>
        </p:nvGraphicFramePr>
        <p:xfrm>
          <a:off x="373595" y="3786378"/>
          <a:ext cx="11444802" cy="3871225"/>
        </p:xfrm>
        <a:graphic>
          <a:graphicData uri="http://schemas.openxmlformats.org/drawingml/2006/table">
            <a:tbl>
              <a:tblPr/>
              <a:tblGrid>
                <a:gridCol w="11444802">
                  <a:extLst>
                    <a:ext uri="{9D8B030D-6E8A-4147-A177-3AD203B41FA5}">
                      <a16:colId xmlns:a16="http://schemas.microsoft.com/office/drawing/2014/main" val="1987969688"/>
                    </a:ext>
                  </a:extLst>
                </a:gridCol>
              </a:tblGrid>
              <a:tr h="1423348">
                <a:tc>
                  <a:txBody>
                    <a:bodyPr/>
                    <a:lstStyle/>
                    <a:p>
                      <a:r>
                        <a:rPr lang="en-GB" sz="1800" kern="1200" dirty="0">
                          <a:solidFill>
                            <a:schemeClr val="tx1"/>
                          </a:solidFill>
                          <a:effectLst/>
                          <a:latin typeface="Montserrat School" pitchFamily="2" charset="0"/>
                          <a:ea typeface="+mn-ea"/>
                          <a:cs typeface="+mn-cs"/>
                        </a:rPr>
                        <a:t>Maggie said carrying the water was difficult because it was heavy. She would carry five litres of water – that’s about the weight of ten water bottles. </a:t>
                      </a:r>
                    </a:p>
                    <a:p>
                      <a:endParaRPr lang="en-GB" sz="1800" b="0" i="0" kern="1200" dirty="0">
                        <a:solidFill>
                          <a:schemeClr val="tx1"/>
                        </a:solidFill>
                        <a:effectLst/>
                        <a:latin typeface="Montserrat School" pitchFamily="2" charset="0"/>
                        <a:ea typeface="+mn-ea"/>
                        <a:cs typeface="+mn-cs"/>
                      </a:endParaRPr>
                    </a:p>
                    <a:p>
                      <a:pPr rtl="0" fontAlgn="base"/>
                      <a:r>
                        <a:rPr lang="en-GB" sz="1800" b="0" i="0" kern="1200" dirty="0">
                          <a:solidFill>
                            <a:schemeClr val="tx1"/>
                          </a:solidFill>
                          <a:effectLst/>
                          <a:latin typeface="Montserrat School" pitchFamily="2" charset="0"/>
                          <a:ea typeface="+mn-ea"/>
                          <a:cs typeface="+mn-cs"/>
                        </a:rPr>
                        <a:t>With CAFOD’s help, taps and showers were installed at school, powered by solar panels</a:t>
                      </a:r>
                      <a:r>
                        <a:rPr lang="en-GB" sz="1800" b="0" i="0" kern="1200" dirty="0">
                          <a:solidFill>
                            <a:schemeClr val="tx1"/>
                          </a:solidFill>
                          <a:effectLst/>
                          <a:latin typeface="+mn-lt"/>
                          <a:ea typeface="+mn-ea"/>
                          <a:cs typeface="+mn-cs"/>
                        </a:rPr>
                        <a:t>.</a:t>
                      </a:r>
                      <a:r>
                        <a:rPr lang="en-GB" sz="1800" b="0" i="0" kern="1200" dirty="0">
                          <a:solidFill>
                            <a:schemeClr val="tx1"/>
                          </a:solidFill>
                          <a:effectLst/>
                          <a:latin typeface="Montserrat School" pitchFamily="2" charset="0"/>
                          <a:ea typeface="+mn-ea"/>
                          <a:cs typeface="+mn-cs"/>
                        </a:rPr>
                        <a:t> Pupils now have water at school, pumped from the ground and do not need to fetch water to take to school for drinking and washing.</a:t>
                      </a:r>
                    </a:p>
                    <a:p>
                      <a:pPr rtl="0" fontAlgn="base"/>
                      <a:endParaRPr lang="en-GB" sz="1800" b="0" i="0" kern="1200" dirty="0">
                        <a:solidFill>
                          <a:srgbClr val="9ACA3C"/>
                        </a:solidFill>
                        <a:effectLst/>
                        <a:latin typeface="Montserrat School ExtraBold" pitchFamily="2" charset="0"/>
                        <a:ea typeface="+mn-ea"/>
                        <a:cs typeface="+mn-cs"/>
                      </a:endParaRPr>
                    </a:p>
                    <a:p>
                      <a:pPr rtl="0" fontAlgn="base"/>
                      <a:r>
                        <a:rPr lang="en-GB" sz="1800" b="0" i="0" kern="1200" dirty="0">
                          <a:solidFill>
                            <a:srgbClr val="9ACA3C"/>
                          </a:solidFill>
                          <a:effectLst/>
                          <a:latin typeface="Montserrat School ExtraBold" pitchFamily="2" charset="0"/>
                          <a:ea typeface="+mn-ea"/>
                          <a:cs typeface="+mn-cs"/>
                        </a:rPr>
                        <a:t>1 in 4 people around the world do not have access to safe, clean water.</a:t>
                      </a:r>
                    </a:p>
                    <a:p>
                      <a:pPr rtl="0" fontAlgn="base"/>
                      <a:endParaRPr lang="en-GB" sz="1800" b="0" i="0" kern="1200" dirty="0">
                        <a:solidFill>
                          <a:srgbClr val="9ACA3C"/>
                        </a:solidFill>
                        <a:effectLst/>
                        <a:latin typeface="Montserrat School ExtraBold" pitchFamily="2"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800" b="0" i="1" kern="1200" dirty="0">
                          <a:solidFill>
                            <a:srgbClr val="9ACA3C"/>
                          </a:solidFill>
                          <a:effectLst/>
                          <a:latin typeface="Montserrat School ExtraBold" pitchFamily="2" charset="0"/>
                          <a:ea typeface="+mn-ea"/>
                          <a:cs typeface="+mn-cs"/>
                        </a:rPr>
                        <a:t>Say a prayer today for people around the world who walk for water.</a:t>
                      </a:r>
                    </a:p>
                    <a:p>
                      <a:pPr rtl="0" fontAlgn="base"/>
                      <a:endParaRPr lang="en-GB" sz="2000" b="1" i="0" kern="1200" dirty="0">
                        <a:solidFill>
                          <a:srgbClr val="9ACA3C"/>
                        </a:solidFill>
                        <a:effectLst/>
                        <a:latin typeface="Montserrat School ExtraBold" pitchFamily="2" charset="0"/>
                        <a:ea typeface="+mn-ea"/>
                        <a:cs typeface="+mn-cs"/>
                      </a:endParaRPr>
                    </a:p>
                    <a:p>
                      <a:pPr rtl="0" fontAlgn="base"/>
                      <a:endParaRPr lang="en-GB" sz="1400" b="0" i="0" kern="1200" dirty="0">
                        <a:solidFill>
                          <a:schemeClr val="tx1"/>
                        </a:solidFill>
                        <a:effectLst/>
                        <a:latin typeface="Montserrat School" pitchFamily="2" charset="0"/>
                        <a:ea typeface="+mn-ea"/>
                        <a:cs typeface="+mn-cs"/>
                      </a:endParaRPr>
                    </a:p>
                  </a:txBody>
                  <a:tcPr marL="0" marR="0" marT="46390" marB="46390">
                    <a:lnL>
                      <a:noFill/>
                    </a:lnL>
                    <a:lnR>
                      <a:noFill/>
                    </a:lnR>
                    <a:lnT>
                      <a:noFill/>
                    </a:lnT>
                    <a:lnB>
                      <a:noFill/>
                    </a:lnB>
                    <a:solidFill>
                      <a:schemeClr val="bg1"/>
                    </a:solidFill>
                  </a:tcPr>
                </a:tc>
                <a:extLst>
                  <a:ext uri="{0D108BD9-81ED-4DB2-BD59-A6C34878D82A}">
                    <a16:rowId xmlns:a16="http://schemas.microsoft.com/office/drawing/2014/main" val="1439644624"/>
                  </a:ext>
                </a:extLst>
              </a:tr>
              <a:tr h="517085">
                <a:tc>
                  <a:txBody>
                    <a:bodyPr/>
                    <a:lstStyle/>
                    <a:p>
                      <a:pPr rtl="0" fontAlgn="base"/>
                      <a:endParaRPr lang="en-GB" sz="1800" b="0" i="0" kern="1200" dirty="0">
                        <a:solidFill>
                          <a:schemeClr val="tx1"/>
                        </a:solidFill>
                        <a:effectLst/>
                        <a:latin typeface="Montserrat School" pitchFamily="2" charset="0"/>
                        <a:ea typeface="+mn-ea"/>
                        <a:cs typeface="+mn-cs"/>
                      </a:endParaRPr>
                    </a:p>
                  </a:txBody>
                  <a:tcPr marL="0" marR="0" marT="46390" marB="46390">
                    <a:lnL>
                      <a:noFill/>
                    </a:lnL>
                    <a:lnR>
                      <a:noFill/>
                    </a:lnR>
                    <a:lnT>
                      <a:noFill/>
                    </a:lnT>
                    <a:lnB>
                      <a:noFill/>
                    </a:lnB>
                    <a:solidFill>
                      <a:schemeClr val="bg1"/>
                    </a:solidFill>
                  </a:tcPr>
                </a:tc>
                <a:extLst>
                  <a:ext uri="{0D108BD9-81ED-4DB2-BD59-A6C34878D82A}">
                    <a16:rowId xmlns:a16="http://schemas.microsoft.com/office/drawing/2014/main" val="2691315321"/>
                  </a:ext>
                </a:extLst>
              </a:tr>
            </a:tbl>
          </a:graphicData>
        </a:graphic>
      </p:graphicFrame>
      <p:sp>
        <p:nvSpPr>
          <p:cNvPr id="10" name="TextBox 9">
            <a:extLst>
              <a:ext uri="{FF2B5EF4-FFF2-40B4-BE49-F238E27FC236}">
                <a16:creationId xmlns:a16="http://schemas.microsoft.com/office/drawing/2014/main" id="{507AF84C-21F1-9BCD-F4D9-5A5C86CFDFE1}"/>
              </a:ext>
            </a:extLst>
          </p:cNvPr>
          <p:cNvSpPr txBox="1"/>
          <p:nvPr/>
        </p:nvSpPr>
        <p:spPr>
          <a:xfrm>
            <a:off x="1031417" y="1549012"/>
            <a:ext cx="10129159" cy="2031325"/>
          </a:xfrm>
          <a:custGeom>
            <a:avLst/>
            <a:gdLst>
              <a:gd name="csX0" fmla="*/ 0 w 10129159"/>
              <a:gd name="csY0" fmla="*/ 0 h 2031325"/>
              <a:gd name="csX1" fmla="*/ 371402 w 10129159"/>
              <a:gd name="csY1" fmla="*/ 0 h 2031325"/>
              <a:gd name="csX2" fmla="*/ 844097 w 10129159"/>
              <a:gd name="csY2" fmla="*/ 0 h 2031325"/>
              <a:gd name="csX3" fmla="*/ 1620665 w 10129159"/>
              <a:gd name="csY3" fmla="*/ 0 h 2031325"/>
              <a:gd name="csX4" fmla="*/ 2397234 w 10129159"/>
              <a:gd name="csY4" fmla="*/ 0 h 2031325"/>
              <a:gd name="csX5" fmla="*/ 3072512 w 10129159"/>
              <a:gd name="csY5" fmla="*/ 0 h 2031325"/>
              <a:gd name="csX6" fmla="*/ 3443914 w 10129159"/>
              <a:gd name="csY6" fmla="*/ 0 h 2031325"/>
              <a:gd name="csX7" fmla="*/ 4220483 w 10129159"/>
              <a:gd name="csY7" fmla="*/ 0 h 2031325"/>
              <a:gd name="csX8" fmla="*/ 4895760 w 10129159"/>
              <a:gd name="csY8" fmla="*/ 0 h 2031325"/>
              <a:gd name="csX9" fmla="*/ 5571037 w 10129159"/>
              <a:gd name="csY9" fmla="*/ 0 h 2031325"/>
              <a:gd name="csX10" fmla="*/ 6043732 w 10129159"/>
              <a:gd name="csY10" fmla="*/ 0 h 2031325"/>
              <a:gd name="csX11" fmla="*/ 6415134 w 10129159"/>
              <a:gd name="csY11" fmla="*/ 0 h 2031325"/>
              <a:gd name="csX12" fmla="*/ 7090411 w 10129159"/>
              <a:gd name="csY12" fmla="*/ 0 h 2031325"/>
              <a:gd name="csX13" fmla="*/ 7968272 w 10129159"/>
              <a:gd name="csY13" fmla="*/ 0 h 2031325"/>
              <a:gd name="csX14" fmla="*/ 8643549 w 10129159"/>
              <a:gd name="csY14" fmla="*/ 0 h 2031325"/>
              <a:gd name="csX15" fmla="*/ 9420118 w 10129159"/>
              <a:gd name="csY15" fmla="*/ 0 h 2031325"/>
              <a:gd name="csX16" fmla="*/ 10129159 w 10129159"/>
              <a:gd name="csY16" fmla="*/ 0 h 2031325"/>
              <a:gd name="csX17" fmla="*/ 10129159 w 10129159"/>
              <a:gd name="csY17" fmla="*/ 616169 h 2031325"/>
              <a:gd name="csX18" fmla="*/ 10129159 w 10129159"/>
              <a:gd name="csY18" fmla="*/ 1252650 h 2031325"/>
              <a:gd name="csX19" fmla="*/ 10129159 w 10129159"/>
              <a:gd name="csY19" fmla="*/ 2031325 h 2031325"/>
              <a:gd name="csX20" fmla="*/ 9453882 w 10129159"/>
              <a:gd name="csY20" fmla="*/ 2031325 h 2031325"/>
              <a:gd name="csX21" fmla="*/ 9082479 w 10129159"/>
              <a:gd name="csY21" fmla="*/ 2031325 h 2031325"/>
              <a:gd name="csX22" fmla="*/ 8407202 w 10129159"/>
              <a:gd name="csY22" fmla="*/ 2031325 h 2031325"/>
              <a:gd name="csX23" fmla="*/ 7731925 w 10129159"/>
              <a:gd name="csY23" fmla="*/ 2031325 h 2031325"/>
              <a:gd name="csX24" fmla="*/ 6854064 w 10129159"/>
              <a:gd name="csY24" fmla="*/ 2031325 h 2031325"/>
              <a:gd name="csX25" fmla="*/ 6482662 w 10129159"/>
              <a:gd name="csY25" fmla="*/ 2031325 h 2031325"/>
              <a:gd name="csX26" fmla="*/ 5908676 w 10129159"/>
              <a:gd name="csY26" fmla="*/ 2031325 h 2031325"/>
              <a:gd name="csX27" fmla="*/ 5233399 w 10129159"/>
              <a:gd name="csY27" fmla="*/ 2031325 h 2031325"/>
              <a:gd name="csX28" fmla="*/ 4659413 w 10129159"/>
              <a:gd name="csY28" fmla="*/ 2031325 h 2031325"/>
              <a:gd name="csX29" fmla="*/ 3882844 w 10129159"/>
              <a:gd name="csY29" fmla="*/ 2031325 h 2031325"/>
              <a:gd name="csX30" fmla="*/ 3004984 w 10129159"/>
              <a:gd name="csY30" fmla="*/ 2031325 h 2031325"/>
              <a:gd name="csX31" fmla="*/ 2127123 w 10129159"/>
              <a:gd name="csY31" fmla="*/ 2031325 h 2031325"/>
              <a:gd name="csX32" fmla="*/ 1451846 w 10129159"/>
              <a:gd name="csY32" fmla="*/ 2031325 h 2031325"/>
              <a:gd name="csX33" fmla="*/ 573986 w 10129159"/>
              <a:gd name="csY33" fmla="*/ 2031325 h 2031325"/>
              <a:gd name="csX34" fmla="*/ 0 w 10129159"/>
              <a:gd name="csY34" fmla="*/ 2031325 h 2031325"/>
              <a:gd name="csX35" fmla="*/ 0 w 10129159"/>
              <a:gd name="csY35" fmla="*/ 1354217 h 2031325"/>
              <a:gd name="csX36" fmla="*/ 0 w 10129159"/>
              <a:gd name="csY36" fmla="*/ 697422 h 2031325"/>
              <a:gd name="csX37" fmla="*/ 0 w 10129159"/>
              <a:gd name="csY37" fmla="*/ 0 h 20313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129159" h="2031325" extrusionOk="0">
                <a:moveTo>
                  <a:pt x="0" y="0"/>
                </a:moveTo>
                <a:cubicBezTo>
                  <a:pt x="92260" y="-7085"/>
                  <a:pt x="272712" y="-7019"/>
                  <a:pt x="371402" y="0"/>
                </a:cubicBezTo>
                <a:cubicBezTo>
                  <a:pt x="470092" y="7019"/>
                  <a:pt x="631057" y="1671"/>
                  <a:pt x="844097" y="0"/>
                </a:cubicBezTo>
                <a:cubicBezTo>
                  <a:pt x="1057138" y="-1671"/>
                  <a:pt x="1462802" y="-38754"/>
                  <a:pt x="1620665" y="0"/>
                </a:cubicBezTo>
                <a:cubicBezTo>
                  <a:pt x="1778528" y="38754"/>
                  <a:pt x="2123464" y="-28119"/>
                  <a:pt x="2397234" y="0"/>
                </a:cubicBezTo>
                <a:cubicBezTo>
                  <a:pt x="2671004" y="28119"/>
                  <a:pt x="2771408" y="27072"/>
                  <a:pt x="3072512" y="0"/>
                </a:cubicBezTo>
                <a:cubicBezTo>
                  <a:pt x="3373616" y="-27072"/>
                  <a:pt x="3327934" y="-3248"/>
                  <a:pt x="3443914" y="0"/>
                </a:cubicBezTo>
                <a:cubicBezTo>
                  <a:pt x="3559894" y="3248"/>
                  <a:pt x="4017587" y="26822"/>
                  <a:pt x="4220483" y="0"/>
                </a:cubicBezTo>
                <a:cubicBezTo>
                  <a:pt x="4423379" y="-26822"/>
                  <a:pt x="4599181" y="20203"/>
                  <a:pt x="4895760" y="0"/>
                </a:cubicBezTo>
                <a:cubicBezTo>
                  <a:pt x="5192339" y="-20203"/>
                  <a:pt x="5348486" y="5744"/>
                  <a:pt x="5571037" y="0"/>
                </a:cubicBezTo>
                <a:cubicBezTo>
                  <a:pt x="5793588" y="-5744"/>
                  <a:pt x="5886699" y="13828"/>
                  <a:pt x="6043732" y="0"/>
                </a:cubicBezTo>
                <a:cubicBezTo>
                  <a:pt x="6200766" y="-13828"/>
                  <a:pt x="6238131" y="-1710"/>
                  <a:pt x="6415134" y="0"/>
                </a:cubicBezTo>
                <a:cubicBezTo>
                  <a:pt x="6592137" y="1710"/>
                  <a:pt x="6754112" y="-19350"/>
                  <a:pt x="7090411" y="0"/>
                </a:cubicBezTo>
                <a:cubicBezTo>
                  <a:pt x="7426710" y="19350"/>
                  <a:pt x="7760579" y="-36016"/>
                  <a:pt x="7968272" y="0"/>
                </a:cubicBezTo>
                <a:cubicBezTo>
                  <a:pt x="8175965" y="36016"/>
                  <a:pt x="8423554" y="4327"/>
                  <a:pt x="8643549" y="0"/>
                </a:cubicBezTo>
                <a:cubicBezTo>
                  <a:pt x="8863544" y="-4327"/>
                  <a:pt x="9215784" y="9086"/>
                  <a:pt x="9420118" y="0"/>
                </a:cubicBezTo>
                <a:cubicBezTo>
                  <a:pt x="9624452" y="-9086"/>
                  <a:pt x="9782981" y="20499"/>
                  <a:pt x="10129159" y="0"/>
                </a:cubicBezTo>
                <a:cubicBezTo>
                  <a:pt x="10130746" y="265908"/>
                  <a:pt x="10151428" y="489999"/>
                  <a:pt x="10129159" y="616169"/>
                </a:cubicBezTo>
                <a:cubicBezTo>
                  <a:pt x="10106890" y="742339"/>
                  <a:pt x="10116476" y="1110417"/>
                  <a:pt x="10129159" y="1252650"/>
                </a:cubicBezTo>
                <a:cubicBezTo>
                  <a:pt x="10141842" y="1394883"/>
                  <a:pt x="10122573" y="1693672"/>
                  <a:pt x="10129159" y="2031325"/>
                </a:cubicBezTo>
                <a:cubicBezTo>
                  <a:pt x="9916005" y="2010673"/>
                  <a:pt x="9716213" y="2016242"/>
                  <a:pt x="9453882" y="2031325"/>
                </a:cubicBezTo>
                <a:cubicBezTo>
                  <a:pt x="9191551" y="2046408"/>
                  <a:pt x="9254184" y="2020034"/>
                  <a:pt x="9082479" y="2031325"/>
                </a:cubicBezTo>
                <a:cubicBezTo>
                  <a:pt x="8910774" y="2042616"/>
                  <a:pt x="8599351" y="2040936"/>
                  <a:pt x="8407202" y="2031325"/>
                </a:cubicBezTo>
                <a:cubicBezTo>
                  <a:pt x="8215053" y="2021714"/>
                  <a:pt x="8001286" y="2025169"/>
                  <a:pt x="7731925" y="2031325"/>
                </a:cubicBezTo>
                <a:cubicBezTo>
                  <a:pt x="7462564" y="2037481"/>
                  <a:pt x="7292512" y="2004126"/>
                  <a:pt x="6854064" y="2031325"/>
                </a:cubicBezTo>
                <a:cubicBezTo>
                  <a:pt x="6415616" y="2058524"/>
                  <a:pt x="6558908" y="2026084"/>
                  <a:pt x="6482662" y="2031325"/>
                </a:cubicBezTo>
                <a:cubicBezTo>
                  <a:pt x="6406416" y="2036566"/>
                  <a:pt x="6179844" y="2031911"/>
                  <a:pt x="5908676" y="2031325"/>
                </a:cubicBezTo>
                <a:cubicBezTo>
                  <a:pt x="5637508" y="2030739"/>
                  <a:pt x="5509426" y="2056653"/>
                  <a:pt x="5233399" y="2031325"/>
                </a:cubicBezTo>
                <a:cubicBezTo>
                  <a:pt x="4957372" y="2005997"/>
                  <a:pt x="4869754" y="2044747"/>
                  <a:pt x="4659413" y="2031325"/>
                </a:cubicBezTo>
                <a:cubicBezTo>
                  <a:pt x="4449072" y="2017903"/>
                  <a:pt x="4164389" y="2003697"/>
                  <a:pt x="3882844" y="2031325"/>
                </a:cubicBezTo>
                <a:cubicBezTo>
                  <a:pt x="3601299" y="2058953"/>
                  <a:pt x="3283481" y="2073553"/>
                  <a:pt x="3004984" y="2031325"/>
                </a:cubicBezTo>
                <a:cubicBezTo>
                  <a:pt x="2726487" y="1989097"/>
                  <a:pt x="2382088" y="2072353"/>
                  <a:pt x="2127123" y="2031325"/>
                </a:cubicBezTo>
                <a:cubicBezTo>
                  <a:pt x="1872158" y="1990297"/>
                  <a:pt x="1637685" y="2007235"/>
                  <a:pt x="1451846" y="2031325"/>
                </a:cubicBezTo>
                <a:cubicBezTo>
                  <a:pt x="1266007" y="2055415"/>
                  <a:pt x="850570" y="1988894"/>
                  <a:pt x="573986" y="2031325"/>
                </a:cubicBezTo>
                <a:cubicBezTo>
                  <a:pt x="297402" y="2073756"/>
                  <a:pt x="125631" y="2003238"/>
                  <a:pt x="0" y="2031325"/>
                </a:cubicBezTo>
                <a:cubicBezTo>
                  <a:pt x="-18447" y="1712913"/>
                  <a:pt x="-30589" y="1615040"/>
                  <a:pt x="0" y="1354217"/>
                </a:cubicBezTo>
                <a:cubicBezTo>
                  <a:pt x="30589" y="1093394"/>
                  <a:pt x="12473" y="983868"/>
                  <a:pt x="0" y="697422"/>
                </a:cubicBezTo>
                <a:cubicBezTo>
                  <a:pt x="-12473" y="410976"/>
                  <a:pt x="17601" y="259939"/>
                  <a:pt x="0" y="0"/>
                </a:cubicBezTo>
                <a:close/>
              </a:path>
            </a:pathLst>
          </a:custGeom>
          <a:noFill/>
          <a:ln w="57150">
            <a:solidFill>
              <a:schemeClr val="tx1"/>
            </a:solidFill>
            <a:extLst>
              <a:ext uri="{C807C97D-BFC1-408E-A445-0C87EB9F89A2}">
                <ask:lineSketchStyleProps xmlns:ask="http://schemas.microsoft.com/office/drawing/2018/sketchyshapes" sd="512993337">
                  <a:prstGeom prst="rect">
                    <a:avLst/>
                  </a:prstGeom>
                  <ask:type>
                    <ask:lineSketchFreehand/>
                  </ask:type>
                </ask:lineSketchStyleProps>
              </a:ext>
            </a:extLst>
          </a:ln>
        </p:spPr>
        <p:txBody>
          <a:bodyPr wrap="square" lIns="91440" tIns="45720" rIns="91440" bIns="45720" anchor="t">
            <a:spAutoFit/>
          </a:bodyPr>
          <a:lstStyle/>
          <a:p>
            <a:r>
              <a:rPr lang="en-GB" dirty="0">
                <a:latin typeface="Montserrat School"/>
              </a:rPr>
              <a:t>“We would wake up very early in the morning, and my mother would get a bucket, and I would get my tin. We’d fetch water and then come back home. </a:t>
            </a:r>
          </a:p>
          <a:p>
            <a:endParaRPr lang="en-GB" dirty="0">
              <a:latin typeface="Montserrat School"/>
            </a:endParaRPr>
          </a:p>
          <a:p>
            <a:r>
              <a:rPr lang="en-GB" dirty="0">
                <a:latin typeface="Montserrat School"/>
              </a:rPr>
              <a:t>Usually the water was not clean, because there were people with livestock, especially pigs - they would play in the water.”</a:t>
            </a:r>
            <a:endParaRPr lang="en-GB" dirty="0">
              <a:latin typeface="Montserrat School" pitchFamily="2" charset="0"/>
            </a:endParaRPr>
          </a:p>
          <a:p>
            <a:endParaRPr lang="en-GB" dirty="0">
              <a:latin typeface="Montserrat School"/>
            </a:endParaRPr>
          </a:p>
          <a:p>
            <a:pPr algn="ctr"/>
            <a:r>
              <a:rPr lang="en-GB" dirty="0">
                <a:latin typeface="Montserrat School" pitchFamily="2" charset="0"/>
              </a:rPr>
              <a:t>Maggie</a:t>
            </a:r>
          </a:p>
        </p:txBody>
      </p:sp>
      <p:pic>
        <p:nvPicPr>
          <p:cNvPr id="3" name="Picture 2" descr="A logo with a green and blue circle&#10;&#10;AI-generated content may be incorrect.">
            <a:extLst>
              <a:ext uri="{FF2B5EF4-FFF2-40B4-BE49-F238E27FC236}">
                <a16:creationId xmlns:a16="http://schemas.microsoft.com/office/drawing/2014/main" id="{25FBE827-8CA6-9563-A782-F1F3BF545A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2485" y="247679"/>
            <a:ext cx="2582686" cy="754460"/>
          </a:xfrm>
          <a:prstGeom prst="rect">
            <a:avLst/>
          </a:prstGeom>
        </p:spPr>
      </p:pic>
      <p:sp>
        <p:nvSpPr>
          <p:cNvPr id="2" name="TextBox 1">
            <a:extLst>
              <a:ext uri="{FF2B5EF4-FFF2-40B4-BE49-F238E27FC236}">
                <a16:creationId xmlns:a16="http://schemas.microsoft.com/office/drawing/2014/main" id="{7905352D-CA73-0E12-25D4-582DF4FD87F0}"/>
              </a:ext>
            </a:extLst>
          </p:cNvPr>
          <p:cNvSpPr txBox="1"/>
          <p:nvPr/>
        </p:nvSpPr>
        <p:spPr>
          <a:xfrm>
            <a:off x="1810512" y="365760"/>
            <a:ext cx="5266944" cy="461665"/>
          </a:xfrm>
          <a:prstGeom prst="rect">
            <a:avLst/>
          </a:prstGeom>
          <a:noFill/>
        </p:spPr>
        <p:txBody>
          <a:bodyPr wrap="square" rtlCol="0">
            <a:spAutoFit/>
          </a:bodyPr>
          <a:lstStyle/>
          <a:p>
            <a:r>
              <a:rPr lang="en-GB" sz="2400">
                <a:latin typeface="Montserrat School ExtraBold" pitchFamily="2" charset="0"/>
              </a:rPr>
              <a:t>Walking for water</a:t>
            </a:r>
          </a:p>
        </p:txBody>
      </p:sp>
    </p:spTree>
    <p:extLst>
      <p:ext uri="{BB962C8B-B14F-4D97-AF65-F5344CB8AC3E}">
        <p14:creationId xmlns:p14="http://schemas.microsoft.com/office/powerpoint/2010/main" val="34737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Content Placeholder 5">
            <a:extLst>
              <a:ext uri="{FF2B5EF4-FFF2-40B4-BE49-F238E27FC236}">
                <a16:creationId xmlns:a16="http://schemas.microsoft.com/office/drawing/2014/main" id="{04C81E84-2AFC-A7BA-6BE5-EC7B7E149A4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 y="-164592"/>
            <a:ext cx="12192000" cy="8128000"/>
          </a:xfrm>
          <a:prstGeom prst="rect">
            <a:avLst/>
          </a:prstGeom>
        </p:spPr>
      </p:pic>
    </p:spTree>
    <p:extLst>
      <p:ext uri="{BB962C8B-B14F-4D97-AF65-F5344CB8AC3E}">
        <p14:creationId xmlns:p14="http://schemas.microsoft.com/office/powerpoint/2010/main" val="3074588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90337C-1F81-6416-6EBD-C96BC59D0076}"/>
              </a:ext>
            </a:extLst>
          </p:cNvPr>
          <p:cNvSpPr txBox="1"/>
          <p:nvPr/>
        </p:nvSpPr>
        <p:spPr>
          <a:xfrm>
            <a:off x="206829" y="163285"/>
            <a:ext cx="1262741" cy="1046440"/>
          </a:xfrm>
          <a:prstGeom prst="rect">
            <a:avLst/>
          </a:prstGeom>
          <a:noFill/>
          <a:ln w="19050">
            <a:solidFill>
              <a:schemeClr val="tx1"/>
            </a:solidFill>
            <a:prstDash val="sysDash"/>
          </a:ln>
        </p:spPr>
        <p:txBody>
          <a:bodyPr wrap="square" rtlCol="0">
            <a:spAutoFit/>
          </a:bodyPr>
          <a:lstStyle/>
          <a:p>
            <a:pPr algn="ctr"/>
            <a:r>
              <a:rPr lang="en-GB" b="1">
                <a:latin typeface="Montserrat School ExtraBold" pitchFamily="2" charset="0"/>
              </a:rPr>
              <a:t>Photo </a:t>
            </a:r>
          </a:p>
          <a:p>
            <a:pPr algn="ctr"/>
            <a:r>
              <a:rPr lang="en-GB" sz="4400" b="1">
                <a:latin typeface="Montserrat School ExtraBold" pitchFamily="2" charset="0"/>
              </a:rPr>
              <a:t>2</a:t>
            </a:r>
            <a:endParaRPr lang="en-US" sz="4400" b="1">
              <a:latin typeface="Montserrat School ExtraBold" pitchFamily="2" charset="0"/>
            </a:endParaRPr>
          </a:p>
        </p:txBody>
      </p:sp>
      <p:graphicFrame>
        <p:nvGraphicFramePr>
          <p:cNvPr id="8" name="Table 7">
            <a:extLst>
              <a:ext uri="{FF2B5EF4-FFF2-40B4-BE49-F238E27FC236}">
                <a16:creationId xmlns:a16="http://schemas.microsoft.com/office/drawing/2014/main" id="{CB688746-CF26-7898-43F2-C0FB9B364F42}"/>
              </a:ext>
            </a:extLst>
          </p:cNvPr>
          <p:cNvGraphicFramePr>
            <a:graphicFrameLocks noGrp="1"/>
          </p:cNvGraphicFramePr>
          <p:nvPr>
            <p:extLst>
              <p:ext uri="{D42A27DB-BD31-4B8C-83A1-F6EECF244321}">
                <p14:modId xmlns:p14="http://schemas.microsoft.com/office/powerpoint/2010/main" val="1631190987"/>
              </p:ext>
            </p:extLst>
          </p:nvPr>
        </p:nvGraphicFramePr>
        <p:xfrm>
          <a:off x="540369" y="3495567"/>
          <a:ext cx="11444802" cy="2653100"/>
        </p:xfrm>
        <a:graphic>
          <a:graphicData uri="http://schemas.openxmlformats.org/drawingml/2006/table">
            <a:tbl>
              <a:tblPr/>
              <a:tblGrid>
                <a:gridCol w="11444802">
                  <a:extLst>
                    <a:ext uri="{9D8B030D-6E8A-4147-A177-3AD203B41FA5}">
                      <a16:colId xmlns:a16="http://schemas.microsoft.com/office/drawing/2014/main" val="1987969688"/>
                    </a:ext>
                  </a:extLst>
                </a:gridCol>
              </a:tblGrid>
              <a:tr h="1842861">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800" b="0" i="0" kern="1200" dirty="0">
                          <a:solidFill>
                            <a:schemeClr val="tx1"/>
                          </a:solidFill>
                          <a:effectLst/>
                          <a:latin typeface="Montserrat School" pitchFamily="2" charset="0"/>
                          <a:ea typeface="+mn-ea"/>
                          <a:cs typeface="+mn-cs"/>
                        </a:rPr>
                        <a:t>Many girls at Maggie’s school, </a:t>
                      </a:r>
                      <a:r>
                        <a:rPr lang="en-GB" sz="1800" kern="1200" dirty="0">
                          <a:solidFill>
                            <a:schemeClr val="tx1"/>
                          </a:solidFill>
                          <a:effectLst/>
                          <a:latin typeface="Montserrat School" pitchFamily="2" charset="0"/>
                          <a:ea typeface="+mn-ea"/>
                          <a:cs typeface="+mn-cs"/>
                        </a:rPr>
                        <a:t>such as Mary, Maggie’s friend, would fetch water before school. Mary lived far from the water source and would often miss lessons because she had so far to walk.</a:t>
                      </a:r>
                      <a:endParaRPr lang="en-GB" sz="1800" b="0" i="0" kern="1200" dirty="0">
                        <a:solidFill>
                          <a:schemeClr val="tx1"/>
                        </a:solidFill>
                        <a:effectLst/>
                        <a:latin typeface="Montserrat School" pitchFamily="2"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800" b="0" i="0" kern="1200" dirty="0">
                        <a:solidFill>
                          <a:schemeClr val="tx1"/>
                        </a:solidFill>
                        <a:effectLst/>
                        <a:latin typeface="Montserrat School" pitchFamily="2" charset="0"/>
                        <a:ea typeface="+mn-ea"/>
                        <a:cs typeface="+mn-cs"/>
                      </a:endParaRPr>
                    </a:p>
                    <a:p>
                      <a:pPr rtl="0" fontAlgn="base"/>
                      <a:r>
                        <a:rPr lang="en-GB" sz="1800" b="0" i="0" kern="1200" dirty="0">
                          <a:solidFill>
                            <a:schemeClr val="tx1"/>
                          </a:solidFill>
                          <a:effectLst/>
                          <a:latin typeface="Montserrat School" pitchFamily="2" charset="0"/>
                          <a:ea typeface="+mn-ea"/>
                          <a:cs typeface="+mn-cs"/>
                        </a:rPr>
                        <a:t>Now that there are taps at school, pupils can focus on learning. Maggie wants to be a doctor when she is older.</a:t>
                      </a:r>
                    </a:p>
                    <a:p>
                      <a:pPr rtl="0" fontAlgn="base"/>
                      <a:endParaRPr lang="en-GB" sz="2400" b="0" i="0" kern="1200" dirty="0">
                        <a:solidFill>
                          <a:srgbClr val="9ACA3C"/>
                        </a:solidFill>
                        <a:effectLst/>
                        <a:latin typeface="Montserrat School ExtraBold" pitchFamily="2"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800" b="1" i="0" kern="1200" dirty="0">
                          <a:solidFill>
                            <a:srgbClr val="9ACA3C"/>
                          </a:solidFill>
                          <a:effectLst/>
                          <a:latin typeface="Montserrat School ExtraBold" pitchFamily="2" charset="0"/>
                          <a:ea typeface="+mn-ea"/>
                          <a:cs typeface="+mn-cs"/>
                        </a:rPr>
                        <a:t>Climate change is making it hard for communities in Zimbabwe to access water.</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800" b="1" i="1" kern="1200" dirty="0">
                        <a:solidFill>
                          <a:srgbClr val="9ACA3C"/>
                        </a:solidFill>
                        <a:effectLst/>
                        <a:latin typeface="Montserrat School ExtraBold" pitchFamily="2"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800" b="1" i="1" kern="1200" dirty="0">
                          <a:solidFill>
                            <a:srgbClr val="9ACA3C"/>
                          </a:solidFill>
                          <a:effectLst/>
                          <a:latin typeface="Montserrat School ExtraBold" pitchFamily="2" charset="0"/>
                          <a:ea typeface="+mn-ea"/>
                          <a:cs typeface="+mn-cs"/>
                        </a:rPr>
                        <a:t>Think of all the different ways you have used water today.</a:t>
                      </a:r>
                    </a:p>
                  </a:txBody>
                  <a:tcPr marL="0" marR="0" marT="46390" marB="46390">
                    <a:lnL>
                      <a:noFill/>
                    </a:lnL>
                    <a:lnR>
                      <a:noFill/>
                    </a:lnR>
                    <a:lnT>
                      <a:noFill/>
                    </a:lnT>
                    <a:lnB>
                      <a:noFill/>
                    </a:lnB>
                    <a:solidFill>
                      <a:schemeClr val="bg1"/>
                    </a:solidFill>
                  </a:tcPr>
                </a:tc>
                <a:extLst>
                  <a:ext uri="{0D108BD9-81ED-4DB2-BD59-A6C34878D82A}">
                    <a16:rowId xmlns:a16="http://schemas.microsoft.com/office/drawing/2014/main" val="1439644624"/>
                  </a:ext>
                </a:extLst>
              </a:tr>
            </a:tbl>
          </a:graphicData>
        </a:graphic>
      </p:graphicFrame>
      <p:sp>
        <p:nvSpPr>
          <p:cNvPr id="10" name="TextBox 9">
            <a:extLst>
              <a:ext uri="{FF2B5EF4-FFF2-40B4-BE49-F238E27FC236}">
                <a16:creationId xmlns:a16="http://schemas.microsoft.com/office/drawing/2014/main" id="{44D54479-0831-8CC2-A2D9-88FBD6820F6A}"/>
              </a:ext>
            </a:extLst>
          </p:cNvPr>
          <p:cNvSpPr txBox="1"/>
          <p:nvPr/>
        </p:nvSpPr>
        <p:spPr>
          <a:xfrm>
            <a:off x="1031417" y="1549012"/>
            <a:ext cx="10129159" cy="1568571"/>
          </a:xfrm>
          <a:custGeom>
            <a:avLst/>
            <a:gdLst>
              <a:gd name="csX0" fmla="*/ 0 w 10129159"/>
              <a:gd name="csY0" fmla="*/ 0 h 1568571"/>
              <a:gd name="csX1" fmla="*/ 371402 w 10129159"/>
              <a:gd name="csY1" fmla="*/ 0 h 1568571"/>
              <a:gd name="csX2" fmla="*/ 844097 w 10129159"/>
              <a:gd name="csY2" fmla="*/ 0 h 1568571"/>
              <a:gd name="csX3" fmla="*/ 1620665 w 10129159"/>
              <a:gd name="csY3" fmla="*/ 0 h 1568571"/>
              <a:gd name="csX4" fmla="*/ 2397234 w 10129159"/>
              <a:gd name="csY4" fmla="*/ 0 h 1568571"/>
              <a:gd name="csX5" fmla="*/ 3072512 w 10129159"/>
              <a:gd name="csY5" fmla="*/ 0 h 1568571"/>
              <a:gd name="csX6" fmla="*/ 3443914 w 10129159"/>
              <a:gd name="csY6" fmla="*/ 0 h 1568571"/>
              <a:gd name="csX7" fmla="*/ 4220483 w 10129159"/>
              <a:gd name="csY7" fmla="*/ 0 h 1568571"/>
              <a:gd name="csX8" fmla="*/ 4895760 w 10129159"/>
              <a:gd name="csY8" fmla="*/ 0 h 1568571"/>
              <a:gd name="csX9" fmla="*/ 5571037 w 10129159"/>
              <a:gd name="csY9" fmla="*/ 0 h 1568571"/>
              <a:gd name="csX10" fmla="*/ 6043732 w 10129159"/>
              <a:gd name="csY10" fmla="*/ 0 h 1568571"/>
              <a:gd name="csX11" fmla="*/ 6415134 w 10129159"/>
              <a:gd name="csY11" fmla="*/ 0 h 1568571"/>
              <a:gd name="csX12" fmla="*/ 7090411 w 10129159"/>
              <a:gd name="csY12" fmla="*/ 0 h 1568571"/>
              <a:gd name="csX13" fmla="*/ 7968272 w 10129159"/>
              <a:gd name="csY13" fmla="*/ 0 h 1568571"/>
              <a:gd name="csX14" fmla="*/ 8643549 w 10129159"/>
              <a:gd name="csY14" fmla="*/ 0 h 1568571"/>
              <a:gd name="csX15" fmla="*/ 9420118 w 10129159"/>
              <a:gd name="csY15" fmla="*/ 0 h 1568571"/>
              <a:gd name="csX16" fmla="*/ 10129159 w 10129159"/>
              <a:gd name="csY16" fmla="*/ 0 h 1568571"/>
              <a:gd name="csX17" fmla="*/ 10129159 w 10129159"/>
              <a:gd name="csY17" fmla="*/ 475800 h 1568571"/>
              <a:gd name="csX18" fmla="*/ 10129159 w 10129159"/>
              <a:gd name="csY18" fmla="*/ 967285 h 1568571"/>
              <a:gd name="csX19" fmla="*/ 10129159 w 10129159"/>
              <a:gd name="csY19" fmla="*/ 1568571 h 1568571"/>
              <a:gd name="csX20" fmla="*/ 9453882 w 10129159"/>
              <a:gd name="csY20" fmla="*/ 1568571 h 1568571"/>
              <a:gd name="csX21" fmla="*/ 9082479 w 10129159"/>
              <a:gd name="csY21" fmla="*/ 1568571 h 1568571"/>
              <a:gd name="csX22" fmla="*/ 8407202 w 10129159"/>
              <a:gd name="csY22" fmla="*/ 1568571 h 1568571"/>
              <a:gd name="csX23" fmla="*/ 7731925 w 10129159"/>
              <a:gd name="csY23" fmla="*/ 1568571 h 1568571"/>
              <a:gd name="csX24" fmla="*/ 6854064 w 10129159"/>
              <a:gd name="csY24" fmla="*/ 1568571 h 1568571"/>
              <a:gd name="csX25" fmla="*/ 6482662 w 10129159"/>
              <a:gd name="csY25" fmla="*/ 1568571 h 1568571"/>
              <a:gd name="csX26" fmla="*/ 5908676 w 10129159"/>
              <a:gd name="csY26" fmla="*/ 1568571 h 1568571"/>
              <a:gd name="csX27" fmla="*/ 5233399 w 10129159"/>
              <a:gd name="csY27" fmla="*/ 1568571 h 1568571"/>
              <a:gd name="csX28" fmla="*/ 4659413 w 10129159"/>
              <a:gd name="csY28" fmla="*/ 1568571 h 1568571"/>
              <a:gd name="csX29" fmla="*/ 3882844 w 10129159"/>
              <a:gd name="csY29" fmla="*/ 1568571 h 1568571"/>
              <a:gd name="csX30" fmla="*/ 3004984 w 10129159"/>
              <a:gd name="csY30" fmla="*/ 1568571 h 1568571"/>
              <a:gd name="csX31" fmla="*/ 2127123 w 10129159"/>
              <a:gd name="csY31" fmla="*/ 1568571 h 1568571"/>
              <a:gd name="csX32" fmla="*/ 1451846 w 10129159"/>
              <a:gd name="csY32" fmla="*/ 1568571 h 1568571"/>
              <a:gd name="csX33" fmla="*/ 573986 w 10129159"/>
              <a:gd name="csY33" fmla="*/ 1568571 h 1568571"/>
              <a:gd name="csX34" fmla="*/ 0 w 10129159"/>
              <a:gd name="csY34" fmla="*/ 1568571 h 1568571"/>
              <a:gd name="csX35" fmla="*/ 0 w 10129159"/>
              <a:gd name="csY35" fmla="*/ 1045714 h 1568571"/>
              <a:gd name="csX36" fmla="*/ 0 w 10129159"/>
              <a:gd name="csY36" fmla="*/ 538543 h 1568571"/>
              <a:gd name="csX37" fmla="*/ 0 w 10129159"/>
              <a:gd name="csY37" fmla="*/ 0 h 15685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129159" h="1568571" extrusionOk="0">
                <a:moveTo>
                  <a:pt x="0" y="0"/>
                </a:moveTo>
                <a:cubicBezTo>
                  <a:pt x="92260" y="-7085"/>
                  <a:pt x="272712" y="-7019"/>
                  <a:pt x="371402" y="0"/>
                </a:cubicBezTo>
                <a:cubicBezTo>
                  <a:pt x="470092" y="7019"/>
                  <a:pt x="631057" y="1671"/>
                  <a:pt x="844097" y="0"/>
                </a:cubicBezTo>
                <a:cubicBezTo>
                  <a:pt x="1057138" y="-1671"/>
                  <a:pt x="1462802" y="-38754"/>
                  <a:pt x="1620665" y="0"/>
                </a:cubicBezTo>
                <a:cubicBezTo>
                  <a:pt x="1778528" y="38754"/>
                  <a:pt x="2123464" y="-28119"/>
                  <a:pt x="2397234" y="0"/>
                </a:cubicBezTo>
                <a:cubicBezTo>
                  <a:pt x="2671004" y="28119"/>
                  <a:pt x="2771408" y="27072"/>
                  <a:pt x="3072512" y="0"/>
                </a:cubicBezTo>
                <a:cubicBezTo>
                  <a:pt x="3373616" y="-27072"/>
                  <a:pt x="3327934" y="-3248"/>
                  <a:pt x="3443914" y="0"/>
                </a:cubicBezTo>
                <a:cubicBezTo>
                  <a:pt x="3559894" y="3248"/>
                  <a:pt x="4017587" y="26822"/>
                  <a:pt x="4220483" y="0"/>
                </a:cubicBezTo>
                <a:cubicBezTo>
                  <a:pt x="4423379" y="-26822"/>
                  <a:pt x="4599181" y="20203"/>
                  <a:pt x="4895760" y="0"/>
                </a:cubicBezTo>
                <a:cubicBezTo>
                  <a:pt x="5192339" y="-20203"/>
                  <a:pt x="5348486" y="5744"/>
                  <a:pt x="5571037" y="0"/>
                </a:cubicBezTo>
                <a:cubicBezTo>
                  <a:pt x="5793588" y="-5744"/>
                  <a:pt x="5886699" y="13828"/>
                  <a:pt x="6043732" y="0"/>
                </a:cubicBezTo>
                <a:cubicBezTo>
                  <a:pt x="6200766" y="-13828"/>
                  <a:pt x="6238131" y="-1710"/>
                  <a:pt x="6415134" y="0"/>
                </a:cubicBezTo>
                <a:cubicBezTo>
                  <a:pt x="6592137" y="1710"/>
                  <a:pt x="6754112" y="-19350"/>
                  <a:pt x="7090411" y="0"/>
                </a:cubicBezTo>
                <a:cubicBezTo>
                  <a:pt x="7426710" y="19350"/>
                  <a:pt x="7760579" y="-36016"/>
                  <a:pt x="7968272" y="0"/>
                </a:cubicBezTo>
                <a:cubicBezTo>
                  <a:pt x="8175965" y="36016"/>
                  <a:pt x="8423554" y="4327"/>
                  <a:pt x="8643549" y="0"/>
                </a:cubicBezTo>
                <a:cubicBezTo>
                  <a:pt x="8863544" y="-4327"/>
                  <a:pt x="9215784" y="9086"/>
                  <a:pt x="9420118" y="0"/>
                </a:cubicBezTo>
                <a:cubicBezTo>
                  <a:pt x="9624452" y="-9086"/>
                  <a:pt x="9782981" y="20499"/>
                  <a:pt x="10129159" y="0"/>
                </a:cubicBezTo>
                <a:cubicBezTo>
                  <a:pt x="10116354" y="205992"/>
                  <a:pt x="10116264" y="353275"/>
                  <a:pt x="10129159" y="475800"/>
                </a:cubicBezTo>
                <a:cubicBezTo>
                  <a:pt x="10142054" y="598325"/>
                  <a:pt x="10105916" y="735412"/>
                  <a:pt x="10129159" y="967285"/>
                </a:cubicBezTo>
                <a:cubicBezTo>
                  <a:pt x="10152402" y="1199159"/>
                  <a:pt x="10145660" y="1431351"/>
                  <a:pt x="10129159" y="1568571"/>
                </a:cubicBezTo>
                <a:cubicBezTo>
                  <a:pt x="9916005" y="1547919"/>
                  <a:pt x="9716213" y="1553488"/>
                  <a:pt x="9453882" y="1568571"/>
                </a:cubicBezTo>
                <a:cubicBezTo>
                  <a:pt x="9191551" y="1583654"/>
                  <a:pt x="9254184" y="1557280"/>
                  <a:pt x="9082479" y="1568571"/>
                </a:cubicBezTo>
                <a:cubicBezTo>
                  <a:pt x="8910774" y="1579862"/>
                  <a:pt x="8599351" y="1578182"/>
                  <a:pt x="8407202" y="1568571"/>
                </a:cubicBezTo>
                <a:cubicBezTo>
                  <a:pt x="8215053" y="1558960"/>
                  <a:pt x="8001286" y="1562415"/>
                  <a:pt x="7731925" y="1568571"/>
                </a:cubicBezTo>
                <a:cubicBezTo>
                  <a:pt x="7462564" y="1574727"/>
                  <a:pt x="7292512" y="1541372"/>
                  <a:pt x="6854064" y="1568571"/>
                </a:cubicBezTo>
                <a:cubicBezTo>
                  <a:pt x="6415616" y="1595770"/>
                  <a:pt x="6558908" y="1563330"/>
                  <a:pt x="6482662" y="1568571"/>
                </a:cubicBezTo>
                <a:cubicBezTo>
                  <a:pt x="6406416" y="1573812"/>
                  <a:pt x="6179844" y="1569157"/>
                  <a:pt x="5908676" y="1568571"/>
                </a:cubicBezTo>
                <a:cubicBezTo>
                  <a:pt x="5637508" y="1567985"/>
                  <a:pt x="5509426" y="1593899"/>
                  <a:pt x="5233399" y="1568571"/>
                </a:cubicBezTo>
                <a:cubicBezTo>
                  <a:pt x="4957372" y="1543243"/>
                  <a:pt x="4869754" y="1581993"/>
                  <a:pt x="4659413" y="1568571"/>
                </a:cubicBezTo>
                <a:cubicBezTo>
                  <a:pt x="4449072" y="1555149"/>
                  <a:pt x="4164389" y="1540943"/>
                  <a:pt x="3882844" y="1568571"/>
                </a:cubicBezTo>
                <a:cubicBezTo>
                  <a:pt x="3601299" y="1596199"/>
                  <a:pt x="3283481" y="1610799"/>
                  <a:pt x="3004984" y="1568571"/>
                </a:cubicBezTo>
                <a:cubicBezTo>
                  <a:pt x="2726487" y="1526343"/>
                  <a:pt x="2382088" y="1609599"/>
                  <a:pt x="2127123" y="1568571"/>
                </a:cubicBezTo>
                <a:cubicBezTo>
                  <a:pt x="1872158" y="1527543"/>
                  <a:pt x="1637685" y="1544481"/>
                  <a:pt x="1451846" y="1568571"/>
                </a:cubicBezTo>
                <a:cubicBezTo>
                  <a:pt x="1266007" y="1592661"/>
                  <a:pt x="850570" y="1526140"/>
                  <a:pt x="573986" y="1568571"/>
                </a:cubicBezTo>
                <a:cubicBezTo>
                  <a:pt x="297402" y="1611002"/>
                  <a:pt x="125631" y="1540484"/>
                  <a:pt x="0" y="1568571"/>
                </a:cubicBezTo>
                <a:cubicBezTo>
                  <a:pt x="10977" y="1396959"/>
                  <a:pt x="14309" y="1297800"/>
                  <a:pt x="0" y="1045714"/>
                </a:cubicBezTo>
                <a:cubicBezTo>
                  <a:pt x="-14309" y="793628"/>
                  <a:pt x="-10840" y="737802"/>
                  <a:pt x="0" y="538543"/>
                </a:cubicBezTo>
                <a:cubicBezTo>
                  <a:pt x="10840" y="339284"/>
                  <a:pt x="-18262" y="140795"/>
                  <a:pt x="0" y="0"/>
                </a:cubicBezTo>
                <a:close/>
              </a:path>
            </a:pathLst>
          </a:custGeom>
          <a:noFill/>
          <a:ln w="57150">
            <a:solidFill>
              <a:schemeClr val="tx1"/>
            </a:solidFill>
            <a:extLst>
              <a:ext uri="{C807C97D-BFC1-408E-A445-0C87EB9F89A2}">
                <ask:lineSketchStyleProps xmlns:ask="http://schemas.microsoft.com/office/drawing/2018/sketchyshapes" sd="512993337">
                  <a:prstGeom prst="rect">
                    <a:avLst/>
                  </a:prstGeom>
                  <ask:type>
                    <ask:lineSketchFreehand/>
                  </ask:type>
                </ask:lineSketchStyleProps>
              </a:ext>
            </a:extLst>
          </a:ln>
        </p:spPr>
        <p:txBody>
          <a:bodyPr wrap="square" lIns="91440" tIns="45720" rIns="91440" bIns="45720" anchor="t">
            <a:spAutoFit/>
          </a:bodyPr>
          <a:lstStyle/>
          <a:p>
            <a:pPr algn="ctr">
              <a:lnSpc>
                <a:spcPct val="107000"/>
              </a:lnSpc>
              <a:spcAft>
                <a:spcPts val="800"/>
              </a:spcAft>
            </a:pPr>
            <a:endParaRPr lang="en-GB" dirty="0">
              <a:latin typeface="Montserrat School"/>
            </a:endParaRPr>
          </a:p>
          <a:p>
            <a:pPr algn="ctr">
              <a:lnSpc>
                <a:spcPct val="107000"/>
              </a:lnSpc>
              <a:spcAft>
                <a:spcPts val="800"/>
              </a:spcAft>
            </a:pPr>
            <a:r>
              <a:rPr lang="en-GB" dirty="0">
                <a:latin typeface="Montserrat School" pitchFamily="2" charset="0"/>
              </a:rPr>
              <a:t>“I love coming to school. We have water. We no longer carry it to school.”</a:t>
            </a:r>
          </a:p>
          <a:p>
            <a:pPr algn="ctr">
              <a:lnSpc>
                <a:spcPct val="107000"/>
              </a:lnSpc>
              <a:spcAft>
                <a:spcPts val="800"/>
              </a:spcAft>
            </a:pPr>
            <a:endParaRPr lang="en-GB" dirty="0">
              <a:latin typeface="Montserrat School" pitchFamily="2" charset="0"/>
            </a:endParaRPr>
          </a:p>
          <a:p>
            <a:pPr algn="ctr">
              <a:lnSpc>
                <a:spcPct val="107000"/>
              </a:lnSpc>
              <a:spcAft>
                <a:spcPts val="800"/>
              </a:spcAft>
            </a:pPr>
            <a:r>
              <a:rPr lang="en-US" kern="100" dirty="0">
                <a:latin typeface="Montserrat School" pitchFamily="2" charset="0"/>
                <a:ea typeface="Aptos" panose="020B0004020202020204" pitchFamily="34" charset="0"/>
                <a:cs typeface="Times New Roman"/>
              </a:rPr>
              <a:t>Maggie</a:t>
            </a:r>
          </a:p>
        </p:txBody>
      </p:sp>
      <p:pic>
        <p:nvPicPr>
          <p:cNvPr id="3" name="Picture 2" descr="A logo with a green and blue circle&#10;&#10;AI-generated content may be incorrect.">
            <a:extLst>
              <a:ext uri="{FF2B5EF4-FFF2-40B4-BE49-F238E27FC236}">
                <a16:creationId xmlns:a16="http://schemas.microsoft.com/office/drawing/2014/main" id="{63046ED1-DFE9-E98B-DEFD-FBA9F1AE9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2485" y="247679"/>
            <a:ext cx="2582686" cy="754460"/>
          </a:xfrm>
          <a:prstGeom prst="rect">
            <a:avLst/>
          </a:prstGeom>
        </p:spPr>
      </p:pic>
      <p:sp>
        <p:nvSpPr>
          <p:cNvPr id="2" name="TextBox 1">
            <a:extLst>
              <a:ext uri="{FF2B5EF4-FFF2-40B4-BE49-F238E27FC236}">
                <a16:creationId xmlns:a16="http://schemas.microsoft.com/office/drawing/2014/main" id="{F6E1AD04-198F-6CB1-A071-63174FB21F94}"/>
              </a:ext>
            </a:extLst>
          </p:cNvPr>
          <p:cNvSpPr txBox="1"/>
          <p:nvPr/>
        </p:nvSpPr>
        <p:spPr>
          <a:xfrm>
            <a:off x="1810512" y="365760"/>
            <a:ext cx="5266944" cy="461665"/>
          </a:xfrm>
          <a:prstGeom prst="rect">
            <a:avLst/>
          </a:prstGeom>
          <a:noFill/>
        </p:spPr>
        <p:txBody>
          <a:bodyPr wrap="square" rtlCol="0">
            <a:spAutoFit/>
          </a:bodyPr>
          <a:lstStyle/>
          <a:p>
            <a:r>
              <a:rPr lang="en-GB" sz="2400">
                <a:latin typeface="Montserrat School ExtraBold" pitchFamily="2" charset="0"/>
              </a:rPr>
              <a:t>Water at school</a:t>
            </a:r>
          </a:p>
        </p:txBody>
      </p:sp>
    </p:spTree>
    <p:extLst>
      <p:ext uri="{BB962C8B-B14F-4D97-AF65-F5344CB8AC3E}">
        <p14:creationId xmlns:p14="http://schemas.microsoft.com/office/powerpoint/2010/main" val="4038423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7293D-5CE0-439B-58DC-AC8B5908654E}"/>
              </a:ext>
            </a:extLst>
          </p:cNvPr>
          <p:cNvSpPr>
            <a:spLocks noGrp="1"/>
          </p:cNvSpPr>
          <p:nvPr>
            <p:ph type="title"/>
          </p:nvPr>
        </p:nvSpPr>
        <p:spPr/>
        <p:txBody>
          <a:bodyPr/>
          <a:lstStyle/>
          <a:p>
            <a:endParaRPr lang="en-US"/>
          </a:p>
        </p:txBody>
      </p:sp>
      <p:pic>
        <p:nvPicPr>
          <p:cNvPr id="9" name="Content Placeholder 8">
            <a:extLst>
              <a:ext uri="{FF2B5EF4-FFF2-40B4-BE49-F238E27FC236}">
                <a16:creationId xmlns:a16="http://schemas.microsoft.com/office/drawing/2014/main" id="{6C1D1A29-8656-7C6D-D35B-35EEF6A4049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270000"/>
            <a:ext cx="12192000" cy="8128000"/>
          </a:xfrm>
          <a:prstGeom prst="rect">
            <a:avLst/>
          </a:prstGeom>
        </p:spPr>
      </p:pic>
    </p:spTree>
    <p:extLst>
      <p:ext uri="{BB962C8B-B14F-4D97-AF65-F5344CB8AC3E}">
        <p14:creationId xmlns:p14="http://schemas.microsoft.com/office/powerpoint/2010/main" val="1859461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CDAC8-327D-1867-7339-28B51F80135C}"/>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1CCC6475-51BD-BC4C-E676-F7C5A481A330}"/>
              </a:ext>
            </a:extLst>
          </p:cNvPr>
          <p:cNvGraphicFramePr>
            <a:graphicFrameLocks noGrp="1"/>
          </p:cNvGraphicFramePr>
          <p:nvPr>
            <p:extLst>
              <p:ext uri="{D42A27DB-BD31-4B8C-83A1-F6EECF244321}">
                <p14:modId xmlns:p14="http://schemas.microsoft.com/office/powerpoint/2010/main" val="2172920571"/>
              </p:ext>
            </p:extLst>
          </p:nvPr>
        </p:nvGraphicFramePr>
        <p:xfrm>
          <a:off x="582382" y="2811629"/>
          <a:ext cx="11027227" cy="2287340"/>
        </p:xfrm>
        <a:graphic>
          <a:graphicData uri="http://schemas.openxmlformats.org/drawingml/2006/table">
            <a:tbl>
              <a:tblPr/>
              <a:tblGrid>
                <a:gridCol w="11027227">
                  <a:extLst>
                    <a:ext uri="{9D8B030D-6E8A-4147-A177-3AD203B41FA5}">
                      <a16:colId xmlns:a16="http://schemas.microsoft.com/office/drawing/2014/main" val="1987969688"/>
                    </a:ext>
                  </a:extLst>
                </a:gridCol>
              </a:tblGrid>
              <a:tr h="1842861">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800" b="0" i="0" kern="1200" dirty="0">
                          <a:solidFill>
                            <a:schemeClr val="tx1"/>
                          </a:solidFill>
                          <a:effectLst/>
                          <a:latin typeface="Montserrat School" pitchFamily="2" charset="0"/>
                          <a:ea typeface="+mn-ea"/>
                          <a:cs typeface="+mn-cs"/>
                        </a:rPr>
                        <a:t>Maggie loves playing netball. Her position is Goal Shooter and she is happy that her school now has showers so she can wash after playing netball.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800" b="0" i="0" kern="1200" dirty="0">
                        <a:solidFill>
                          <a:schemeClr val="tx1"/>
                        </a:solidFill>
                        <a:effectLst/>
                        <a:latin typeface="Montserrat School" pitchFamily="2"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800" b="0" i="0" kern="1200" dirty="0">
                          <a:solidFill>
                            <a:schemeClr val="tx1"/>
                          </a:solidFill>
                          <a:effectLst/>
                          <a:latin typeface="Montserrat School" pitchFamily="2" charset="0"/>
                          <a:ea typeface="+mn-ea"/>
                          <a:cs typeface="+mn-cs"/>
                        </a:rPr>
                        <a:t>Having access to clean safe water has transformed the lives of students at Maggie’s school in so many ways.</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800" b="0" i="1" kern="1200" dirty="0">
                        <a:solidFill>
                          <a:srgbClr val="9ACA3C"/>
                        </a:solidFill>
                        <a:effectLst/>
                        <a:latin typeface="Montserrat School ExtraBold" pitchFamily="2"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800" b="0" i="1" kern="1200" dirty="0">
                          <a:solidFill>
                            <a:srgbClr val="9ACA3C"/>
                          </a:solidFill>
                          <a:effectLst/>
                          <a:latin typeface="Montserrat School ExtraBold" pitchFamily="2" charset="0"/>
                          <a:ea typeface="+mn-ea"/>
                          <a:cs typeface="+mn-cs"/>
                        </a:rPr>
                        <a:t>Where can you see the Catholic Social Teaching principle of Human Dignity in action in Maggie’s story?</a:t>
                      </a:r>
                      <a:endParaRPr lang="en-US" sz="1800" b="0" i="1" kern="1200" dirty="0">
                        <a:solidFill>
                          <a:srgbClr val="9ACA3C"/>
                        </a:solidFill>
                        <a:effectLst/>
                        <a:latin typeface="Montserrat School ExtraBold" pitchFamily="2" charset="0"/>
                        <a:ea typeface="+mn-ea"/>
                        <a:cs typeface="+mn-cs"/>
                      </a:endParaRPr>
                    </a:p>
                  </a:txBody>
                  <a:tcPr marL="0" marR="0" marT="46390" marB="46390">
                    <a:lnL>
                      <a:noFill/>
                    </a:lnL>
                    <a:lnR>
                      <a:noFill/>
                    </a:lnR>
                    <a:lnT>
                      <a:noFill/>
                    </a:lnT>
                    <a:lnB>
                      <a:noFill/>
                    </a:lnB>
                    <a:solidFill>
                      <a:schemeClr val="bg1"/>
                    </a:solidFill>
                  </a:tcPr>
                </a:tc>
                <a:extLst>
                  <a:ext uri="{0D108BD9-81ED-4DB2-BD59-A6C34878D82A}">
                    <a16:rowId xmlns:a16="http://schemas.microsoft.com/office/drawing/2014/main" val="1439644624"/>
                  </a:ext>
                </a:extLst>
              </a:tr>
            </a:tbl>
          </a:graphicData>
        </a:graphic>
      </p:graphicFrame>
      <p:sp>
        <p:nvSpPr>
          <p:cNvPr id="10" name="TextBox 9">
            <a:extLst>
              <a:ext uri="{FF2B5EF4-FFF2-40B4-BE49-F238E27FC236}">
                <a16:creationId xmlns:a16="http://schemas.microsoft.com/office/drawing/2014/main" id="{E3FB4C6A-3195-AF16-8BFC-21D086B0AC8D}"/>
              </a:ext>
            </a:extLst>
          </p:cNvPr>
          <p:cNvSpPr txBox="1"/>
          <p:nvPr/>
        </p:nvSpPr>
        <p:spPr>
          <a:xfrm>
            <a:off x="1031417" y="1549012"/>
            <a:ext cx="10129159" cy="923330"/>
          </a:xfrm>
          <a:custGeom>
            <a:avLst/>
            <a:gdLst>
              <a:gd name="csX0" fmla="*/ 0 w 10129159"/>
              <a:gd name="csY0" fmla="*/ 0 h 923330"/>
              <a:gd name="csX1" fmla="*/ 371402 w 10129159"/>
              <a:gd name="csY1" fmla="*/ 0 h 923330"/>
              <a:gd name="csX2" fmla="*/ 844097 w 10129159"/>
              <a:gd name="csY2" fmla="*/ 0 h 923330"/>
              <a:gd name="csX3" fmla="*/ 1620665 w 10129159"/>
              <a:gd name="csY3" fmla="*/ 0 h 923330"/>
              <a:gd name="csX4" fmla="*/ 2397234 w 10129159"/>
              <a:gd name="csY4" fmla="*/ 0 h 923330"/>
              <a:gd name="csX5" fmla="*/ 3072512 w 10129159"/>
              <a:gd name="csY5" fmla="*/ 0 h 923330"/>
              <a:gd name="csX6" fmla="*/ 3443914 w 10129159"/>
              <a:gd name="csY6" fmla="*/ 0 h 923330"/>
              <a:gd name="csX7" fmla="*/ 4220483 w 10129159"/>
              <a:gd name="csY7" fmla="*/ 0 h 923330"/>
              <a:gd name="csX8" fmla="*/ 4895760 w 10129159"/>
              <a:gd name="csY8" fmla="*/ 0 h 923330"/>
              <a:gd name="csX9" fmla="*/ 5571037 w 10129159"/>
              <a:gd name="csY9" fmla="*/ 0 h 923330"/>
              <a:gd name="csX10" fmla="*/ 6043732 w 10129159"/>
              <a:gd name="csY10" fmla="*/ 0 h 923330"/>
              <a:gd name="csX11" fmla="*/ 6415134 w 10129159"/>
              <a:gd name="csY11" fmla="*/ 0 h 923330"/>
              <a:gd name="csX12" fmla="*/ 7090411 w 10129159"/>
              <a:gd name="csY12" fmla="*/ 0 h 923330"/>
              <a:gd name="csX13" fmla="*/ 7968272 w 10129159"/>
              <a:gd name="csY13" fmla="*/ 0 h 923330"/>
              <a:gd name="csX14" fmla="*/ 8643549 w 10129159"/>
              <a:gd name="csY14" fmla="*/ 0 h 923330"/>
              <a:gd name="csX15" fmla="*/ 9420118 w 10129159"/>
              <a:gd name="csY15" fmla="*/ 0 h 923330"/>
              <a:gd name="csX16" fmla="*/ 10129159 w 10129159"/>
              <a:gd name="csY16" fmla="*/ 0 h 923330"/>
              <a:gd name="csX17" fmla="*/ 10129159 w 10129159"/>
              <a:gd name="csY17" fmla="*/ 433965 h 923330"/>
              <a:gd name="csX18" fmla="*/ 10129159 w 10129159"/>
              <a:gd name="csY18" fmla="*/ 923330 h 923330"/>
              <a:gd name="csX19" fmla="*/ 9555173 w 10129159"/>
              <a:gd name="csY19" fmla="*/ 923330 h 923330"/>
              <a:gd name="csX20" fmla="*/ 9082479 w 10129159"/>
              <a:gd name="csY20" fmla="*/ 923330 h 923330"/>
              <a:gd name="csX21" fmla="*/ 8711077 w 10129159"/>
              <a:gd name="csY21" fmla="*/ 923330 h 923330"/>
              <a:gd name="csX22" fmla="*/ 8035799 w 10129159"/>
              <a:gd name="csY22" fmla="*/ 923330 h 923330"/>
              <a:gd name="csX23" fmla="*/ 7360522 w 10129159"/>
              <a:gd name="csY23" fmla="*/ 923330 h 923330"/>
              <a:gd name="csX24" fmla="*/ 6482662 w 10129159"/>
              <a:gd name="csY24" fmla="*/ 923330 h 923330"/>
              <a:gd name="csX25" fmla="*/ 6111259 w 10129159"/>
              <a:gd name="csY25" fmla="*/ 923330 h 923330"/>
              <a:gd name="csX26" fmla="*/ 5537274 w 10129159"/>
              <a:gd name="csY26" fmla="*/ 923330 h 923330"/>
              <a:gd name="csX27" fmla="*/ 4861996 w 10129159"/>
              <a:gd name="csY27" fmla="*/ 923330 h 923330"/>
              <a:gd name="csX28" fmla="*/ 4288011 w 10129159"/>
              <a:gd name="csY28" fmla="*/ 923330 h 923330"/>
              <a:gd name="csX29" fmla="*/ 3511442 w 10129159"/>
              <a:gd name="csY29" fmla="*/ 923330 h 923330"/>
              <a:gd name="csX30" fmla="*/ 2633581 w 10129159"/>
              <a:gd name="csY30" fmla="*/ 923330 h 923330"/>
              <a:gd name="csX31" fmla="*/ 1755721 w 10129159"/>
              <a:gd name="csY31" fmla="*/ 923330 h 923330"/>
              <a:gd name="csX32" fmla="*/ 1080444 w 10129159"/>
              <a:gd name="csY32" fmla="*/ 923330 h 923330"/>
              <a:gd name="csX33" fmla="*/ 0 w 10129159"/>
              <a:gd name="csY33" fmla="*/ 923330 h 923330"/>
              <a:gd name="csX34" fmla="*/ 0 w 10129159"/>
              <a:gd name="csY34" fmla="*/ 480132 h 923330"/>
              <a:gd name="csX35" fmla="*/ 0 w 10129159"/>
              <a:gd name="csY35" fmla="*/ 0 h 9233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129159" h="923330" extrusionOk="0">
                <a:moveTo>
                  <a:pt x="0" y="0"/>
                </a:moveTo>
                <a:cubicBezTo>
                  <a:pt x="92260" y="-7085"/>
                  <a:pt x="272712" y="-7019"/>
                  <a:pt x="371402" y="0"/>
                </a:cubicBezTo>
                <a:cubicBezTo>
                  <a:pt x="470092" y="7019"/>
                  <a:pt x="631057" y="1671"/>
                  <a:pt x="844097" y="0"/>
                </a:cubicBezTo>
                <a:cubicBezTo>
                  <a:pt x="1057138" y="-1671"/>
                  <a:pt x="1462802" y="-38754"/>
                  <a:pt x="1620665" y="0"/>
                </a:cubicBezTo>
                <a:cubicBezTo>
                  <a:pt x="1778528" y="38754"/>
                  <a:pt x="2123464" y="-28119"/>
                  <a:pt x="2397234" y="0"/>
                </a:cubicBezTo>
                <a:cubicBezTo>
                  <a:pt x="2671004" y="28119"/>
                  <a:pt x="2771408" y="27072"/>
                  <a:pt x="3072512" y="0"/>
                </a:cubicBezTo>
                <a:cubicBezTo>
                  <a:pt x="3373616" y="-27072"/>
                  <a:pt x="3327934" y="-3248"/>
                  <a:pt x="3443914" y="0"/>
                </a:cubicBezTo>
                <a:cubicBezTo>
                  <a:pt x="3559894" y="3248"/>
                  <a:pt x="4017587" y="26822"/>
                  <a:pt x="4220483" y="0"/>
                </a:cubicBezTo>
                <a:cubicBezTo>
                  <a:pt x="4423379" y="-26822"/>
                  <a:pt x="4599181" y="20203"/>
                  <a:pt x="4895760" y="0"/>
                </a:cubicBezTo>
                <a:cubicBezTo>
                  <a:pt x="5192339" y="-20203"/>
                  <a:pt x="5348486" y="5744"/>
                  <a:pt x="5571037" y="0"/>
                </a:cubicBezTo>
                <a:cubicBezTo>
                  <a:pt x="5793588" y="-5744"/>
                  <a:pt x="5886699" y="13828"/>
                  <a:pt x="6043732" y="0"/>
                </a:cubicBezTo>
                <a:cubicBezTo>
                  <a:pt x="6200766" y="-13828"/>
                  <a:pt x="6238131" y="-1710"/>
                  <a:pt x="6415134" y="0"/>
                </a:cubicBezTo>
                <a:cubicBezTo>
                  <a:pt x="6592137" y="1710"/>
                  <a:pt x="6754112" y="-19350"/>
                  <a:pt x="7090411" y="0"/>
                </a:cubicBezTo>
                <a:cubicBezTo>
                  <a:pt x="7426710" y="19350"/>
                  <a:pt x="7760579" y="-36016"/>
                  <a:pt x="7968272" y="0"/>
                </a:cubicBezTo>
                <a:cubicBezTo>
                  <a:pt x="8175965" y="36016"/>
                  <a:pt x="8423554" y="4327"/>
                  <a:pt x="8643549" y="0"/>
                </a:cubicBezTo>
                <a:cubicBezTo>
                  <a:pt x="8863544" y="-4327"/>
                  <a:pt x="9215784" y="9086"/>
                  <a:pt x="9420118" y="0"/>
                </a:cubicBezTo>
                <a:cubicBezTo>
                  <a:pt x="9624452" y="-9086"/>
                  <a:pt x="9782981" y="20499"/>
                  <a:pt x="10129159" y="0"/>
                </a:cubicBezTo>
                <a:cubicBezTo>
                  <a:pt x="10133111" y="192484"/>
                  <a:pt x="10117486" y="261761"/>
                  <a:pt x="10129159" y="433965"/>
                </a:cubicBezTo>
                <a:cubicBezTo>
                  <a:pt x="10140832" y="606169"/>
                  <a:pt x="10111663" y="742173"/>
                  <a:pt x="10129159" y="923330"/>
                </a:cubicBezTo>
                <a:cubicBezTo>
                  <a:pt x="10001442" y="901951"/>
                  <a:pt x="9840120" y="937832"/>
                  <a:pt x="9555173" y="923330"/>
                </a:cubicBezTo>
                <a:cubicBezTo>
                  <a:pt x="9270226" y="908828"/>
                  <a:pt x="9269372" y="925498"/>
                  <a:pt x="9082479" y="923330"/>
                </a:cubicBezTo>
                <a:cubicBezTo>
                  <a:pt x="8895586" y="921162"/>
                  <a:pt x="8873329" y="909471"/>
                  <a:pt x="8711077" y="923330"/>
                </a:cubicBezTo>
                <a:cubicBezTo>
                  <a:pt x="8548825" y="937189"/>
                  <a:pt x="8229890" y="933375"/>
                  <a:pt x="8035799" y="923330"/>
                </a:cubicBezTo>
                <a:cubicBezTo>
                  <a:pt x="7841708" y="913285"/>
                  <a:pt x="7629883" y="917174"/>
                  <a:pt x="7360522" y="923330"/>
                </a:cubicBezTo>
                <a:cubicBezTo>
                  <a:pt x="7091161" y="929486"/>
                  <a:pt x="6918900" y="891578"/>
                  <a:pt x="6482662" y="923330"/>
                </a:cubicBezTo>
                <a:cubicBezTo>
                  <a:pt x="6046424" y="955082"/>
                  <a:pt x="6197013" y="918416"/>
                  <a:pt x="6111259" y="923330"/>
                </a:cubicBezTo>
                <a:cubicBezTo>
                  <a:pt x="6025505" y="928244"/>
                  <a:pt x="5807642" y="919793"/>
                  <a:pt x="5537274" y="923330"/>
                </a:cubicBezTo>
                <a:cubicBezTo>
                  <a:pt x="5266907" y="926867"/>
                  <a:pt x="5140719" y="952394"/>
                  <a:pt x="4861996" y="923330"/>
                </a:cubicBezTo>
                <a:cubicBezTo>
                  <a:pt x="4583273" y="894266"/>
                  <a:pt x="4494050" y="933832"/>
                  <a:pt x="4288011" y="923330"/>
                </a:cubicBezTo>
                <a:cubicBezTo>
                  <a:pt x="4081972" y="912828"/>
                  <a:pt x="3792987" y="895702"/>
                  <a:pt x="3511442" y="923330"/>
                </a:cubicBezTo>
                <a:cubicBezTo>
                  <a:pt x="3229897" y="950958"/>
                  <a:pt x="2915302" y="966648"/>
                  <a:pt x="2633581" y="923330"/>
                </a:cubicBezTo>
                <a:cubicBezTo>
                  <a:pt x="2351860" y="880012"/>
                  <a:pt x="2007048" y="962796"/>
                  <a:pt x="1755721" y="923330"/>
                </a:cubicBezTo>
                <a:cubicBezTo>
                  <a:pt x="1504394" y="883864"/>
                  <a:pt x="1266283" y="899240"/>
                  <a:pt x="1080444" y="923330"/>
                </a:cubicBezTo>
                <a:cubicBezTo>
                  <a:pt x="894605" y="947420"/>
                  <a:pt x="256671" y="921202"/>
                  <a:pt x="0" y="923330"/>
                </a:cubicBezTo>
                <a:cubicBezTo>
                  <a:pt x="-12989" y="825145"/>
                  <a:pt x="-205" y="585136"/>
                  <a:pt x="0" y="480132"/>
                </a:cubicBezTo>
                <a:cubicBezTo>
                  <a:pt x="205" y="375128"/>
                  <a:pt x="-17751" y="191782"/>
                  <a:pt x="0" y="0"/>
                </a:cubicBezTo>
                <a:close/>
              </a:path>
            </a:pathLst>
          </a:custGeom>
          <a:noFill/>
          <a:ln w="57150">
            <a:solidFill>
              <a:schemeClr val="tx1"/>
            </a:solidFill>
            <a:extLst>
              <a:ext uri="{C807C97D-BFC1-408E-A445-0C87EB9F89A2}">
                <ask:lineSketchStyleProps xmlns:ask="http://schemas.microsoft.com/office/drawing/2018/sketchyshapes" sd="512993337">
                  <a:prstGeom prst="rect">
                    <a:avLst/>
                  </a:prstGeom>
                  <ask:type>
                    <ask:lineSketchFreehand/>
                  </ask:type>
                </ask:lineSketchStyleProps>
              </a:ext>
            </a:extLst>
          </a:ln>
        </p:spPr>
        <p:txBody>
          <a:bodyPr wrap="square" lIns="91440" tIns="45720" rIns="91440" bIns="45720" anchor="t">
            <a:spAutoFit/>
          </a:bodyPr>
          <a:lstStyle/>
          <a:p>
            <a:r>
              <a:rPr lang="en-GB" dirty="0">
                <a:latin typeface="Montserrat School"/>
              </a:rPr>
              <a:t>“</a:t>
            </a:r>
            <a:r>
              <a:rPr lang="en-GB" dirty="0">
                <a:latin typeface="Montserrat School" pitchFamily="2" charset="0"/>
              </a:rPr>
              <a:t>It just felt good to have water. After I finished showering, I just stood in the shower and just let water flow on my body. And it was just a good feeling.”</a:t>
            </a:r>
          </a:p>
          <a:p>
            <a:pPr algn="ctr"/>
            <a:r>
              <a:rPr lang="en-GB" dirty="0">
                <a:latin typeface="Montserrat School" pitchFamily="2" charset="0"/>
              </a:rPr>
              <a:t>Maggie</a:t>
            </a:r>
          </a:p>
        </p:txBody>
      </p:sp>
      <p:pic>
        <p:nvPicPr>
          <p:cNvPr id="3" name="Picture 2" descr="A logo with a green and blue circle&#10;&#10;AI-generated content may be incorrect.">
            <a:extLst>
              <a:ext uri="{FF2B5EF4-FFF2-40B4-BE49-F238E27FC236}">
                <a16:creationId xmlns:a16="http://schemas.microsoft.com/office/drawing/2014/main" id="{5B186A0F-7703-7C4A-AC6B-4990C2A342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2485" y="247679"/>
            <a:ext cx="2582686" cy="754460"/>
          </a:xfrm>
          <a:prstGeom prst="rect">
            <a:avLst/>
          </a:prstGeom>
        </p:spPr>
      </p:pic>
      <p:sp>
        <p:nvSpPr>
          <p:cNvPr id="2" name="TextBox 1">
            <a:extLst>
              <a:ext uri="{FF2B5EF4-FFF2-40B4-BE49-F238E27FC236}">
                <a16:creationId xmlns:a16="http://schemas.microsoft.com/office/drawing/2014/main" id="{ADB314BD-91C7-810F-0BBB-A4DCCB9AB068}"/>
              </a:ext>
            </a:extLst>
          </p:cNvPr>
          <p:cNvSpPr txBox="1"/>
          <p:nvPr/>
        </p:nvSpPr>
        <p:spPr>
          <a:xfrm>
            <a:off x="206829" y="163285"/>
            <a:ext cx="1262741" cy="1046440"/>
          </a:xfrm>
          <a:prstGeom prst="rect">
            <a:avLst/>
          </a:prstGeom>
          <a:noFill/>
          <a:ln w="19050">
            <a:solidFill>
              <a:schemeClr val="tx1"/>
            </a:solidFill>
            <a:prstDash val="sysDash"/>
          </a:ln>
        </p:spPr>
        <p:txBody>
          <a:bodyPr wrap="square" rtlCol="0">
            <a:spAutoFit/>
          </a:bodyPr>
          <a:lstStyle/>
          <a:p>
            <a:pPr algn="ctr"/>
            <a:r>
              <a:rPr lang="en-GB" b="1">
                <a:latin typeface="Montserrat School ExtraBold" pitchFamily="2" charset="0"/>
              </a:rPr>
              <a:t>Photo </a:t>
            </a:r>
          </a:p>
          <a:p>
            <a:pPr algn="ctr"/>
            <a:r>
              <a:rPr lang="en-GB" sz="4400" b="1">
                <a:latin typeface="Montserrat School ExtraBold" pitchFamily="2" charset="0"/>
              </a:rPr>
              <a:t>3</a:t>
            </a:r>
            <a:endParaRPr lang="en-US" sz="4400" b="1">
              <a:latin typeface="Montserrat School ExtraBold" pitchFamily="2" charset="0"/>
            </a:endParaRPr>
          </a:p>
        </p:txBody>
      </p:sp>
      <p:sp>
        <p:nvSpPr>
          <p:cNvPr id="5" name="TextBox 4">
            <a:extLst>
              <a:ext uri="{FF2B5EF4-FFF2-40B4-BE49-F238E27FC236}">
                <a16:creationId xmlns:a16="http://schemas.microsoft.com/office/drawing/2014/main" id="{92DE0762-F874-02FD-E205-C7A6847E446F}"/>
              </a:ext>
            </a:extLst>
          </p:cNvPr>
          <p:cNvSpPr txBox="1"/>
          <p:nvPr/>
        </p:nvSpPr>
        <p:spPr>
          <a:xfrm>
            <a:off x="1810512" y="365760"/>
            <a:ext cx="5266944" cy="461665"/>
          </a:xfrm>
          <a:prstGeom prst="rect">
            <a:avLst/>
          </a:prstGeom>
          <a:noFill/>
        </p:spPr>
        <p:txBody>
          <a:bodyPr wrap="square" rtlCol="0">
            <a:spAutoFit/>
          </a:bodyPr>
          <a:lstStyle/>
          <a:p>
            <a:r>
              <a:rPr lang="en-GB" sz="2400">
                <a:latin typeface="Montserrat School ExtraBold" pitchFamily="2" charset="0"/>
              </a:rPr>
              <a:t>Showers for netball</a:t>
            </a:r>
          </a:p>
        </p:txBody>
      </p:sp>
    </p:spTree>
    <p:extLst>
      <p:ext uri="{BB962C8B-B14F-4D97-AF65-F5344CB8AC3E}">
        <p14:creationId xmlns:p14="http://schemas.microsoft.com/office/powerpoint/2010/main" val="2038676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225B7-B732-69E9-18AA-653502E3EBC5}"/>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8EF7FB9-66DF-C60B-1E6B-4D233BFF264F}"/>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F24FB4EE-8B45-F9EF-2E59-606FD35094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79576"/>
            <a:ext cx="12192000" cy="8128000"/>
          </a:xfrm>
          <a:prstGeom prst="rect">
            <a:avLst/>
          </a:prstGeom>
        </p:spPr>
      </p:pic>
    </p:spTree>
    <p:extLst>
      <p:ext uri="{BB962C8B-B14F-4D97-AF65-F5344CB8AC3E}">
        <p14:creationId xmlns:p14="http://schemas.microsoft.com/office/powerpoint/2010/main" val="1046113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59D21-643A-A301-A752-674F4BA58E5A}"/>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EA968F01-F020-50EB-08AD-C92894B41D41}"/>
              </a:ext>
            </a:extLst>
          </p:cNvPr>
          <p:cNvGraphicFramePr>
            <a:graphicFrameLocks noGrp="1"/>
          </p:cNvGraphicFramePr>
          <p:nvPr>
            <p:extLst>
              <p:ext uri="{D42A27DB-BD31-4B8C-83A1-F6EECF244321}">
                <p14:modId xmlns:p14="http://schemas.microsoft.com/office/powerpoint/2010/main" val="3573053083"/>
              </p:ext>
            </p:extLst>
          </p:nvPr>
        </p:nvGraphicFramePr>
        <p:xfrm>
          <a:off x="582382" y="2887460"/>
          <a:ext cx="11027227" cy="3203080"/>
        </p:xfrm>
        <a:graphic>
          <a:graphicData uri="http://schemas.openxmlformats.org/drawingml/2006/table">
            <a:tbl>
              <a:tblPr/>
              <a:tblGrid>
                <a:gridCol w="11027227">
                  <a:extLst>
                    <a:ext uri="{9D8B030D-6E8A-4147-A177-3AD203B41FA5}">
                      <a16:colId xmlns:a16="http://schemas.microsoft.com/office/drawing/2014/main" val="1987969688"/>
                    </a:ext>
                  </a:extLst>
                </a:gridCol>
              </a:tblGrid>
              <a:tr h="2539070">
                <a:tc>
                  <a:txBody>
                    <a:bodyPr/>
                    <a:lstStyle/>
                    <a:p>
                      <a:pPr rtl="0" fontAlgn="base"/>
                      <a:endParaRPr lang="en-GB" sz="1800" b="0" i="0" kern="1200" dirty="0">
                        <a:solidFill>
                          <a:schemeClr val="tx1"/>
                        </a:solidFill>
                        <a:effectLst/>
                        <a:latin typeface="Montserrat School" pitchFamily="2" charset="0"/>
                        <a:ea typeface="+mn-ea"/>
                        <a:cs typeface="+mn-cs"/>
                      </a:endParaRPr>
                    </a:p>
                    <a:p>
                      <a:pPr rtl="0" fontAlgn="base"/>
                      <a:r>
                        <a:rPr lang="en-GB" sz="1800" b="0" i="0" kern="1200" dirty="0">
                          <a:solidFill>
                            <a:schemeClr val="tx1"/>
                          </a:solidFill>
                          <a:effectLst/>
                          <a:latin typeface="Montserrat School" pitchFamily="2" charset="0"/>
                          <a:ea typeface="+mn-ea"/>
                          <a:cs typeface="+mn-cs"/>
                        </a:rPr>
                        <a:t>With CAFOD’s help, Gender clubs have been set up at Maggie’s school, and pupils learn about the importance of hygiene to stay healthy. Being part of the club has helped Maggie grow in confidence – she is now a prefect at her school and helps other pupils to learn about health and hygiene.</a:t>
                      </a:r>
                    </a:p>
                    <a:p>
                      <a:pPr rtl="0" fontAlgn="base"/>
                      <a:endParaRPr lang="en-GB" sz="1800" b="0" i="0" kern="1200" dirty="0">
                        <a:solidFill>
                          <a:schemeClr val="tx1"/>
                        </a:solidFill>
                        <a:effectLst/>
                        <a:latin typeface="Montserrat School" pitchFamily="2"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800" b="0" i="0" kern="1200" dirty="0">
                          <a:solidFill>
                            <a:srgbClr val="9ACA3C"/>
                          </a:solidFill>
                          <a:effectLst/>
                          <a:latin typeface="Montserrat School ExtraBold" pitchFamily="2" charset="0"/>
                          <a:ea typeface="+mn-ea"/>
                          <a:cs typeface="+mn-cs"/>
                        </a:rPr>
                        <a:t>Together we can build a better world.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800" b="0" i="0" kern="1200" dirty="0">
                        <a:solidFill>
                          <a:srgbClr val="9ACA3C"/>
                        </a:solidFill>
                        <a:effectLst/>
                        <a:latin typeface="Montserrat School ExtraBold" pitchFamily="2"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800" b="0" i="1" kern="1200" dirty="0">
                          <a:solidFill>
                            <a:srgbClr val="9ACA3C"/>
                          </a:solidFill>
                          <a:effectLst/>
                          <a:latin typeface="Montserrat School ExtraBold" pitchFamily="2" charset="0"/>
                          <a:ea typeface="+mn-ea"/>
                          <a:cs typeface="+mn-cs"/>
                        </a:rPr>
                        <a:t>Plan a fundraising activity to raise money for CAFOD to help more communities like Maggie’s have access to water so that they can stay </a:t>
                      </a:r>
                      <a:r>
                        <a:rPr lang="en-GB" sz="1800" b="0" i="1" kern="1200">
                          <a:solidFill>
                            <a:srgbClr val="9ACA3C"/>
                          </a:solidFill>
                          <a:effectLst/>
                          <a:latin typeface="Montserrat School ExtraBold" pitchFamily="2" charset="0"/>
                          <a:ea typeface="+mn-ea"/>
                          <a:cs typeface="+mn-cs"/>
                        </a:rPr>
                        <a:t>in school</a:t>
                      </a:r>
                      <a:r>
                        <a:rPr lang="en-GB" sz="1800" b="0" i="1" kern="1200" dirty="0">
                          <a:solidFill>
                            <a:srgbClr val="9ACA3C"/>
                          </a:solidFill>
                          <a:effectLst/>
                          <a:latin typeface="Montserrat School ExtraBold" pitchFamily="2" charset="0"/>
                          <a:ea typeface="+mn-ea"/>
                          <a:cs typeface="+mn-cs"/>
                        </a:rPr>
                        <a:t>.</a:t>
                      </a:r>
                      <a:endParaRPr lang="en-US" sz="1800" b="0" i="1" kern="1200" dirty="0">
                        <a:solidFill>
                          <a:srgbClr val="9ACA3C"/>
                        </a:solidFill>
                        <a:effectLst/>
                        <a:latin typeface="Montserrat School ExtraBold" pitchFamily="2" charset="0"/>
                        <a:ea typeface="+mn-ea"/>
                        <a:cs typeface="+mn-cs"/>
                      </a:endParaRPr>
                    </a:p>
                  </a:txBody>
                  <a:tcPr marL="0" marR="0" marT="46390" marB="46390">
                    <a:lnL>
                      <a:noFill/>
                    </a:lnL>
                    <a:lnR>
                      <a:noFill/>
                    </a:lnR>
                    <a:lnT>
                      <a:noFill/>
                    </a:lnT>
                    <a:lnB>
                      <a:noFill/>
                    </a:lnB>
                    <a:solidFill>
                      <a:schemeClr val="bg1"/>
                    </a:solidFill>
                  </a:tcPr>
                </a:tc>
                <a:extLst>
                  <a:ext uri="{0D108BD9-81ED-4DB2-BD59-A6C34878D82A}">
                    <a16:rowId xmlns:a16="http://schemas.microsoft.com/office/drawing/2014/main" val="1439644624"/>
                  </a:ext>
                </a:extLst>
              </a:tr>
              <a:tr h="299679">
                <a:tc>
                  <a:txBody>
                    <a:bodyPr/>
                    <a:lstStyle/>
                    <a:p>
                      <a:pPr rtl="0" fontAlgn="base"/>
                      <a:endParaRPr lang="en-US" sz="1800" b="1" i="0" kern="1200" dirty="0">
                        <a:solidFill>
                          <a:schemeClr val="tx1"/>
                        </a:solidFill>
                        <a:effectLst/>
                        <a:latin typeface="Montserrat"/>
                        <a:ea typeface="+mn-ea"/>
                        <a:cs typeface="+mn-cs"/>
                      </a:endParaRPr>
                    </a:p>
                  </a:txBody>
                  <a:tcPr marL="0" marR="0" marT="46390" marB="46390">
                    <a:lnL>
                      <a:noFill/>
                    </a:lnL>
                    <a:lnR>
                      <a:noFill/>
                    </a:lnR>
                    <a:lnT>
                      <a:noFill/>
                    </a:lnT>
                    <a:lnB>
                      <a:noFill/>
                    </a:lnB>
                    <a:solidFill>
                      <a:schemeClr val="bg1"/>
                    </a:solidFill>
                  </a:tcPr>
                </a:tc>
                <a:extLst>
                  <a:ext uri="{0D108BD9-81ED-4DB2-BD59-A6C34878D82A}">
                    <a16:rowId xmlns:a16="http://schemas.microsoft.com/office/drawing/2014/main" val="2890471366"/>
                  </a:ext>
                </a:extLst>
              </a:tr>
            </a:tbl>
          </a:graphicData>
        </a:graphic>
      </p:graphicFrame>
      <p:sp>
        <p:nvSpPr>
          <p:cNvPr id="10" name="TextBox 9">
            <a:extLst>
              <a:ext uri="{FF2B5EF4-FFF2-40B4-BE49-F238E27FC236}">
                <a16:creationId xmlns:a16="http://schemas.microsoft.com/office/drawing/2014/main" id="{B2CAAED2-DE0B-D624-7D36-3E899D86986D}"/>
              </a:ext>
            </a:extLst>
          </p:cNvPr>
          <p:cNvSpPr txBox="1"/>
          <p:nvPr/>
        </p:nvSpPr>
        <p:spPr>
          <a:xfrm>
            <a:off x="1031417" y="1549012"/>
            <a:ext cx="10129159" cy="1200329"/>
          </a:xfrm>
          <a:custGeom>
            <a:avLst/>
            <a:gdLst>
              <a:gd name="csX0" fmla="*/ 0 w 10129159"/>
              <a:gd name="csY0" fmla="*/ 0 h 1200329"/>
              <a:gd name="csX1" fmla="*/ 371402 w 10129159"/>
              <a:gd name="csY1" fmla="*/ 0 h 1200329"/>
              <a:gd name="csX2" fmla="*/ 844097 w 10129159"/>
              <a:gd name="csY2" fmla="*/ 0 h 1200329"/>
              <a:gd name="csX3" fmla="*/ 1620665 w 10129159"/>
              <a:gd name="csY3" fmla="*/ 0 h 1200329"/>
              <a:gd name="csX4" fmla="*/ 2397234 w 10129159"/>
              <a:gd name="csY4" fmla="*/ 0 h 1200329"/>
              <a:gd name="csX5" fmla="*/ 3072512 w 10129159"/>
              <a:gd name="csY5" fmla="*/ 0 h 1200329"/>
              <a:gd name="csX6" fmla="*/ 3443914 w 10129159"/>
              <a:gd name="csY6" fmla="*/ 0 h 1200329"/>
              <a:gd name="csX7" fmla="*/ 4220483 w 10129159"/>
              <a:gd name="csY7" fmla="*/ 0 h 1200329"/>
              <a:gd name="csX8" fmla="*/ 4895760 w 10129159"/>
              <a:gd name="csY8" fmla="*/ 0 h 1200329"/>
              <a:gd name="csX9" fmla="*/ 5571037 w 10129159"/>
              <a:gd name="csY9" fmla="*/ 0 h 1200329"/>
              <a:gd name="csX10" fmla="*/ 6043732 w 10129159"/>
              <a:gd name="csY10" fmla="*/ 0 h 1200329"/>
              <a:gd name="csX11" fmla="*/ 6415134 w 10129159"/>
              <a:gd name="csY11" fmla="*/ 0 h 1200329"/>
              <a:gd name="csX12" fmla="*/ 7090411 w 10129159"/>
              <a:gd name="csY12" fmla="*/ 0 h 1200329"/>
              <a:gd name="csX13" fmla="*/ 7968272 w 10129159"/>
              <a:gd name="csY13" fmla="*/ 0 h 1200329"/>
              <a:gd name="csX14" fmla="*/ 8643549 w 10129159"/>
              <a:gd name="csY14" fmla="*/ 0 h 1200329"/>
              <a:gd name="csX15" fmla="*/ 9420118 w 10129159"/>
              <a:gd name="csY15" fmla="*/ 0 h 1200329"/>
              <a:gd name="csX16" fmla="*/ 10129159 w 10129159"/>
              <a:gd name="csY16" fmla="*/ 0 h 1200329"/>
              <a:gd name="csX17" fmla="*/ 10129159 w 10129159"/>
              <a:gd name="csY17" fmla="*/ 564155 h 1200329"/>
              <a:gd name="csX18" fmla="*/ 10129159 w 10129159"/>
              <a:gd name="csY18" fmla="*/ 1200329 h 1200329"/>
              <a:gd name="csX19" fmla="*/ 9555173 w 10129159"/>
              <a:gd name="csY19" fmla="*/ 1200329 h 1200329"/>
              <a:gd name="csX20" fmla="*/ 9082479 w 10129159"/>
              <a:gd name="csY20" fmla="*/ 1200329 h 1200329"/>
              <a:gd name="csX21" fmla="*/ 8711077 w 10129159"/>
              <a:gd name="csY21" fmla="*/ 1200329 h 1200329"/>
              <a:gd name="csX22" fmla="*/ 8035799 w 10129159"/>
              <a:gd name="csY22" fmla="*/ 1200329 h 1200329"/>
              <a:gd name="csX23" fmla="*/ 7360522 w 10129159"/>
              <a:gd name="csY23" fmla="*/ 1200329 h 1200329"/>
              <a:gd name="csX24" fmla="*/ 6482662 w 10129159"/>
              <a:gd name="csY24" fmla="*/ 1200329 h 1200329"/>
              <a:gd name="csX25" fmla="*/ 6111259 w 10129159"/>
              <a:gd name="csY25" fmla="*/ 1200329 h 1200329"/>
              <a:gd name="csX26" fmla="*/ 5537274 w 10129159"/>
              <a:gd name="csY26" fmla="*/ 1200329 h 1200329"/>
              <a:gd name="csX27" fmla="*/ 4861996 w 10129159"/>
              <a:gd name="csY27" fmla="*/ 1200329 h 1200329"/>
              <a:gd name="csX28" fmla="*/ 4288011 w 10129159"/>
              <a:gd name="csY28" fmla="*/ 1200329 h 1200329"/>
              <a:gd name="csX29" fmla="*/ 3511442 w 10129159"/>
              <a:gd name="csY29" fmla="*/ 1200329 h 1200329"/>
              <a:gd name="csX30" fmla="*/ 2633581 w 10129159"/>
              <a:gd name="csY30" fmla="*/ 1200329 h 1200329"/>
              <a:gd name="csX31" fmla="*/ 1755721 w 10129159"/>
              <a:gd name="csY31" fmla="*/ 1200329 h 1200329"/>
              <a:gd name="csX32" fmla="*/ 1080444 w 10129159"/>
              <a:gd name="csY32" fmla="*/ 1200329 h 1200329"/>
              <a:gd name="csX33" fmla="*/ 0 w 10129159"/>
              <a:gd name="csY33" fmla="*/ 1200329 h 1200329"/>
              <a:gd name="csX34" fmla="*/ 0 w 10129159"/>
              <a:gd name="csY34" fmla="*/ 624171 h 1200329"/>
              <a:gd name="csX35" fmla="*/ 0 w 10129159"/>
              <a:gd name="csY35" fmla="*/ 0 h 1200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129159" h="1200329" extrusionOk="0">
                <a:moveTo>
                  <a:pt x="0" y="0"/>
                </a:moveTo>
                <a:cubicBezTo>
                  <a:pt x="92260" y="-7085"/>
                  <a:pt x="272712" y="-7019"/>
                  <a:pt x="371402" y="0"/>
                </a:cubicBezTo>
                <a:cubicBezTo>
                  <a:pt x="470092" y="7019"/>
                  <a:pt x="631057" y="1671"/>
                  <a:pt x="844097" y="0"/>
                </a:cubicBezTo>
                <a:cubicBezTo>
                  <a:pt x="1057138" y="-1671"/>
                  <a:pt x="1462802" y="-38754"/>
                  <a:pt x="1620665" y="0"/>
                </a:cubicBezTo>
                <a:cubicBezTo>
                  <a:pt x="1778528" y="38754"/>
                  <a:pt x="2123464" y="-28119"/>
                  <a:pt x="2397234" y="0"/>
                </a:cubicBezTo>
                <a:cubicBezTo>
                  <a:pt x="2671004" y="28119"/>
                  <a:pt x="2771408" y="27072"/>
                  <a:pt x="3072512" y="0"/>
                </a:cubicBezTo>
                <a:cubicBezTo>
                  <a:pt x="3373616" y="-27072"/>
                  <a:pt x="3327934" y="-3248"/>
                  <a:pt x="3443914" y="0"/>
                </a:cubicBezTo>
                <a:cubicBezTo>
                  <a:pt x="3559894" y="3248"/>
                  <a:pt x="4017587" y="26822"/>
                  <a:pt x="4220483" y="0"/>
                </a:cubicBezTo>
                <a:cubicBezTo>
                  <a:pt x="4423379" y="-26822"/>
                  <a:pt x="4599181" y="20203"/>
                  <a:pt x="4895760" y="0"/>
                </a:cubicBezTo>
                <a:cubicBezTo>
                  <a:pt x="5192339" y="-20203"/>
                  <a:pt x="5348486" y="5744"/>
                  <a:pt x="5571037" y="0"/>
                </a:cubicBezTo>
                <a:cubicBezTo>
                  <a:pt x="5793588" y="-5744"/>
                  <a:pt x="5886699" y="13828"/>
                  <a:pt x="6043732" y="0"/>
                </a:cubicBezTo>
                <a:cubicBezTo>
                  <a:pt x="6200766" y="-13828"/>
                  <a:pt x="6238131" y="-1710"/>
                  <a:pt x="6415134" y="0"/>
                </a:cubicBezTo>
                <a:cubicBezTo>
                  <a:pt x="6592137" y="1710"/>
                  <a:pt x="6754112" y="-19350"/>
                  <a:pt x="7090411" y="0"/>
                </a:cubicBezTo>
                <a:cubicBezTo>
                  <a:pt x="7426710" y="19350"/>
                  <a:pt x="7760579" y="-36016"/>
                  <a:pt x="7968272" y="0"/>
                </a:cubicBezTo>
                <a:cubicBezTo>
                  <a:pt x="8175965" y="36016"/>
                  <a:pt x="8423554" y="4327"/>
                  <a:pt x="8643549" y="0"/>
                </a:cubicBezTo>
                <a:cubicBezTo>
                  <a:pt x="8863544" y="-4327"/>
                  <a:pt x="9215784" y="9086"/>
                  <a:pt x="9420118" y="0"/>
                </a:cubicBezTo>
                <a:cubicBezTo>
                  <a:pt x="9624452" y="-9086"/>
                  <a:pt x="9782981" y="20499"/>
                  <a:pt x="10129159" y="0"/>
                </a:cubicBezTo>
                <a:cubicBezTo>
                  <a:pt x="10102220" y="260600"/>
                  <a:pt x="10152588" y="341251"/>
                  <a:pt x="10129159" y="564155"/>
                </a:cubicBezTo>
                <a:cubicBezTo>
                  <a:pt x="10105730" y="787059"/>
                  <a:pt x="10157494" y="1043109"/>
                  <a:pt x="10129159" y="1200329"/>
                </a:cubicBezTo>
                <a:cubicBezTo>
                  <a:pt x="10001442" y="1178950"/>
                  <a:pt x="9840120" y="1214831"/>
                  <a:pt x="9555173" y="1200329"/>
                </a:cubicBezTo>
                <a:cubicBezTo>
                  <a:pt x="9270226" y="1185827"/>
                  <a:pt x="9269372" y="1202497"/>
                  <a:pt x="9082479" y="1200329"/>
                </a:cubicBezTo>
                <a:cubicBezTo>
                  <a:pt x="8895586" y="1198161"/>
                  <a:pt x="8873329" y="1186470"/>
                  <a:pt x="8711077" y="1200329"/>
                </a:cubicBezTo>
                <a:cubicBezTo>
                  <a:pt x="8548825" y="1214188"/>
                  <a:pt x="8229890" y="1210374"/>
                  <a:pt x="8035799" y="1200329"/>
                </a:cubicBezTo>
                <a:cubicBezTo>
                  <a:pt x="7841708" y="1190284"/>
                  <a:pt x="7629883" y="1194173"/>
                  <a:pt x="7360522" y="1200329"/>
                </a:cubicBezTo>
                <a:cubicBezTo>
                  <a:pt x="7091161" y="1206485"/>
                  <a:pt x="6918900" y="1168577"/>
                  <a:pt x="6482662" y="1200329"/>
                </a:cubicBezTo>
                <a:cubicBezTo>
                  <a:pt x="6046424" y="1232081"/>
                  <a:pt x="6197013" y="1195415"/>
                  <a:pt x="6111259" y="1200329"/>
                </a:cubicBezTo>
                <a:cubicBezTo>
                  <a:pt x="6025505" y="1205243"/>
                  <a:pt x="5807642" y="1196792"/>
                  <a:pt x="5537274" y="1200329"/>
                </a:cubicBezTo>
                <a:cubicBezTo>
                  <a:pt x="5266907" y="1203866"/>
                  <a:pt x="5140719" y="1229393"/>
                  <a:pt x="4861996" y="1200329"/>
                </a:cubicBezTo>
                <a:cubicBezTo>
                  <a:pt x="4583273" y="1171265"/>
                  <a:pt x="4494050" y="1210831"/>
                  <a:pt x="4288011" y="1200329"/>
                </a:cubicBezTo>
                <a:cubicBezTo>
                  <a:pt x="4081972" y="1189827"/>
                  <a:pt x="3792987" y="1172701"/>
                  <a:pt x="3511442" y="1200329"/>
                </a:cubicBezTo>
                <a:cubicBezTo>
                  <a:pt x="3229897" y="1227957"/>
                  <a:pt x="2915302" y="1243647"/>
                  <a:pt x="2633581" y="1200329"/>
                </a:cubicBezTo>
                <a:cubicBezTo>
                  <a:pt x="2351860" y="1157011"/>
                  <a:pt x="2007048" y="1239795"/>
                  <a:pt x="1755721" y="1200329"/>
                </a:cubicBezTo>
                <a:cubicBezTo>
                  <a:pt x="1504394" y="1160863"/>
                  <a:pt x="1266283" y="1176239"/>
                  <a:pt x="1080444" y="1200329"/>
                </a:cubicBezTo>
                <a:cubicBezTo>
                  <a:pt x="894605" y="1224419"/>
                  <a:pt x="256671" y="1198201"/>
                  <a:pt x="0" y="1200329"/>
                </a:cubicBezTo>
                <a:cubicBezTo>
                  <a:pt x="-25828" y="954772"/>
                  <a:pt x="-22849" y="794053"/>
                  <a:pt x="0" y="624171"/>
                </a:cubicBezTo>
                <a:cubicBezTo>
                  <a:pt x="22849" y="454289"/>
                  <a:pt x="24083" y="299679"/>
                  <a:pt x="0" y="0"/>
                </a:cubicBezTo>
                <a:close/>
              </a:path>
            </a:pathLst>
          </a:custGeom>
          <a:noFill/>
          <a:ln w="57150">
            <a:solidFill>
              <a:schemeClr val="tx1"/>
            </a:solidFill>
            <a:extLst>
              <a:ext uri="{C807C97D-BFC1-408E-A445-0C87EB9F89A2}">
                <ask:lineSketchStyleProps xmlns:ask="http://schemas.microsoft.com/office/drawing/2018/sketchyshapes" sd="512993337">
                  <a:prstGeom prst="rect">
                    <a:avLst/>
                  </a:prstGeom>
                  <ask:type>
                    <ask:lineSketchFreehand/>
                  </ask:type>
                </ask:lineSketchStyleProps>
              </a:ext>
            </a:extLst>
          </a:ln>
        </p:spPr>
        <p:txBody>
          <a:bodyPr wrap="square" lIns="91440" tIns="45720" rIns="91440" bIns="45720" anchor="t">
            <a:spAutoFit/>
          </a:bodyPr>
          <a:lstStyle/>
          <a:p>
            <a:r>
              <a:rPr lang="en-GB" dirty="0">
                <a:latin typeface="Montserrat School" pitchFamily="2" charset="0"/>
              </a:rPr>
              <a:t>“Learning about hygiene is important. Someone from the community comes and talks to girls in the clubs…We're keeping ourselves healthy. ”</a:t>
            </a:r>
          </a:p>
          <a:p>
            <a:endParaRPr lang="en-GB" dirty="0">
              <a:latin typeface="Montserrat School" pitchFamily="2" charset="0"/>
            </a:endParaRPr>
          </a:p>
          <a:p>
            <a:pPr algn="ctr"/>
            <a:r>
              <a:rPr lang="en-GB" dirty="0">
                <a:latin typeface="Montserrat School" pitchFamily="2" charset="0"/>
              </a:rPr>
              <a:t>Maggie</a:t>
            </a:r>
          </a:p>
        </p:txBody>
      </p:sp>
      <p:pic>
        <p:nvPicPr>
          <p:cNvPr id="3" name="Picture 2" descr="A logo with a green and blue circle&#10;&#10;AI-generated content may be incorrect.">
            <a:extLst>
              <a:ext uri="{FF2B5EF4-FFF2-40B4-BE49-F238E27FC236}">
                <a16:creationId xmlns:a16="http://schemas.microsoft.com/office/drawing/2014/main" id="{74F44B20-6082-A633-0347-EE7B93D098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2485" y="247679"/>
            <a:ext cx="2582686" cy="754460"/>
          </a:xfrm>
          <a:prstGeom prst="rect">
            <a:avLst/>
          </a:prstGeom>
        </p:spPr>
      </p:pic>
      <p:sp>
        <p:nvSpPr>
          <p:cNvPr id="2" name="TextBox 1">
            <a:extLst>
              <a:ext uri="{FF2B5EF4-FFF2-40B4-BE49-F238E27FC236}">
                <a16:creationId xmlns:a16="http://schemas.microsoft.com/office/drawing/2014/main" id="{3EFD0E59-321F-9E4C-F8D6-078D63057099}"/>
              </a:ext>
            </a:extLst>
          </p:cNvPr>
          <p:cNvSpPr txBox="1"/>
          <p:nvPr/>
        </p:nvSpPr>
        <p:spPr>
          <a:xfrm>
            <a:off x="206829" y="163285"/>
            <a:ext cx="1262741" cy="1046440"/>
          </a:xfrm>
          <a:prstGeom prst="rect">
            <a:avLst/>
          </a:prstGeom>
          <a:noFill/>
          <a:ln w="19050">
            <a:solidFill>
              <a:schemeClr val="tx1"/>
            </a:solidFill>
            <a:prstDash val="sysDash"/>
          </a:ln>
        </p:spPr>
        <p:txBody>
          <a:bodyPr wrap="square" rtlCol="0">
            <a:spAutoFit/>
          </a:bodyPr>
          <a:lstStyle/>
          <a:p>
            <a:pPr algn="ctr"/>
            <a:r>
              <a:rPr lang="en-GB" b="1" dirty="0">
                <a:latin typeface="Montserrat School ExtraBold" pitchFamily="2" charset="0"/>
              </a:rPr>
              <a:t>Photo </a:t>
            </a:r>
          </a:p>
          <a:p>
            <a:pPr algn="ctr"/>
            <a:r>
              <a:rPr lang="en-GB" sz="4400" b="1" dirty="0">
                <a:latin typeface="Montserrat School ExtraBold" pitchFamily="2" charset="0"/>
              </a:rPr>
              <a:t>4</a:t>
            </a:r>
            <a:endParaRPr lang="en-US" sz="4400" b="1" dirty="0">
              <a:latin typeface="Montserrat School ExtraBold" pitchFamily="2" charset="0"/>
            </a:endParaRPr>
          </a:p>
        </p:txBody>
      </p:sp>
      <p:sp>
        <p:nvSpPr>
          <p:cNvPr id="5" name="TextBox 4">
            <a:extLst>
              <a:ext uri="{FF2B5EF4-FFF2-40B4-BE49-F238E27FC236}">
                <a16:creationId xmlns:a16="http://schemas.microsoft.com/office/drawing/2014/main" id="{87341C19-5175-32F4-218C-64E3A2E58B55}"/>
              </a:ext>
            </a:extLst>
          </p:cNvPr>
          <p:cNvSpPr txBox="1"/>
          <p:nvPr/>
        </p:nvSpPr>
        <p:spPr>
          <a:xfrm>
            <a:off x="1810512" y="365760"/>
            <a:ext cx="5266944" cy="461665"/>
          </a:xfrm>
          <a:prstGeom prst="rect">
            <a:avLst/>
          </a:prstGeom>
          <a:noFill/>
        </p:spPr>
        <p:txBody>
          <a:bodyPr wrap="square" rtlCol="0">
            <a:spAutoFit/>
          </a:bodyPr>
          <a:lstStyle/>
          <a:p>
            <a:r>
              <a:rPr lang="en-GB" sz="2400" dirty="0">
                <a:latin typeface="Montserrat School ExtraBold" pitchFamily="2" charset="0"/>
              </a:rPr>
              <a:t>Water for hygiene</a:t>
            </a:r>
          </a:p>
        </p:txBody>
      </p:sp>
    </p:spTree>
    <p:extLst>
      <p:ext uri="{BB962C8B-B14F-4D97-AF65-F5344CB8AC3E}">
        <p14:creationId xmlns:p14="http://schemas.microsoft.com/office/powerpoint/2010/main" val="34861571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tivity xmlns="236a9a4b-a03c-46ba-8ec6-624c184acbc6">Advent</Activity>
    <Audience xmlns="236a9a4b-a03c-46ba-8ec6-624c184acbc6">11-18</Audience>
    <_Status xmlns="http://schemas.microsoft.com/sharepoint/v3/fields">Not Started</_Status>
    <lcf76f155ced4ddcb4097134ff3c332f xmlns="236a9a4b-a03c-46ba-8ec6-624c184acbc6">
      <Terms xmlns="http://schemas.microsoft.com/office/infopath/2007/PartnerControls"/>
    </lcf76f155ced4ddcb4097134ff3c332f>
    <TaxCatchAll xmlns="453a0c7f-c966-4a5c-a0f8-de0f8150ea1e" xsi:nil="true"/>
    <_dlc_DocId xmlns="04672002-f21f-4240-adfb-f0b653fb6fb5">SZUU6KYVHK2A-2146017777-19992</_dlc_DocId>
    <_dlc_DocIdUrl xmlns="04672002-f21f-4240-adfb-f0b653fb6fb5">
      <Url>https://cafod365.sharepoint.com/sites/int/Education/_layouts/15/DocIdRedir.aspx?ID=SZUU6KYVHK2A-2146017777-19992</Url>
      <Description>SZUU6KYVHK2A-2146017777-19992</Description>
    </_dlc_DocIdUrl>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96472308B02E1E4A9F4BBEA19176AB65" ma:contentTypeVersion="2976" ma:contentTypeDescription="Create a new document." ma:contentTypeScope="" ma:versionID="577683d2868247b252211b2613be0c92">
  <xsd:schema xmlns:xsd="http://www.w3.org/2001/XMLSchema" xmlns:xs="http://www.w3.org/2001/XMLSchema" xmlns:p="http://schemas.microsoft.com/office/2006/metadata/properties" xmlns:ns2="04672002-f21f-4240-adfb-f0b653fb6fb5" xmlns:ns3="236a9a4b-a03c-46ba-8ec6-624c184acbc6" xmlns:ns4="http://schemas.microsoft.com/sharepoint/v3/fields" xmlns:ns5="bdf04112-6931-4610-9724-cd62e91446a3" xmlns:ns6="453a0c7f-c966-4a5c-a0f8-de0f8150ea1e" targetNamespace="http://schemas.microsoft.com/office/2006/metadata/properties" ma:root="true" ma:fieldsID="c3e6392446de2dc74f0d420db2acf702" ns2:_="" ns3:_="" ns4:_="" ns5:_="" ns6:_="">
    <xsd:import namespace="04672002-f21f-4240-adfb-f0b653fb6fb5"/>
    <xsd:import namespace="236a9a4b-a03c-46ba-8ec6-624c184acbc6"/>
    <xsd:import namespace="http://schemas.microsoft.com/sharepoint/v3/fields"/>
    <xsd:import namespace="bdf04112-6931-4610-9724-cd62e91446a3"/>
    <xsd:import namespace="453a0c7f-c966-4a5c-a0f8-de0f8150ea1e"/>
    <xsd:element name="properties">
      <xsd:complexType>
        <xsd:sequence>
          <xsd:element name="documentManagement">
            <xsd:complexType>
              <xsd:all>
                <xsd:element ref="ns2:_dlc_DocId" minOccurs="0"/>
                <xsd:element ref="ns2:_dlc_DocIdUrl" minOccurs="0"/>
                <xsd:element ref="ns2:_dlc_DocIdPersistId" minOccurs="0"/>
                <xsd:element ref="ns3:Audience"/>
                <xsd:element ref="ns3:Activity" minOccurs="0"/>
                <xsd:element ref="ns4:_Status" minOccurs="0"/>
                <xsd:element ref="ns3:MediaServiceMetadata" minOccurs="0"/>
                <xsd:element ref="ns3:MediaServiceFastMetadata" minOccurs="0"/>
                <xsd:element ref="ns3:MediaServiceAutoTags" minOccurs="0"/>
                <xsd:element ref="ns3:MediaServiceOCR" minOccurs="0"/>
                <xsd:element ref="ns3:MediaServiceDateTaken" minOccurs="0"/>
                <xsd:element ref="ns5:SharedWithUsers" minOccurs="0"/>
                <xsd:element ref="ns5:SharedWithDetails" minOccurs="0"/>
                <xsd:element ref="ns3:MediaServiceGenerationTime" minOccurs="0"/>
                <xsd:element ref="ns3:MediaServiceEventHashCod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6: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672002-f21f-4240-adfb-f0b653fb6fb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36a9a4b-a03c-46ba-8ec6-624c184acbc6" elementFormDefault="qualified">
    <xsd:import namespace="http://schemas.microsoft.com/office/2006/documentManagement/types"/>
    <xsd:import namespace="http://schemas.microsoft.com/office/infopath/2007/PartnerControls"/>
    <xsd:element name="Audience" ma:index="11" ma:displayName="Audience" ma:format="Dropdown" ma:internalName="Audience">
      <xsd:simpleType>
        <xsd:restriction base="dms:Choice">
          <xsd:enumeration value="Primary"/>
          <xsd:enumeration value="11-18"/>
          <xsd:enumeration value="Both"/>
          <xsd:enumeration value="N/A"/>
        </xsd:restriction>
      </xsd:simpleType>
    </xsd:element>
    <xsd:element name="Activity" ma:index="12" nillable="true" ma:displayName="Activity" ma:default="Advent" ma:format="Dropdown" ma:internalName="Activity">
      <xsd:simpleType>
        <xsd:restriction base="dms:Choice">
          <xsd:enumeration value="Advent"/>
          <xsd:enumeration value="CAFOD Clubs"/>
          <xsd:enumeration value="Campaigns"/>
          <xsd:enumeration value="Fairtrade"/>
          <xsd:enumeration value="Faith in Action"/>
          <xsd:enumeration value="Harvest"/>
          <xsd:enumeration value="Lent"/>
          <xsd:enumeration value="Other Curriculum"/>
          <xsd:enumeration value="Prayer and Worship"/>
          <xsd:enumeration value="RE Curriculum"/>
          <xsd:enumeration value="Sport"/>
          <xsd:enumeration value="World Gifts"/>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Tags" ma:index="16" nillable="true" ma:displayName="MediaServiceAutoTags"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ServiceAutoKeyPoints" ma:index="24" nillable="true" ma:displayName="MediaServiceAutoKeyPoints" ma:hidden="true" ma:internalName="MediaServiceAutoKeyPoints" ma:readOnly="true">
      <xsd:simpleType>
        <xsd:restriction base="dms:Note"/>
      </xsd:simpleType>
    </xsd:element>
    <xsd:element name="MediaServiceKeyPoints" ma:index="25" nillable="true" ma:displayName="KeyPoints" ma:internalName="MediaServiceKeyPoints" ma:readOnly="true">
      <xsd:simpleType>
        <xsd:restriction base="dms:Note">
          <xsd:maxLength value="255"/>
        </xsd:restriction>
      </xsd:simpleType>
    </xsd:element>
    <xsd:element name="MediaLengthInSeconds" ma:index="26" nillable="true" ma:displayName="Length (seconds)"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73aede18-5762-4cff-92fc-bd8aa2d291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bdf04112-6931-4610-9724-cd62e91446a3"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3a0c7f-c966-4a5c-a0f8-de0f8150ea1e" elementFormDefault="qualified">
    <xsd:import namespace="http://schemas.microsoft.com/office/2006/documentManagement/types"/>
    <xsd:import namespace="http://schemas.microsoft.com/office/infopath/2007/PartnerControls"/>
    <xsd:element name="TaxCatchAll" ma:index="29" nillable="true" ma:displayName="Taxonomy Catch All Column" ma:hidden="true" ma:list="{3b9f4064-c5ee-4255-b955-fb8a72b2bce5}" ma:internalName="TaxCatchAll" ma:showField="CatchAllData" ma:web="04672002-f21f-4240-adfb-f0b653fb6fb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09DE4A-CDE7-4E18-B493-8E19094E4538}">
  <ds:schemaRefs>
    <ds:schemaRef ds:uri="http://schemas.microsoft.com/sharepoint/v3/contenttype/forms"/>
  </ds:schemaRefs>
</ds:datastoreItem>
</file>

<file path=customXml/itemProps2.xml><?xml version="1.0" encoding="utf-8"?>
<ds:datastoreItem xmlns:ds="http://schemas.openxmlformats.org/officeDocument/2006/customXml" ds:itemID="{D4D2530C-301A-4D8A-A213-0A14A1413E27}">
  <ds:schemaRefs>
    <ds:schemaRef ds:uri="http://schemas.microsoft.com/office/2006/metadata/properties"/>
    <ds:schemaRef ds:uri="http://purl.org/dc/elements/1.1/"/>
    <ds:schemaRef ds:uri="04672002-f21f-4240-adfb-f0b653fb6fb5"/>
    <ds:schemaRef ds:uri="236a9a4b-a03c-46ba-8ec6-624c184acbc6"/>
    <ds:schemaRef ds:uri="http://schemas.microsoft.com/sharepoint/v3/fields"/>
    <ds:schemaRef ds:uri="bdf04112-6931-4610-9724-cd62e91446a3"/>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453a0c7f-c966-4a5c-a0f8-de0f8150ea1e"/>
    <ds:schemaRef ds:uri="http://www.w3.org/XML/1998/namespace"/>
    <ds:schemaRef ds:uri="http://purl.org/dc/dcmitype/"/>
  </ds:schemaRefs>
</ds:datastoreItem>
</file>

<file path=customXml/itemProps3.xml><?xml version="1.0" encoding="utf-8"?>
<ds:datastoreItem xmlns:ds="http://schemas.openxmlformats.org/officeDocument/2006/customXml" ds:itemID="{78D3DD52-D3A7-4AB6-BF44-D1874DF4CC74}">
  <ds:schemaRefs>
    <ds:schemaRef ds:uri="http://schemas.microsoft.com/sharepoint/events"/>
  </ds:schemaRefs>
</ds:datastoreItem>
</file>

<file path=customXml/itemProps4.xml><?xml version="1.0" encoding="utf-8"?>
<ds:datastoreItem xmlns:ds="http://schemas.openxmlformats.org/officeDocument/2006/customXml" ds:itemID="{84FC92AF-4F14-4FEF-945B-E776806EB02B}">
  <ds:schemaRefs>
    <ds:schemaRef ds:uri="04672002-f21f-4240-adfb-f0b653fb6fb5"/>
    <ds:schemaRef ds:uri="236a9a4b-a03c-46ba-8ec6-624c184acbc6"/>
    <ds:schemaRef ds:uri="453a0c7f-c966-4a5c-a0f8-de0f8150ea1e"/>
    <ds:schemaRef ds:uri="bdf04112-6931-4610-9724-cd62e91446a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78</TotalTime>
  <Words>537</Words>
  <Application>Microsoft Office PowerPoint</Application>
  <PresentationFormat>Widescreen</PresentationFormat>
  <Paragraphs>59</Paragraphs>
  <Slides>8</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Aptos</vt:lpstr>
      <vt:lpstr>Aptos Display</vt:lpstr>
      <vt:lpstr>Arial</vt:lpstr>
      <vt:lpstr>Montserrat</vt:lpstr>
      <vt:lpstr>Montserrat School</vt:lpstr>
      <vt:lpstr>Montserrat School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Jessica Bailey</dc:creator>
  <cp:lastModifiedBy>Victoria Ahmed</cp:lastModifiedBy>
  <cp:revision>1</cp:revision>
  <dcterms:created xsi:type="dcterms:W3CDTF">2025-09-22T10:39:09Z</dcterms:created>
  <dcterms:modified xsi:type="dcterms:W3CDTF">2026-08-25T21:54:19Z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0x01010096472308B02E1E4A9F4BBEA19176AB65</vt:lpwstr>
  </property>
  <property fmtid="{D5CDD505-2E9C-101B-9397-08002B2CF9AE}" pid="3" name="_dlc_DocIdItemGuid">
    <vt:lpwstr>d7773265-7e8e-4471-9e5d-d4eada1b01f7</vt:lpwstr>
  </property>
  <property fmtid="{D5CDD505-2E9C-101B-9397-08002B2CF9AE}" pid="4" name="MediaServiceImageTags">
    <vt:lpwstr/>
  </property>
</Properties>
</file>