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8A"/>
    <a:srgbClr val="E6CF04"/>
    <a:srgbClr val="FC0018"/>
    <a:srgbClr val="047AAE"/>
    <a:srgbClr val="FF6509"/>
    <a:srgbClr val="FFFF00"/>
    <a:srgbClr val="E9F955"/>
    <a:srgbClr val="98BB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36109C-022E-CF45-388A-9772A6FF0863}" v="669" dt="2020-03-17T09:29:31.1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74" autoAdjust="0"/>
    <p:restoredTop sz="94660"/>
  </p:normalViewPr>
  <p:slideViewPr>
    <p:cSldViewPr snapToGrid="0">
      <p:cViewPr varScale="1">
        <p:scale>
          <a:sx n="71" d="100"/>
          <a:sy n="71" d="100"/>
        </p:scale>
        <p:origin x="8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9" Type="http://schemas.microsoft.com/office/2015/10/relationships/revisionInfo" Target="revisionInfo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03" r="22831"/>
          <a:stretch/>
        </p:blipFill>
        <p:spPr>
          <a:xfrm>
            <a:off x="7660341" y="0"/>
            <a:ext cx="4531659" cy="685587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95836" y="82570"/>
            <a:ext cx="7059705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prayer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to the 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Creator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(Pope Francis, </a:t>
            </a:r>
            <a:r>
              <a:rPr lang="it-IT" i="1" dirty="0">
                <a:latin typeface="Arial" panose="020B0604020202020204" pitchFamily="34" charset="0"/>
                <a:cs typeface="Arial" panose="020B0604020202020204" pitchFamily="34" charset="0"/>
              </a:rPr>
              <a:t>Fratelli </a:t>
            </a:r>
            <a:r>
              <a:rPr lang="it-IT" i="1" dirty="0" smtClean="0">
                <a:latin typeface="Arial" panose="020B0604020202020204" pitchFamily="34" charset="0"/>
                <a:cs typeface="Arial" panose="020B0604020202020204" pitchFamily="34" charset="0"/>
              </a:rPr>
              <a:t>tutti, 287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Lord, Father of our human family,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you created all human beings equal in dignity: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pour forth into our hearts a fraternal spirit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and inspire in us a dream of renewed encounter,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dialogue, justice and peace.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Move us to create healthier societies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and a more dignified world,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world without hunger, poverty, violence and war.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May our hearts be open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 all the peoples and nations of the earth.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May we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recognise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goodness and beauty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that you have sown in each of us,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and thus forge bonds of unity, common projects,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and shared dreams. Amen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905" y="5749824"/>
            <a:ext cx="2205317" cy="90762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6200000">
            <a:off x="6371666" y="5611324"/>
            <a:ext cx="23397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Picture: Caritas Lebanon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80771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874</TotalTime>
  <Words>129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Kathleen O'Brien</cp:lastModifiedBy>
  <cp:revision>197</cp:revision>
  <dcterms:created xsi:type="dcterms:W3CDTF">2020-03-17T09:08:00Z</dcterms:created>
  <dcterms:modified xsi:type="dcterms:W3CDTF">2020-10-05T13:50:29Z</dcterms:modified>
</cp:coreProperties>
</file>