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5"/>
    <p:sldMasterId id="2147483714" r:id="rId6"/>
    <p:sldMasterId id="2147483693" r:id="rId7"/>
  </p:sldMasterIdLst>
  <p:notesMasterIdLst>
    <p:notesMasterId r:id="rId32"/>
  </p:notesMasterIdLst>
  <p:sldIdLst>
    <p:sldId id="284" r:id="rId8"/>
    <p:sldId id="348" r:id="rId9"/>
    <p:sldId id="336" r:id="rId10"/>
    <p:sldId id="337" r:id="rId11"/>
    <p:sldId id="345" r:id="rId12"/>
    <p:sldId id="346" r:id="rId13"/>
    <p:sldId id="347" r:id="rId14"/>
    <p:sldId id="296" r:id="rId15"/>
    <p:sldId id="362" r:id="rId16"/>
    <p:sldId id="356" r:id="rId17"/>
    <p:sldId id="353" r:id="rId18"/>
    <p:sldId id="361" r:id="rId19"/>
    <p:sldId id="357" r:id="rId20"/>
    <p:sldId id="352" r:id="rId21"/>
    <p:sldId id="363" r:id="rId22"/>
    <p:sldId id="358" r:id="rId23"/>
    <p:sldId id="351" r:id="rId24"/>
    <p:sldId id="364" r:id="rId25"/>
    <p:sldId id="359" r:id="rId26"/>
    <p:sldId id="350" r:id="rId27"/>
    <p:sldId id="365" r:id="rId28"/>
    <p:sldId id="355" r:id="rId29"/>
    <p:sldId id="354" r:id="rId30"/>
    <p:sldId id="360"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3F5A44A-9286-27B0-C0CB-CB45086DE94A}" name="Abigail McMillan" initials="AM" userId="S::amcmillan@cafod.org.uk::08c51551-48ec-422a-a830-205dc0acc57c" providerId="AD"/>
  <p188:author id="{AE08BA93-6C79-2F3A-99BD-3E772C8C3E86}" name="Caroline Stanton" initials="CS" userId="S::cstanton@cafod.org.uk::527cb2fd-c638-4374-a960-d86f3fe5049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2643"/>
    <a:srgbClr val="A5C400"/>
    <a:srgbClr val="409F4C"/>
    <a:srgbClr val="34ADA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98C8BE-66D2-4A13-846F-6F49CE2D20C8}" v="612" dt="2024-04-23T11:21:37.759"/>
    <p1510:client id="{996C3E9C-9C08-34B8-76DA-C865C53A7192}" v="18" dt="2024-04-22T12:31:26.902"/>
    <p1510:client id="{9E083C86-0282-D7F0-C9A3-A68969AD35DD}" v="10" dt="2024-04-22T15:52:10.034"/>
    <p1510:client id="{BD83FB45-3110-CB06-3846-39F954B5C243}" v="10" dt="2024-04-22T15:45:40.350"/>
  </p1510:revLst>
</p1510:revInfo>
</file>

<file path=ppt/tableStyles.xml><?xml version="1.0" encoding="utf-8"?>
<a:tblStyleLst xmlns:a="http://schemas.openxmlformats.org/drawingml/2006/main" def="{5C22544A-7EE6-4342-B048-85BDC9FD1C3A}">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microsoft.com/office/2018/10/relationships/authors" Target="authors.xml"/><Relationship Id="rId21" Type="http://schemas.openxmlformats.org/officeDocument/2006/relationships/slide" Target="slides/slide14.xml"/><Relationship Id="rId34" Type="http://schemas.openxmlformats.org/officeDocument/2006/relationships/viewProps" Target="viewProps.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theme" Target="theme/theme1.xml"/><Relationship Id="rId8" Type="http://schemas.openxmlformats.org/officeDocument/2006/relationships/slide" Target="slides/slide1.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igail McMillan" userId="S::amcmillan@cafod.org.uk::08c51551-48ec-422a-a830-205dc0acc57c" providerId="AD" clId="Web-{9E083C86-0282-D7F0-C9A3-A68969AD35DD}"/>
    <pc:docChg chg="modSld">
      <pc:chgData name="Abigail McMillan" userId="S::amcmillan@cafod.org.uk::08c51551-48ec-422a-a830-205dc0acc57c" providerId="AD" clId="Web-{9E083C86-0282-D7F0-C9A3-A68969AD35DD}" dt="2024-04-22T15:52:10.034" v="8"/>
      <pc:docMkLst>
        <pc:docMk/>
      </pc:docMkLst>
      <pc:sldChg chg="modSp modCm">
        <pc:chgData name="Abigail McMillan" userId="S::amcmillan@cafod.org.uk::08c51551-48ec-422a-a830-205dc0acc57c" providerId="AD" clId="Web-{9E083C86-0282-D7F0-C9A3-A68969AD35DD}" dt="2024-04-22T15:52:10.034" v="8"/>
        <pc:sldMkLst>
          <pc:docMk/>
          <pc:sldMk cId="2062601681" sldId="363"/>
        </pc:sldMkLst>
        <pc:spChg chg="mod">
          <ac:chgData name="Abigail McMillan" userId="S::amcmillan@cafod.org.uk::08c51551-48ec-422a-a830-205dc0acc57c" providerId="AD" clId="Web-{9E083C86-0282-D7F0-C9A3-A68969AD35DD}" dt="2024-04-22T15:51:50.830" v="7" actId="20577"/>
          <ac:spMkLst>
            <pc:docMk/>
            <pc:sldMk cId="2062601681" sldId="363"/>
            <ac:spMk id="5" creationId="{BB6A6765-E7E8-B9DD-90BD-4A8A7E6D9374}"/>
          </ac:spMkLst>
        </pc:spChg>
        <pc:extLst>
          <p:ext xmlns:p="http://schemas.openxmlformats.org/presentationml/2006/main" uri="{D6D511B9-2390-475A-947B-AFAB55BFBCF1}">
            <pc226:cmChg xmlns:pc226="http://schemas.microsoft.com/office/powerpoint/2022/06/main/command" chg="mod">
              <pc226:chgData name="Abigail McMillan" userId="S::amcmillan@cafod.org.uk::08c51551-48ec-422a-a830-205dc0acc57c" providerId="AD" clId="Web-{9E083C86-0282-D7F0-C9A3-A68969AD35DD}" dt="2024-04-22T15:52:10.034" v="8"/>
              <pc2:cmMkLst xmlns:pc2="http://schemas.microsoft.com/office/powerpoint/2019/9/main/command">
                <pc:docMk/>
                <pc:sldMk cId="2062601681" sldId="363"/>
                <pc2:cmMk id="{8571655C-F8D5-48AF-A900-6BB751B622F3}"/>
              </pc2:cmMkLst>
              <pc226:cmRplyChg chg="add">
                <pc226:chgData name="Abigail McMillan" userId="S::amcmillan@cafod.org.uk::08c51551-48ec-422a-a830-205dc0acc57c" providerId="AD" clId="Web-{9E083C86-0282-D7F0-C9A3-A68969AD35DD}" dt="2024-04-22T15:50:59.250" v="3"/>
                <pc2:cmRplyMkLst xmlns:pc2="http://schemas.microsoft.com/office/powerpoint/2019/9/main/command">
                  <pc:docMk/>
                  <pc:sldMk cId="2062601681" sldId="363"/>
                  <pc2:cmMk id="{8571655C-F8D5-48AF-A900-6BB751B622F3}"/>
                  <pc2:cmRplyMk id="{42C18134-52E9-4A8F-BC87-DADFFA61340F}"/>
                </pc2:cmRplyMkLst>
              </pc226:cmRplyChg>
            </pc226:cmChg>
          </p:ext>
        </pc:extLst>
      </pc:sldChg>
    </pc:docChg>
  </pc:docChgLst>
  <pc:docChgLst>
    <pc:chgData name="Abigail McMillan" userId="08c51551-48ec-422a-a830-205dc0acc57c" providerId="ADAL" clId="{4C98C8BE-66D2-4A13-846F-6F49CE2D20C8}"/>
    <pc:docChg chg="undo custSel modSld">
      <pc:chgData name="Abigail McMillan" userId="08c51551-48ec-422a-a830-205dc0acc57c" providerId="ADAL" clId="{4C98C8BE-66D2-4A13-846F-6F49CE2D20C8}" dt="2024-04-23T11:21:37.759" v="4721" actId="20577"/>
      <pc:docMkLst>
        <pc:docMk/>
      </pc:docMkLst>
      <pc:sldChg chg="modSp mod">
        <pc:chgData name="Abigail McMillan" userId="08c51551-48ec-422a-a830-205dc0acc57c" providerId="ADAL" clId="{4C98C8BE-66D2-4A13-846F-6F49CE2D20C8}" dt="2024-04-19T15:46:13.743" v="24" actId="20577"/>
        <pc:sldMkLst>
          <pc:docMk/>
          <pc:sldMk cId="2668008422" sldId="284"/>
        </pc:sldMkLst>
        <pc:spChg chg="mod">
          <ac:chgData name="Abigail McMillan" userId="08c51551-48ec-422a-a830-205dc0acc57c" providerId="ADAL" clId="{4C98C8BE-66D2-4A13-846F-6F49CE2D20C8}" dt="2024-04-19T15:46:13.743" v="24" actId="20577"/>
          <ac:spMkLst>
            <pc:docMk/>
            <pc:sldMk cId="2668008422" sldId="284"/>
            <ac:spMk id="2" creationId="{4D7F06F2-3607-17CB-9DD5-373E796133F4}"/>
          </ac:spMkLst>
        </pc:spChg>
      </pc:sldChg>
      <pc:sldChg chg="modSp mod">
        <pc:chgData name="Abigail McMillan" userId="08c51551-48ec-422a-a830-205dc0acc57c" providerId="ADAL" clId="{4C98C8BE-66D2-4A13-846F-6F49CE2D20C8}" dt="2024-04-22T15:09:54.184" v="4638" actId="6549"/>
        <pc:sldMkLst>
          <pc:docMk/>
          <pc:sldMk cId="1888626109" sldId="296"/>
        </pc:sldMkLst>
        <pc:spChg chg="mod">
          <ac:chgData name="Abigail McMillan" userId="08c51551-48ec-422a-a830-205dc0acc57c" providerId="ADAL" clId="{4C98C8BE-66D2-4A13-846F-6F49CE2D20C8}" dt="2024-04-22T15:09:54.184" v="4638" actId="6549"/>
          <ac:spMkLst>
            <pc:docMk/>
            <pc:sldMk cId="1888626109" sldId="296"/>
            <ac:spMk id="2" creationId="{7AB7EE30-C533-9EB6-ED0F-D8E29E3AE244}"/>
          </ac:spMkLst>
        </pc:spChg>
        <pc:spChg chg="mod">
          <ac:chgData name="Abigail McMillan" userId="08c51551-48ec-422a-a830-205dc0acc57c" providerId="ADAL" clId="{4C98C8BE-66D2-4A13-846F-6F49CE2D20C8}" dt="2024-04-22T09:06:43.795" v="3171" actId="20577"/>
          <ac:spMkLst>
            <pc:docMk/>
            <pc:sldMk cId="1888626109" sldId="296"/>
            <ac:spMk id="3" creationId="{7F8AA247-515A-F914-2F86-341C259951F3}"/>
          </ac:spMkLst>
        </pc:spChg>
      </pc:sldChg>
      <pc:sldChg chg="addSp delSp modSp mod">
        <pc:chgData name="Abigail McMillan" userId="08c51551-48ec-422a-a830-205dc0acc57c" providerId="ADAL" clId="{4C98C8BE-66D2-4A13-846F-6F49CE2D20C8}" dt="2024-04-22T10:32:45.601" v="4015" actId="6549"/>
        <pc:sldMkLst>
          <pc:docMk/>
          <pc:sldMk cId="2993266079" sldId="336"/>
        </pc:sldMkLst>
        <pc:spChg chg="mod">
          <ac:chgData name="Abigail McMillan" userId="08c51551-48ec-422a-a830-205dc0acc57c" providerId="ADAL" clId="{4C98C8BE-66D2-4A13-846F-6F49CE2D20C8}" dt="2024-04-22T10:32:45.601" v="4015" actId="6549"/>
          <ac:spMkLst>
            <pc:docMk/>
            <pc:sldMk cId="2993266079" sldId="336"/>
            <ac:spMk id="3" creationId="{39447884-71FC-B3C5-2D90-E4224D046AE6}"/>
          </ac:spMkLst>
        </pc:spChg>
        <pc:spChg chg="add del mod">
          <ac:chgData name="Abigail McMillan" userId="08c51551-48ec-422a-a830-205dc0acc57c" providerId="ADAL" clId="{4C98C8BE-66D2-4A13-846F-6F49CE2D20C8}" dt="2024-04-19T15:54:43.333" v="432" actId="21"/>
          <ac:spMkLst>
            <pc:docMk/>
            <pc:sldMk cId="2993266079" sldId="336"/>
            <ac:spMk id="5" creationId="{7C0884A9-7C44-A9A6-A96E-954B8C6E4B67}"/>
          </ac:spMkLst>
        </pc:spChg>
      </pc:sldChg>
      <pc:sldChg chg="modSp mod">
        <pc:chgData name="Abigail McMillan" userId="08c51551-48ec-422a-a830-205dc0acc57c" providerId="ADAL" clId="{4C98C8BE-66D2-4A13-846F-6F49CE2D20C8}" dt="2024-04-22T15:10:14.194" v="4642" actId="6549"/>
        <pc:sldMkLst>
          <pc:docMk/>
          <pc:sldMk cId="160806470" sldId="350"/>
        </pc:sldMkLst>
        <pc:spChg chg="mod">
          <ac:chgData name="Abigail McMillan" userId="08c51551-48ec-422a-a830-205dc0acc57c" providerId="ADAL" clId="{4C98C8BE-66D2-4A13-846F-6F49CE2D20C8}" dt="2024-04-22T15:10:14.194" v="4642" actId="6549"/>
          <ac:spMkLst>
            <pc:docMk/>
            <pc:sldMk cId="160806470" sldId="350"/>
            <ac:spMk id="2" creationId="{7AB7EE30-C533-9EB6-ED0F-D8E29E3AE244}"/>
          </ac:spMkLst>
        </pc:spChg>
        <pc:spChg chg="mod">
          <ac:chgData name="Abigail McMillan" userId="08c51551-48ec-422a-a830-205dc0acc57c" providerId="ADAL" clId="{4C98C8BE-66D2-4A13-846F-6F49CE2D20C8}" dt="2024-04-22T09:07:18.801" v="3178" actId="20577"/>
          <ac:spMkLst>
            <pc:docMk/>
            <pc:sldMk cId="160806470" sldId="350"/>
            <ac:spMk id="3" creationId="{7F8AA247-515A-F914-2F86-341C259951F3}"/>
          </ac:spMkLst>
        </pc:spChg>
      </pc:sldChg>
      <pc:sldChg chg="modSp mod">
        <pc:chgData name="Abigail McMillan" userId="08c51551-48ec-422a-a830-205dc0acc57c" providerId="ADAL" clId="{4C98C8BE-66D2-4A13-846F-6F49CE2D20C8}" dt="2024-04-23T09:09:28.286" v="4658" actId="14100"/>
        <pc:sldMkLst>
          <pc:docMk/>
          <pc:sldMk cId="952499987" sldId="351"/>
        </pc:sldMkLst>
        <pc:spChg chg="mod">
          <ac:chgData name="Abigail McMillan" userId="08c51551-48ec-422a-a830-205dc0acc57c" providerId="ADAL" clId="{4C98C8BE-66D2-4A13-846F-6F49CE2D20C8}" dt="2024-04-23T09:09:28.286" v="4658" actId="14100"/>
          <ac:spMkLst>
            <pc:docMk/>
            <pc:sldMk cId="952499987" sldId="351"/>
            <ac:spMk id="2" creationId="{7AB7EE30-C533-9EB6-ED0F-D8E29E3AE244}"/>
          </ac:spMkLst>
        </pc:spChg>
        <pc:spChg chg="mod">
          <ac:chgData name="Abigail McMillan" userId="08c51551-48ec-422a-a830-205dc0acc57c" providerId="ADAL" clId="{4C98C8BE-66D2-4A13-846F-6F49CE2D20C8}" dt="2024-04-22T15:04:14.370" v="4474" actId="255"/>
          <ac:spMkLst>
            <pc:docMk/>
            <pc:sldMk cId="952499987" sldId="351"/>
            <ac:spMk id="3" creationId="{7F8AA247-515A-F914-2F86-341C259951F3}"/>
          </ac:spMkLst>
        </pc:spChg>
      </pc:sldChg>
      <pc:sldChg chg="modSp mod">
        <pc:chgData name="Abigail McMillan" userId="08c51551-48ec-422a-a830-205dc0acc57c" providerId="ADAL" clId="{4C98C8BE-66D2-4A13-846F-6F49CE2D20C8}" dt="2024-04-22T15:09:38.263" v="4634" actId="20577"/>
        <pc:sldMkLst>
          <pc:docMk/>
          <pc:sldMk cId="185869490" sldId="352"/>
        </pc:sldMkLst>
        <pc:spChg chg="mod">
          <ac:chgData name="Abigail McMillan" userId="08c51551-48ec-422a-a830-205dc0acc57c" providerId="ADAL" clId="{4C98C8BE-66D2-4A13-846F-6F49CE2D20C8}" dt="2024-04-22T15:09:38.263" v="4634" actId="20577"/>
          <ac:spMkLst>
            <pc:docMk/>
            <pc:sldMk cId="185869490" sldId="352"/>
            <ac:spMk id="2" creationId="{7AB7EE30-C533-9EB6-ED0F-D8E29E3AE244}"/>
          </ac:spMkLst>
        </pc:spChg>
        <pc:spChg chg="mod">
          <ac:chgData name="Abigail McMillan" userId="08c51551-48ec-422a-a830-205dc0acc57c" providerId="ADAL" clId="{4C98C8BE-66D2-4A13-846F-6F49CE2D20C8}" dt="2024-04-22T09:06:31.009" v="3162" actId="20577"/>
          <ac:spMkLst>
            <pc:docMk/>
            <pc:sldMk cId="185869490" sldId="352"/>
            <ac:spMk id="3" creationId="{7F8AA247-515A-F914-2F86-341C259951F3}"/>
          </ac:spMkLst>
        </pc:spChg>
      </pc:sldChg>
      <pc:sldChg chg="modSp mod">
        <pc:chgData name="Abigail McMillan" userId="08c51551-48ec-422a-a830-205dc0acc57c" providerId="ADAL" clId="{4C98C8BE-66D2-4A13-846F-6F49CE2D20C8}" dt="2024-04-22T15:09:48.341" v="4636" actId="6549"/>
        <pc:sldMkLst>
          <pc:docMk/>
          <pc:sldMk cId="1016685150" sldId="353"/>
        </pc:sldMkLst>
        <pc:spChg chg="mod">
          <ac:chgData name="Abigail McMillan" userId="08c51551-48ec-422a-a830-205dc0acc57c" providerId="ADAL" clId="{4C98C8BE-66D2-4A13-846F-6F49CE2D20C8}" dt="2024-04-22T15:09:48.341" v="4636" actId="6549"/>
          <ac:spMkLst>
            <pc:docMk/>
            <pc:sldMk cId="1016685150" sldId="353"/>
            <ac:spMk id="2" creationId="{7AB7EE30-C533-9EB6-ED0F-D8E29E3AE244}"/>
          </ac:spMkLst>
        </pc:spChg>
      </pc:sldChg>
      <pc:sldChg chg="modSp mod">
        <pc:chgData name="Abigail McMillan" userId="08c51551-48ec-422a-a830-205dc0acc57c" providerId="ADAL" clId="{4C98C8BE-66D2-4A13-846F-6F49CE2D20C8}" dt="2024-04-22T10:20:44.608" v="4008" actId="20577"/>
        <pc:sldMkLst>
          <pc:docMk/>
          <pc:sldMk cId="389418749" sldId="354"/>
        </pc:sldMkLst>
        <pc:spChg chg="mod">
          <ac:chgData name="Abigail McMillan" userId="08c51551-48ec-422a-a830-205dc0acc57c" providerId="ADAL" clId="{4C98C8BE-66D2-4A13-846F-6F49CE2D20C8}" dt="2024-04-22T10:20:44.608" v="4008" actId="20577"/>
          <ac:spMkLst>
            <pc:docMk/>
            <pc:sldMk cId="389418749" sldId="354"/>
            <ac:spMk id="3" creationId="{964EF823-5A7A-D373-0B6E-17093B6CCE55}"/>
          </ac:spMkLst>
        </pc:spChg>
      </pc:sldChg>
      <pc:sldChg chg="addSp delSp modSp mod">
        <pc:chgData name="Abigail McMillan" userId="08c51551-48ec-422a-a830-205dc0acc57c" providerId="ADAL" clId="{4C98C8BE-66D2-4A13-846F-6F49CE2D20C8}" dt="2024-04-23T10:19:07.717" v="4705"/>
        <pc:sldMkLst>
          <pc:docMk/>
          <pc:sldMk cId="1967686207" sldId="360"/>
        </pc:sldMkLst>
        <pc:spChg chg="mod">
          <ac:chgData name="Abigail McMillan" userId="08c51551-48ec-422a-a830-205dc0acc57c" providerId="ADAL" clId="{4C98C8BE-66D2-4A13-846F-6F49CE2D20C8}" dt="2024-04-23T10:19:00.827" v="4702" actId="1076"/>
          <ac:spMkLst>
            <pc:docMk/>
            <pc:sldMk cId="1967686207" sldId="360"/>
            <ac:spMk id="2" creationId="{3344CC30-A80B-448D-DD1B-70A51D07E0BD}"/>
          </ac:spMkLst>
        </pc:spChg>
        <pc:spChg chg="add del mod">
          <ac:chgData name="Abigail McMillan" userId="08c51551-48ec-422a-a830-205dc0acc57c" providerId="ADAL" clId="{4C98C8BE-66D2-4A13-846F-6F49CE2D20C8}" dt="2024-04-23T10:19:07.717" v="4705"/>
          <ac:spMkLst>
            <pc:docMk/>
            <pc:sldMk cId="1967686207" sldId="360"/>
            <ac:spMk id="4" creationId="{0EAA2CFA-0F68-63CD-0CEC-637D378ADA8C}"/>
          </ac:spMkLst>
        </pc:spChg>
        <pc:picChg chg="add mod">
          <ac:chgData name="Abigail McMillan" userId="08c51551-48ec-422a-a830-205dc0acc57c" providerId="ADAL" clId="{4C98C8BE-66D2-4A13-846F-6F49CE2D20C8}" dt="2024-04-23T10:19:06.816" v="4703" actId="1076"/>
          <ac:picMkLst>
            <pc:docMk/>
            <pc:sldMk cId="1967686207" sldId="360"/>
            <ac:picMk id="6" creationId="{5C2A1D58-F375-DB87-FAC3-2638A91E9AC4}"/>
          </ac:picMkLst>
        </pc:picChg>
      </pc:sldChg>
      <pc:sldChg chg="modSp mod">
        <pc:chgData name="Abigail McMillan" userId="08c51551-48ec-422a-a830-205dc0acc57c" providerId="ADAL" clId="{4C98C8BE-66D2-4A13-846F-6F49CE2D20C8}" dt="2024-04-22T09:04:16.770" v="3085" actId="20577"/>
        <pc:sldMkLst>
          <pc:docMk/>
          <pc:sldMk cId="2236601503" sldId="361"/>
        </pc:sldMkLst>
        <pc:spChg chg="mod">
          <ac:chgData name="Abigail McMillan" userId="08c51551-48ec-422a-a830-205dc0acc57c" providerId="ADAL" clId="{4C98C8BE-66D2-4A13-846F-6F49CE2D20C8}" dt="2024-04-22T09:04:16.770" v="3085" actId="20577"/>
          <ac:spMkLst>
            <pc:docMk/>
            <pc:sldMk cId="2236601503" sldId="361"/>
            <ac:spMk id="5" creationId="{C12BEBEF-FB9A-7492-7A15-CF57459213F6}"/>
          </ac:spMkLst>
        </pc:spChg>
      </pc:sldChg>
      <pc:sldChg chg="modSp mod delCm modCm">
        <pc:chgData name="Abigail McMillan" userId="08c51551-48ec-422a-a830-205dc0acc57c" providerId="ADAL" clId="{4C98C8BE-66D2-4A13-846F-6F49CE2D20C8}" dt="2024-04-22T14:54:30.126" v="4118"/>
        <pc:sldMkLst>
          <pc:docMk/>
          <pc:sldMk cId="462068507" sldId="362"/>
        </pc:sldMkLst>
        <pc:spChg chg="mod">
          <ac:chgData name="Abigail McMillan" userId="08c51551-48ec-422a-a830-205dc0acc57c" providerId="ADAL" clId="{4C98C8BE-66D2-4A13-846F-6F49CE2D20C8}" dt="2024-04-22T14:54:25.886" v="4117" actId="20577"/>
          <ac:spMkLst>
            <pc:docMk/>
            <pc:sldMk cId="462068507" sldId="362"/>
            <ac:spMk id="3" creationId="{4EF9D95C-48D2-12EE-ADAD-16722757AC2B}"/>
          </ac:spMkLst>
        </pc:spChg>
        <pc:extLst>
          <p:ext xmlns:p="http://schemas.openxmlformats.org/presentationml/2006/main" uri="{D6D511B9-2390-475A-947B-AFAB55BFBCF1}">
            <pc226:cmChg xmlns:pc226="http://schemas.microsoft.com/office/powerpoint/2022/06/main/command" chg="del mod">
              <pc226:chgData name="Abigail McMillan" userId="08c51551-48ec-422a-a830-205dc0acc57c" providerId="ADAL" clId="{4C98C8BE-66D2-4A13-846F-6F49CE2D20C8}" dt="2024-04-22T14:54:30.126" v="4118"/>
              <pc2:cmMkLst xmlns:pc2="http://schemas.microsoft.com/office/powerpoint/2019/9/main/command">
                <pc:docMk/>
                <pc:sldMk cId="462068507" sldId="362"/>
                <pc2:cmMk id="{EE9C26AF-DBD0-4907-8C40-E7731EB7BB35}"/>
              </pc2:cmMkLst>
            </pc226:cmChg>
          </p:ext>
        </pc:extLst>
      </pc:sldChg>
      <pc:sldChg chg="modSp mod addCm delCm modCm">
        <pc:chgData name="Abigail McMillan" userId="08c51551-48ec-422a-a830-205dc0acc57c" providerId="ADAL" clId="{4C98C8BE-66D2-4A13-846F-6F49CE2D20C8}" dt="2024-04-23T11:21:37.759" v="4721" actId="20577"/>
        <pc:sldMkLst>
          <pc:docMk/>
          <pc:sldMk cId="2062601681" sldId="363"/>
        </pc:sldMkLst>
        <pc:spChg chg="mod">
          <ac:chgData name="Abigail McMillan" userId="08c51551-48ec-422a-a830-205dc0acc57c" providerId="ADAL" clId="{4C98C8BE-66D2-4A13-846F-6F49CE2D20C8}" dt="2024-04-23T11:21:37.759" v="4721" actId="20577"/>
          <ac:spMkLst>
            <pc:docMk/>
            <pc:sldMk cId="2062601681" sldId="363"/>
            <ac:spMk id="5" creationId="{BB6A6765-E7E8-B9DD-90BD-4A8A7E6D9374}"/>
          </ac:spMkLst>
        </pc:spChg>
        <pc:extLst>
          <p:ext xmlns:p="http://schemas.openxmlformats.org/presentationml/2006/main" uri="{D6D511B9-2390-475A-947B-AFAB55BFBCF1}">
            <pc226:cmChg xmlns:pc226="http://schemas.microsoft.com/office/powerpoint/2022/06/main/command" chg="del">
              <pc226:chgData name="Abigail McMillan" userId="08c51551-48ec-422a-a830-205dc0acc57c" providerId="ADAL" clId="{4C98C8BE-66D2-4A13-846F-6F49CE2D20C8}" dt="2024-04-23T09:09:17.305" v="4657"/>
              <pc2:cmMkLst xmlns:pc2="http://schemas.microsoft.com/office/powerpoint/2019/9/main/command">
                <pc:docMk/>
                <pc:sldMk cId="2062601681" sldId="363"/>
                <pc2:cmMk id="{8571655C-F8D5-48AF-A900-6BB751B622F3}"/>
              </pc2:cmMkLst>
            </pc226:cmChg>
            <pc226:cmChg xmlns:pc226="http://schemas.microsoft.com/office/powerpoint/2022/06/main/command" chg="del">
              <pc226:chgData name="Abigail McMillan" userId="08c51551-48ec-422a-a830-205dc0acc57c" providerId="ADAL" clId="{4C98C8BE-66D2-4A13-846F-6F49CE2D20C8}" dt="2024-04-22T15:09:22.273" v="4628"/>
              <pc2:cmMkLst xmlns:pc2="http://schemas.microsoft.com/office/powerpoint/2019/9/main/command">
                <pc:docMk/>
                <pc:sldMk cId="2062601681" sldId="363"/>
                <pc2:cmMk id="{A168F1BB-EAFE-464D-BB65-3CF70E8E4893}"/>
              </pc2:cmMkLst>
            </pc226:cmChg>
            <pc226:cmChg xmlns:pc226="http://schemas.microsoft.com/office/powerpoint/2022/06/main/command" chg="add del mod">
              <pc226:chgData name="Abigail McMillan" userId="08c51551-48ec-422a-a830-205dc0acc57c" providerId="ADAL" clId="{4C98C8BE-66D2-4A13-846F-6F49CE2D20C8}" dt="2024-04-22T15:09:18.065" v="4627"/>
              <pc2:cmMkLst xmlns:pc2="http://schemas.microsoft.com/office/powerpoint/2019/9/main/command">
                <pc:docMk/>
                <pc:sldMk cId="2062601681" sldId="363"/>
                <pc2:cmMk id="{568E70CE-BD45-42DD-8AE6-9C76C0BE2586}"/>
              </pc2:cmMkLst>
            </pc226:cmChg>
          </p:ext>
        </pc:extLst>
      </pc:sldChg>
      <pc:sldChg chg="modSp mod delCm modCm">
        <pc:chgData name="Abigail McMillan" userId="08c51551-48ec-422a-a830-205dc0acc57c" providerId="ADAL" clId="{4C98C8BE-66D2-4A13-846F-6F49CE2D20C8}" dt="2024-04-23T09:09:51.432" v="4679"/>
        <pc:sldMkLst>
          <pc:docMk/>
          <pc:sldMk cId="1542346630" sldId="364"/>
        </pc:sldMkLst>
        <pc:spChg chg="mod">
          <ac:chgData name="Abigail McMillan" userId="08c51551-48ec-422a-a830-205dc0acc57c" providerId="ADAL" clId="{4C98C8BE-66D2-4A13-846F-6F49CE2D20C8}" dt="2024-04-23T09:09:46.227" v="4678" actId="20577"/>
          <ac:spMkLst>
            <pc:docMk/>
            <pc:sldMk cId="1542346630" sldId="364"/>
            <ac:spMk id="3" creationId="{D3D42FC6-3A4E-0AB7-D5CD-E66C2242162F}"/>
          </ac:spMkLst>
        </pc:spChg>
        <pc:extLst>
          <p:ext xmlns:p="http://schemas.openxmlformats.org/presentationml/2006/main" uri="{D6D511B9-2390-475A-947B-AFAB55BFBCF1}">
            <pc226:cmChg xmlns:pc226="http://schemas.microsoft.com/office/powerpoint/2022/06/main/command" chg="del">
              <pc226:chgData name="Abigail McMillan" userId="08c51551-48ec-422a-a830-205dc0acc57c" providerId="ADAL" clId="{4C98C8BE-66D2-4A13-846F-6F49CE2D20C8}" dt="2024-04-22T15:04:25.760" v="4475"/>
              <pc2:cmMkLst xmlns:pc2="http://schemas.microsoft.com/office/powerpoint/2019/9/main/command">
                <pc:docMk/>
                <pc:sldMk cId="1542346630" sldId="364"/>
                <pc2:cmMk id="{7C465E4C-0CC2-49BA-947B-0CAF31506150}"/>
              </pc2:cmMkLst>
            </pc226:cmChg>
            <pc226:cmChg xmlns:pc226="http://schemas.microsoft.com/office/powerpoint/2022/06/main/command" chg="del mod">
              <pc226:chgData name="Abigail McMillan" userId="08c51551-48ec-422a-a830-205dc0acc57c" providerId="ADAL" clId="{4C98C8BE-66D2-4A13-846F-6F49CE2D20C8}" dt="2024-04-23T09:09:51.432" v="4679"/>
              <pc2:cmMkLst xmlns:pc2="http://schemas.microsoft.com/office/powerpoint/2019/9/main/command">
                <pc:docMk/>
                <pc:sldMk cId="1542346630" sldId="364"/>
                <pc2:cmMk id="{CE0FA68D-9096-4FFF-BA85-D454F60A3186}"/>
              </pc2:cmMkLst>
            </pc226:cmChg>
          </p:ext>
        </pc:extLst>
      </pc:sldChg>
      <pc:sldChg chg="modSp mod">
        <pc:chgData name="Abigail McMillan" userId="08c51551-48ec-422a-a830-205dc0acc57c" providerId="ADAL" clId="{4C98C8BE-66D2-4A13-846F-6F49CE2D20C8}" dt="2024-04-19T16:48:56.189" v="2591" actId="6549"/>
        <pc:sldMkLst>
          <pc:docMk/>
          <pc:sldMk cId="3947090258" sldId="365"/>
        </pc:sldMkLst>
        <pc:spChg chg="mod">
          <ac:chgData name="Abigail McMillan" userId="08c51551-48ec-422a-a830-205dc0acc57c" providerId="ADAL" clId="{4C98C8BE-66D2-4A13-846F-6F49CE2D20C8}" dt="2024-04-19T16:48:56.189" v="2591" actId="6549"/>
          <ac:spMkLst>
            <pc:docMk/>
            <pc:sldMk cId="3947090258" sldId="365"/>
            <ac:spMk id="3" creationId="{2A7F84CE-6C3E-B82E-B778-E330CD650069}"/>
          </ac:spMkLst>
        </pc:spChg>
      </pc:sldChg>
    </pc:docChg>
  </pc:docChgLst>
  <pc:docChgLst>
    <pc:chgData name="Caroline Stanton" userId="S::cstanton@cafod.org.uk::527cb2fd-c638-4374-a960-d86f3fe50492" providerId="AD" clId="Web-{996C3E9C-9C08-34B8-76DA-C865C53A7192}"/>
    <pc:docChg chg="mod delSld modSld">
      <pc:chgData name="Caroline Stanton" userId="S::cstanton@cafod.org.uk::527cb2fd-c638-4374-a960-d86f3fe50492" providerId="AD" clId="Web-{996C3E9C-9C08-34B8-76DA-C865C53A7192}" dt="2024-04-22T12:31:26.902" v="80"/>
      <pc:docMkLst>
        <pc:docMk/>
      </pc:docMkLst>
      <pc:sldChg chg="modSp">
        <pc:chgData name="Caroline Stanton" userId="S::cstanton@cafod.org.uk::527cb2fd-c638-4374-a960-d86f3fe50492" providerId="AD" clId="Web-{996C3E9C-9C08-34B8-76DA-C865C53A7192}" dt="2024-04-22T11:16:54.065" v="1" actId="20577"/>
        <pc:sldMkLst>
          <pc:docMk/>
          <pc:sldMk cId="2993266079" sldId="336"/>
        </pc:sldMkLst>
        <pc:spChg chg="mod">
          <ac:chgData name="Caroline Stanton" userId="S::cstanton@cafod.org.uk::527cb2fd-c638-4374-a960-d86f3fe50492" providerId="AD" clId="Web-{996C3E9C-9C08-34B8-76DA-C865C53A7192}" dt="2024-04-22T11:16:54.065" v="1" actId="20577"/>
          <ac:spMkLst>
            <pc:docMk/>
            <pc:sldMk cId="2993266079" sldId="336"/>
            <ac:spMk id="3" creationId="{39447884-71FC-B3C5-2D90-E4224D046AE6}"/>
          </ac:spMkLst>
        </pc:spChg>
      </pc:sldChg>
      <pc:sldChg chg="modNotes">
        <pc:chgData name="Caroline Stanton" userId="S::cstanton@cafod.org.uk::527cb2fd-c638-4374-a960-d86f3fe50492" providerId="AD" clId="Web-{996C3E9C-9C08-34B8-76DA-C865C53A7192}" dt="2024-04-22T12:28:33.746" v="79"/>
        <pc:sldMkLst>
          <pc:docMk/>
          <pc:sldMk cId="952499987" sldId="351"/>
        </pc:sldMkLst>
      </pc:sldChg>
      <pc:sldChg chg="addCm">
        <pc:chgData name="Caroline Stanton" userId="S::cstanton@cafod.org.uk::527cb2fd-c638-4374-a960-d86f3fe50492" providerId="AD" clId="Web-{996C3E9C-9C08-34B8-76DA-C865C53A7192}" dt="2024-04-22T12:31:26.902" v="80"/>
        <pc:sldMkLst>
          <pc:docMk/>
          <pc:sldMk cId="462068507" sldId="362"/>
        </pc:sldMkLst>
        <pc:extLst>
          <p:ext xmlns:p="http://schemas.openxmlformats.org/presentationml/2006/main" uri="{D6D511B9-2390-475A-947B-AFAB55BFBCF1}">
            <pc226:cmChg xmlns:pc226="http://schemas.microsoft.com/office/powerpoint/2022/06/main/command" chg="add">
              <pc226:chgData name="Caroline Stanton" userId="S::cstanton@cafod.org.uk::527cb2fd-c638-4374-a960-d86f3fe50492" providerId="AD" clId="Web-{996C3E9C-9C08-34B8-76DA-C865C53A7192}" dt="2024-04-22T12:31:26.902" v="80"/>
              <pc2:cmMkLst xmlns:pc2="http://schemas.microsoft.com/office/powerpoint/2019/9/main/command">
                <pc:docMk/>
                <pc:sldMk cId="462068507" sldId="362"/>
                <pc2:cmMk id="{EE9C26AF-DBD0-4907-8C40-E7731EB7BB35}"/>
              </pc2:cmMkLst>
            </pc226:cmChg>
          </p:ext>
        </pc:extLst>
      </pc:sldChg>
      <pc:sldChg chg="addCm">
        <pc:chgData name="Caroline Stanton" userId="S::cstanton@cafod.org.uk::527cb2fd-c638-4374-a960-d86f3fe50492" providerId="AD" clId="Web-{996C3E9C-9C08-34B8-76DA-C865C53A7192}" dt="2024-04-22T12:21:55.076" v="3"/>
        <pc:sldMkLst>
          <pc:docMk/>
          <pc:sldMk cId="2062601681" sldId="363"/>
        </pc:sldMkLst>
        <pc:extLst>
          <p:ext xmlns:p="http://schemas.openxmlformats.org/presentationml/2006/main" uri="{D6D511B9-2390-475A-947B-AFAB55BFBCF1}">
            <pc226:cmChg xmlns:pc226="http://schemas.microsoft.com/office/powerpoint/2022/06/main/command" chg="add">
              <pc226:chgData name="Caroline Stanton" userId="S::cstanton@cafod.org.uk::527cb2fd-c638-4374-a960-d86f3fe50492" providerId="AD" clId="Web-{996C3E9C-9C08-34B8-76DA-C865C53A7192}" dt="2024-04-22T12:21:55.076" v="3"/>
              <pc2:cmMkLst xmlns:pc2="http://schemas.microsoft.com/office/powerpoint/2019/9/main/command">
                <pc:docMk/>
                <pc:sldMk cId="2062601681" sldId="363"/>
                <pc2:cmMk id="{A168F1BB-EAFE-464D-BB65-3CF70E8E4893}"/>
              </pc2:cmMkLst>
            </pc226:cmChg>
          </p:ext>
        </pc:extLst>
      </pc:sldChg>
      <pc:sldChg chg="del addCm modNotes">
        <pc:chgData name="Caroline Stanton" userId="S::cstanton@cafod.org.uk::527cb2fd-c638-4374-a960-d86f3fe50492" providerId="AD" clId="Web-{996C3E9C-9C08-34B8-76DA-C865C53A7192}" dt="2024-04-22T12:27:34.262" v="42"/>
        <pc:sldMkLst>
          <pc:docMk/>
          <pc:sldMk cId="1542346630" sldId="364"/>
        </pc:sldMkLst>
        <pc:extLst>
          <p:ext xmlns:p="http://schemas.openxmlformats.org/presentationml/2006/main" uri="{D6D511B9-2390-475A-947B-AFAB55BFBCF1}">
            <pc226:cmChg xmlns:pc226="http://schemas.microsoft.com/office/powerpoint/2022/06/main/command" chg="add">
              <pc226:chgData name="Caroline Stanton" userId="S::cstanton@cafod.org.uk::527cb2fd-c638-4374-a960-d86f3fe50492" providerId="AD" clId="Web-{996C3E9C-9C08-34B8-76DA-C865C53A7192}" dt="2024-04-22T12:27:34.262" v="42"/>
              <pc2:cmMkLst xmlns:pc2="http://schemas.microsoft.com/office/powerpoint/2019/9/main/command">
                <pc:docMk/>
                <pc:sldMk cId="1542346630" sldId="364"/>
                <pc2:cmMk id="{7C465E4C-0CC2-49BA-947B-0CAF31506150}"/>
              </pc2:cmMkLst>
            </pc226:cmChg>
          </p:ext>
        </pc:extLst>
      </pc:sldChg>
    </pc:docChg>
  </pc:docChgLst>
  <pc:docChgLst>
    <pc:chgData name="Caroline Stanton" userId="S::cstanton@cafod.org.uk::527cb2fd-c638-4374-a960-d86f3fe50492" providerId="AD" clId="Web-{BD83FB45-3110-CB06-3846-39F954B5C243}"/>
    <pc:docChg chg="modSld">
      <pc:chgData name="Caroline Stanton" userId="S::cstanton@cafod.org.uk::527cb2fd-c638-4374-a960-d86f3fe50492" providerId="AD" clId="Web-{BD83FB45-3110-CB06-3846-39F954B5C243}" dt="2024-04-22T15:45:40.350" v="5"/>
      <pc:docMkLst>
        <pc:docMk/>
      </pc:docMkLst>
      <pc:sldChg chg="modSp addCm">
        <pc:chgData name="Caroline Stanton" userId="S::cstanton@cafod.org.uk::527cb2fd-c638-4374-a960-d86f3fe50492" providerId="AD" clId="Web-{BD83FB45-3110-CB06-3846-39F954B5C243}" dt="2024-04-22T15:44:15.644" v="4"/>
        <pc:sldMkLst>
          <pc:docMk/>
          <pc:sldMk cId="2062601681" sldId="363"/>
        </pc:sldMkLst>
        <pc:spChg chg="mod">
          <ac:chgData name="Caroline Stanton" userId="S::cstanton@cafod.org.uk::527cb2fd-c638-4374-a960-d86f3fe50492" providerId="AD" clId="Web-{BD83FB45-3110-CB06-3846-39F954B5C243}" dt="2024-04-22T15:26:30.613" v="1" actId="20577"/>
          <ac:spMkLst>
            <pc:docMk/>
            <pc:sldMk cId="2062601681" sldId="363"/>
            <ac:spMk id="5" creationId="{BB6A6765-E7E8-B9DD-90BD-4A8A7E6D9374}"/>
          </ac:spMkLst>
        </pc:spChg>
        <pc:extLst>
          <p:ext xmlns:p="http://schemas.openxmlformats.org/presentationml/2006/main" uri="{D6D511B9-2390-475A-947B-AFAB55BFBCF1}">
            <pc226:cmChg xmlns:pc226="http://schemas.microsoft.com/office/powerpoint/2022/06/main/command" chg="add">
              <pc226:chgData name="Caroline Stanton" userId="S::cstanton@cafod.org.uk::527cb2fd-c638-4374-a960-d86f3fe50492" providerId="AD" clId="Web-{BD83FB45-3110-CB06-3846-39F954B5C243}" dt="2024-04-22T15:44:15.644" v="4"/>
              <pc2:cmMkLst xmlns:pc2="http://schemas.microsoft.com/office/powerpoint/2019/9/main/command">
                <pc:docMk/>
                <pc:sldMk cId="2062601681" sldId="363"/>
                <pc2:cmMk id="{8571655C-F8D5-48AF-A900-6BB751B622F3}"/>
              </pc2:cmMkLst>
            </pc226:cmChg>
          </p:ext>
        </pc:extLst>
      </pc:sldChg>
      <pc:sldChg chg="modSp addCm">
        <pc:chgData name="Caroline Stanton" userId="S::cstanton@cafod.org.uk::527cb2fd-c638-4374-a960-d86f3fe50492" providerId="AD" clId="Web-{BD83FB45-3110-CB06-3846-39F954B5C243}" dt="2024-04-22T15:45:40.350" v="5"/>
        <pc:sldMkLst>
          <pc:docMk/>
          <pc:sldMk cId="1542346630" sldId="364"/>
        </pc:sldMkLst>
        <pc:spChg chg="mod">
          <ac:chgData name="Caroline Stanton" userId="S::cstanton@cafod.org.uk::527cb2fd-c638-4374-a960-d86f3fe50492" providerId="AD" clId="Web-{BD83FB45-3110-CB06-3846-39F954B5C243}" dt="2024-04-22T15:27:28.864" v="3" actId="20577"/>
          <ac:spMkLst>
            <pc:docMk/>
            <pc:sldMk cId="1542346630" sldId="364"/>
            <ac:spMk id="3" creationId="{D3D42FC6-3A4E-0AB7-D5CD-E66C2242162F}"/>
          </ac:spMkLst>
        </pc:spChg>
        <pc:extLst>
          <p:ext xmlns:p="http://schemas.openxmlformats.org/presentationml/2006/main" uri="{D6D511B9-2390-475A-947B-AFAB55BFBCF1}">
            <pc226:cmChg xmlns:pc226="http://schemas.microsoft.com/office/powerpoint/2022/06/main/command" chg="add">
              <pc226:chgData name="Caroline Stanton" userId="S::cstanton@cafod.org.uk::527cb2fd-c638-4374-a960-d86f3fe50492" providerId="AD" clId="Web-{BD83FB45-3110-CB06-3846-39F954B5C243}" dt="2024-04-22T15:45:40.350" v="5"/>
              <pc2:cmMkLst xmlns:pc2="http://schemas.microsoft.com/office/powerpoint/2019/9/main/command">
                <pc:docMk/>
                <pc:sldMk cId="1542346630" sldId="364"/>
                <pc2:cmMk id="{CE0FA68D-9096-4FFF-BA85-D454F60A3186}"/>
              </pc2:cmMkLst>
            </pc226:cmChg>
          </p:ext>
        </pc:ext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AF5031-E1FD-4377-B1E0-4F6F8249720B}" type="datetimeFigureOut">
              <a:rPr lang="en-GB" smtClean="0"/>
              <a:t>23/04/2024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176E7C-A6AE-4FD1-AFE5-00287C0352B5}" type="slidenum">
              <a:rPr lang="en-GB" smtClean="0"/>
              <a:t>‹#›</a:t>
            </a:fld>
            <a:endParaRPr lang="en-GB"/>
          </a:p>
        </p:txBody>
      </p:sp>
    </p:spTree>
    <p:extLst>
      <p:ext uri="{BB962C8B-B14F-4D97-AF65-F5344CB8AC3E}">
        <p14:creationId xmlns:p14="http://schemas.microsoft.com/office/powerpoint/2010/main" val="3870700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A176E7C-A6AE-4FD1-AFE5-00287C0352B5}" type="slidenum">
              <a:rPr lang="en-GB" smtClean="0"/>
              <a:t>4</a:t>
            </a:fld>
            <a:endParaRPr lang="en-GB"/>
          </a:p>
        </p:txBody>
      </p:sp>
    </p:spTree>
    <p:extLst>
      <p:ext uri="{BB962C8B-B14F-4D97-AF65-F5344CB8AC3E}">
        <p14:creationId xmlns:p14="http://schemas.microsoft.com/office/powerpoint/2010/main" val="3962839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A176E7C-A6AE-4FD1-AFE5-00287C0352B5}" type="slidenum">
              <a:rPr lang="en-GB" smtClean="0"/>
              <a:t>20</a:t>
            </a:fld>
            <a:endParaRPr lang="en-GB"/>
          </a:p>
        </p:txBody>
      </p:sp>
    </p:spTree>
    <p:extLst>
      <p:ext uri="{BB962C8B-B14F-4D97-AF65-F5344CB8AC3E}">
        <p14:creationId xmlns:p14="http://schemas.microsoft.com/office/powerpoint/2010/main" val="13098254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A176E7C-A6AE-4FD1-AFE5-00287C0352B5}" type="slidenum">
              <a:rPr lang="en-GB" smtClean="0"/>
              <a:t>5</a:t>
            </a:fld>
            <a:endParaRPr lang="en-GB"/>
          </a:p>
        </p:txBody>
      </p:sp>
    </p:spTree>
    <p:extLst>
      <p:ext uri="{BB962C8B-B14F-4D97-AF65-F5344CB8AC3E}">
        <p14:creationId xmlns:p14="http://schemas.microsoft.com/office/powerpoint/2010/main" val="5635107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A176E7C-A6AE-4FD1-AFE5-00287C0352B5}" type="slidenum">
              <a:rPr lang="en-GB" smtClean="0"/>
              <a:t>6</a:t>
            </a:fld>
            <a:endParaRPr lang="en-GB"/>
          </a:p>
        </p:txBody>
      </p:sp>
    </p:spTree>
    <p:extLst>
      <p:ext uri="{BB962C8B-B14F-4D97-AF65-F5344CB8AC3E}">
        <p14:creationId xmlns:p14="http://schemas.microsoft.com/office/powerpoint/2010/main" val="2015170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A176E7C-A6AE-4FD1-AFE5-00287C0352B5}" type="slidenum">
              <a:rPr lang="en-GB" smtClean="0"/>
              <a:t>7</a:t>
            </a:fld>
            <a:endParaRPr lang="en-GB"/>
          </a:p>
        </p:txBody>
      </p:sp>
    </p:spTree>
    <p:extLst>
      <p:ext uri="{BB962C8B-B14F-4D97-AF65-F5344CB8AC3E}">
        <p14:creationId xmlns:p14="http://schemas.microsoft.com/office/powerpoint/2010/main" val="16910035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A176E7C-A6AE-4FD1-AFE5-00287C0352B5}" type="slidenum">
              <a:rPr lang="en-GB" smtClean="0"/>
              <a:t>8</a:t>
            </a:fld>
            <a:endParaRPr lang="en-GB"/>
          </a:p>
        </p:txBody>
      </p:sp>
    </p:spTree>
    <p:extLst>
      <p:ext uri="{BB962C8B-B14F-4D97-AF65-F5344CB8AC3E}">
        <p14:creationId xmlns:p14="http://schemas.microsoft.com/office/powerpoint/2010/main" val="24384920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A176E7C-A6AE-4FD1-AFE5-00287C0352B5}" type="slidenum">
              <a:rPr lang="en-GB" smtClean="0"/>
              <a:t>11</a:t>
            </a:fld>
            <a:endParaRPr lang="en-GB"/>
          </a:p>
        </p:txBody>
      </p:sp>
    </p:spTree>
    <p:extLst>
      <p:ext uri="{BB962C8B-B14F-4D97-AF65-F5344CB8AC3E}">
        <p14:creationId xmlns:p14="http://schemas.microsoft.com/office/powerpoint/2010/main" val="15402767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A176E7C-A6AE-4FD1-AFE5-00287C0352B5}" type="slidenum">
              <a:rPr lang="en-GB" smtClean="0"/>
              <a:t>14</a:t>
            </a:fld>
            <a:endParaRPr lang="en-GB"/>
          </a:p>
        </p:txBody>
      </p:sp>
    </p:spTree>
    <p:extLst>
      <p:ext uri="{BB962C8B-B14F-4D97-AF65-F5344CB8AC3E}">
        <p14:creationId xmlns:p14="http://schemas.microsoft.com/office/powerpoint/2010/main" val="19512265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cs typeface="Calibri"/>
              </a:rPr>
              <a:t>Possible updated Bible text:</a:t>
            </a:r>
          </a:p>
          <a:p>
            <a:r>
              <a:rPr lang="en-GB"/>
              <a:t>Jesus took with him Peter, John, James and went up to the mountain to pray.  And it happened that, as he was praying, the aspect of his face was changed and his clothing became sparkling white. Suddenly there were two men there talking to him; they were Moses and Elijah… Peter said to Jesus “Master, it is wonderful for us to be here; so let’s make three tents, one for you, one for Moses and one for Elijah. He did not know what he was saying. As he spoke… a voice came from the cloud saying, “This is my son, the Chosen One. Listen to him. </a:t>
            </a:r>
          </a:p>
          <a:p>
            <a:r>
              <a:rPr lang="en-GB"/>
              <a:t>(Luke 9:28-30, 33-35)</a:t>
            </a:r>
            <a:endParaRPr lang="en-GB">
              <a:cs typeface="Calibri"/>
            </a:endParaRPr>
          </a:p>
          <a:p>
            <a:endParaRPr lang="en-GB">
              <a:cs typeface="Calibri"/>
            </a:endParaRPr>
          </a:p>
        </p:txBody>
      </p:sp>
      <p:sp>
        <p:nvSpPr>
          <p:cNvPr id="4" name="Slide Number Placeholder 3"/>
          <p:cNvSpPr>
            <a:spLocks noGrp="1"/>
          </p:cNvSpPr>
          <p:nvPr>
            <p:ph type="sldNum" sz="quarter" idx="5"/>
          </p:nvPr>
        </p:nvSpPr>
        <p:spPr/>
        <p:txBody>
          <a:bodyPr/>
          <a:lstStyle/>
          <a:p>
            <a:fld id="{7A176E7C-A6AE-4FD1-AFE5-00287C0352B5}" type="slidenum">
              <a:rPr lang="en-GB" smtClean="0"/>
              <a:t>17</a:t>
            </a:fld>
            <a:endParaRPr lang="en-GB"/>
          </a:p>
        </p:txBody>
      </p:sp>
    </p:spTree>
    <p:extLst>
      <p:ext uri="{BB962C8B-B14F-4D97-AF65-F5344CB8AC3E}">
        <p14:creationId xmlns:p14="http://schemas.microsoft.com/office/powerpoint/2010/main" val="27535945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7A176E7C-A6AE-4FD1-AFE5-00287C0352B5}" type="slidenum">
              <a:rPr lang="en-GB" smtClean="0"/>
              <a:t>18</a:t>
            </a:fld>
            <a:endParaRPr lang="en-GB"/>
          </a:p>
        </p:txBody>
      </p:sp>
    </p:spTree>
    <p:extLst>
      <p:ext uri="{BB962C8B-B14F-4D97-AF65-F5344CB8AC3E}">
        <p14:creationId xmlns:p14="http://schemas.microsoft.com/office/powerpoint/2010/main" val="28384600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hoto cover or section slide text left">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278000"/>
            <a:ext cx="9144000" cy="5580000"/>
          </a:xfrm>
          <a:prstGeom prst="rect">
            <a:avLst/>
          </a:prstGeom>
        </p:spPr>
      </p:pic>
      <p:sp>
        <p:nvSpPr>
          <p:cNvPr id="2" name="Title 1"/>
          <p:cNvSpPr>
            <a:spLocks noGrp="1"/>
          </p:cNvSpPr>
          <p:nvPr>
            <p:ph type="ctrTitle"/>
          </p:nvPr>
        </p:nvSpPr>
        <p:spPr>
          <a:xfrm>
            <a:off x="460750" y="2213051"/>
            <a:ext cx="4548130" cy="1015663"/>
          </a:xfrm>
        </p:spPr>
        <p:txBody>
          <a:bodyPr wrap="square" anchor="t" anchorCtr="0">
            <a:spAutoFit/>
          </a:bodyPr>
          <a:lstStyle>
            <a:lvl1pPr algn="l">
              <a:defRPr sz="3600" b="1" i="0">
                <a:solidFill>
                  <a:schemeClr val="bg1"/>
                </a:solidFill>
                <a:latin typeface="Arial Black" charset="0"/>
                <a:ea typeface="Arial Black" charset="0"/>
                <a:cs typeface="Arial Black" charset="0"/>
              </a:defRPr>
            </a:lvl1pPr>
          </a:lstStyle>
          <a:p>
            <a:r>
              <a:rPr lang="en-GB"/>
              <a:t>Click to edit Master title style</a:t>
            </a:r>
            <a:endParaRPr lang="en-US"/>
          </a:p>
        </p:txBody>
      </p:sp>
      <p:sp>
        <p:nvSpPr>
          <p:cNvPr id="3" name="Subtitle 2"/>
          <p:cNvSpPr>
            <a:spLocks noGrp="1"/>
          </p:cNvSpPr>
          <p:nvPr>
            <p:ph type="subTitle" idx="1"/>
          </p:nvPr>
        </p:nvSpPr>
        <p:spPr>
          <a:xfrm>
            <a:off x="460750" y="4935600"/>
            <a:ext cx="4206600" cy="323165"/>
          </a:xfrm>
        </p:spPr>
        <p:txBody>
          <a:bodyPr/>
          <a:lstStyle>
            <a:lvl1pPr marL="0" indent="0" algn="l">
              <a:buNone/>
              <a:defRPr sz="15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a:p>
        </p:txBody>
      </p:sp>
    </p:spTree>
    <p:extLst>
      <p:ext uri="{BB962C8B-B14F-4D97-AF65-F5344CB8AC3E}">
        <p14:creationId xmlns:p14="http://schemas.microsoft.com/office/powerpoint/2010/main" val="1949906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7D324-27E6-4BEE-9ADB-4F08A271FC0B}"/>
              </a:ext>
            </a:extLst>
          </p:cNvPr>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6B08E94-BC42-48E9-A909-CDDFE5B168B6}"/>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0CB00D-74DF-4528-99FB-3822E053686D}"/>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FD2ED10-B9CA-4986-945C-FC629D31A6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9A5DBE-4E32-40D1-84A2-4C5496DEFBE3}"/>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E0A7B39-0D26-45F0-8E53-0887DD008C3D}"/>
              </a:ext>
            </a:extLst>
          </p:cNvPr>
          <p:cNvSpPr>
            <a:spLocks noGrp="1"/>
          </p:cNvSpPr>
          <p:nvPr>
            <p:ph type="dt" sz="half" idx="10"/>
          </p:nvPr>
        </p:nvSpPr>
        <p:spPr/>
        <p:txBody>
          <a:bodyPr/>
          <a:lstStyle/>
          <a:p>
            <a:fld id="{B5EF1384-43F9-409D-BDE6-0C12EB5CBF7B}" type="datetimeFigureOut">
              <a:rPr lang="en-GB" smtClean="0"/>
              <a:t>23/04/2024</a:t>
            </a:fld>
            <a:endParaRPr lang="en-GB"/>
          </a:p>
        </p:txBody>
      </p:sp>
      <p:sp>
        <p:nvSpPr>
          <p:cNvPr id="8" name="Footer Placeholder 7">
            <a:extLst>
              <a:ext uri="{FF2B5EF4-FFF2-40B4-BE49-F238E27FC236}">
                <a16:creationId xmlns:a16="http://schemas.microsoft.com/office/drawing/2014/main" id="{4C8C5AFF-2795-4301-84EE-BA6B90825B8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428D94A-43C4-499B-BF58-FB2213315070}"/>
              </a:ext>
            </a:extLst>
          </p:cNvPr>
          <p:cNvSpPr>
            <a:spLocks noGrp="1"/>
          </p:cNvSpPr>
          <p:nvPr>
            <p:ph type="sldNum" sz="quarter" idx="12"/>
          </p:nvPr>
        </p:nvSpPr>
        <p:spPr/>
        <p:txBody>
          <a:bodyPr/>
          <a:lstStyle/>
          <a:p>
            <a:fld id="{E07C5D2F-7C7E-4629-AF40-4C62F698B51D}" type="slidenum">
              <a:rPr lang="en-GB" smtClean="0"/>
              <a:t>‹#›</a:t>
            </a:fld>
            <a:endParaRPr lang="en-GB"/>
          </a:p>
        </p:txBody>
      </p:sp>
    </p:spTree>
    <p:extLst>
      <p:ext uri="{BB962C8B-B14F-4D97-AF65-F5344CB8AC3E}">
        <p14:creationId xmlns:p14="http://schemas.microsoft.com/office/powerpoint/2010/main" val="281746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DB172-B18C-496A-93FA-9A75B405E22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F2D497F-0F25-46A8-8231-6F633AB49998}"/>
              </a:ext>
            </a:extLst>
          </p:cNvPr>
          <p:cNvSpPr>
            <a:spLocks noGrp="1"/>
          </p:cNvSpPr>
          <p:nvPr>
            <p:ph type="dt" sz="half" idx="10"/>
          </p:nvPr>
        </p:nvSpPr>
        <p:spPr/>
        <p:txBody>
          <a:bodyPr/>
          <a:lstStyle/>
          <a:p>
            <a:fld id="{B5EF1384-43F9-409D-BDE6-0C12EB5CBF7B}" type="datetimeFigureOut">
              <a:rPr lang="en-GB" smtClean="0"/>
              <a:t>23/04/2024</a:t>
            </a:fld>
            <a:endParaRPr lang="en-GB"/>
          </a:p>
        </p:txBody>
      </p:sp>
      <p:sp>
        <p:nvSpPr>
          <p:cNvPr id="4" name="Footer Placeholder 3">
            <a:extLst>
              <a:ext uri="{FF2B5EF4-FFF2-40B4-BE49-F238E27FC236}">
                <a16:creationId xmlns:a16="http://schemas.microsoft.com/office/drawing/2014/main" id="{64E59B3C-63B8-4C28-B120-0C6D5F203A9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8C832F8-AD71-463B-919E-212C45CB041A}"/>
              </a:ext>
            </a:extLst>
          </p:cNvPr>
          <p:cNvSpPr>
            <a:spLocks noGrp="1"/>
          </p:cNvSpPr>
          <p:nvPr>
            <p:ph type="sldNum" sz="quarter" idx="12"/>
          </p:nvPr>
        </p:nvSpPr>
        <p:spPr/>
        <p:txBody>
          <a:bodyPr/>
          <a:lstStyle/>
          <a:p>
            <a:fld id="{E07C5D2F-7C7E-4629-AF40-4C62F698B51D}" type="slidenum">
              <a:rPr lang="en-GB" smtClean="0"/>
              <a:t>‹#›</a:t>
            </a:fld>
            <a:endParaRPr lang="en-GB"/>
          </a:p>
        </p:txBody>
      </p:sp>
    </p:spTree>
    <p:extLst>
      <p:ext uri="{BB962C8B-B14F-4D97-AF65-F5344CB8AC3E}">
        <p14:creationId xmlns:p14="http://schemas.microsoft.com/office/powerpoint/2010/main" val="40071124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42415F-8839-4B15-85DD-364D40321374}"/>
              </a:ext>
            </a:extLst>
          </p:cNvPr>
          <p:cNvSpPr>
            <a:spLocks noGrp="1"/>
          </p:cNvSpPr>
          <p:nvPr>
            <p:ph type="dt" sz="half" idx="10"/>
          </p:nvPr>
        </p:nvSpPr>
        <p:spPr/>
        <p:txBody>
          <a:bodyPr/>
          <a:lstStyle/>
          <a:p>
            <a:fld id="{B5EF1384-43F9-409D-BDE6-0C12EB5CBF7B}" type="datetimeFigureOut">
              <a:rPr lang="en-GB" smtClean="0"/>
              <a:t>23/04/2024</a:t>
            </a:fld>
            <a:endParaRPr lang="en-GB"/>
          </a:p>
        </p:txBody>
      </p:sp>
      <p:sp>
        <p:nvSpPr>
          <p:cNvPr id="3" name="Footer Placeholder 2">
            <a:extLst>
              <a:ext uri="{FF2B5EF4-FFF2-40B4-BE49-F238E27FC236}">
                <a16:creationId xmlns:a16="http://schemas.microsoft.com/office/drawing/2014/main" id="{4DA26142-4A36-4D3B-BE88-19593B22BCB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784899D-CB7E-48C0-A99D-0F802F3C4BCA}"/>
              </a:ext>
            </a:extLst>
          </p:cNvPr>
          <p:cNvSpPr>
            <a:spLocks noGrp="1"/>
          </p:cNvSpPr>
          <p:nvPr>
            <p:ph type="sldNum" sz="quarter" idx="12"/>
          </p:nvPr>
        </p:nvSpPr>
        <p:spPr/>
        <p:txBody>
          <a:bodyPr/>
          <a:lstStyle/>
          <a:p>
            <a:fld id="{E07C5D2F-7C7E-4629-AF40-4C62F698B51D}" type="slidenum">
              <a:rPr lang="en-GB" smtClean="0"/>
              <a:t>‹#›</a:t>
            </a:fld>
            <a:endParaRPr lang="en-GB"/>
          </a:p>
        </p:txBody>
      </p:sp>
    </p:spTree>
    <p:extLst>
      <p:ext uri="{BB962C8B-B14F-4D97-AF65-F5344CB8AC3E}">
        <p14:creationId xmlns:p14="http://schemas.microsoft.com/office/powerpoint/2010/main" val="16365793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830C7-936C-4468-ACE4-2DAD04936F4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29B9A46-A81E-4BB6-90D5-883AAB259CA5}"/>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EE5539E-3E72-441D-8DA1-9DC00082B46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FA93A0-4BB5-4B9F-8C91-0DF5FBC3F2FE}"/>
              </a:ext>
            </a:extLst>
          </p:cNvPr>
          <p:cNvSpPr>
            <a:spLocks noGrp="1"/>
          </p:cNvSpPr>
          <p:nvPr>
            <p:ph type="dt" sz="half" idx="10"/>
          </p:nvPr>
        </p:nvSpPr>
        <p:spPr/>
        <p:txBody>
          <a:bodyPr/>
          <a:lstStyle/>
          <a:p>
            <a:fld id="{B5EF1384-43F9-409D-BDE6-0C12EB5CBF7B}" type="datetimeFigureOut">
              <a:rPr lang="en-GB" smtClean="0"/>
              <a:t>23/04/2024</a:t>
            </a:fld>
            <a:endParaRPr lang="en-GB"/>
          </a:p>
        </p:txBody>
      </p:sp>
      <p:sp>
        <p:nvSpPr>
          <p:cNvPr id="6" name="Footer Placeholder 5">
            <a:extLst>
              <a:ext uri="{FF2B5EF4-FFF2-40B4-BE49-F238E27FC236}">
                <a16:creationId xmlns:a16="http://schemas.microsoft.com/office/drawing/2014/main" id="{C1DBB357-C95E-4390-AA8D-572837A25AD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9D22531-D0CB-4A8B-9A16-BEC58195AFF9}"/>
              </a:ext>
            </a:extLst>
          </p:cNvPr>
          <p:cNvSpPr>
            <a:spLocks noGrp="1"/>
          </p:cNvSpPr>
          <p:nvPr>
            <p:ph type="sldNum" sz="quarter" idx="12"/>
          </p:nvPr>
        </p:nvSpPr>
        <p:spPr/>
        <p:txBody>
          <a:bodyPr/>
          <a:lstStyle/>
          <a:p>
            <a:fld id="{E07C5D2F-7C7E-4629-AF40-4C62F698B51D}" type="slidenum">
              <a:rPr lang="en-GB" smtClean="0"/>
              <a:t>‹#›</a:t>
            </a:fld>
            <a:endParaRPr lang="en-GB"/>
          </a:p>
        </p:txBody>
      </p:sp>
    </p:spTree>
    <p:extLst>
      <p:ext uri="{BB962C8B-B14F-4D97-AF65-F5344CB8AC3E}">
        <p14:creationId xmlns:p14="http://schemas.microsoft.com/office/powerpoint/2010/main" val="27029348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D5B22-A983-4984-8512-3F04B4FC15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F934544-AB62-4F4E-B20F-FC06D116462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A1E2A8B-30F3-4C56-8885-607005649B0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A3E05F-3764-43D7-8BED-B187DDB14424}"/>
              </a:ext>
            </a:extLst>
          </p:cNvPr>
          <p:cNvSpPr>
            <a:spLocks noGrp="1"/>
          </p:cNvSpPr>
          <p:nvPr>
            <p:ph type="dt" sz="half" idx="10"/>
          </p:nvPr>
        </p:nvSpPr>
        <p:spPr/>
        <p:txBody>
          <a:bodyPr/>
          <a:lstStyle/>
          <a:p>
            <a:fld id="{B5EF1384-43F9-409D-BDE6-0C12EB5CBF7B}" type="datetimeFigureOut">
              <a:rPr lang="en-GB" smtClean="0"/>
              <a:t>23/04/2024</a:t>
            </a:fld>
            <a:endParaRPr lang="en-GB"/>
          </a:p>
        </p:txBody>
      </p:sp>
      <p:sp>
        <p:nvSpPr>
          <p:cNvPr id="6" name="Footer Placeholder 5">
            <a:extLst>
              <a:ext uri="{FF2B5EF4-FFF2-40B4-BE49-F238E27FC236}">
                <a16:creationId xmlns:a16="http://schemas.microsoft.com/office/drawing/2014/main" id="{CE61E555-86DB-43C4-9089-6AAF0DAA63B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64ED912-FD12-437D-BD7E-2B436A40E90F}"/>
              </a:ext>
            </a:extLst>
          </p:cNvPr>
          <p:cNvSpPr>
            <a:spLocks noGrp="1"/>
          </p:cNvSpPr>
          <p:nvPr>
            <p:ph type="sldNum" sz="quarter" idx="12"/>
          </p:nvPr>
        </p:nvSpPr>
        <p:spPr/>
        <p:txBody>
          <a:bodyPr/>
          <a:lstStyle/>
          <a:p>
            <a:fld id="{E07C5D2F-7C7E-4629-AF40-4C62F698B51D}" type="slidenum">
              <a:rPr lang="en-GB" smtClean="0"/>
              <a:t>‹#›</a:t>
            </a:fld>
            <a:endParaRPr lang="en-GB"/>
          </a:p>
        </p:txBody>
      </p:sp>
    </p:spTree>
    <p:extLst>
      <p:ext uri="{BB962C8B-B14F-4D97-AF65-F5344CB8AC3E}">
        <p14:creationId xmlns:p14="http://schemas.microsoft.com/office/powerpoint/2010/main" val="12416408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2C47-28F6-462B-AF66-E883DCA8548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A81169C-EF97-4C53-82E1-3E3A1BA3A67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82E030E-CB62-4DAF-B7B1-FF164F7DEE84}"/>
              </a:ext>
            </a:extLst>
          </p:cNvPr>
          <p:cNvSpPr>
            <a:spLocks noGrp="1"/>
          </p:cNvSpPr>
          <p:nvPr>
            <p:ph type="dt" sz="half" idx="10"/>
          </p:nvPr>
        </p:nvSpPr>
        <p:spPr/>
        <p:txBody>
          <a:bodyPr/>
          <a:lstStyle/>
          <a:p>
            <a:fld id="{B5EF1384-43F9-409D-BDE6-0C12EB5CBF7B}" type="datetimeFigureOut">
              <a:rPr lang="en-GB" smtClean="0"/>
              <a:t>23/04/2024</a:t>
            </a:fld>
            <a:endParaRPr lang="en-GB"/>
          </a:p>
        </p:txBody>
      </p:sp>
      <p:sp>
        <p:nvSpPr>
          <p:cNvPr id="5" name="Footer Placeholder 4">
            <a:extLst>
              <a:ext uri="{FF2B5EF4-FFF2-40B4-BE49-F238E27FC236}">
                <a16:creationId xmlns:a16="http://schemas.microsoft.com/office/drawing/2014/main" id="{6BE6014E-D4B6-4533-B05D-9984354A318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190C3F-2235-4BDE-B5AA-63EFA111645B}"/>
              </a:ext>
            </a:extLst>
          </p:cNvPr>
          <p:cNvSpPr>
            <a:spLocks noGrp="1"/>
          </p:cNvSpPr>
          <p:nvPr>
            <p:ph type="sldNum" sz="quarter" idx="12"/>
          </p:nvPr>
        </p:nvSpPr>
        <p:spPr/>
        <p:txBody>
          <a:bodyPr/>
          <a:lstStyle/>
          <a:p>
            <a:fld id="{E07C5D2F-7C7E-4629-AF40-4C62F698B51D}" type="slidenum">
              <a:rPr lang="en-GB" smtClean="0"/>
              <a:t>‹#›</a:t>
            </a:fld>
            <a:endParaRPr lang="en-GB"/>
          </a:p>
        </p:txBody>
      </p:sp>
    </p:spTree>
    <p:extLst>
      <p:ext uri="{BB962C8B-B14F-4D97-AF65-F5344CB8AC3E}">
        <p14:creationId xmlns:p14="http://schemas.microsoft.com/office/powerpoint/2010/main" val="41541925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AE14CED-1F1B-421E-B93F-C8FF55A4C752}"/>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68196E5-17E5-4CA0-B228-F8E732E5021A}"/>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FBA7C6D-66CD-48EF-9465-230208D66CFF}"/>
              </a:ext>
            </a:extLst>
          </p:cNvPr>
          <p:cNvSpPr>
            <a:spLocks noGrp="1"/>
          </p:cNvSpPr>
          <p:nvPr>
            <p:ph type="dt" sz="half" idx="10"/>
          </p:nvPr>
        </p:nvSpPr>
        <p:spPr/>
        <p:txBody>
          <a:bodyPr/>
          <a:lstStyle/>
          <a:p>
            <a:fld id="{B5EF1384-43F9-409D-BDE6-0C12EB5CBF7B}" type="datetimeFigureOut">
              <a:rPr lang="en-GB" smtClean="0"/>
              <a:t>23/04/2024</a:t>
            </a:fld>
            <a:endParaRPr lang="en-GB"/>
          </a:p>
        </p:txBody>
      </p:sp>
      <p:sp>
        <p:nvSpPr>
          <p:cNvPr id="5" name="Footer Placeholder 4">
            <a:extLst>
              <a:ext uri="{FF2B5EF4-FFF2-40B4-BE49-F238E27FC236}">
                <a16:creationId xmlns:a16="http://schemas.microsoft.com/office/drawing/2014/main" id="{5CE91898-6201-4BCB-AD79-701DF28676E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96293E2-6D7D-463B-89F1-5CED8BD104CF}"/>
              </a:ext>
            </a:extLst>
          </p:cNvPr>
          <p:cNvSpPr>
            <a:spLocks noGrp="1"/>
          </p:cNvSpPr>
          <p:nvPr>
            <p:ph type="sldNum" sz="quarter" idx="12"/>
          </p:nvPr>
        </p:nvSpPr>
        <p:spPr/>
        <p:txBody>
          <a:bodyPr/>
          <a:lstStyle/>
          <a:p>
            <a:fld id="{E07C5D2F-7C7E-4629-AF40-4C62F698B51D}" type="slidenum">
              <a:rPr lang="en-GB" smtClean="0"/>
              <a:t>‹#›</a:t>
            </a:fld>
            <a:endParaRPr lang="en-GB"/>
          </a:p>
        </p:txBody>
      </p:sp>
    </p:spTree>
    <p:extLst>
      <p:ext uri="{BB962C8B-B14F-4D97-AF65-F5344CB8AC3E}">
        <p14:creationId xmlns:p14="http://schemas.microsoft.com/office/powerpoint/2010/main" val="6508601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hoto cover or section slide text righ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904240"/>
            <a:ext cx="9144000" cy="5953760"/>
          </a:xfrm>
          <a:prstGeom prst="rect">
            <a:avLst/>
          </a:prstGeom>
        </p:spPr>
      </p:pic>
      <p:sp>
        <p:nvSpPr>
          <p:cNvPr id="4" name="Title 1"/>
          <p:cNvSpPr>
            <a:spLocks noGrp="1"/>
          </p:cNvSpPr>
          <p:nvPr>
            <p:ph type="title"/>
          </p:nvPr>
        </p:nvSpPr>
        <p:spPr>
          <a:xfrm>
            <a:off x="4571100" y="2116801"/>
            <a:ext cx="4206600" cy="1015663"/>
          </a:xfrm>
        </p:spPr>
        <p:txBody>
          <a:bodyPr/>
          <a:lstStyle>
            <a:lvl1pPr>
              <a:lnSpc>
                <a:spcPts val="3600"/>
              </a:lnSpc>
              <a:defRPr sz="3600">
                <a:solidFill>
                  <a:schemeClr val="bg1"/>
                </a:solidFill>
              </a:defRPr>
            </a:lvl1pPr>
          </a:lstStyle>
          <a:p>
            <a:r>
              <a:rPr lang="en-GB"/>
              <a:t>Click to edit Master title style</a:t>
            </a:r>
            <a:endParaRPr lang="en-US"/>
          </a:p>
        </p:txBody>
      </p:sp>
      <p:sp>
        <p:nvSpPr>
          <p:cNvPr id="5" name="Subtitle 2"/>
          <p:cNvSpPr>
            <a:spLocks noGrp="1"/>
          </p:cNvSpPr>
          <p:nvPr>
            <p:ph type="subTitle" idx="1"/>
          </p:nvPr>
        </p:nvSpPr>
        <p:spPr>
          <a:xfrm>
            <a:off x="4571100" y="4935600"/>
            <a:ext cx="4206600" cy="323165"/>
          </a:xfrm>
        </p:spPr>
        <p:txBody>
          <a:bodyPr/>
          <a:lstStyle>
            <a:lvl1pPr marL="0" indent="0" algn="l">
              <a:buNone/>
              <a:defRPr sz="1500" b="1">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a:p>
        </p:txBody>
      </p:sp>
    </p:spTree>
    <p:extLst>
      <p:ext uri="{BB962C8B-B14F-4D97-AF65-F5344CB8AC3E}">
        <p14:creationId xmlns:p14="http://schemas.microsoft.com/office/powerpoint/2010/main" val="13310974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Standard content">
    <p:spTree>
      <p:nvGrpSpPr>
        <p:cNvPr id="1" name=""/>
        <p:cNvGrpSpPr/>
        <p:nvPr/>
      </p:nvGrpSpPr>
      <p:grpSpPr>
        <a:xfrm>
          <a:off x="0" y="0"/>
          <a:ext cx="0" cy="0"/>
          <a:chOff x="0" y="0"/>
          <a:chExt cx="0" cy="0"/>
        </a:xfrm>
      </p:grpSpPr>
      <p:sp>
        <p:nvSpPr>
          <p:cNvPr id="2" name="Title 1"/>
          <p:cNvSpPr>
            <a:spLocks noGrp="1"/>
          </p:cNvSpPr>
          <p:nvPr>
            <p:ph type="title"/>
          </p:nvPr>
        </p:nvSpPr>
        <p:spPr>
          <a:xfrm>
            <a:off x="478800" y="1339199"/>
            <a:ext cx="8164800" cy="655200"/>
          </a:xfrm>
        </p:spPr>
        <p:txBody>
          <a:bodyPr anchor="t" anchorCtr="0">
            <a:spAutoFit/>
          </a:bodyPr>
          <a:lstStyle>
            <a:lvl1pPr>
              <a:lnSpc>
                <a:spcPts val="2200"/>
              </a:lnSpc>
              <a:defRPr sz="2200"/>
            </a:lvl1pPr>
          </a:lstStyle>
          <a:p>
            <a:r>
              <a:rPr lang="en-GB"/>
              <a:t>Click to edit Master title style</a:t>
            </a:r>
            <a:endParaRPr lang="en-US"/>
          </a:p>
        </p:txBody>
      </p:sp>
      <p:sp>
        <p:nvSpPr>
          <p:cNvPr id="3" name="Content Placeholder 2"/>
          <p:cNvSpPr>
            <a:spLocks noGrp="1"/>
          </p:cNvSpPr>
          <p:nvPr>
            <p:ph idx="1"/>
          </p:nvPr>
        </p:nvSpPr>
        <p:spPr>
          <a:xfrm>
            <a:off x="478800" y="2156400"/>
            <a:ext cx="8164800" cy="1990288"/>
          </a:xfrm>
        </p:spPr>
        <p:txBody>
          <a:bodyPr>
            <a:spAutoFit/>
          </a:bodyPr>
          <a:lstStyle>
            <a:lvl1pPr>
              <a:lnSpc>
                <a:spcPct val="100000"/>
              </a:lnSpc>
              <a:spcBef>
                <a:spcPts val="100"/>
              </a:spcBef>
              <a:spcAft>
                <a:spcPts val="900"/>
              </a:spcAft>
              <a:buClr>
                <a:srgbClr val="A5C400"/>
              </a:buClr>
              <a:buSzPct val="120000"/>
              <a:defRPr sz="1800"/>
            </a:lvl1pPr>
            <a:lvl2pPr marL="685800" indent="-228600">
              <a:lnSpc>
                <a:spcPct val="100000"/>
              </a:lnSpc>
              <a:spcBef>
                <a:spcPts val="100"/>
              </a:spcBef>
              <a:spcAft>
                <a:spcPts val="900"/>
              </a:spcAft>
              <a:buClr>
                <a:srgbClr val="A5C400"/>
              </a:buClr>
              <a:buSzPct val="120000"/>
              <a:buFont typeface="Wingdings" charset="2"/>
              <a:buChar char="ü"/>
              <a:defRPr sz="1800"/>
            </a:lvl2pPr>
            <a:lvl3pPr>
              <a:lnSpc>
                <a:spcPct val="100000"/>
              </a:lnSpc>
              <a:spcBef>
                <a:spcPts val="100"/>
              </a:spcBef>
              <a:spcAft>
                <a:spcPts val="900"/>
              </a:spcAft>
              <a:buClr>
                <a:srgbClr val="A5C400"/>
              </a:buClr>
              <a:buSzPct val="120000"/>
              <a:defRPr sz="1800"/>
            </a:lvl3pPr>
            <a:lvl4pPr>
              <a:lnSpc>
                <a:spcPct val="100000"/>
              </a:lnSpc>
              <a:spcBef>
                <a:spcPts val="100"/>
              </a:spcBef>
              <a:spcAft>
                <a:spcPts val="900"/>
              </a:spcAft>
              <a:buClr>
                <a:srgbClr val="A5C400"/>
              </a:buClr>
              <a:buSzPct val="120000"/>
              <a:defRPr sz="1800"/>
            </a:lvl4pPr>
            <a:lvl5pPr>
              <a:lnSpc>
                <a:spcPct val="100000"/>
              </a:lnSpc>
              <a:spcBef>
                <a:spcPts val="100"/>
              </a:spcBef>
              <a:spcAft>
                <a:spcPts val="900"/>
              </a:spcAft>
              <a:buClr>
                <a:srgbClr val="A5C400"/>
              </a:buClr>
              <a:buSzPct val="120000"/>
              <a:defRPr sz="180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5454934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cols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5719C18-ACC8-489E-9F78-7161B1A03AF2}"/>
              </a:ext>
            </a:extLst>
          </p:cNvPr>
          <p:cNvSpPr>
            <a:spLocks noGrp="1"/>
          </p:cNvSpPr>
          <p:nvPr>
            <p:ph idx="1"/>
          </p:nvPr>
        </p:nvSpPr>
        <p:spPr>
          <a:xfrm>
            <a:off x="477900" y="2156400"/>
            <a:ext cx="3971700" cy="17081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2">
            <a:extLst>
              <a:ext uri="{FF2B5EF4-FFF2-40B4-BE49-F238E27FC236}">
                <a16:creationId xmlns:a16="http://schemas.microsoft.com/office/drawing/2014/main" id="{F5719C18-ACC8-489E-9F78-7161B1A03AF2}"/>
              </a:ext>
            </a:extLst>
          </p:cNvPr>
          <p:cNvSpPr>
            <a:spLocks noGrp="1"/>
          </p:cNvSpPr>
          <p:nvPr>
            <p:ph idx="10"/>
          </p:nvPr>
        </p:nvSpPr>
        <p:spPr>
          <a:xfrm>
            <a:off x="4627800" y="2156400"/>
            <a:ext cx="3971700" cy="17081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81269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hoto cover or section slide text right">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278000"/>
            <a:ext cx="9144000" cy="5580000"/>
          </a:xfrm>
          <a:prstGeom prst="rect">
            <a:avLst/>
          </a:prstGeom>
        </p:spPr>
      </p:pic>
      <p:sp>
        <p:nvSpPr>
          <p:cNvPr id="2" name="Title 1"/>
          <p:cNvSpPr>
            <a:spLocks noGrp="1"/>
          </p:cNvSpPr>
          <p:nvPr>
            <p:ph type="title"/>
          </p:nvPr>
        </p:nvSpPr>
        <p:spPr>
          <a:xfrm>
            <a:off x="4474850" y="2213051"/>
            <a:ext cx="4206600" cy="1015663"/>
          </a:xfrm>
        </p:spPr>
        <p:txBody>
          <a:bodyPr/>
          <a:lstStyle>
            <a:lvl1pPr>
              <a:defRPr>
                <a:solidFill>
                  <a:schemeClr val="bg1"/>
                </a:solidFill>
              </a:defRPr>
            </a:lvl1pPr>
          </a:lstStyle>
          <a:p>
            <a:r>
              <a:rPr lang="en-GB"/>
              <a:t>Click to edit Master title style</a:t>
            </a:r>
            <a:endParaRPr lang="en-US"/>
          </a:p>
        </p:txBody>
      </p:sp>
      <p:sp>
        <p:nvSpPr>
          <p:cNvPr id="3" name="Subtitle 2"/>
          <p:cNvSpPr>
            <a:spLocks noGrp="1"/>
          </p:cNvSpPr>
          <p:nvPr>
            <p:ph type="subTitle" idx="1"/>
          </p:nvPr>
        </p:nvSpPr>
        <p:spPr>
          <a:xfrm>
            <a:off x="4474850" y="4935600"/>
            <a:ext cx="4206600" cy="323165"/>
          </a:xfrm>
        </p:spPr>
        <p:txBody>
          <a:bodyPr/>
          <a:lstStyle>
            <a:lvl1pPr marL="0" indent="0" algn="l">
              <a:buNone/>
              <a:defRPr sz="15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a:p>
        </p:txBody>
      </p:sp>
    </p:spTree>
    <p:extLst>
      <p:ext uri="{BB962C8B-B14F-4D97-AF65-F5344CB8AC3E}">
        <p14:creationId xmlns:p14="http://schemas.microsoft.com/office/powerpoint/2010/main" val="5599090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cols text grey">
    <p:spTree>
      <p:nvGrpSpPr>
        <p:cNvPr id="1" name=""/>
        <p:cNvGrpSpPr/>
        <p:nvPr/>
      </p:nvGrpSpPr>
      <p:grpSpPr>
        <a:xfrm>
          <a:off x="0" y="0"/>
          <a:ext cx="0" cy="0"/>
          <a:chOff x="0" y="0"/>
          <a:chExt cx="0" cy="0"/>
        </a:xfrm>
      </p:grpSpPr>
      <p:sp>
        <p:nvSpPr>
          <p:cNvPr id="3" name="Rectangle 2"/>
          <p:cNvSpPr/>
          <p:nvPr userDrawn="1"/>
        </p:nvSpPr>
        <p:spPr>
          <a:xfrm>
            <a:off x="0" y="948968"/>
            <a:ext cx="9144000" cy="5909032"/>
          </a:xfrm>
          <a:prstGeom prst="rect">
            <a:avLst/>
          </a:prstGeom>
          <a:solidFill>
            <a:srgbClr val="112643">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p:txBody>
          <a:bodyPr/>
          <a:lstStyle/>
          <a:p>
            <a:r>
              <a:rPr lang="en-GB"/>
              <a:t>Click to edit Master title style</a:t>
            </a:r>
            <a:endParaRPr lang="en-US"/>
          </a:p>
        </p:txBody>
      </p:sp>
      <p:sp>
        <p:nvSpPr>
          <p:cNvPr id="4" name="Content Placeholder 2">
            <a:extLst>
              <a:ext uri="{FF2B5EF4-FFF2-40B4-BE49-F238E27FC236}">
                <a16:creationId xmlns:a16="http://schemas.microsoft.com/office/drawing/2014/main" id="{F5719C18-ACC8-489E-9F78-7161B1A03AF2}"/>
              </a:ext>
            </a:extLst>
          </p:cNvPr>
          <p:cNvSpPr>
            <a:spLocks noGrp="1"/>
          </p:cNvSpPr>
          <p:nvPr>
            <p:ph idx="1"/>
          </p:nvPr>
        </p:nvSpPr>
        <p:spPr>
          <a:xfrm>
            <a:off x="477900" y="2156400"/>
            <a:ext cx="3971700" cy="17081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2">
            <a:extLst>
              <a:ext uri="{FF2B5EF4-FFF2-40B4-BE49-F238E27FC236}">
                <a16:creationId xmlns:a16="http://schemas.microsoft.com/office/drawing/2014/main" id="{F5719C18-ACC8-489E-9F78-7161B1A03AF2}"/>
              </a:ext>
            </a:extLst>
          </p:cNvPr>
          <p:cNvSpPr>
            <a:spLocks noGrp="1"/>
          </p:cNvSpPr>
          <p:nvPr>
            <p:ph idx="10"/>
          </p:nvPr>
        </p:nvSpPr>
        <p:spPr>
          <a:xfrm>
            <a:off x="4627800" y="2156400"/>
            <a:ext cx="3971700" cy="17081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30912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Image on right">
    <p:spTree>
      <p:nvGrpSpPr>
        <p:cNvPr id="1" name=""/>
        <p:cNvGrpSpPr/>
        <p:nvPr/>
      </p:nvGrpSpPr>
      <p:grpSpPr>
        <a:xfrm>
          <a:off x="0" y="0"/>
          <a:ext cx="0" cy="0"/>
          <a:chOff x="0" y="0"/>
          <a:chExt cx="0" cy="0"/>
        </a:xfrm>
      </p:grpSpPr>
      <p:sp>
        <p:nvSpPr>
          <p:cNvPr id="3" name="Title 1"/>
          <p:cNvSpPr>
            <a:spLocks noGrp="1"/>
          </p:cNvSpPr>
          <p:nvPr>
            <p:ph type="title"/>
          </p:nvPr>
        </p:nvSpPr>
        <p:spPr>
          <a:xfrm>
            <a:off x="477900" y="1339199"/>
            <a:ext cx="8167500" cy="655200"/>
          </a:xfrm>
        </p:spPr>
        <p:txBody>
          <a:bodyPr/>
          <a:lstStyle/>
          <a:p>
            <a:r>
              <a:rPr lang="en-GB"/>
              <a:t>Click to edit Master title style</a:t>
            </a:r>
            <a:endParaRPr lang="en-US"/>
          </a:p>
        </p:txBody>
      </p:sp>
      <p:sp>
        <p:nvSpPr>
          <p:cNvPr id="4" name="Content Placeholder 2">
            <a:extLst>
              <a:ext uri="{FF2B5EF4-FFF2-40B4-BE49-F238E27FC236}">
                <a16:creationId xmlns:a16="http://schemas.microsoft.com/office/drawing/2014/main" id="{F5719C18-ACC8-489E-9F78-7161B1A03AF2}"/>
              </a:ext>
            </a:extLst>
          </p:cNvPr>
          <p:cNvSpPr>
            <a:spLocks noGrp="1"/>
          </p:cNvSpPr>
          <p:nvPr>
            <p:ph idx="1"/>
          </p:nvPr>
        </p:nvSpPr>
        <p:spPr>
          <a:xfrm>
            <a:off x="477900" y="2156400"/>
            <a:ext cx="4590591" cy="17081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Picture Placeholder 2">
            <a:extLst>
              <a:ext uri="{FF2B5EF4-FFF2-40B4-BE49-F238E27FC236}">
                <a16:creationId xmlns:a16="http://schemas.microsoft.com/office/drawing/2014/main" id="{B7E6365E-529D-41D3-8B07-AE13821ED07D}"/>
              </a:ext>
            </a:extLst>
          </p:cNvPr>
          <p:cNvSpPr>
            <a:spLocks noGrp="1"/>
          </p:cNvSpPr>
          <p:nvPr>
            <p:ph type="pic" idx="10"/>
          </p:nvPr>
        </p:nvSpPr>
        <p:spPr>
          <a:xfrm>
            <a:off x="5325666" y="2156399"/>
            <a:ext cx="3319734" cy="3340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Tree>
    <p:extLst>
      <p:ext uri="{BB962C8B-B14F-4D97-AF65-F5344CB8AC3E}">
        <p14:creationId xmlns:p14="http://schemas.microsoft.com/office/powerpoint/2010/main" val="3979710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Image on right grey">
    <p:spTree>
      <p:nvGrpSpPr>
        <p:cNvPr id="1" name=""/>
        <p:cNvGrpSpPr/>
        <p:nvPr/>
      </p:nvGrpSpPr>
      <p:grpSpPr>
        <a:xfrm>
          <a:off x="0" y="0"/>
          <a:ext cx="0" cy="0"/>
          <a:chOff x="0" y="0"/>
          <a:chExt cx="0" cy="0"/>
        </a:xfrm>
      </p:grpSpPr>
      <p:sp>
        <p:nvSpPr>
          <p:cNvPr id="3" name="Rectangle 2"/>
          <p:cNvSpPr/>
          <p:nvPr userDrawn="1"/>
        </p:nvSpPr>
        <p:spPr>
          <a:xfrm>
            <a:off x="0" y="948968"/>
            <a:ext cx="9144000" cy="5909032"/>
          </a:xfrm>
          <a:prstGeom prst="rect">
            <a:avLst/>
          </a:prstGeom>
          <a:solidFill>
            <a:srgbClr val="112643">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p:txBody>
          <a:bodyPr/>
          <a:lstStyle/>
          <a:p>
            <a:r>
              <a:rPr lang="en-GB"/>
              <a:t>Click to edit Master title style</a:t>
            </a:r>
            <a:endParaRPr lang="en-US"/>
          </a:p>
        </p:txBody>
      </p:sp>
      <p:sp>
        <p:nvSpPr>
          <p:cNvPr id="4" name="Content Placeholder 2">
            <a:extLst>
              <a:ext uri="{FF2B5EF4-FFF2-40B4-BE49-F238E27FC236}">
                <a16:creationId xmlns:a16="http://schemas.microsoft.com/office/drawing/2014/main" id="{F5719C18-ACC8-489E-9F78-7161B1A03AF2}"/>
              </a:ext>
            </a:extLst>
          </p:cNvPr>
          <p:cNvSpPr>
            <a:spLocks noGrp="1"/>
          </p:cNvSpPr>
          <p:nvPr>
            <p:ph idx="1"/>
          </p:nvPr>
        </p:nvSpPr>
        <p:spPr>
          <a:xfrm>
            <a:off x="477900" y="2156400"/>
            <a:ext cx="4590591" cy="17081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Picture Placeholder 2">
            <a:extLst>
              <a:ext uri="{FF2B5EF4-FFF2-40B4-BE49-F238E27FC236}">
                <a16:creationId xmlns:a16="http://schemas.microsoft.com/office/drawing/2014/main" id="{B7E6365E-529D-41D3-8B07-AE13821ED07D}"/>
              </a:ext>
            </a:extLst>
          </p:cNvPr>
          <p:cNvSpPr>
            <a:spLocks noGrp="1"/>
          </p:cNvSpPr>
          <p:nvPr>
            <p:ph type="pic" idx="10"/>
          </p:nvPr>
        </p:nvSpPr>
        <p:spPr>
          <a:xfrm>
            <a:off x="5325666" y="2156399"/>
            <a:ext cx="3319734" cy="3340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Tree>
    <p:extLst>
      <p:ext uri="{BB962C8B-B14F-4D97-AF65-F5344CB8AC3E}">
        <p14:creationId xmlns:p14="http://schemas.microsoft.com/office/powerpoint/2010/main" val="122637480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Image on le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5719C18-ACC8-489E-9F78-7161B1A03AF2}"/>
              </a:ext>
            </a:extLst>
          </p:cNvPr>
          <p:cNvSpPr>
            <a:spLocks noGrp="1"/>
          </p:cNvSpPr>
          <p:nvPr>
            <p:ph idx="1"/>
          </p:nvPr>
        </p:nvSpPr>
        <p:spPr>
          <a:xfrm>
            <a:off x="4054809" y="2156400"/>
            <a:ext cx="4590591" cy="17081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Picture Placeholder 2">
            <a:extLst>
              <a:ext uri="{FF2B5EF4-FFF2-40B4-BE49-F238E27FC236}">
                <a16:creationId xmlns:a16="http://schemas.microsoft.com/office/drawing/2014/main" id="{B7E6365E-529D-41D3-8B07-AE13821ED07D}"/>
              </a:ext>
            </a:extLst>
          </p:cNvPr>
          <p:cNvSpPr>
            <a:spLocks noGrp="1"/>
          </p:cNvSpPr>
          <p:nvPr>
            <p:ph type="pic" idx="10"/>
          </p:nvPr>
        </p:nvSpPr>
        <p:spPr>
          <a:xfrm>
            <a:off x="477900" y="2156399"/>
            <a:ext cx="3319734" cy="3340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Tree>
    <p:extLst>
      <p:ext uri="{BB962C8B-B14F-4D97-AF65-F5344CB8AC3E}">
        <p14:creationId xmlns:p14="http://schemas.microsoft.com/office/powerpoint/2010/main" val="15635285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Image on left grey">
    <p:spTree>
      <p:nvGrpSpPr>
        <p:cNvPr id="1" name=""/>
        <p:cNvGrpSpPr/>
        <p:nvPr/>
      </p:nvGrpSpPr>
      <p:grpSpPr>
        <a:xfrm>
          <a:off x="0" y="0"/>
          <a:ext cx="0" cy="0"/>
          <a:chOff x="0" y="0"/>
          <a:chExt cx="0" cy="0"/>
        </a:xfrm>
      </p:grpSpPr>
      <p:sp>
        <p:nvSpPr>
          <p:cNvPr id="5" name="Rectangle 4"/>
          <p:cNvSpPr/>
          <p:nvPr userDrawn="1"/>
        </p:nvSpPr>
        <p:spPr>
          <a:xfrm>
            <a:off x="0" y="948968"/>
            <a:ext cx="9144000" cy="5909032"/>
          </a:xfrm>
          <a:prstGeom prst="rect">
            <a:avLst/>
          </a:prstGeom>
          <a:solidFill>
            <a:srgbClr val="112643">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5719C18-ACC8-489E-9F78-7161B1A03AF2}"/>
              </a:ext>
            </a:extLst>
          </p:cNvPr>
          <p:cNvSpPr>
            <a:spLocks noGrp="1"/>
          </p:cNvSpPr>
          <p:nvPr>
            <p:ph idx="1"/>
          </p:nvPr>
        </p:nvSpPr>
        <p:spPr>
          <a:xfrm>
            <a:off x="4054809" y="2156400"/>
            <a:ext cx="4590591" cy="17081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Picture Placeholder 2">
            <a:extLst>
              <a:ext uri="{FF2B5EF4-FFF2-40B4-BE49-F238E27FC236}">
                <a16:creationId xmlns:a16="http://schemas.microsoft.com/office/drawing/2014/main" id="{B7E6365E-529D-41D3-8B07-AE13821ED07D}"/>
              </a:ext>
            </a:extLst>
          </p:cNvPr>
          <p:cNvSpPr>
            <a:spLocks noGrp="1"/>
          </p:cNvSpPr>
          <p:nvPr>
            <p:ph type="pic" idx="10"/>
          </p:nvPr>
        </p:nvSpPr>
        <p:spPr>
          <a:xfrm>
            <a:off x="477900" y="2156399"/>
            <a:ext cx="3319734" cy="3340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Tree>
    <p:extLst>
      <p:ext uri="{BB962C8B-B14F-4D97-AF65-F5344CB8AC3E}">
        <p14:creationId xmlns:p14="http://schemas.microsoft.com/office/powerpoint/2010/main" val="3929622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Large image or video grab grey">
    <p:spTree>
      <p:nvGrpSpPr>
        <p:cNvPr id="1" name=""/>
        <p:cNvGrpSpPr/>
        <p:nvPr/>
      </p:nvGrpSpPr>
      <p:grpSpPr>
        <a:xfrm>
          <a:off x="0" y="0"/>
          <a:ext cx="0" cy="0"/>
          <a:chOff x="0" y="0"/>
          <a:chExt cx="0" cy="0"/>
        </a:xfrm>
      </p:grpSpPr>
      <p:sp>
        <p:nvSpPr>
          <p:cNvPr id="3" name="Rectangle 2"/>
          <p:cNvSpPr/>
          <p:nvPr userDrawn="1"/>
        </p:nvSpPr>
        <p:spPr>
          <a:xfrm>
            <a:off x="0" y="948968"/>
            <a:ext cx="9144000" cy="5909032"/>
          </a:xfrm>
          <a:prstGeom prst="rect">
            <a:avLst/>
          </a:prstGeom>
          <a:solidFill>
            <a:srgbClr val="112643">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Picture Placeholder 2">
            <a:extLst>
              <a:ext uri="{FF2B5EF4-FFF2-40B4-BE49-F238E27FC236}">
                <a16:creationId xmlns:a16="http://schemas.microsoft.com/office/drawing/2014/main" id="{B7E6365E-529D-41D3-8B07-AE13821ED07D}"/>
              </a:ext>
            </a:extLst>
          </p:cNvPr>
          <p:cNvSpPr>
            <a:spLocks noGrp="1"/>
          </p:cNvSpPr>
          <p:nvPr>
            <p:ph type="pic" idx="10"/>
          </p:nvPr>
        </p:nvSpPr>
        <p:spPr>
          <a:xfrm>
            <a:off x="1116000" y="1436400"/>
            <a:ext cx="6901200" cy="492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Tree>
    <p:extLst>
      <p:ext uri="{BB962C8B-B14F-4D97-AF65-F5344CB8AC3E}">
        <p14:creationId xmlns:p14="http://schemas.microsoft.com/office/powerpoint/2010/main" val="5089788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hank you slide grey">
    <p:spTree>
      <p:nvGrpSpPr>
        <p:cNvPr id="1" name=""/>
        <p:cNvGrpSpPr/>
        <p:nvPr/>
      </p:nvGrpSpPr>
      <p:grpSpPr>
        <a:xfrm>
          <a:off x="0" y="0"/>
          <a:ext cx="0" cy="0"/>
          <a:chOff x="0" y="0"/>
          <a:chExt cx="0" cy="0"/>
        </a:xfrm>
      </p:grpSpPr>
      <p:sp>
        <p:nvSpPr>
          <p:cNvPr id="3" name="Rectangle 2"/>
          <p:cNvSpPr/>
          <p:nvPr userDrawn="1"/>
        </p:nvSpPr>
        <p:spPr>
          <a:xfrm>
            <a:off x="0" y="948968"/>
            <a:ext cx="9144000" cy="5909032"/>
          </a:xfrm>
          <a:prstGeom prst="rect">
            <a:avLst/>
          </a:prstGeom>
          <a:solidFill>
            <a:srgbClr val="112643">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Title 1">
            <a:extLst>
              <a:ext uri="{FF2B5EF4-FFF2-40B4-BE49-F238E27FC236}">
                <a16:creationId xmlns:a16="http://schemas.microsoft.com/office/drawing/2014/main" id="{05E36402-BA29-4830-8DA5-DACDD67A1BE6}"/>
              </a:ext>
            </a:extLst>
          </p:cNvPr>
          <p:cNvSpPr>
            <a:spLocks noGrp="1"/>
          </p:cNvSpPr>
          <p:nvPr>
            <p:ph type="title"/>
          </p:nvPr>
        </p:nvSpPr>
        <p:spPr>
          <a:xfrm>
            <a:off x="623888" y="3362400"/>
            <a:ext cx="7886700" cy="553998"/>
          </a:xfrm>
        </p:spPr>
        <p:txBody>
          <a:bodyPr anchor="t" anchorCtr="0"/>
          <a:lstStyle>
            <a:lvl1pPr algn="ctr">
              <a:lnSpc>
                <a:spcPts val="3600"/>
              </a:lnSpc>
              <a:defRPr sz="3600"/>
            </a:lvl1pPr>
          </a:lstStyle>
          <a:p>
            <a:r>
              <a:rPr lang="en-US"/>
              <a:t>Click to edit Master title style</a:t>
            </a:r>
            <a:endParaRPr lang="en-GB"/>
          </a:p>
        </p:txBody>
      </p:sp>
      <p:sp>
        <p:nvSpPr>
          <p:cNvPr id="5" name="TextBox 4"/>
          <p:cNvSpPr txBox="1"/>
          <p:nvPr userDrawn="1"/>
        </p:nvSpPr>
        <p:spPr>
          <a:xfrm>
            <a:off x="156528" y="6350000"/>
            <a:ext cx="8814752" cy="359073"/>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300" b="0" i="0" u="none" strike="noStrike" kern="1200" baseline="30000">
                <a:solidFill>
                  <a:srgbClr val="112643"/>
                </a:solidFill>
                <a:latin typeface="+mn-lt"/>
                <a:ea typeface="+mn-ea"/>
                <a:cs typeface="+mn-cs"/>
              </a:rPr>
              <a:t>The Catholic Agency for Overseas Development (CAFOD) is the official aid agency of the Catholic Church in England and Wales and part of Caritas International.  </a:t>
            </a:r>
            <a:br>
              <a:rPr lang="en-GB" sz="1300" b="0" i="0" u="none" strike="noStrike" kern="1200" baseline="30000">
                <a:solidFill>
                  <a:srgbClr val="112643"/>
                </a:solidFill>
                <a:latin typeface="+mn-lt"/>
                <a:ea typeface="+mn-ea"/>
                <a:cs typeface="+mn-cs"/>
              </a:rPr>
            </a:br>
            <a:r>
              <a:rPr lang="en-GB" sz="1300" b="0" i="0" u="none" strike="noStrike" kern="1200" baseline="30000">
                <a:solidFill>
                  <a:srgbClr val="112643"/>
                </a:solidFill>
                <a:latin typeface="+mn-lt"/>
                <a:ea typeface="+mn-ea"/>
                <a:cs typeface="+mn-cs"/>
              </a:rPr>
              <a:t>Registered charity number 1160384. Company limited by guarantee registered in England and Wales number 09387398.</a:t>
            </a:r>
          </a:p>
        </p:txBody>
      </p:sp>
    </p:spTree>
    <p:extLst>
      <p:ext uri="{BB962C8B-B14F-4D97-AF65-F5344CB8AC3E}">
        <p14:creationId xmlns:p14="http://schemas.microsoft.com/office/powerpoint/2010/main" val="4246427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197251171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99251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or section slide plain">
    <p:spTree>
      <p:nvGrpSpPr>
        <p:cNvPr id="1" name=""/>
        <p:cNvGrpSpPr/>
        <p:nvPr/>
      </p:nvGrpSpPr>
      <p:grpSpPr>
        <a:xfrm>
          <a:off x="0" y="0"/>
          <a:ext cx="0" cy="0"/>
          <a:chOff x="0" y="0"/>
          <a:chExt cx="0" cy="0"/>
        </a:xfrm>
      </p:grpSpPr>
      <p:sp>
        <p:nvSpPr>
          <p:cNvPr id="4" name="Title 1"/>
          <p:cNvSpPr>
            <a:spLocks noGrp="1"/>
          </p:cNvSpPr>
          <p:nvPr>
            <p:ph type="ctrTitle"/>
          </p:nvPr>
        </p:nvSpPr>
        <p:spPr>
          <a:xfrm>
            <a:off x="2189700" y="2393051"/>
            <a:ext cx="4741200" cy="1015663"/>
          </a:xfrm>
        </p:spPr>
        <p:txBody>
          <a:bodyPr anchor="t" anchorCtr="0">
            <a:spAutoFit/>
          </a:bodyPr>
          <a:lstStyle>
            <a:lvl1pPr algn="l">
              <a:defRPr sz="3600">
                <a:solidFill>
                  <a:srgbClr val="112643"/>
                </a:solidFill>
              </a:defRPr>
            </a:lvl1pPr>
          </a:lstStyle>
          <a:p>
            <a:r>
              <a:rPr lang="en-GB"/>
              <a:t>Click to edit Master title style</a:t>
            </a:r>
            <a:endParaRPr lang="en-US"/>
          </a:p>
        </p:txBody>
      </p:sp>
      <p:sp>
        <p:nvSpPr>
          <p:cNvPr id="5" name="Subtitle 2"/>
          <p:cNvSpPr>
            <a:spLocks noGrp="1"/>
          </p:cNvSpPr>
          <p:nvPr>
            <p:ph type="subTitle" idx="1"/>
          </p:nvPr>
        </p:nvSpPr>
        <p:spPr>
          <a:xfrm>
            <a:off x="2189700" y="4521600"/>
            <a:ext cx="4741200" cy="323165"/>
          </a:xfrm>
        </p:spPr>
        <p:txBody>
          <a:bodyPr/>
          <a:lstStyle>
            <a:lvl1pPr marL="0" indent="0" algn="l">
              <a:buNone/>
              <a:defRPr sz="1500">
                <a:solidFill>
                  <a:srgbClr val="112643"/>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a:p>
        </p:txBody>
      </p:sp>
    </p:spTree>
    <p:extLst>
      <p:ext uri="{BB962C8B-B14F-4D97-AF65-F5344CB8AC3E}">
        <p14:creationId xmlns:p14="http://schemas.microsoft.com/office/powerpoint/2010/main" val="2547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or section slide green">
    <p:spTree>
      <p:nvGrpSpPr>
        <p:cNvPr id="1" name=""/>
        <p:cNvGrpSpPr/>
        <p:nvPr/>
      </p:nvGrpSpPr>
      <p:grpSpPr>
        <a:xfrm>
          <a:off x="0" y="0"/>
          <a:ext cx="0" cy="0"/>
          <a:chOff x="0" y="0"/>
          <a:chExt cx="0" cy="0"/>
        </a:xfrm>
      </p:grpSpPr>
      <p:sp>
        <p:nvSpPr>
          <p:cNvPr id="3" name="Rectangle 2"/>
          <p:cNvSpPr/>
          <p:nvPr userDrawn="1"/>
        </p:nvSpPr>
        <p:spPr>
          <a:xfrm>
            <a:off x="0" y="1271588"/>
            <a:ext cx="9144000" cy="5586412"/>
          </a:xfrm>
          <a:prstGeom prst="rect">
            <a:avLst/>
          </a:prstGeom>
          <a:solidFill>
            <a:srgbClr val="A5C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Title 1"/>
          <p:cNvSpPr>
            <a:spLocks noGrp="1"/>
          </p:cNvSpPr>
          <p:nvPr>
            <p:ph type="ctrTitle"/>
          </p:nvPr>
        </p:nvSpPr>
        <p:spPr>
          <a:xfrm>
            <a:off x="2189700" y="2393051"/>
            <a:ext cx="4741200" cy="1015663"/>
          </a:xfrm>
        </p:spPr>
        <p:txBody>
          <a:bodyPr anchor="t" anchorCtr="0">
            <a:spAutoFit/>
          </a:bodyPr>
          <a:lstStyle>
            <a:lvl1pPr algn="l">
              <a:defRPr sz="3600">
                <a:solidFill>
                  <a:srgbClr val="112643"/>
                </a:solidFill>
              </a:defRPr>
            </a:lvl1pPr>
          </a:lstStyle>
          <a:p>
            <a:r>
              <a:rPr lang="en-GB"/>
              <a:t>Click to edit Master title style</a:t>
            </a:r>
            <a:endParaRPr lang="en-US"/>
          </a:p>
        </p:txBody>
      </p:sp>
      <p:sp>
        <p:nvSpPr>
          <p:cNvPr id="5" name="Subtitle 2"/>
          <p:cNvSpPr>
            <a:spLocks noGrp="1"/>
          </p:cNvSpPr>
          <p:nvPr>
            <p:ph type="subTitle" idx="1"/>
          </p:nvPr>
        </p:nvSpPr>
        <p:spPr>
          <a:xfrm>
            <a:off x="2189700" y="4521600"/>
            <a:ext cx="4741200" cy="323165"/>
          </a:xfrm>
        </p:spPr>
        <p:txBody>
          <a:bodyPr/>
          <a:lstStyle>
            <a:lvl1pPr marL="0" indent="0" algn="l">
              <a:buNone/>
              <a:defRPr sz="1500">
                <a:solidFill>
                  <a:srgbClr val="112643"/>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a:p>
        </p:txBody>
      </p:sp>
    </p:spTree>
    <p:extLst>
      <p:ext uri="{BB962C8B-B14F-4D97-AF65-F5344CB8AC3E}">
        <p14:creationId xmlns:p14="http://schemas.microsoft.com/office/powerpoint/2010/main" val="249363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ver or section slide dark blue">
    <p:spTree>
      <p:nvGrpSpPr>
        <p:cNvPr id="1" name=""/>
        <p:cNvGrpSpPr/>
        <p:nvPr/>
      </p:nvGrpSpPr>
      <p:grpSpPr>
        <a:xfrm>
          <a:off x="0" y="0"/>
          <a:ext cx="0" cy="0"/>
          <a:chOff x="0" y="0"/>
          <a:chExt cx="0" cy="0"/>
        </a:xfrm>
      </p:grpSpPr>
      <p:sp>
        <p:nvSpPr>
          <p:cNvPr id="3" name="Rectangle 2"/>
          <p:cNvSpPr/>
          <p:nvPr userDrawn="1"/>
        </p:nvSpPr>
        <p:spPr>
          <a:xfrm>
            <a:off x="0" y="1271588"/>
            <a:ext cx="9144000" cy="5586412"/>
          </a:xfrm>
          <a:prstGeom prst="rect">
            <a:avLst/>
          </a:prstGeom>
          <a:solidFill>
            <a:srgbClr val="1126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Title 1"/>
          <p:cNvSpPr>
            <a:spLocks noGrp="1"/>
          </p:cNvSpPr>
          <p:nvPr>
            <p:ph type="ctrTitle"/>
          </p:nvPr>
        </p:nvSpPr>
        <p:spPr>
          <a:xfrm>
            <a:off x="2189700" y="2393051"/>
            <a:ext cx="4741200" cy="1015663"/>
          </a:xfrm>
        </p:spPr>
        <p:txBody>
          <a:bodyPr anchor="t" anchorCtr="0">
            <a:spAutoFit/>
          </a:bodyPr>
          <a:lstStyle>
            <a:lvl1pPr algn="l">
              <a:defRPr sz="3600">
                <a:solidFill>
                  <a:schemeClr val="bg1"/>
                </a:solidFill>
              </a:defRPr>
            </a:lvl1pPr>
          </a:lstStyle>
          <a:p>
            <a:r>
              <a:rPr lang="en-GB"/>
              <a:t>Click to edit Master title style</a:t>
            </a:r>
            <a:endParaRPr lang="en-US"/>
          </a:p>
        </p:txBody>
      </p:sp>
      <p:sp>
        <p:nvSpPr>
          <p:cNvPr id="5" name="Subtitle 2"/>
          <p:cNvSpPr>
            <a:spLocks noGrp="1"/>
          </p:cNvSpPr>
          <p:nvPr>
            <p:ph type="subTitle" idx="1"/>
          </p:nvPr>
        </p:nvSpPr>
        <p:spPr>
          <a:xfrm>
            <a:off x="2189700" y="4521600"/>
            <a:ext cx="4741200" cy="323165"/>
          </a:xfrm>
        </p:spPr>
        <p:txBody>
          <a:bodyPr/>
          <a:lstStyle>
            <a:lvl1pPr marL="0" indent="0" algn="l">
              <a:buNone/>
              <a:defRPr sz="15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a:p>
        </p:txBody>
      </p:sp>
    </p:spTree>
    <p:extLst>
      <p:ext uri="{BB962C8B-B14F-4D97-AF65-F5344CB8AC3E}">
        <p14:creationId xmlns:p14="http://schemas.microsoft.com/office/powerpoint/2010/main" val="1107692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56A9F-9777-4BEF-8E92-EFB8567D7BD2}"/>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58747D4-7C10-49B9-B29A-661CDEF7D53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C484565-66CC-453A-89C3-0337ABF9E227}"/>
              </a:ext>
            </a:extLst>
          </p:cNvPr>
          <p:cNvSpPr>
            <a:spLocks noGrp="1"/>
          </p:cNvSpPr>
          <p:nvPr>
            <p:ph type="dt" sz="half" idx="10"/>
          </p:nvPr>
        </p:nvSpPr>
        <p:spPr/>
        <p:txBody>
          <a:bodyPr/>
          <a:lstStyle/>
          <a:p>
            <a:fld id="{B5EF1384-43F9-409D-BDE6-0C12EB5CBF7B}" type="datetimeFigureOut">
              <a:rPr lang="en-GB" smtClean="0"/>
              <a:t>23/04/2024</a:t>
            </a:fld>
            <a:endParaRPr lang="en-GB"/>
          </a:p>
        </p:txBody>
      </p:sp>
      <p:sp>
        <p:nvSpPr>
          <p:cNvPr id="5" name="Footer Placeholder 4">
            <a:extLst>
              <a:ext uri="{FF2B5EF4-FFF2-40B4-BE49-F238E27FC236}">
                <a16:creationId xmlns:a16="http://schemas.microsoft.com/office/drawing/2014/main" id="{5EACE7D1-D7C4-4EF1-ACD3-764FF6B66F4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97BB91-DA43-4D1A-A15D-BB06372A9B63}"/>
              </a:ext>
            </a:extLst>
          </p:cNvPr>
          <p:cNvSpPr>
            <a:spLocks noGrp="1"/>
          </p:cNvSpPr>
          <p:nvPr>
            <p:ph type="sldNum" sz="quarter" idx="12"/>
          </p:nvPr>
        </p:nvSpPr>
        <p:spPr/>
        <p:txBody>
          <a:bodyPr/>
          <a:lstStyle/>
          <a:p>
            <a:fld id="{E07C5D2F-7C7E-4629-AF40-4C62F698B51D}" type="slidenum">
              <a:rPr lang="en-GB" smtClean="0"/>
              <a:t>‹#›</a:t>
            </a:fld>
            <a:endParaRPr lang="en-GB"/>
          </a:p>
        </p:txBody>
      </p:sp>
    </p:spTree>
    <p:extLst>
      <p:ext uri="{BB962C8B-B14F-4D97-AF65-F5344CB8AC3E}">
        <p14:creationId xmlns:p14="http://schemas.microsoft.com/office/powerpoint/2010/main" val="3498031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373DC-E801-43BD-8BC7-8477870E254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030FB9E-B479-4410-A872-5B875A30F5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3E25109-B9B7-4303-B6C3-E9B657D83745}"/>
              </a:ext>
            </a:extLst>
          </p:cNvPr>
          <p:cNvSpPr>
            <a:spLocks noGrp="1"/>
          </p:cNvSpPr>
          <p:nvPr>
            <p:ph type="dt" sz="half" idx="10"/>
          </p:nvPr>
        </p:nvSpPr>
        <p:spPr/>
        <p:txBody>
          <a:bodyPr/>
          <a:lstStyle/>
          <a:p>
            <a:fld id="{B5EF1384-43F9-409D-BDE6-0C12EB5CBF7B}" type="datetimeFigureOut">
              <a:rPr lang="en-GB" smtClean="0"/>
              <a:t>23/04/2024</a:t>
            </a:fld>
            <a:endParaRPr lang="en-GB"/>
          </a:p>
        </p:txBody>
      </p:sp>
      <p:sp>
        <p:nvSpPr>
          <p:cNvPr id="5" name="Footer Placeholder 4">
            <a:extLst>
              <a:ext uri="{FF2B5EF4-FFF2-40B4-BE49-F238E27FC236}">
                <a16:creationId xmlns:a16="http://schemas.microsoft.com/office/drawing/2014/main" id="{A5026519-BE5A-42D6-BCF8-E0B13C62A4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A981C22-8D37-4669-BB8B-4006748169EE}"/>
              </a:ext>
            </a:extLst>
          </p:cNvPr>
          <p:cNvSpPr>
            <a:spLocks noGrp="1"/>
          </p:cNvSpPr>
          <p:nvPr>
            <p:ph type="sldNum" sz="quarter" idx="12"/>
          </p:nvPr>
        </p:nvSpPr>
        <p:spPr/>
        <p:txBody>
          <a:bodyPr/>
          <a:lstStyle/>
          <a:p>
            <a:fld id="{E07C5D2F-7C7E-4629-AF40-4C62F698B51D}" type="slidenum">
              <a:rPr lang="en-GB" smtClean="0"/>
              <a:t>‹#›</a:t>
            </a:fld>
            <a:endParaRPr lang="en-GB"/>
          </a:p>
        </p:txBody>
      </p:sp>
    </p:spTree>
    <p:extLst>
      <p:ext uri="{BB962C8B-B14F-4D97-AF65-F5344CB8AC3E}">
        <p14:creationId xmlns:p14="http://schemas.microsoft.com/office/powerpoint/2010/main" val="3698246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5937C-2E22-47A1-985F-4268A4976CAA}"/>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969E2E8-289C-4A5A-A388-FF2A798622FB}"/>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8A17ECA-35A7-4E31-B15E-FA96D03C32B3}"/>
              </a:ext>
            </a:extLst>
          </p:cNvPr>
          <p:cNvSpPr>
            <a:spLocks noGrp="1"/>
          </p:cNvSpPr>
          <p:nvPr>
            <p:ph type="dt" sz="half" idx="10"/>
          </p:nvPr>
        </p:nvSpPr>
        <p:spPr/>
        <p:txBody>
          <a:bodyPr/>
          <a:lstStyle/>
          <a:p>
            <a:fld id="{B5EF1384-43F9-409D-BDE6-0C12EB5CBF7B}" type="datetimeFigureOut">
              <a:rPr lang="en-GB" smtClean="0"/>
              <a:t>23/04/2024</a:t>
            </a:fld>
            <a:endParaRPr lang="en-GB"/>
          </a:p>
        </p:txBody>
      </p:sp>
      <p:sp>
        <p:nvSpPr>
          <p:cNvPr id="5" name="Footer Placeholder 4">
            <a:extLst>
              <a:ext uri="{FF2B5EF4-FFF2-40B4-BE49-F238E27FC236}">
                <a16:creationId xmlns:a16="http://schemas.microsoft.com/office/drawing/2014/main" id="{BFEAE95A-DD03-4C92-A506-F64DA2AB83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E23D16A-EF8E-43CA-935C-26AA6F03B226}"/>
              </a:ext>
            </a:extLst>
          </p:cNvPr>
          <p:cNvSpPr>
            <a:spLocks noGrp="1"/>
          </p:cNvSpPr>
          <p:nvPr>
            <p:ph type="sldNum" sz="quarter" idx="12"/>
          </p:nvPr>
        </p:nvSpPr>
        <p:spPr/>
        <p:txBody>
          <a:bodyPr/>
          <a:lstStyle/>
          <a:p>
            <a:fld id="{E07C5D2F-7C7E-4629-AF40-4C62F698B51D}" type="slidenum">
              <a:rPr lang="en-GB" smtClean="0"/>
              <a:t>‹#›</a:t>
            </a:fld>
            <a:endParaRPr lang="en-GB"/>
          </a:p>
        </p:txBody>
      </p:sp>
    </p:spTree>
    <p:extLst>
      <p:ext uri="{BB962C8B-B14F-4D97-AF65-F5344CB8AC3E}">
        <p14:creationId xmlns:p14="http://schemas.microsoft.com/office/powerpoint/2010/main" val="1071578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CD30F-CDE1-43EF-8E94-5D8176FCADD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AB87AF5-1143-4F95-B707-3125F247245C}"/>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AAADAC6-6033-4153-BBAF-BA35AF0A6656}"/>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679DEF3-C76F-45D7-AAEB-14705B3D6556}"/>
              </a:ext>
            </a:extLst>
          </p:cNvPr>
          <p:cNvSpPr>
            <a:spLocks noGrp="1"/>
          </p:cNvSpPr>
          <p:nvPr>
            <p:ph type="dt" sz="half" idx="10"/>
          </p:nvPr>
        </p:nvSpPr>
        <p:spPr/>
        <p:txBody>
          <a:bodyPr/>
          <a:lstStyle/>
          <a:p>
            <a:fld id="{B5EF1384-43F9-409D-BDE6-0C12EB5CBF7B}" type="datetimeFigureOut">
              <a:rPr lang="en-GB" smtClean="0"/>
              <a:t>23/04/2024</a:t>
            </a:fld>
            <a:endParaRPr lang="en-GB"/>
          </a:p>
        </p:txBody>
      </p:sp>
      <p:sp>
        <p:nvSpPr>
          <p:cNvPr id="6" name="Footer Placeholder 5">
            <a:extLst>
              <a:ext uri="{FF2B5EF4-FFF2-40B4-BE49-F238E27FC236}">
                <a16:creationId xmlns:a16="http://schemas.microsoft.com/office/drawing/2014/main" id="{A12D1A3B-21FF-44F5-B82B-BD6CFB12C9F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E77392C-23BD-470A-9DAD-1C3BB08B11F0}"/>
              </a:ext>
            </a:extLst>
          </p:cNvPr>
          <p:cNvSpPr>
            <a:spLocks noGrp="1"/>
          </p:cNvSpPr>
          <p:nvPr>
            <p:ph type="sldNum" sz="quarter" idx="12"/>
          </p:nvPr>
        </p:nvSpPr>
        <p:spPr/>
        <p:txBody>
          <a:bodyPr/>
          <a:lstStyle/>
          <a:p>
            <a:fld id="{E07C5D2F-7C7E-4629-AF40-4C62F698B51D}" type="slidenum">
              <a:rPr lang="en-GB" smtClean="0"/>
              <a:t>‹#›</a:t>
            </a:fld>
            <a:endParaRPr lang="en-GB"/>
          </a:p>
        </p:txBody>
      </p:sp>
    </p:spTree>
    <p:extLst>
      <p:ext uri="{BB962C8B-B14F-4D97-AF65-F5344CB8AC3E}">
        <p14:creationId xmlns:p14="http://schemas.microsoft.com/office/powerpoint/2010/main" val="5114813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theme" Target="../theme/theme3.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0750" y="2213051"/>
            <a:ext cx="4548130" cy="1015663"/>
          </a:xfrm>
          <a:prstGeom prst="rect">
            <a:avLst/>
          </a:prstGeom>
        </p:spPr>
        <p:txBody>
          <a:bodyPr vert="horz" wrap="square" lIns="91440" tIns="45720" rIns="91440" bIns="45720" rtlCol="0" anchor="t" anchorCtr="0">
            <a:spAutoFit/>
          </a:bodyPr>
          <a:lstStyle/>
          <a:p>
            <a:r>
              <a:rPr lang="en-GB"/>
              <a:t>Click to edit Master title style</a:t>
            </a:r>
            <a:endParaRPr lang="en-US"/>
          </a:p>
        </p:txBody>
      </p:sp>
      <p:sp>
        <p:nvSpPr>
          <p:cNvPr id="3" name="Text Placeholder 2"/>
          <p:cNvSpPr>
            <a:spLocks noGrp="1"/>
          </p:cNvSpPr>
          <p:nvPr>
            <p:ph type="body" idx="1"/>
          </p:nvPr>
        </p:nvSpPr>
        <p:spPr>
          <a:xfrm>
            <a:off x="460750" y="4935600"/>
            <a:ext cx="4206600" cy="323165"/>
          </a:xfrm>
          <a:prstGeom prst="rect">
            <a:avLst/>
          </a:prstGeom>
        </p:spPr>
        <p:txBody>
          <a:bodyPr vert="horz" lIns="91440" tIns="45720" rIns="91440" bIns="45720" rtlCol="0">
            <a:spAutoFit/>
          </a:bodyPr>
          <a:lstStyle/>
          <a:p>
            <a:pPr lvl="0"/>
            <a:r>
              <a:rPr lang="en-GB"/>
              <a:t>Click to edit Master text styles</a:t>
            </a:r>
          </a:p>
        </p:txBody>
      </p:sp>
      <p:sp>
        <p:nvSpPr>
          <p:cNvPr id="20" name="Rectangle 19"/>
          <p:cNvSpPr/>
          <p:nvPr userDrawn="1"/>
        </p:nvSpPr>
        <p:spPr>
          <a:xfrm>
            <a:off x="0" y="1274728"/>
            <a:ext cx="9144000" cy="45719"/>
          </a:xfrm>
          <a:prstGeom prst="rect">
            <a:avLst/>
          </a:prstGeom>
          <a:solidFill>
            <a:srgbClr val="A5C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 name="Picture 6"/>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62990" y="382982"/>
            <a:ext cx="5261911" cy="531190"/>
          </a:xfrm>
          <a:prstGeom prst="rect">
            <a:avLst/>
          </a:prstGeom>
        </p:spPr>
      </p:pic>
    </p:spTree>
    <p:extLst>
      <p:ext uri="{BB962C8B-B14F-4D97-AF65-F5344CB8AC3E}">
        <p14:creationId xmlns:p14="http://schemas.microsoft.com/office/powerpoint/2010/main" val="881878655"/>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Lst>
  <p:txStyles>
    <p:titleStyle>
      <a:lvl1pPr algn="l" defTabSz="685800" rtl="0" eaLnBrk="1" latinLnBrk="0" hangingPunct="1">
        <a:lnSpc>
          <a:spcPts val="3600"/>
        </a:lnSpc>
        <a:spcBef>
          <a:spcPct val="0"/>
        </a:spcBef>
        <a:buNone/>
        <a:defRPr sz="3600" b="1" i="0" kern="1200">
          <a:solidFill>
            <a:srgbClr val="112643"/>
          </a:solidFill>
          <a:latin typeface="Arial Black" charset="0"/>
          <a:ea typeface="Arial Black" charset="0"/>
          <a:cs typeface="Arial Black" charset="0"/>
        </a:defRPr>
      </a:lvl1pPr>
    </p:titleStyle>
    <p:bodyStyle>
      <a:lvl1pPr marL="0" indent="0" algn="l" defTabSz="685800" rtl="0" eaLnBrk="1" latinLnBrk="0" hangingPunct="1">
        <a:lnSpc>
          <a:spcPct val="100000"/>
        </a:lnSpc>
        <a:spcBef>
          <a:spcPts val="0"/>
        </a:spcBef>
        <a:buFont typeface="Arial"/>
        <a:buNone/>
        <a:defRPr sz="1500" b="1" i="0" kern="1200">
          <a:solidFill>
            <a:srgbClr val="112643"/>
          </a:solidFill>
          <a:latin typeface="Arial" charset="0"/>
          <a:ea typeface="Arial" charset="0"/>
          <a:cs typeface="Arial"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A4BDF42-A4B7-4C6B-A55C-7371310F7BBB}"/>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429F241-99F9-4733-B4EE-2D8B5B91AD8A}"/>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5BC373C-2899-4CD1-8328-122F051244E3}"/>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F1384-43F9-409D-BDE6-0C12EB5CBF7B}" type="datetimeFigureOut">
              <a:rPr lang="en-GB" smtClean="0"/>
              <a:t>23/04/2024</a:t>
            </a:fld>
            <a:endParaRPr lang="en-GB"/>
          </a:p>
        </p:txBody>
      </p:sp>
      <p:sp>
        <p:nvSpPr>
          <p:cNvPr id="5" name="Footer Placeholder 4">
            <a:extLst>
              <a:ext uri="{FF2B5EF4-FFF2-40B4-BE49-F238E27FC236}">
                <a16:creationId xmlns:a16="http://schemas.microsoft.com/office/drawing/2014/main" id="{23FBC764-04D2-415F-90AF-6B0E2D992F14}"/>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BB19358-95F4-4850-BC0E-FC67E06ECBF1}"/>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7C5D2F-7C7E-4629-AF40-4C62F698B51D}" type="slidenum">
              <a:rPr lang="en-GB" smtClean="0"/>
              <a:t>‹#›</a:t>
            </a:fld>
            <a:endParaRPr lang="en-GB"/>
          </a:p>
        </p:txBody>
      </p:sp>
    </p:spTree>
    <p:extLst>
      <p:ext uri="{BB962C8B-B14F-4D97-AF65-F5344CB8AC3E}">
        <p14:creationId xmlns:p14="http://schemas.microsoft.com/office/powerpoint/2010/main" val="2544746659"/>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8800" y="1339200"/>
            <a:ext cx="8164800" cy="374461"/>
          </a:xfrm>
          <a:prstGeom prst="rect">
            <a:avLst/>
          </a:prstGeom>
        </p:spPr>
        <p:txBody>
          <a:bodyPr vert="horz" lIns="91440" tIns="45720" rIns="91440" bIns="45720" rtlCol="0" anchor="t" anchorCtr="0">
            <a:spAutoFit/>
          </a:bodyPr>
          <a:lstStyle/>
          <a:p>
            <a:r>
              <a:rPr lang="en-GB"/>
              <a:t>Click to edit Master title style</a:t>
            </a:r>
            <a:endParaRPr lang="en-US"/>
          </a:p>
        </p:txBody>
      </p:sp>
      <p:sp>
        <p:nvSpPr>
          <p:cNvPr id="3" name="Text Placeholder 2"/>
          <p:cNvSpPr>
            <a:spLocks noGrp="1"/>
          </p:cNvSpPr>
          <p:nvPr>
            <p:ph type="body" idx="1"/>
          </p:nvPr>
        </p:nvSpPr>
        <p:spPr>
          <a:xfrm>
            <a:off x="478800" y="2156400"/>
            <a:ext cx="8164800" cy="1990288"/>
          </a:xfrm>
          <a:prstGeom prst="rect">
            <a:avLst/>
          </a:prstGeom>
        </p:spPr>
        <p:txBody>
          <a:bodyPr vert="horz" lIns="91440" tIns="45720" rIns="91440" bIns="45720" rtlCol="0">
            <a:sp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pic>
        <p:nvPicPr>
          <p:cNvPr id="10" name="Picture 9"/>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321166" y="367627"/>
            <a:ext cx="2460536" cy="248390"/>
          </a:xfrm>
          <a:prstGeom prst="rect">
            <a:avLst/>
          </a:prstGeom>
        </p:spPr>
      </p:pic>
      <p:sp>
        <p:nvSpPr>
          <p:cNvPr id="11" name="Rectangle 10"/>
          <p:cNvSpPr/>
          <p:nvPr userDrawn="1"/>
        </p:nvSpPr>
        <p:spPr>
          <a:xfrm>
            <a:off x="0" y="903250"/>
            <a:ext cx="9144000" cy="45719"/>
          </a:xfrm>
          <a:prstGeom prst="rect">
            <a:avLst/>
          </a:prstGeom>
          <a:solidFill>
            <a:srgbClr val="A5C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1089925346"/>
      </p:ext>
    </p:extLst>
  </p:cSld>
  <p:clrMap bg1="lt1" tx1="dk1" bg2="lt2" tx2="dk2" accent1="accent1" accent2="accent2" accent3="accent3" accent4="accent4" accent5="accent5" accent6="accent6" hlink="hlink" folHlink="folHlink"/>
  <p:sldLayoutIdLst>
    <p:sldLayoutId id="2147483664" r:id="rId1"/>
    <p:sldLayoutId id="2147483695" r:id="rId2"/>
    <p:sldLayoutId id="2147483669" r:id="rId3"/>
    <p:sldLayoutId id="2147483670" r:id="rId4"/>
    <p:sldLayoutId id="2147483671" r:id="rId5"/>
    <p:sldLayoutId id="2147483672" r:id="rId6"/>
    <p:sldLayoutId id="2147483673" r:id="rId7"/>
    <p:sldLayoutId id="2147483674" r:id="rId8"/>
    <p:sldLayoutId id="2147483676" r:id="rId9"/>
    <p:sldLayoutId id="2147483678" r:id="rId10"/>
    <p:sldLayoutId id="2147483699" r:id="rId11"/>
    <p:sldLayoutId id="2147483700" r:id="rId12"/>
  </p:sldLayoutIdLst>
  <p:txStyles>
    <p:titleStyle>
      <a:lvl1pPr algn="l" defTabSz="914400" rtl="0" eaLnBrk="1" latinLnBrk="0" hangingPunct="1">
        <a:lnSpc>
          <a:spcPts val="2200"/>
        </a:lnSpc>
        <a:spcBef>
          <a:spcPct val="0"/>
        </a:spcBef>
        <a:buNone/>
        <a:defRPr sz="2200" b="1" i="0" kern="1200">
          <a:solidFill>
            <a:srgbClr val="112643"/>
          </a:solidFill>
          <a:latin typeface="Arial Black" charset="0"/>
          <a:ea typeface="Arial Black" charset="0"/>
          <a:cs typeface="Arial Black" charset="0"/>
        </a:defRPr>
      </a:lvl1pPr>
    </p:titleStyle>
    <p:bodyStyle>
      <a:lvl1pPr marL="228600" indent="-228600" algn="l" defTabSz="914400" rtl="0" eaLnBrk="1" latinLnBrk="0" hangingPunct="1">
        <a:lnSpc>
          <a:spcPct val="100000"/>
        </a:lnSpc>
        <a:spcBef>
          <a:spcPts val="100"/>
        </a:spcBef>
        <a:spcAft>
          <a:spcPts val="900"/>
        </a:spcAft>
        <a:buClr>
          <a:srgbClr val="A5C400"/>
        </a:buClr>
        <a:buSzPct val="120000"/>
        <a:buFont typeface="Arial" panose="020B0604020202020204" pitchFamily="34" charset="0"/>
        <a:buChar char="•"/>
        <a:defRPr sz="1800" kern="1200">
          <a:solidFill>
            <a:srgbClr val="112643"/>
          </a:solidFill>
          <a:latin typeface="+mn-lt"/>
          <a:ea typeface="+mn-ea"/>
          <a:cs typeface="+mn-cs"/>
        </a:defRPr>
      </a:lvl1pPr>
      <a:lvl2pPr marL="685800" indent="-228600" algn="l" defTabSz="914400" rtl="0" eaLnBrk="1" latinLnBrk="0" hangingPunct="1">
        <a:lnSpc>
          <a:spcPct val="100000"/>
        </a:lnSpc>
        <a:spcBef>
          <a:spcPts val="100"/>
        </a:spcBef>
        <a:spcAft>
          <a:spcPts val="900"/>
        </a:spcAft>
        <a:buClr>
          <a:srgbClr val="A5C400"/>
        </a:buClr>
        <a:buSzPct val="120000"/>
        <a:buFont typeface="Wingdings" charset="2"/>
        <a:buChar char="ü"/>
        <a:defRPr sz="1800" kern="1200">
          <a:solidFill>
            <a:srgbClr val="112643"/>
          </a:solidFill>
          <a:latin typeface="+mn-lt"/>
          <a:ea typeface="+mn-ea"/>
          <a:cs typeface="+mn-cs"/>
        </a:defRPr>
      </a:lvl2pPr>
      <a:lvl3pPr marL="1143000" indent="-228600" algn="l" defTabSz="914400" rtl="0" eaLnBrk="1" latinLnBrk="0" hangingPunct="1">
        <a:lnSpc>
          <a:spcPct val="100000"/>
        </a:lnSpc>
        <a:spcBef>
          <a:spcPts val="100"/>
        </a:spcBef>
        <a:spcAft>
          <a:spcPts val="900"/>
        </a:spcAft>
        <a:buClr>
          <a:srgbClr val="A5C400"/>
        </a:buClr>
        <a:buSzPct val="120000"/>
        <a:buFont typeface="Arial" panose="020B0604020202020204" pitchFamily="34" charset="0"/>
        <a:buChar char="•"/>
        <a:defRPr sz="1800" kern="1200">
          <a:solidFill>
            <a:srgbClr val="112643"/>
          </a:solidFill>
          <a:latin typeface="+mn-lt"/>
          <a:ea typeface="+mn-ea"/>
          <a:cs typeface="+mn-cs"/>
        </a:defRPr>
      </a:lvl3pPr>
      <a:lvl4pPr marL="1600200" indent="-228600" algn="l" defTabSz="914400" rtl="0" eaLnBrk="1" latinLnBrk="0" hangingPunct="1">
        <a:lnSpc>
          <a:spcPct val="100000"/>
        </a:lnSpc>
        <a:spcBef>
          <a:spcPts val="100"/>
        </a:spcBef>
        <a:spcAft>
          <a:spcPts val="900"/>
        </a:spcAft>
        <a:buClr>
          <a:srgbClr val="A5C400"/>
        </a:buClr>
        <a:buSzPct val="120000"/>
        <a:buFont typeface="Arial" panose="020B0604020202020204" pitchFamily="34" charset="0"/>
        <a:buChar char="•"/>
        <a:defRPr sz="1800" kern="1200">
          <a:solidFill>
            <a:srgbClr val="112643"/>
          </a:solidFill>
          <a:latin typeface="+mn-lt"/>
          <a:ea typeface="+mn-ea"/>
          <a:cs typeface="+mn-cs"/>
        </a:defRPr>
      </a:lvl4pPr>
      <a:lvl5pPr marL="2057400" indent="-228600" algn="l" defTabSz="914400" rtl="0" eaLnBrk="1" latinLnBrk="0" hangingPunct="1">
        <a:lnSpc>
          <a:spcPct val="100000"/>
        </a:lnSpc>
        <a:spcBef>
          <a:spcPts val="100"/>
        </a:spcBef>
        <a:spcAft>
          <a:spcPts val="900"/>
        </a:spcAft>
        <a:buClr>
          <a:srgbClr val="A5C400"/>
        </a:buClr>
        <a:buSzPct val="120000"/>
        <a:buFont typeface="Arial" panose="020B0604020202020204" pitchFamily="34" charset="0"/>
        <a:buChar char="•"/>
        <a:defRPr sz="1800" kern="1200">
          <a:solidFill>
            <a:srgbClr val="11264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F06F2-3607-17CB-9DD5-373E796133F4}"/>
              </a:ext>
            </a:extLst>
          </p:cNvPr>
          <p:cNvSpPr>
            <a:spLocks noGrp="1"/>
          </p:cNvSpPr>
          <p:nvPr>
            <p:ph type="ctrTitle"/>
          </p:nvPr>
        </p:nvSpPr>
        <p:spPr>
          <a:xfrm>
            <a:off x="1204111" y="2393051"/>
            <a:ext cx="6953061" cy="3303212"/>
          </a:xfrm>
        </p:spPr>
        <p:txBody>
          <a:bodyPr/>
          <a:lstStyle/>
          <a:p>
            <a:pPr>
              <a:lnSpc>
                <a:spcPts val="3600"/>
              </a:lnSpc>
            </a:pPr>
            <a:r>
              <a:rPr lang="en-GB"/>
              <a:t>Luminous mysteries of the rosary for the people of Sudan.</a:t>
            </a:r>
            <a:br>
              <a:rPr lang="en-GB" sz="3600" b="1">
                <a:solidFill>
                  <a:schemeClr val="bg1"/>
                </a:solidFill>
                <a:latin typeface="Arial Black" charset="0"/>
                <a:ea typeface="Arial Black" charset="0"/>
                <a:cs typeface="Arial Black" charset="0"/>
              </a:rPr>
            </a:br>
            <a:br>
              <a:rPr lang="en-GB" sz="3600" b="1">
                <a:solidFill>
                  <a:schemeClr val="bg1"/>
                </a:solidFill>
                <a:latin typeface="Arial Black" charset="0"/>
                <a:ea typeface="Arial Black" charset="0"/>
                <a:cs typeface="Arial Black" charset="0"/>
              </a:rPr>
            </a:br>
            <a:br>
              <a:rPr lang="en-GB" sz="3600" b="1">
                <a:solidFill>
                  <a:schemeClr val="bg1"/>
                </a:solidFill>
                <a:latin typeface="Arial Black" charset="0"/>
                <a:ea typeface="Arial Black" charset="0"/>
                <a:cs typeface="Arial Black" charset="0"/>
              </a:rPr>
            </a:br>
            <a:r>
              <a:rPr lang="en-GB" sz="2800"/>
              <a:t>“</a:t>
            </a:r>
            <a:r>
              <a:rPr lang="en-GB" sz="2800" i="1"/>
              <a:t>pray continually and never lose heart” (Luke 18:1)</a:t>
            </a:r>
            <a:endParaRPr lang="en-GB" sz="2800"/>
          </a:p>
        </p:txBody>
      </p:sp>
    </p:spTree>
    <p:extLst>
      <p:ext uri="{BB962C8B-B14F-4D97-AF65-F5344CB8AC3E}">
        <p14:creationId xmlns:p14="http://schemas.microsoft.com/office/powerpoint/2010/main" val="2668008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255757A-2441-9033-BE16-6CC8591AAF5D}"/>
              </a:ext>
            </a:extLst>
          </p:cNvPr>
          <p:cNvSpPr txBox="1"/>
          <p:nvPr/>
        </p:nvSpPr>
        <p:spPr>
          <a:xfrm>
            <a:off x="393405" y="1181065"/>
            <a:ext cx="8357190" cy="5293757"/>
          </a:xfrm>
          <a:prstGeom prst="rect">
            <a:avLst/>
          </a:prstGeom>
          <a:noFill/>
        </p:spPr>
        <p:txBody>
          <a:bodyPr wrap="square">
            <a:spAutoFit/>
          </a:bodyPr>
          <a:lstStyle/>
          <a:p>
            <a:pPr marL="0" indent="0">
              <a:spcAft>
                <a:spcPts val="600"/>
              </a:spcAft>
              <a:buNone/>
            </a:pPr>
            <a:r>
              <a:rPr lang="en-GB"/>
              <a:t>Our Father, who art in heaven, hallowed be thy name; </a:t>
            </a:r>
          </a:p>
          <a:p>
            <a:pPr marL="0" indent="0">
              <a:spcAft>
                <a:spcPts val="600"/>
              </a:spcAft>
              <a:buNone/>
            </a:pPr>
            <a:r>
              <a:rPr lang="en-GB"/>
              <a:t>thy kingdom come, thy will be done on earth as it is in heaven. </a:t>
            </a:r>
          </a:p>
          <a:p>
            <a:pPr marL="0" indent="0">
              <a:spcAft>
                <a:spcPts val="600"/>
              </a:spcAft>
              <a:buNone/>
            </a:pPr>
            <a:r>
              <a:rPr lang="en-GB" i="1"/>
              <a:t>Give us this day our daily bread; </a:t>
            </a:r>
          </a:p>
          <a:p>
            <a:pPr marL="0" indent="0">
              <a:spcAft>
                <a:spcPts val="600"/>
              </a:spcAft>
              <a:buNone/>
            </a:pPr>
            <a:r>
              <a:rPr lang="en-GB" i="1"/>
              <a:t>and forgive us our trespasses as we forgive those who trespass against us; </a:t>
            </a:r>
          </a:p>
          <a:p>
            <a:pPr marL="0" indent="0">
              <a:spcAft>
                <a:spcPts val="600"/>
              </a:spcAft>
              <a:buNone/>
            </a:pPr>
            <a:r>
              <a:rPr lang="en-GB" i="1"/>
              <a:t>and lead us not into temptation, but deliver us from evil. Amen.</a:t>
            </a:r>
          </a:p>
          <a:p>
            <a:r>
              <a:rPr lang="en-GB"/>
              <a:t>				</a:t>
            </a:r>
          </a:p>
          <a:p>
            <a:pPr marL="0" indent="0">
              <a:spcAft>
                <a:spcPts val="600"/>
              </a:spcAft>
              <a:buNone/>
            </a:pPr>
            <a:r>
              <a:rPr lang="en-GB"/>
              <a:t>Hail Mary, full of grace, the Lord is with thee. Blessed art thou amongst women and blessed is the fruit of thy womb, Jesus. </a:t>
            </a:r>
            <a:r>
              <a:rPr lang="en-GB" i="1"/>
              <a:t>Holy Mary, mother of God, pray for us sinners, now and at the hour of our death. Amen.</a:t>
            </a:r>
          </a:p>
          <a:p>
            <a:pPr marL="0" indent="0">
              <a:spcAft>
                <a:spcPts val="600"/>
              </a:spcAft>
              <a:buNone/>
            </a:pPr>
            <a:r>
              <a:rPr lang="en-GB" i="1"/>
              <a:t>				</a:t>
            </a:r>
          </a:p>
          <a:p>
            <a:pPr marL="0" indent="0">
              <a:spcAft>
                <a:spcPts val="600"/>
              </a:spcAft>
              <a:buNone/>
            </a:pPr>
            <a:r>
              <a:rPr lang="en-GB"/>
              <a:t>Glory be to the Father and to the Son and to the Holy Spirit. </a:t>
            </a:r>
            <a:r>
              <a:rPr lang="en-GB" i="1"/>
              <a:t>As it was in the beginning, is now, and ever shall be, world without end. Amen.</a:t>
            </a:r>
          </a:p>
          <a:p>
            <a:pPr marL="0" indent="0">
              <a:spcAft>
                <a:spcPts val="600"/>
              </a:spcAft>
              <a:buNone/>
            </a:pPr>
            <a:endParaRPr lang="en-GB" i="1"/>
          </a:p>
          <a:p>
            <a:pPr marL="0" indent="0">
              <a:spcAft>
                <a:spcPts val="600"/>
              </a:spcAft>
              <a:buNone/>
            </a:pPr>
            <a:r>
              <a:rPr lang="en-GB"/>
              <a:t>O my Jesus, forgive us our sins, save us from the fires of hell and lead all souls to heaven, especially those who are most in need of thy mercy. </a:t>
            </a:r>
            <a:endParaRPr lang="en-GB" i="1"/>
          </a:p>
          <a:p>
            <a:endParaRPr lang="en-GB"/>
          </a:p>
        </p:txBody>
      </p:sp>
      <p:pic>
        <p:nvPicPr>
          <p:cNvPr id="5" name="Picture 4">
            <a:extLst>
              <a:ext uri="{FF2B5EF4-FFF2-40B4-BE49-F238E27FC236}">
                <a16:creationId xmlns:a16="http://schemas.microsoft.com/office/drawing/2014/main" id="{C858EEC0-C121-7BB4-6BE7-919F02919D1F}"/>
              </a:ext>
            </a:extLst>
          </p:cNvPr>
          <p:cNvPicPr>
            <a:picLocks noChangeAspect="1"/>
          </p:cNvPicPr>
          <p:nvPr/>
        </p:nvPicPr>
        <p:blipFill>
          <a:blip r:embed="rId2"/>
          <a:stretch>
            <a:fillRect/>
          </a:stretch>
        </p:blipFill>
        <p:spPr>
          <a:xfrm>
            <a:off x="4343388" y="2993649"/>
            <a:ext cx="228612" cy="254013"/>
          </a:xfrm>
          <a:prstGeom prst="rect">
            <a:avLst/>
          </a:prstGeom>
        </p:spPr>
      </p:pic>
      <p:pic>
        <p:nvPicPr>
          <p:cNvPr id="7" name="Picture 6">
            <a:extLst>
              <a:ext uri="{FF2B5EF4-FFF2-40B4-BE49-F238E27FC236}">
                <a16:creationId xmlns:a16="http://schemas.microsoft.com/office/drawing/2014/main" id="{98F926A1-4E75-B717-B4EB-BB049944096E}"/>
              </a:ext>
            </a:extLst>
          </p:cNvPr>
          <p:cNvPicPr>
            <a:picLocks noChangeAspect="1"/>
          </p:cNvPicPr>
          <p:nvPr/>
        </p:nvPicPr>
        <p:blipFill>
          <a:blip r:embed="rId2"/>
          <a:stretch>
            <a:fillRect/>
          </a:stretch>
        </p:blipFill>
        <p:spPr>
          <a:xfrm>
            <a:off x="4343388" y="4195128"/>
            <a:ext cx="228612" cy="254013"/>
          </a:xfrm>
          <a:prstGeom prst="rect">
            <a:avLst/>
          </a:prstGeom>
        </p:spPr>
      </p:pic>
      <p:pic>
        <p:nvPicPr>
          <p:cNvPr id="9" name="Picture 8">
            <a:extLst>
              <a:ext uri="{FF2B5EF4-FFF2-40B4-BE49-F238E27FC236}">
                <a16:creationId xmlns:a16="http://schemas.microsoft.com/office/drawing/2014/main" id="{3C318194-8E8C-6F4F-82C1-E4AC090AE8A6}"/>
              </a:ext>
            </a:extLst>
          </p:cNvPr>
          <p:cNvPicPr>
            <a:picLocks noChangeAspect="1"/>
          </p:cNvPicPr>
          <p:nvPr/>
        </p:nvPicPr>
        <p:blipFill>
          <a:blip r:embed="rId2"/>
          <a:stretch>
            <a:fillRect/>
          </a:stretch>
        </p:blipFill>
        <p:spPr>
          <a:xfrm>
            <a:off x="4364653" y="5142594"/>
            <a:ext cx="228612" cy="254013"/>
          </a:xfrm>
          <a:prstGeom prst="rect">
            <a:avLst/>
          </a:prstGeom>
        </p:spPr>
      </p:pic>
      <p:pic>
        <p:nvPicPr>
          <p:cNvPr id="11" name="Picture 10">
            <a:extLst>
              <a:ext uri="{FF2B5EF4-FFF2-40B4-BE49-F238E27FC236}">
                <a16:creationId xmlns:a16="http://schemas.microsoft.com/office/drawing/2014/main" id="{E1F631C4-9AD3-F7D7-BB0F-0F60C1228378}"/>
              </a:ext>
            </a:extLst>
          </p:cNvPr>
          <p:cNvPicPr>
            <a:picLocks noChangeAspect="1"/>
          </p:cNvPicPr>
          <p:nvPr/>
        </p:nvPicPr>
        <p:blipFill>
          <a:blip r:embed="rId2"/>
          <a:stretch>
            <a:fillRect/>
          </a:stretch>
        </p:blipFill>
        <p:spPr>
          <a:xfrm>
            <a:off x="4343388" y="6090060"/>
            <a:ext cx="228612" cy="254013"/>
          </a:xfrm>
          <a:prstGeom prst="rect">
            <a:avLst/>
          </a:prstGeom>
        </p:spPr>
      </p:pic>
    </p:spTree>
    <p:extLst>
      <p:ext uri="{BB962C8B-B14F-4D97-AF65-F5344CB8AC3E}">
        <p14:creationId xmlns:p14="http://schemas.microsoft.com/office/powerpoint/2010/main" val="995978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7EE30-C533-9EB6-ED0F-D8E29E3AE244}"/>
              </a:ext>
            </a:extLst>
          </p:cNvPr>
          <p:cNvSpPr>
            <a:spLocks noGrp="1"/>
          </p:cNvSpPr>
          <p:nvPr>
            <p:ph type="title"/>
          </p:nvPr>
        </p:nvSpPr>
        <p:spPr>
          <a:xfrm>
            <a:off x="478800" y="1199794"/>
            <a:ext cx="8164800" cy="667106"/>
          </a:xfrm>
        </p:spPr>
        <p:txBody>
          <a:bodyPr/>
          <a:lstStyle/>
          <a:p>
            <a:r>
              <a:rPr lang="en-GB" sz="2400"/>
              <a:t>The second Luminous Mystery: The Wedding at Cana</a:t>
            </a:r>
            <a:endParaRPr lang="en-GB"/>
          </a:p>
        </p:txBody>
      </p:sp>
      <p:sp>
        <p:nvSpPr>
          <p:cNvPr id="3" name="Content Placeholder 2">
            <a:extLst>
              <a:ext uri="{FF2B5EF4-FFF2-40B4-BE49-F238E27FC236}">
                <a16:creationId xmlns:a16="http://schemas.microsoft.com/office/drawing/2014/main" id="{7F8AA247-515A-F914-2F86-341C259951F3}"/>
              </a:ext>
            </a:extLst>
          </p:cNvPr>
          <p:cNvSpPr>
            <a:spLocks noGrp="1"/>
          </p:cNvSpPr>
          <p:nvPr>
            <p:ph idx="1"/>
          </p:nvPr>
        </p:nvSpPr>
        <p:spPr>
          <a:xfrm>
            <a:off x="478800" y="1866900"/>
            <a:ext cx="8164800" cy="4524315"/>
          </a:xfrm>
        </p:spPr>
        <p:txBody>
          <a:bodyPr/>
          <a:lstStyle/>
          <a:p>
            <a:pPr marL="0" indent="0">
              <a:buNone/>
            </a:pPr>
            <a:r>
              <a:rPr lang="en-GB"/>
              <a:t>On the third day there was a wedding at Cana in Galilee. The mother of Jesus was there, and Jesus and his disciples had also been invited. And they ran out of wine, since the wine provided for the feast had all been used, and the mother of Jesus said to him, “They have no wine.” Jesus said, “Woman, what do you want from me? My hour has not come yet.” His mother said to the servants, “Do whatever he tells you.” There were six stone water jars standing there, meant for the ablutions that are customary among the Jews: each could hold twenty or thirty gallons. Jesus said to the servants, “Fill the jars with water,” and they filled them to the brim. Then he said to them, “Draw some out now and take it to the president of the feast.” They did this; the president tasted the water, and it had turned into wine. Having no idea where it came from – though the servants who had drawn the water knew – the president of the feast called the bridegroom and said, “Everyone serves the good wine first and the worse wine when the guests are well wined; but you have kept the best wine till now.” This was the first of Jesus’ signs: it was at Cana in Galilee. He revealed his glory, and his disciples believed in him. (John 2:1-11)</a:t>
            </a:r>
          </a:p>
        </p:txBody>
      </p:sp>
    </p:spTree>
    <p:extLst>
      <p:ext uri="{BB962C8B-B14F-4D97-AF65-F5344CB8AC3E}">
        <p14:creationId xmlns:p14="http://schemas.microsoft.com/office/powerpoint/2010/main" val="1016685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12BEBEF-FB9A-7492-7A15-CF57459213F6}"/>
              </a:ext>
            </a:extLst>
          </p:cNvPr>
          <p:cNvSpPr txBox="1"/>
          <p:nvPr/>
        </p:nvSpPr>
        <p:spPr>
          <a:xfrm>
            <a:off x="619095" y="1140152"/>
            <a:ext cx="8123274" cy="4878259"/>
          </a:xfrm>
          <a:prstGeom prst="rect">
            <a:avLst/>
          </a:prstGeom>
          <a:noFill/>
        </p:spPr>
        <p:txBody>
          <a:bodyPr wrap="square">
            <a:spAutoFit/>
          </a:bodyPr>
          <a:lstStyle/>
          <a:p>
            <a:r>
              <a:rPr lang="en-GB" sz="2000">
                <a:latin typeface="Arial Black" panose="020B0A04020102020204" pitchFamily="34" charset="0"/>
              </a:rPr>
              <a:t>Reflection</a:t>
            </a:r>
          </a:p>
          <a:p>
            <a:endParaRPr lang="en-GB" sz="1500"/>
          </a:p>
          <a:p>
            <a:r>
              <a:rPr lang="en-GB" sz="2000"/>
              <a:t>This first miracle of Jesus is one that is very familiar to us and is used in everyday speech to illustrate the impossible happening – a miracle.  </a:t>
            </a:r>
          </a:p>
          <a:p>
            <a:endParaRPr lang="en-GB" sz="2000"/>
          </a:p>
          <a:p>
            <a:pPr fontAlgn="base"/>
            <a:r>
              <a:rPr lang="en-GB" sz="2000" b="0" i="0">
                <a:solidFill>
                  <a:srgbClr val="000000"/>
                </a:solidFill>
                <a:effectLst/>
                <a:highlight>
                  <a:srgbClr val="FFFFFF"/>
                </a:highlight>
              </a:rPr>
              <a:t>Telley Sadia, CAFOD’s Country Representative for Sudan, tells us that “At least 25 million Sudanese need immediate, emergency help. Families are already going hungry, and famine is looming. This crisis threatens to become the worst in living memory”. </a:t>
            </a:r>
          </a:p>
          <a:p>
            <a:pPr algn="l" rtl="0" fontAlgn="base"/>
            <a:endParaRPr lang="en-GB" sz="2000"/>
          </a:p>
          <a:p>
            <a:pPr algn="l" rtl="0" fontAlgn="base"/>
            <a:r>
              <a:rPr lang="en-GB" sz="2000"/>
              <a:t>As we pray this mystery, we ask Mary to stand with us and strengthen us in our faith and belief in the miracle of a lasting peace for all in Sudan and to fortify us in our determination to not stand aside in this difficult time for our sisters and brothers.</a:t>
            </a:r>
          </a:p>
          <a:p>
            <a:endParaRPr lang="en-GB"/>
          </a:p>
          <a:p>
            <a:endParaRPr lang="en-GB"/>
          </a:p>
        </p:txBody>
      </p:sp>
    </p:spTree>
    <p:extLst>
      <p:ext uri="{BB962C8B-B14F-4D97-AF65-F5344CB8AC3E}">
        <p14:creationId xmlns:p14="http://schemas.microsoft.com/office/powerpoint/2010/main" val="22366015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255757A-2441-9033-BE16-6CC8591AAF5D}"/>
              </a:ext>
            </a:extLst>
          </p:cNvPr>
          <p:cNvSpPr txBox="1"/>
          <p:nvPr/>
        </p:nvSpPr>
        <p:spPr>
          <a:xfrm>
            <a:off x="393405" y="1181065"/>
            <a:ext cx="8357190" cy="5293757"/>
          </a:xfrm>
          <a:prstGeom prst="rect">
            <a:avLst/>
          </a:prstGeom>
          <a:noFill/>
        </p:spPr>
        <p:txBody>
          <a:bodyPr wrap="square">
            <a:spAutoFit/>
          </a:bodyPr>
          <a:lstStyle/>
          <a:p>
            <a:pPr marL="0" indent="0">
              <a:spcAft>
                <a:spcPts val="600"/>
              </a:spcAft>
              <a:buNone/>
            </a:pPr>
            <a:r>
              <a:rPr lang="en-GB"/>
              <a:t>Our Father, who art in heaven, hallowed be thy name; </a:t>
            </a:r>
          </a:p>
          <a:p>
            <a:pPr marL="0" indent="0">
              <a:spcAft>
                <a:spcPts val="600"/>
              </a:spcAft>
              <a:buNone/>
            </a:pPr>
            <a:r>
              <a:rPr lang="en-GB"/>
              <a:t>thy kingdom come, thy will be done on earth as it is in heaven. </a:t>
            </a:r>
          </a:p>
          <a:p>
            <a:pPr marL="0" indent="0">
              <a:spcAft>
                <a:spcPts val="600"/>
              </a:spcAft>
              <a:buNone/>
            </a:pPr>
            <a:r>
              <a:rPr lang="en-GB" i="1"/>
              <a:t>Give us this day our daily bread; </a:t>
            </a:r>
          </a:p>
          <a:p>
            <a:pPr marL="0" indent="0">
              <a:spcAft>
                <a:spcPts val="600"/>
              </a:spcAft>
              <a:buNone/>
            </a:pPr>
            <a:r>
              <a:rPr lang="en-GB" i="1"/>
              <a:t>and forgive us our trespasses as we forgive those who trespass against us; </a:t>
            </a:r>
          </a:p>
          <a:p>
            <a:pPr marL="0" indent="0">
              <a:spcAft>
                <a:spcPts val="600"/>
              </a:spcAft>
              <a:buNone/>
            </a:pPr>
            <a:r>
              <a:rPr lang="en-GB" i="1"/>
              <a:t>and lead us not into temptation, but deliver us from evil. Amen.</a:t>
            </a:r>
          </a:p>
          <a:p>
            <a:r>
              <a:rPr lang="en-GB"/>
              <a:t>				</a:t>
            </a:r>
          </a:p>
          <a:p>
            <a:pPr marL="0" indent="0">
              <a:spcAft>
                <a:spcPts val="600"/>
              </a:spcAft>
              <a:buNone/>
            </a:pPr>
            <a:r>
              <a:rPr lang="en-GB"/>
              <a:t>Hail Mary, full of grace, the Lord is with thee. Blessed art thou amongst women and blessed is the fruit of thy womb, Jesus. </a:t>
            </a:r>
            <a:r>
              <a:rPr lang="en-GB" i="1"/>
              <a:t>Holy Mary, mother of God, pray for us sinners, now and at the hour of our death. Amen.</a:t>
            </a:r>
          </a:p>
          <a:p>
            <a:pPr marL="0" indent="0">
              <a:spcAft>
                <a:spcPts val="600"/>
              </a:spcAft>
              <a:buNone/>
            </a:pPr>
            <a:r>
              <a:rPr lang="en-GB" i="1"/>
              <a:t>				</a:t>
            </a:r>
          </a:p>
          <a:p>
            <a:pPr marL="0" indent="0">
              <a:spcAft>
                <a:spcPts val="600"/>
              </a:spcAft>
              <a:buNone/>
            </a:pPr>
            <a:r>
              <a:rPr lang="en-GB"/>
              <a:t>Glory be to the Father and to the Son and to the Holy Spirit. </a:t>
            </a:r>
            <a:r>
              <a:rPr lang="en-GB" i="1"/>
              <a:t>As it was in the beginning, is now, and ever shall be, world without end. Amen.</a:t>
            </a:r>
          </a:p>
          <a:p>
            <a:pPr marL="0" indent="0">
              <a:spcAft>
                <a:spcPts val="600"/>
              </a:spcAft>
              <a:buNone/>
            </a:pPr>
            <a:endParaRPr lang="en-GB" i="1"/>
          </a:p>
          <a:p>
            <a:pPr marL="0" indent="0">
              <a:spcAft>
                <a:spcPts val="600"/>
              </a:spcAft>
              <a:buNone/>
            </a:pPr>
            <a:r>
              <a:rPr lang="en-GB"/>
              <a:t>O my Jesus, forgive us our sins, save us from the fires of hell and lead all souls to heaven, especially those who are most in need of thy mercy. </a:t>
            </a:r>
            <a:endParaRPr lang="en-GB" i="1"/>
          </a:p>
          <a:p>
            <a:endParaRPr lang="en-GB"/>
          </a:p>
        </p:txBody>
      </p:sp>
      <p:pic>
        <p:nvPicPr>
          <p:cNvPr id="5" name="Picture 4">
            <a:extLst>
              <a:ext uri="{FF2B5EF4-FFF2-40B4-BE49-F238E27FC236}">
                <a16:creationId xmlns:a16="http://schemas.microsoft.com/office/drawing/2014/main" id="{C858EEC0-C121-7BB4-6BE7-919F02919D1F}"/>
              </a:ext>
            </a:extLst>
          </p:cNvPr>
          <p:cNvPicPr>
            <a:picLocks noChangeAspect="1"/>
          </p:cNvPicPr>
          <p:nvPr/>
        </p:nvPicPr>
        <p:blipFill>
          <a:blip r:embed="rId2"/>
          <a:stretch>
            <a:fillRect/>
          </a:stretch>
        </p:blipFill>
        <p:spPr>
          <a:xfrm>
            <a:off x="4343388" y="2993649"/>
            <a:ext cx="228612" cy="254013"/>
          </a:xfrm>
          <a:prstGeom prst="rect">
            <a:avLst/>
          </a:prstGeom>
        </p:spPr>
      </p:pic>
      <p:pic>
        <p:nvPicPr>
          <p:cNvPr id="7" name="Picture 6">
            <a:extLst>
              <a:ext uri="{FF2B5EF4-FFF2-40B4-BE49-F238E27FC236}">
                <a16:creationId xmlns:a16="http://schemas.microsoft.com/office/drawing/2014/main" id="{98F926A1-4E75-B717-B4EB-BB049944096E}"/>
              </a:ext>
            </a:extLst>
          </p:cNvPr>
          <p:cNvPicPr>
            <a:picLocks noChangeAspect="1"/>
          </p:cNvPicPr>
          <p:nvPr/>
        </p:nvPicPr>
        <p:blipFill>
          <a:blip r:embed="rId2"/>
          <a:stretch>
            <a:fillRect/>
          </a:stretch>
        </p:blipFill>
        <p:spPr>
          <a:xfrm>
            <a:off x="4343388" y="4195128"/>
            <a:ext cx="228612" cy="254013"/>
          </a:xfrm>
          <a:prstGeom prst="rect">
            <a:avLst/>
          </a:prstGeom>
        </p:spPr>
      </p:pic>
      <p:pic>
        <p:nvPicPr>
          <p:cNvPr id="9" name="Picture 8">
            <a:extLst>
              <a:ext uri="{FF2B5EF4-FFF2-40B4-BE49-F238E27FC236}">
                <a16:creationId xmlns:a16="http://schemas.microsoft.com/office/drawing/2014/main" id="{3C318194-8E8C-6F4F-82C1-E4AC090AE8A6}"/>
              </a:ext>
            </a:extLst>
          </p:cNvPr>
          <p:cNvPicPr>
            <a:picLocks noChangeAspect="1"/>
          </p:cNvPicPr>
          <p:nvPr/>
        </p:nvPicPr>
        <p:blipFill>
          <a:blip r:embed="rId2"/>
          <a:stretch>
            <a:fillRect/>
          </a:stretch>
        </p:blipFill>
        <p:spPr>
          <a:xfrm>
            <a:off x="4364653" y="5142594"/>
            <a:ext cx="228612" cy="254013"/>
          </a:xfrm>
          <a:prstGeom prst="rect">
            <a:avLst/>
          </a:prstGeom>
        </p:spPr>
      </p:pic>
      <p:pic>
        <p:nvPicPr>
          <p:cNvPr id="11" name="Picture 10">
            <a:extLst>
              <a:ext uri="{FF2B5EF4-FFF2-40B4-BE49-F238E27FC236}">
                <a16:creationId xmlns:a16="http://schemas.microsoft.com/office/drawing/2014/main" id="{E1F631C4-9AD3-F7D7-BB0F-0F60C1228378}"/>
              </a:ext>
            </a:extLst>
          </p:cNvPr>
          <p:cNvPicPr>
            <a:picLocks noChangeAspect="1"/>
          </p:cNvPicPr>
          <p:nvPr/>
        </p:nvPicPr>
        <p:blipFill>
          <a:blip r:embed="rId2"/>
          <a:stretch>
            <a:fillRect/>
          </a:stretch>
        </p:blipFill>
        <p:spPr>
          <a:xfrm>
            <a:off x="4343388" y="6090060"/>
            <a:ext cx="228612" cy="254013"/>
          </a:xfrm>
          <a:prstGeom prst="rect">
            <a:avLst/>
          </a:prstGeom>
        </p:spPr>
      </p:pic>
    </p:spTree>
    <p:extLst>
      <p:ext uri="{BB962C8B-B14F-4D97-AF65-F5344CB8AC3E}">
        <p14:creationId xmlns:p14="http://schemas.microsoft.com/office/powerpoint/2010/main" val="3137872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7EE30-C533-9EB6-ED0F-D8E29E3AE244}"/>
              </a:ext>
            </a:extLst>
          </p:cNvPr>
          <p:cNvSpPr>
            <a:spLocks noGrp="1"/>
          </p:cNvSpPr>
          <p:nvPr>
            <p:ph type="title"/>
          </p:nvPr>
        </p:nvSpPr>
        <p:spPr>
          <a:xfrm>
            <a:off x="478800" y="1339199"/>
            <a:ext cx="8164800" cy="667106"/>
          </a:xfrm>
        </p:spPr>
        <p:txBody>
          <a:bodyPr/>
          <a:lstStyle/>
          <a:p>
            <a:r>
              <a:rPr lang="en-GB" sz="2400"/>
              <a:t>The third Luminous Mystery:  The Proclamation of the Kingdom</a:t>
            </a:r>
            <a:endParaRPr lang="en-GB"/>
          </a:p>
        </p:txBody>
      </p:sp>
      <p:sp>
        <p:nvSpPr>
          <p:cNvPr id="3" name="Content Placeholder 2">
            <a:extLst>
              <a:ext uri="{FF2B5EF4-FFF2-40B4-BE49-F238E27FC236}">
                <a16:creationId xmlns:a16="http://schemas.microsoft.com/office/drawing/2014/main" id="{7F8AA247-515A-F914-2F86-341C259951F3}"/>
              </a:ext>
            </a:extLst>
          </p:cNvPr>
          <p:cNvSpPr>
            <a:spLocks noGrp="1"/>
          </p:cNvSpPr>
          <p:nvPr>
            <p:ph idx="1"/>
          </p:nvPr>
        </p:nvSpPr>
        <p:spPr>
          <a:xfrm>
            <a:off x="489600" y="2177796"/>
            <a:ext cx="8164800" cy="1451679"/>
          </a:xfrm>
        </p:spPr>
        <p:txBody>
          <a:bodyPr/>
          <a:lstStyle/>
          <a:p>
            <a:pPr marL="0" indent="0">
              <a:buNone/>
            </a:pPr>
            <a:r>
              <a:rPr lang="en-GB" sz="2000"/>
              <a:t>After John had been arrested, Jesus went into Galilee. There he proclaimed the gospel from God saying, “The time is fulfilled, and the kingdom of God is close at hand. Repent, and believe the gospel.” </a:t>
            </a:r>
          </a:p>
          <a:p>
            <a:pPr marL="0" indent="0">
              <a:buNone/>
            </a:pPr>
            <a:r>
              <a:rPr lang="en-GB" sz="2000"/>
              <a:t>						(Mark 1:14-15) </a:t>
            </a:r>
          </a:p>
        </p:txBody>
      </p:sp>
    </p:spTree>
    <p:extLst>
      <p:ext uri="{BB962C8B-B14F-4D97-AF65-F5344CB8AC3E}">
        <p14:creationId xmlns:p14="http://schemas.microsoft.com/office/powerpoint/2010/main" val="1858694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B6A6765-E7E8-B9DD-90BD-4A8A7E6D9374}"/>
              </a:ext>
            </a:extLst>
          </p:cNvPr>
          <p:cNvSpPr>
            <a:spLocks noGrp="1"/>
          </p:cNvSpPr>
          <p:nvPr>
            <p:ph idx="1"/>
          </p:nvPr>
        </p:nvSpPr>
        <p:spPr>
          <a:xfrm>
            <a:off x="479425" y="1020726"/>
            <a:ext cx="8164513" cy="4950073"/>
          </a:xfrm>
        </p:spPr>
        <p:txBody>
          <a:bodyPr vert="horz" lIns="91440" tIns="45720" rIns="91440" bIns="45720" rtlCol="0" anchor="t">
            <a:spAutoFit/>
          </a:bodyPr>
          <a:lstStyle/>
          <a:p>
            <a:pPr marL="0" indent="0">
              <a:buNone/>
            </a:pPr>
            <a:r>
              <a:rPr lang="en-GB" sz="2000">
                <a:latin typeface="Arial Black"/>
              </a:rPr>
              <a:t>Reflection</a:t>
            </a:r>
          </a:p>
          <a:p>
            <a:pPr marL="0" indent="0">
              <a:buNone/>
            </a:pPr>
            <a:r>
              <a:rPr lang="en-GB"/>
              <a:t>Jesus calls us urgently – the time has come, now is the moment to repent and believe. </a:t>
            </a:r>
            <a:r>
              <a:rPr lang="en-GB">
                <a:solidFill>
                  <a:srgbClr val="333333"/>
                </a:solidFill>
                <a:latin typeface="Arial"/>
                <a:cs typeface="Segoe UI"/>
              </a:rPr>
              <a:t>God’s kingdom of love, justice, and peace is breaking into the world, and we are invited to change our lives to welcome it.</a:t>
            </a:r>
            <a:r>
              <a:rPr lang="en-GB"/>
              <a:t> </a:t>
            </a:r>
            <a:endParaRPr lang="en-GB">
              <a:cs typeface="Arial"/>
            </a:endParaRPr>
          </a:p>
          <a:p>
            <a:pPr marL="0" indent="0" fontAlgn="base">
              <a:buNone/>
            </a:pPr>
            <a:r>
              <a:rPr lang="en-GB"/>
              <a:t>The news from Sudan also calls us to urgent, immediate action: </a:t>
            </a:r>
            <a:r>
              <a:rPr lang="en-GB" b="0" i="0">
                <a:solidFill>
                  <a:srgbClr val="000000"/>
                </a:solidFill>
                <a:effectLst/>
                <a:highlight>
                  <a:srgbClr val="FFFFFF"/>
                </a:highlight>
              </a:rPr>
              <a:t>8 million people in Sudan face famine-like conditions by June unless the violence ends, or humanitarian aid is significantly increased. People are running out of food, water and medicine and many families continue to risk fleeing their homes to escape the fighting.</a:t>
            </a:r>
            <a:r>
              <a:rPr lang="en-GB">
                <a:solidFill>
                  <a:srgbClr val="000000"/>
                </a:solidFill>
                <a:highlight>
                  <a:srgbClr val="FFFFFF"/>
                </a:highlight>
              </a:rPr>
              <a:t> </a:t>
            </a:r>
            <a:r>
              <a:rPr lang="en-GB" b="0" i="0">
                <a:solidFill>
                  <a:srgbClr val="000000"/>
                </a:solidFill>
                <a:effectLst/>
                <a:highlight>
                  <a:srgbClr val="FFFFFF"/>
                </a:highlight>
              </a:rPr>
              <a:t> There are more than 3 million children among those displaced.</a:t>
            </a:r>
            <a:endParaRPr lang="en-GB" b="0" i="0">
              <a:solidFill>
                <a:srgbClr val="000000"/>
              </a:solidFill>
              <a:effectLst/>
              <a:highlight>
                <a:srgbClr val="FFFFFF"/>
              </a:highlight>
              <a:cs typeface="Arial"/>
            </a:endParaRPr>
          </a:p>
          <a:p>
            <a:pPr marL="0" indent="0" fontAlgn="base">
              <a:buNone/>
            </a:pPr>
            <a:r>
              <a:rPr lang="en-GB">
                <a:solidFill>
                  <a:srgbClr val="000000"/>
                </a:solidFill>
                <a:highlight>
                  <a:srgbClr val="FFFFFF"/>
                </a:highlight>
              </a:rPr>
              <a:t>As we pray this mystery, we ask Mary to pray for us for the energy we need to urgently share the love, grace and mercy we receive from God through our prayers and gifts. </a:t>
            </a:r>
            <a:endParaRPr lang="en-GB" b="0" i="0">
              <a:solidFill>
                <a:srgbClr val="000000"/>
              </a:solidFill>
              <a:effectLst/>
              <a:highlight>
                <a:srgbClr val="FFFFFF"/>
              </a:highlight>
              <a:cs typeface="Arial"/>
            </a:endParaRPr>
          </a:p>
          <a:p>
            <a:pPr algn="l" rtl="0" fontAlgn="base"/>
            <a:endParaRPr lang="en-GB" sz="2000" b="0" i="0">
              <a:solidFill>
                <a:srgbClr val="000000"/>
              </a:solidFill>
              <a:effectLst/>
              <a:highlight>
                <a:srgbClr val="FFFFFF"/>
              </a:highlight>
              <a:latin typeface="Segoe UI" panose="020B0502040204020203" pitchFamily="34" charset="0"/>
            </a:endParaRPr>
          </a:p>
          <a:p>
            <a:pPr marL="0" indent="0">
              <a:buNone/>
            </a:pPr>
            <a:endParaRPr lang="en-GB" strike="sngStrike"/>
          </a:p>
        </p:txBody>
      </p:sp>
    </p:spTree>
    <p:extLst>
      <p:ext uri="{BB962C8B-B14F-4D97-AF65-F5344CB8AC3E}">
        <p14:creationId xmlns:p14="http://schemas.microsoft.com/office/powerpoint/2010/main" val="20626016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255757A-2441-9033-BE16-6CC8591AAF5D}"/>
              </a:ext>
            </a:extLst>
          </p:cNvPr>
          <p:cNvSpPr txBox="1"/>
          <p:nvPr/>
        </p:nvSpPr>
        <p:spPr>
          <a:xfrm>
            <a:off x="393405" y="1181065"/>
            <a:ext cx="8357190" cy="5293757"/>
          </a:xfrm>
          <a:prstGeom prst="rect">
            <a:avLst/>
          </a:prstGeom>
          <a:noFill/>
        </p:spPr>
        <p:txBody>
          <a:bodyPr wrap="square">
            <a:spAutoFit/>
          </a:bodyPr>
          <a:lstStyle/>
          <a:p>
            <a:pPr marL="0" indent="0">
              <a:spcAft>
                <a:spcPts val="600"/>
              </a:spcAft>
              <a:buNone/>
            </a:pPr>
            <a:r>
              <a:rPr lang="en-GB"/>
              <a:t>Our Father, who art in heaven, hallowed be thy name; </a:t>
            </a:r>
          </a:p>
          <a:p>
            <a:pPr marL="0" indent="0">
              <a:spcAft>
                <a:spcPts val="600"/>
              </a:spcAft>
              <a:buNone/>
            </a:pPr>
            <a:r>
              <a:rPr lang="en-GB"/>
              <a:t>thy kingdom come, thy will be done on earth as it is in heaven. </a:t>
            </a:r>
          </a:p>
          <a:p>
            <a:pPr marL="0" indent="0">
              <a:spcAft>
                <a:spcPts val="600"/>
              </a:spcAft>
              <a:buNone/>
            </a:pPr>
            <a:r>
              <a:rPr lang="en-GB" i="1"/>
              <a:t>Give us this day our daily bread; </a:t>
            </a:r>
          </a:p>
          <a:p>
            <a:pPr marL="0" indent="0">
              <a:spcAft>
                <a:spcPts val="600"/>
              </a:spcAft>
              <a:buNone/>
            </a:pPr>
            <a:r>
              <a:rPr lang="en-GB" i="1"/>
              <a:t>and forgive us our trespasses as we forgive those who trespass against us; </a:t>
            </a:r>
          </a:p>
          <a:p>
            <a:pPr marL="0" indent="0">
              <a:spcAft>
                <a:spcPts val="600"/>
              </a:spcAft>
              <a:buNone/>
            </a:pPr>
            <a:r>
              <a:rPr lang="en-GB" i="1"/>
              <a:t>and lead us not into temptation, but deliver us from evil. Amen.</a:t>
            </a:r>
          </a:p>
          <a:p>
            <a:r>
              <a:rPr lang="en-GB"/>
              <a:t>				</a:t>
            </a:r>
          </a:p>
          <a:p>
            <a:pPr marL="0" indent="0">
              <a:spcAft>
                <a:spcPts val="600"/>
              </a:spcAft>
              <a:buNone/>
            </a:pPr>
            <a:r>
              <a:rPr lang="en-GB"/>
              <a:t>Hail Mary, full of grace, the Lord is with thee. Blessed art thou amongst women and blessed is the fruit of thy womb, Jesus. </a:t>
            </a:r>
            <a:r>
              <a:rPr lang="en-GB" i="1"/>
              <a:t>Holy Mary, mother of God, pray for us sinners, now and at the hour of our death. Amen.</a:t>
            </a:r>
          </a:p>
          <a:p>
            <a:pPr marL="0" indent="0">
              <a:spcAft>
                <a:spcPts val="600"/>
              </a:spcAft>
              <a:buNone/>
            </a:pPr>
            <a:r>
              <a:rPr lang="en-GB" i="1"/>
              <a:t>				</a:t>
            </a:r>
          </a:p>
          <a:p>
            <a:pPr marL="0" indent="0">
              <a:spcAft>
                <a:spcPts val="600"/>
              </a:spcAft>
              <a:buNone/>
            </a:pPr>
            <a:r>
              <a:rPr lang="en-GB"/>
              <a:t>Glory be to the Father and to the Son and to the Holy Spirit. </a:t>
            </a:r>
            <a:r>
              <a:rPr lang="en-GB" i="1"/>
              <a:t>As it was in the beginning, is now, and ever shall be, world without end. Amen.</a:t>
            </a:r>
          </a:p>
          <a:p>
            <a:pPr marL="0" indent="0">
              <a:spcAft>
                <a:spcPts val="600"/>
              </a:spcAft>
              <a:buNone/>
            </a:pPr>
            <a:endParaRPr lang="en-GB" i="1"/>
          </a:p>
          <a:p>
            <a:pPr marL="0" indent="0">
              <a:spcAft>
                <a:spcPts val="600"/>
              </a:spcAft>
              <a:buNone/>
            </a:pPr>
            <a:r>
              <a:rPr lang="en-GB"/>
              <a:t>O my Jesus, forgive us our sins, save us from the fires of hell and lead all souls to heaven, especially those who are most in need of thy mercy. </a:t>
            </a:r>
            <a:endParaRPr lang="en-GB" i="1"/>
          </a:p>
          <a:p>
            <a:endParaRPr lang="en-GB"/>
          </a:p>
        </p:txBody>
      </p:sp>
      <p:pic>
        <p:nvPicPr>
          <p:cNvPr id="5" name="Picture 4">
            <a:extLst>
              <a:ext uri="{FF2B5EF4-FFF2-40B4-BE49-F238E27FC236}">
                <a16:creationId xmlns:a16="http://schemas.microsoft.com/office/drawing/2014/main" id="{C858EEC0-C121-7BB4-6BE7-919F02919D1F}"/>
              </a:ext>
            </a:extLst>
          </p:cNvPr>
          <p:cNvPicPr>
            <a:picLocks noChangeAspect="1"/>
          </p:cNvPicPr>
          <p:nvPr/>
        </p:nvPicPr>
        <p:blipFill>
          <a:blip r:embed="rId2"/>
          <a:stretch>
            <a:fillRect/>
          </a:stretch>
        </p:blipFill>
        <p:spPr>
          <a:xfrm>
            <a:off x="4343388" y="2993649"/>
            <a:ext cx="228612" cy="254013"/>
          </a:xfrm>
          <a:prstGeom prst="rect">
            <a:avLst/>
          </a:prstGeom>
        </p:spPr>
      </p:pic>
      <p:pic>
        <p:nvPicPr>
          <p:cNvPr id="7" name="Picture 6">
            <a:extLst>
              <a:ext uri="{FF2B5EF4-FFF2-40B4-BE49-F238E27FC236}">
                <a16:creationId xmlns:a16="http://schemas.microsoft.com/office/drawing/2014/main" id="{98F926A1-4E75-B717-B4EB-BB049944096E}"/>
              </a:ext>
            </a:extLst>
          </p:cNvPr>
          <p:cNvPicPr>
            <a:picLocks noChangeAspect="1"/>
          </p:cNvPicPr>
          <p:nvPr/>
        </p:nvPicPr>
        <p:blipFill>
          <a:blip r:embed="rId2"/>
          <a:stretch>
            <a:fillRect/>
          </a:stretch>
        </p:blipFill>
        <p:spPr>
          <a:xfrm>
            <a:off x="4343388" y="4195128"/>
            <a:ext cx="228612" cy="254013"/>
          </a:xfrm>
          <a:prstGeom prst="rect">
            <a:avLst/>
          </a:prstGeom>
        </p:spPr>
      </p:pic>
      <p:pic>
        <p:nvPicPr>
          <p:cNvPr id="9" name="Picture 8">
            <a:extLst>
              <a:ext uri="{FF2B5EF4-FFF2-40B4-BE49-F238E27FC236}">
                <a16:creationId xmlns:a16="http://schemas.microsoft.com/office/drawing/2014/main" id="{3C318194-8E8C-6F4F-82C1-E4AC090AE8A6}"/>
              </a:ext>
            </a:extLst>
          </p:cNvPr>
          <p:cNvPicPr>
            <a:picLocks noChangeAspect="1"/>
          </p:cNvPicPr>
          <p:nvPr/>
        </p:nvPicPr>
        <p:blipFill>
          <a:blip r:embed="rId2"/>
          <a:stretch>
            <a:fillRect/>
          </a:stretch>
        </p:blipFill>
        <p:spPr>
          <a:xfrm>
            <a:off x="4364653" y="5142594"/>
            <a:ext cx="228612" cy="254013"/>
          </a:xfrm>
          <a:prstGeom prst="rect">
            <a:avLst/>
          </a:prstGeom>
        </p:spPr>
      </p:pic>
      <p:pic>
        <p:nvPicPr>
          <p:cNvPr id="11" name="Picture 10">
            <a:extLst>
              <a:ext uri="{FF2B5EF4-FFF2-40B4-BE49-F238E27FC236}">
                <a16:creationId xmlns:a16="http://schemas.microsoft.com/office/drawing/2014/main" id="{E1F631C4-9AD3-F7D7-BB0F-0F60C1228378}"/>
              </a:ext>
            </a:extLst>
          </p:cNvPr>
          <p:cNvPicPr>
            <a:picLocks noChangeAspect="1"/>
          </p:cNvPicPr>
          <p:nvPr/>
        </p:nvPicPr>
        <p:blipFill>
          <a:blip r:embed="rId2"/>
          <a:stretch>
            <a:fillRect/>
          </a:stretch>
        </p:blipFill>
        <p:spPr>
          <a:xfrm>
            <a:off x="4343388" y="6090060"/>
            <a:ext cx="228612" cy="254013"/>
          </a:xfrm>
          <a:prstGeom prst="rect">
            <a:avLst/>
          </a:prstGeom>
        </p:spPr>
      </p:pic>
    </p:spTree>
    <p:extLst>
      <p:ext uri="{BB962C8B-B14F-4D97-AF65-F5344CB8AC3E}">
        <p14:creationId xmlns:p14="http://schemas.microsoft.com/office/powerpoint/2010/main" val="2981191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7EE30-C533-9EB6-ED0F-D8E29E3AE244}"/>
              </a:ext>
            </a:extLst>
          </p:cNvPr>
          <p:cNvSpPr>
            <a:spLocks noGrp="1"/>
          </p:cNvSpPr>
          <p:nvPr>
            <p:ph type="title"/>
          </p:nvPr>
        </p:nvSpPr>
        <p:spPr>
          <a:xfrm>
            <a:off x="478800" y="1339198"/>
            <a:ext cx="8164800" cy="754777"/>
          </a:xfrm>
        </p:spPr>
        <p:txBody>
          <a:bodyPr/>
          <a:lstStyle/>
          <a:p>
            <a:r>
              <a:rPr lang="en-GB" sz="2400"/>
              <a:t>The fourth Luminous Mystery: </a:t>
            </a:r>
            <a:br>
              <a:rPr lang="en-GB" sz="2400"/>
            </a:br>
            <a:r>
              <a:rPr lang="en-GB" sz="2400"/>
              <a:t>The Transfiguration</a:t>
            </a:r>
            <a:endParaRPr lang="en-GB"/>
          </a:p>
        </p:txBody>
      </p:sp>
      <p:sp>
        <p:nvSpPr>
          <p:cNvPr id="3" name="Content Placeholder 2">
            <a:extLst>
              <a:ext uri="{FF2B5EF4-FFF2-40B4-BE49-F238E27FC236}">
                <a16:creationId xmlns:a16="http://schemas.microsoft.com/office/drawing/2014/main" id="{7F8AA247-515A-F914-2F86-341C259951F3}"/>
              </a:ext>
            </a:extLst>
          </p:cNvPr>
          <p:cNvSpPr>
            <a:spLocks noGrp="1"/>
          </p:cNvSpPr>
          <p:nvPr>
            <p:ph idx="1"/>
          </p:nvPr>
        </p:nvSpPr>
        <p:spPr>
          <a:xfrm>
            <a:off x="489600" y="2223516"/>
            <a:ext cx="8164800" cy="2990562"/>
          </a:xfrm>
        </p:spPr>
        <p:txBody>
          <a:bodyPr/>
          <a:lstStyle/>
          <a:p>
            <a:pPr marL="0" indent="0">
              <a:buNone/>
            </a:pPr>
            <a:r>
              <a:rPr lang="en-GB" sz="2000"/>
              <a:t>Jesus took with him Peter, John, James and went up to the mountain to pray.  And it happened that, as he was praying, the aspect of his face was changed and his clothing became sparkling white. Suddenly there were two men there talking to him; they were Moses and Elijah… Peter said to Jesus “Master, it is wonderful for us to be here; so let’s make three tents, one for you, one for Moses and one for Elijah. He did not know what he was saying. As he spoke… a voice came from the cloud saying, “This is my son, the Chosen One. Listen to him. </a:t>
            </a:r>
          </a:p>
          <a:p>
            <a:pPr marL="0" indent="0">
              <a:buNone/>
            </a:pPr>
            <a:r>
              <a:rPr lang="en-GB" sz="2000"/>
              <a:t>						(Luke 9:28-30, 33-35)</a:t>
            </a:r>
            <a:endParaRPr lang="en-GB" sz="2000">
              <a:cs typeface="Calibri"/>
            </a:endParaRPr>
          </a:p>
        </p:txBody>
      </p:sp>
    </p:spTree>
    <p:extLst>
      <p:ext uri="{BB962C8B-B14F-4D97-AF65-F5344CB8AC3E}">
        <p14:creationId xmlns:p14="http://schemas.microsoft.com/office/powerpoint/2010/main" val="9524999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D42FC6-3A4E-0AB7-D5CD-E66C2242162F}"/>
              </a:ext>
            </a:extLst>
          </p:cNvPr>
          <p:cNvSpPr>
            <a:spLocks noGrp="1"/>
          </p:cNvSpPr>
          <p:nvPr>
            <p:ph idx="1"/>
          </p:nvPr>
        </p:nvSpPr>
        <p:spPr>
          <a:xfrm>
            <a:off x="246888" y="1192548"/>
            <a:ext cx="8686800" cy="5088573"/>
          </a:xfrm>
        </p:spPr>
        <p:txBody>
          <a:bodyPr vert="horz" lIns="91440" tIns="45720" rIns="91440" bIns="45720" rtlCol="0" anchor="t">
            <a:spAutoFit/>
          </a:bodyPr>
          <a:lstStyle/>
          <a:p>
            <a:pPr marL="0" indent="0">
              <a:buNone/>
            </a:pPr>
            <a:r>
              <a:rPr lang="en-GB" sz="2000">
                <a:latin typeface="Arial Black"/>
              </a:rPr>
              <a:t>Reflection</a:t>
            </a:r>
          </a:p>
          <a:p>
            <a:pPr marL="0" indent="0">
              <a:buNone/>
            </a:pPr>
            <a:r>
              <a:rPr lang="en-GB" sz="1800">
                <a:solidFill>
                  <a:schemeClr val="tx1"/>
                </a:solidFill>
                <a:effectLst/>
                <a:latin typeface="+mj-lt"/>
              </a:rPr>
              <a:t>At the Transfiguration the disciples witness Jesus in glory. They hardly know what to do. Perhaps we should stay here, Peter suggests, and build shelters. But Jesus takes his friends back down the mountain and back to his work of seeking out the people who need his presence, love and healing.​</a:t>
            </a:r>
            <a:br>
              <a:rPr lang="en-GB" sz="1800">
                <a:solidFill>
                  <a:schemeClr val="tx1"/>
                </a:solidFill>
                <a:effectLst/>
                <a:latin typeface="+mj-lt"/>
              </a:rPr>
            </a:br>
            <a:r>
              <a:rPr lang="en-GB" sz="1800">
                <a:solidFill>
                  <a:schemeClr val="tx1"/>
                </a:solidFill>
                <a:effectLst/>
                <a:latin typeface="+mj-lt"/>
              </a:rPr>
              <a:t>​</a:t>
            </a:r>
            <a:br>
              <a:rPr lang="en-GB" sz="1800">
                <a:solidFill>
                  <a:schemeClr val="tx1"/>
                </a:solidFill>
                <a:effectLst/>
                <a:latin typeface="+mj-lt"/>
              </a:rPr>
            </a:br>
            <a:r>
              <a:rPr lang="en-GB" sz="1800">
                <a:solidFill>
                  <a:schemeClr val="tx1"/>
                </a:solidFill>
                <a:effectLst/>
                <a:latin typeface="+mj-lt"/>
              </a:rPr>
              <a:t>We too are called to actively live out God’s love. </a:t>
            </a:r>
            <a:r>
              <a:rPr lang="en-GB">
                <a:solidFill>
                  <a:schemeClr val="tx1"/>
                </a:solidFill>
                <a:latin typeface="+mj-lt"/>
              </a:rPr>
              <a:t>Today, our love for one another is focussed on the Sudan crisis. </a:t>
            </a:r>
            <a:r>
              <a:rPr lang="en-GB">
                <a:solidFill>
                  <a:schemeClr val="tx1"/>
                </a:solidFill>
              </a:rPr>
              <a:t>CAFOD’s local partners are </a:t>
            </a:r>
            <a:r>
              <a:rPr lang="en-GB" b="0" i="0">
                <a:solidFill>
                  <a:schemeClr val="tx1"/>
                </a:solidFill>
                <a:effectLst/>
                <a:highlight>
                  <a:srgbClr val="FFFFFF"/>
                </a:highlight>
              </a:rPr>
              <a:t>supporting families who have fled violence within Sudan, and refugees from neighbouring countries living in Sudanese host communities. They are working hard to provide emergency food packages, and cash payments to families, which allow them to buy their own food at market like food, as well as other essentials like medicine. </a:t>
            </a:r>
            <a:r>
              <a:rPr lang="en-GB">
                <a:solidFill>
                  <a:schemeClr val="tx1"/>
                </a:solidFill>
              </a:rPr>
              <a:t>They are hoping to r</a:t>
            </a:r>
            <a:r>
              <a:rPr lang="en-GB" b="0" i="0">
                <a:solidFill>
                  <a:schemeClr val="tx1"/>
                </a:solidFill>
                <a:effectLst/>
                <a:highlight>
                  <a:srgbClr val="FFFFFF"/>
                </a:highlight>
              </a:rPr>
              <a:t>epair damage to pipelines and build new ones so that clean water can reach the communities who need it.  </a:t>
            </a:r>
            <a:endParaRPr lang="en-GB" b="0" i="0">
              <a:solidFill>
                <a:schemeClr val="tx1"/>
              </a:solidFill>
              <a:effectLst/>
              <a:highlight>
                <a:srgbClr val="FFFFFF"/>
              </a:highlight>
              <a:cs typeface="Arial"/>
            </a:endParaRPr>
          </a:p>
          <a:p>
            <a:pPr marL="0" indent="0">
              <a:buNone/>
            </a:pPr>
            <a:r>
              <a:rPr lang="en-GB">
                <a:solidFill>
                  <a:srgbClr val="000000"/>
                </a:solidFill>
                <a:highlight>
                  <a:srgbClr val="FFFFFF"/>
                </a:highlight>
              </a:rPr>
              <a:t>As we pray this decade, we ask Mary to pray for us and these brave local partners as we work together to transform the world in our own small way, recognising that our actions are filled with the enormous love of Christ.</a:t>
            </a:r>
            <a:endParaRPr lang="en-GB"/>
          </a:p>
        </p:txBody>
      </p:sp>
    </p:spTree>
    <p:extLst>
      <p:ext uri="{BB962C8B-B14F-4D97-AF65-F5344CB8AC3E}">
        <p14:creationId xmlns:p14="http://schemas.microsoft.com/office/powerpoint/2010/main" val="15423466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255757A-2441-9033-BE16-6CC8591AAF5D}"/>
              </a:ext>
            </a:extLst>
          </p:cNvPr>
          <p:cNvSpPr txBox="1"/>
          <p:nvPr/>
        </p:nvSpPr>
        <p:spPr>
          <a:xfrm>
            <a:off x="393405" y="1181065"/>
            <a:ext cx="8357190" cy="5293757"/>
          </a:xfrm>
          <a:prstGeom prst="rect">
            <a:avLst/>
          </a:prstGeom>
          <a:noFill/>
        </p:spPr>
        <p:txBody>
          <a:bodyPr wrap="square">
            <a:spAutoFit/>
          </a:bodyPr>
          <a:lstStyle/>
          <a:p>
            <a:pPr marL="0" indent="0">
              <a:spcAft>
                <a:spcPts val="600"/>
              </a:spcAft>
              <a:buNone/>
            </a:pPr>
            <a:r>
              <a:rPr lang="en-GB"/>
              <a:t>Our Father, who art in heaven, hallowed be thy name; </a:t>
            </a:r>
          </a:p>
          <a:p>
            <a:pPr marL="0" indent="0">
              <a:spcAft>
                <a:spcPts val="600"/>
              </a:spcAft>
              <a:buNone/>
            </a:pPr>
            <a:r>
              <a:rPr lang="en-GB"/>
              <a:t>thy kingdom come, thy will be done on earth as it is in heaven. </a:t>
            </a:r>
          </a:p>
          <a:p>
            <a:pPr marL="0" indent="0">
              <a:spcAft>
                <a:spcPts val="600"/>
              </a:spcAft>
              <a:buNone/>
            </a:pPr>
            <a:r>
              <a:rPr lang="en-GB" i="1"/>
              <a:t>Give us this day our daily bread; </a:t>
            </a:r>
          </a:p>
          <a:p>
            <a:pPr marL="0" indent="0">
              <a:spcAft>
                <a:spcPts val="600"/>
              </a:spcAft>
              <a:buNone/>
            </a:pPr>
            <a:r>
              <a:rPr lang="en-GB" i="1"/>
              <a:t>and forgive us our trespasses as we forgive those who trespass against us; </a:t>
            </a:r>
          </a:p>
          <a:p>
            <a:pPr marL="0" indent="0">
              <a:spcAft>
                <a:spcPts val="600"/>
              </a:spcAft>
              <a:buNone/>
            </a:pPr>
            <a:r>
              <a:rPr lang="en-GB" i="1"/>
              <a:t>and lead us not into temptation, but deliver us from evil. Amen.</a:t>
            </a:r>
          </a:p>
          <a:p>
            <a:r>
              <a:rPr lang="en-GB"/>
              <a:t>				</a:t>
            </a:r>
          </a:p>
          <a:p>
            <a:pPr marL="0" indent="0">
              <a:spcAft>
                <a:spcPts val="600"/>
              </a:spcAft>
              <a:buNone/>
            </a:pPr>
            <a:r>
              <a:rPr lang="en-GB"/>
              <a:t>Hail Mary, full of grace, the Lord is with thee. Blessed art thou amongst women and blessed is the fruit of thy womb, Jesus. </a:t>
            </a:r>
            <a:r>
              <a:rPr lang="en-GB" i="1"/>
              <a:t>Holy Mary, mother of God, pray for us sinners, now and at the hour of our death. Amen.</a:t>
            </a:r>
          </a:p>
          <a:p>
            <a:pPr marL="0" indent="0">
              <a:spcAft>
                <a:spcPts val="600"/>
              </a:spcAft>
              <a:buNone/>
            </a:pPr>
            <a:r>
              <a:rPr lang="en-GB" i="1"/>
              <a:t>				</a:t>
            </a:r>
          </a:p>
          <a:p>
            <a:pPr marL="0" indent="0">
              <a:spcAft>
                <a:spcPts val="600"/>
              </a:spcAft>
              <a:buNone/>
            </a:pPr>
            <a:r>
              <a:rPr lang="en-GB"/>
              <a:t>Glory be to the Father and to the Son and to the Holy Spirit. </a:t>
            </a:r>
            <a:r>
              <a:rPr lang="en-GB" i="1"/>
              <a:t>As it was in the beginning, is now, and ever shall be, world without end. Amen.</a:t>
            </a:r>
          </a:p>
          <a:p>
            <a:pPr marL="0" indent="0">
              <a:spcAft>
                <a:spcPts val="600"/>
              </a:spcAft>
              <a:buNone/>
            </a:pPr>
            <a:endParaRPr lang="en-GB" i="1"/>
          </a:p>
          <a:p>
            <a:pPr marL="0" indent="0">
              <a:spcAft>
                <a:spcPts val="600"/>
              </a:spcAft>
              <a:buNone/>
            </a:pPr>
            <a:r>
              <a:rPr lang="en-GB"/>
              <a:t>O my Jesus, forgive us our sins, save us from the fires of hell and lead all souls to heaven, especially those who are most in need of thy mercy. </a:t>
            </a:r>
            <a:endParaRPr lang="en-GB" i="1"/>
          </a:p>
          <a:p>
            <a:endParaRPr lang="en-GB"/>
          </a:p>
        </p:txBody>
      </p:sp>
      <p:pic>
        <p:nvPicPr>
          <p:cNvPr id="5" name="Picture 4">
            <a:extLst>
              <a:ext uri="{FF2B5EF4-FFF2-40B4-BE49-F238E27FC236}">
                <a16:creationId xmlns:a16="http://schemas.microsoft.com/office/drawing/2014/main" id="{C858EEC0-C121-7BB4-6BE7-919F02919D1F}"/>
              </a:ext>
            </a:extLst>
          </p:cNvPr>
          <p:cNvPicPr>
            <a:picLocks noChangeAspect="1"/>
          </p:cNvPicPr>
          <p:nvPr/>
        </p:nvPicPr>
        <p:blipFill>
          <a:blip r:embed="rId2"/>
          <a:stretch>
            <a:fillRect/>
          </a:stretch>
        </p:blipFill>
        <p:spPr>
          <a:xfrm>
            <a:off x="4343388" y="2993649"/>
            <a:ext cx="228612" cy="254013"/>
          </a:xfrm>
          <a:prstGeom prst="rect">
            <a:avLst/>
          </a:prstGeom>
        </p:spPr>
      </p:pic>
      <p:pic>
        <p:nvPicPr>
          <p:cNvPr id="7" name="Picture 6">
            <a:extLst>
              <a:ext uri="{FF2B5EF4-FFF2-40B4-BE49-F238E27FC236}">
                <a16:creationId xmlns:a16="http://schemas.microsoft.com/office/drawing/2014/main" id="{98F926A1-4E75-B717-B4EB-BB049944096E}"/>
              </a:ext>
            </a:extLst>
          </p:cNvPr>
          <p:cNvPicPr>
            <a:picLocks noChangeAspect="1"/>
          </p:cNvPicPr>
          <p:nvPr/>
        </p:nvPicPr>
        <p:blipFill>
          <a:blip r:embed="rId2"/>
          <a:stretch>
            <a:fillRect/>
          </a:stretch>
        </p:blipFill>
        <p:spPr>
          <a:xfrm>
            <a:off x="4343388" y="4195128"/>
            <a:ext cx="228612" cy="254013"/>
          </a:xfrm>
          <a:prstGeom prst="rect">
            <a:avLst/>
          </a:prstGeom>
        </p:spPr>
      </p:pic>
      <p:pic>
        <p:nvPicPr>
          <p:cNvPr id="9" name="Picture 8">
            <a:extLst>
              <a:ext uri="{FF2B5EF4-FFF2-40B4-BE49-F238E27FC236}">
                <a16:creationId xmlns:a16="http://schemas.microsoft.com/office/drawing/2014/main" id="{3C318194-8E8C-6F4F-82C1-E4AC090AE8A6}"/>
              </a:ext>
            </a:extLst>
          </p:cNvPr>
          <p:cNvPicPr>
            <a:picLocks noChangeAspect="1"/>
          </p:cNvPicPr>
          <p:nvPr/>
        </p:nvPicPr>
        <p:blipFill>
          <a:blip r:embed="rId2"/>
          <a:stretch>
            <a:fillRect/>
          </a:stretch>
        </p:blipFill>
        <p:spPr>
          <a:xfrm>
            <a:off x="4364653" y="5142594"/>
            <a:ext cx="228612" cy="254013"/>
          </a:xfrm>
          <a:prstGeom prst="rect">
            <a:avLst/>
          </a:prstGeom>
        </p:spPr>
      </p:pic>
      <p:pic>
        <p:nvPicPr>
          <p:cNvPr id="11" name="Picture 10">
            <a:extLst>
              <a:ext uri="{FF2B5EF4-FFF2-40B4-BE49-F238E27FC236}">
                <a16:creationId xmlns:a16="http://schemas.microsoft.com/office/drawing/2014/main" id="{E1F631C4-9AD3-F7D7-BB0F-0F60C1228378}"/>
              </a:ext>
            </a:extLst>
          </p:cNvPr>
          <p:cNvPicPr>
            <a:picLocks noChangeAspect="1"/>
          </p:cNvPicPr>
          <p:nvPr/>
        </p:nvPicPr>
        <p:blipFill>
          <a:blip r:embed="rId2"/>
          <a:stretch>
            <a:fillRect/>
          </a:stretch>
        </p:blipFill>
        <p:spPr>
          <a:xfrm>
            <a:off x="4343388" y="6090060"/>
            <a:ext cx="228612" cy="254013"/>
          </a:xfrm>
          <a:prstGeom prst="rect">
            <a:avLst/>
          </a:prstGeom>
        </p:spPr>
      </p:pic>
    </p:spTree>
    <p:extLst>
      <p:ext uri="{BB962C8B-B14F-4D97-AF65-F5344CB8AC3E}">
        <p14:creationId xmlns:p14="http://schemas.microsoft.com/office/powerpoint/2010/main" val="325383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9447884-71FC-B3C5-2D90-E4224D046AE6}"/>
              </a:ext>
            </a:extLst>
          </p:cNvPr>
          <p:cNvSpPr>
            <a:spLocks noGrp="1"/>
          </p:cNvSpPr>
          <p:nvPr>
            <p:ph idx="1"/>
          </p:nvPr>
        </p:nvSpPr>
        <p:spPr>
          <a:xfrm>
            <a:off x="903768" y="1371600"/>
            <a:ext cx="7676706" cy="4298613"/>
          </a:xfrm>
        </p:spPr>
        <p:txBody>
          <a:bodyPr/>
          <a:lstStyle/>
          <a:p>
            <a:pPr marL="0" indent="0" algn="ctr">
              <a:buNone/>
            </a:pPr>
            <a:r>
              <a:rPr lang="en-GB" sz="2000"/>
              <a:t>We will keep our microphones muted once we begin, two readers will read the prayers, please join in with the words on the screen, either the whole prayer or the community responses, which are in italics.</a:t>
            </a:r>
          </a:p>
          <a:p>
            <a:pPr marL="0" indent="0" algn="ctr">
              <a:buNone/>
            </a:pPr>
            <a:endParaRPr lang="en-GB" sz="2000"/>
          </a:p>
          <a:p>
            <a:pPr marL="0" indent="0" algn="ctr">
              <a:buNone/>
            </a:pPr>
            <a:r>
              <a:rPr lang="en-GB" sz="2000"/>
              <a:t>All the prayers, readings and reflections will be on the screen for you to follow.</a:t>
            </a:r>
          </a:p>
          <a:p>
            <a:pPr marL="0" indent="0" algn="ctr">
              <a:buNone/>
            </a:pPr>
            <a:endParaRPr lang="en-GB" sz="2000"/>
          </a:p>
          <a:p>
            <a:pPr marL="0" indent="0" algn="ctr">
              <a:buNone/>
            </a:pPr>
            <a:r>
              <a:rPr lang="en-GB" sz="2000"/>
              <a:t>As powerful as it is for us to pray together, it would be wonderful if every parish in England &amp; Wales was able to say these prayers as well. If you would like to meet as a group in your parish, everything is available at cafod.org.uk/rosary</a:t>
            </a:r>
          </a:p>
        </p:txBody>
      </p:sp>
    </p:spTree>
    <p:extLst>
      <p:ext uri="{BB962C8B-B14F-4D97-AF65-F5344CB8AC3E}">
        <p14:creationId xmlns:p14="http://schemas.microsoft.com/office/powerpoint/2010/main" val="34706205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7EE30-C533-9EB6-ED0F-D8E29E3AE244}"/>
              </a:ext>
            </a:extLst>
          </p:cNvPr>
          <p:cNvSpPr>
            <a:spLocks noGrp="1"/>
          </p:cNvSpPr>
          <p:nvPr>
            <p:ph type="title"/>
          </p:nvPr>
        </p:nvSpPr>
        <p:spPr>
          <a:xfrm>
            <a:off x="478800" y="1339199"/>
            <a:ext cx="8164800" cy="667106"/>
          </a:xfrm>
        </p:spPr>
        <p:txBody>
          <a:bodyPr/>
          <a:lstStyle/>
          <a:p>
            <a:r>
              <a:rPr lang="en-GB" sz="2400"/>
              <a:t>The fifth Luminous Mystery: The Institution of the Eucharist</a:t>
            </a:r>
            <a:endParaRPr lang="en-GB"/>
          </a:p>
        </p:txBody>
      </p:sp>
      <p:sp>
        <p:nvSpPr>
          <p:cNvPr id="3" name="Content Placeholder 2">
            <a:extLst>
              <a:ext uri="{FF2B5EF4-FFF2-40B4-BE49-F238E27FC236}">
                <a16:creationId xmlns:a16="http://schemas.microsoft.com/office/drawing/2014/main" id="{7F8AA247-515A-F914-2F86-341C259951F3}"/>
              </a:ext>
            </a:extLst>
          </p:cNvPr>
          <p:cNvSpPr>
            <a:spLocks noGrp="1"/>
          </p:cNvSpPr>
          <p:nvPr>
            <p:ph idx="1"/>
          </p:nvPr>
        </p:nvSpPr>
        <p:spPr>
          <a:xfrm>
            <a:off x="561096" y="2459504"/>
            <a:ext cx="8164800" cy="2375009"/>
          </a:xfrm>
        </p:spPr>
        <p:txBody>
          <a:bodyPr/>
          <a:lstStyle/>
          <a:p>
            <a:pPr marL="0" indent="0">
              <a:buNone/>
            </a:pPr>
            <a:r>
              <a:rPr lang="en-GB" sz="2000"/>
              <a:t>Now as they were eating, Jesus took bread, and when he had said the blessing he broke it and gave it to his disciples. “Take it and eat,” he said, “this is my body.” Then he took a cup, and when he had given thanks he handed it to them saying, “Drink from this, all of you, for this is my blood, the blood of the covenant, poured out for many for the forgiveness of sins.” </a:t>
            </a:r>
          </a:p>
          <a:p>
            <a:pPr marL="0" indent="0">
              <a:buNone/>
            </a:pPr>
            <a:r>
              <a:rPr lang="en-GB" sz="2000"/>
              <a:t>						(Matthew 26:26-28)</a:t>
            </a:r>
          </a:p>
        </p:txBody>
      </p:sp>
    </p:spTree>
    <p:extLst>
      <p:ext uri="{BB962C8B-B14F-4D97-AF65-F5344CB8AC3E}">
        <p14:creationId xmlns:p14="http://schemas.microsoft.com/office/powerpoint/2010/main" val="1608064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7F84CE-6C3E-B82E-B778-E330CD650069}"/>
              </a:ext>
            </a:extLst>
          </p:cNvPr>
          <p:cNvSpPr>
            <a:spLocks noGrp="1"/>
          </p:cNvSpPr>
          <p:nvPr>
            <p:ph idx="1"/>
          </p:nvPr>
        </p:nvSpPr>
        <p:spPr>
          <a:xfrm>
            <a:off x="478800" y="1116419"/>
            <a:ext cx="8164800" cy="3554819"/>
          </a:xfrm>
        </p:spPr>
        <p:txBody>
          <a:bodyPr/>
          <a:lstStyle/>
          <a:p>
            <a:pPr marL="0" indent="0">
              <a:buNone/>
            </a:pPr>
            <a:r>
              <a:rPr lang="en-GB" sz="2000">
                <a:latin typeface="Arial Black" panose="020B0A04020102020204" pitchFamily="34" charset="0"/>
              </a:rPr>
              <a:t>Reflection</a:t>
            </a:r>
          </a:p>
          <a:p>
            <a:pPr marL="0" indent="0">
              <a:buNone/>
            </a:pPr>
            <a:r>
              <a:rPr lang="en-GB" sz="2000"/>
              <a:t>Jesus shared his Last Supper with the disciples and invited us all to take part in this feast, each time we receive the Eucharist. We share in the body and blood of the Lord, and it commits us to one another. We become one body, many parts, in Christ. As one body, when one of us is hurt, hungry or abandoned, we are all hurt, hungry and abandoned. </a:t>
            </a:r>
          </a:p>
          <a:p>
            <a:pPr marL="0" indent="0">
              <a:buNone/>
            </a:pPr>
            <a:r>
              <a:rPr lang="en-GB" sz="2000"/>
              <a:t>As we contemplate this mystery, we pray that we may be nourished and strengthened by the gift of the Eucharist to honour Christ, not just in bread and wine, but also in one another. </a:t>
            </a:r>
            <a:endParaRPr lang="en-GB" sz="2000" strike="sngStrike"/>
          </a:p>
          <a:p>
            <a:pPr marL="0" indent="0">
              <a:buNone/>
            </a:pPr>
            <a:endParaRPr lang="en-GB" sz="2000"/>
          </a:p>
        </p:txBody>
      </p:sp>
    </p:spTree>
    <p:extLst>
      <p:ext uri="{BB962C8B-B14F-4D97-AF65-F5344CB8AC3E}">
        <p14:creationId xmlns:p14="http://schemas.microsoft.com/office/powerpoint/2010/main" val="39470902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255757A-2441-9033-BE16-6CC8591AAF5D}"/>
              </a:ext>
            </a:extLst>
          </p:cNvPr>
          <p:cNvSpPr txBox="1"/>
          <p:nvPr/>
        </p:nvSpPr>
        <p:spPr>
          <a:xfrm>
            <a:off x="393405" y="1181065"/>
            <a:ext cx="8357190" cy="5293757"/>
          </a:xfrm>
          <a:prstGeom prst="rect">
            <a:avLst/>
          </a:prstGeom>
          <a:noFill/>
        </p:spPr>
        <p:txBody>
          <a:bodyPr wrap="square">
            <a:spAutoFit/>
          </a:bodyPr>
          <a:lstStyle/>
          <a:p>
            <a:pPr marL="0" indent="0">
              <a:spcAft>
                <a:spcPts val="600"/>
              </a:spcAft>
              <a:buNone/>
            </a:pPr>
            <a:r>
              <a:rPr lang="en-GB"/>
              <a:t>Our Father, who art in heaven, hallowed be thy name; </a:t>
            </a:r>
          </a:p>
          <a:p>
            <a:pPr marL="0" indent="0">
              <a:spcAft>
                <a:spcPts val="600"/>
              </a:spcAft>
              <a:buNone/>
            </a:pPr>
            <a:r>
              <a:rPr lang="en-GB"/>
              <a:t>thy kingdom come, thy will be done on earth as it is in heaven. </a:t>
            </a:r>
          </a:p>
          <a:p>
            <a:pPr marL="0" indent="0">
              <a:spcAft>
                <a:spcPts val="600"/>
              </a:spcAft>
              <a:buNone/>
            </a:pPr>
            <a:r>
              <a:rPr lang="en-GB" i="1"/>
              <a:t>Give us this day our daily bread; </a:t>
            </a:r>
          </a:p>
          <a:p>
            <a:pPr marL="0" indent="0">
              <a:spcAft>
                <a:spcPts val="600"/>
              </a:spcAft>
              <a:buNone/>
            </a:pPr>
            <a:r>
              <a:rPr lang="en-GB" i="1"/>
              <a:t>and forgive us our trespasses as we forgive those who trespass against us; </a:t>
            </a:r>
          </a:p>
          <a:p>
            <a:pPr marL="0" indent="0">
              <a:spcAft>
                <a:spcPts val="600"/>
              </a:spcAft>
              <a:buNone/>
            </a:pPr>
            <a:r>
              <a:rPr lang="en-GB" i="1"/>
              <a:t>and lead us not into temptation, but deliver us from evil. Amen.</a:t>
            </a:r>
          </a:p>
          <a:p>
            <a:r>
              <a:rPr lang="en-GB"/>
              <a:t>				</a:t>
            </a:r>
          </a:p>
          <a:p>
            <a:pPr marL="0" indent="0">
              <a:spcAft>
                <a:spcPts val="600"/>
              </a:spcAft>
              <a:buNone/>
            </a:pPr>
            <a:r>
              <a:rPr lang="en-GB"/>
              <a:t>Hail Mary, full of grace, the Lord is with thee. Blessed art thou amongst women and blessed is the fruit of thy womb, Jesus. </a:t>
            </a:r>
            <a:r>
              <a:rPr lang="en-GB" i="1"/>
              <a:t>Holy Mary, mother of God, pray for us sinners, now and at the hour of our death. Amen.</a:t>
            </a:r>
          </a:p>
          <a:p>
            <a:pPr marL="0" indent="0">
              <a:spcAft>
                <a:spcPts val="600"/>
              </a:spcAft>
              <a:buNone/>
            </a:pPr>
            <a:r>
              <a:rPr lang="en-GB" i="1"/>
              <a:t>				</a:t>
            </a:r>
          </a:p>
          <a:p>
            <a:pPr marL="0" indent="0">
              <a:spcAft>
                <a:spcPts val="600"/>
              </a:spcAft>
              <a:buNone/>
            </a:pPr>
            <a:r>
              <a:rPr lang="en-GB"/>
              <a:t>Glory be to the Father and to the Son and to the Holy Spirit. </a:t>
            </a:r>
            <a:r>
              <a:rPr lang="en-GB" i="1"/>
              <a:t>As it was in the beginning, is now, and ever shall be, world without end. Amen.</a:t>
            </a:r>
          </a:p>
          <a:p>
            <a:pPr marL="0" indent="0">
              <a:spcAft>
                <a:spcPts val="600"/>
              </a:spcAft>
              <a:buNone/>
            </a:pPr>
            <a:endParaRPr lang="en-GB" i="1"/>
          </a:p>
          <a:p>
            <a:pPr marL="0" indent="0">
              <a:spcAft>
                <a:spcPts val="600"/>
              </a:spcAft>
              <a:buNone/>
            </a:pPr>
            <a:r>
              <a:rPr lang="en-GB"/>
              <a:t>O my Jesus, forgive us our sins, save us from the fires of hell and lead all souls to heaven, especially those who are most in need of thy mercy. </a:t>
            </a:r>
            <a:endParaRPr lang="en-GB" i="1"/>
          </a:p>
          <a:p>
            <a:endParaRPr lang="en-GB"/>
          </a:p>
        </p:txBody>
      </p:sp>
      <p:pic>
        <p:nvPicPr>
          <p:cNvPr id="5" name="Picture 4">
            <a:extLst>
              <a:ext uri="{FF2B5EF4-FFF2-40B4-BE49-F238E27FC236}">
                <a16:creationId xmlns:a16="http://schemas.microsoft.com/office/drawing/2014/main" id="{C858EEC0-C121-7BB4-6BE7-919F02919D1F}"/>
              </a:ext>
            </a:extLst>
          </p:cNvPr>
          <p:cNvPicPr>
            <a:picLocks noChangeAspect="1"/>
          </p:cNvPicPr>
          <p:nvPr/>
        </p:nvPicPr>
        <p:blipFill>
          <a:blip r:embed="rId2"/>
          <a:stretch>
            <a:fillRect/>
          </a:stretch>
        </p:blipFill>
        <p:spPr>
          <a:xfrm>
            <a:off x="4343388" y="2993649"/>
            <a:ext cx="228612" cy="254013"/>
          </a:xfrm>
          <a:prstGeom prst="rect">
            <a:avLst/>
          </a:prstGeom>
        </p:spPr>
      </p:pic>
      <p:pic>
        <p:nvPicPr>
          <p:cNvPr id="7" name="Picture 6">
            <a:extLst>
              <a:ext uri="{FF2B5EF4-FFF2-40B4-BE49-F238E27FC236}">
                <a16:creationId xmlns:a16="http://schemas.microsoft.com/office/drawing/2014/main" id="{98F926A1-4E75-B717-B4EB-BB049944096E}"/>
              </a:ext>
            </a:extLst>
          </p:cNvPr>
          <p:cNvPicPr>
            <a:picLocks noChangeAspect="1"/>
          </p:cNvPicPr>
          <p:nvPr/>
        </p:nvPicPr>
        <p:blipFill>
          <a:blip r:embed="rId2"/>
          <a:stretch>
            <a:fillRect/>
          </a:stretch>
        </p:blipFill>
        <p:spPr>
          <a:xfrm>
            <a:off x="4343388" y="4195128"/>
            <a:ext cx="228612" cy="254013"/>
          </a:xfrm>
          <a:prstGeom prst="rect">
            <a:avLst/>
          </a:prstGeom>
        </p:spPr>
      </p:pic>
      <p:pic>
        <p:nvPicPr>
          <p:cNvPr id="9" name="Picture 8">
            <a:extLst>
              <a:ext uri="{FF2B5EF4-FFF2-40B4-BE49-F238E27FC236}">
                <a16:creationId xmlns:a16="http://schemas.microsoft.com/office/drawing/2014/main" id="{3C318194-8E8C-6F4F-82C1-E4AC090AE8A6}"/>
              </a:ext>
            </a:extLst>
          </p:cNvPr>
          <p:cNvPicPr>
            <a:picLocks noChangeAspect="1"/>
          </p:cNvPicPr>
          <p:nvPr/>
        </p:nvPicPr>
        <p:blipFill>
          <a:blip r:embed="rId2"/>
          <a:stretch>
            <a:fillRect/>
          </a:stretch>
        </p:blipFill>
        <p:spPr>
          <a:xfrm>
            <a:off x="4364653" y="5142594"/>
            <a:ext cx="228612" cy="254013"/>
          </a:xfrm>
          <a:prstGeom prst="rect">
            <a:avLst/>
          </a:prstGeom>
        </p:spPr>
      </p:pic>
      <p:pic>
        <p:nvPicPr>
          <p:cNvPr id="11" name="Picture 10">
            <a:extLst>
              <a:ext uri="{FF2B5EF4-FFF2-40B4-BE49-F238E27FC236}">
                <a16:creationId xmlns:a16="http://schemas.microsoft.com/office/drawing/2014/main" id="{E1F631C4-9AD3-F7D7-BB0F-0F60C1228378}"/>
              </a:ext>
            </a:extLst>
          </p:cNvPr>
          <p:cNvPicPr>
            <a:picLocks noChangeAspect="1"/>
          </p:cNvPicPr>
          <p:nvPr/>
        </p:nvPicPr>
        <p:blipFill>
          <a:blip r:embed="rId2"/>
          <a:stretch>
            <a:fillRect/>
          </a:stretch>
        </p:blipFill>
        <p:spPr>
          <a:xfrm>
            <a:off x="4343388" y="6090060"/>
            <a:ext cx="228612" cy="254013"/>
          </a:xfrm>
          <a:prstGeom prst="rect">
            <a:avLst/>
          </a:prstGeom>
        </p:spPr>
      </p:pic>
    </p:spTree>
    <p:extLst>
      <p:ext uri="{BB962C8B-B14F-4D97-AF65-F5344CB8AC3E}">
        <p14:creationId xmlns:p14="http://schemas.microsoft.com/office/powerpoint/2010/main" val="1472102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4EF823-5A7A-D373-0B6E-17093B6CCE55}"/>
              </a:ext>
            </a:extLst>
          </p:cNvPr>
          <p:cNvSpPr>
            <a:spLocks noGrp="1"/>
          </p:cNvSpPr>
          <p:nvPr>
            <p:ph idx="1"/>
          </p:nvPr>
        </p:nvSpPr>
        <p:spPr>
          <a:xfrm>
            <a:off x="478800" y="1010094"/>
            <a:ext cx="8164800" cy="5880122"/>
          </a:xfrm>
        </p:spPr>
        <p:txBody>
          <a:bodyPr/>
          <a:lstStyle/>
          <a:p>
            <a:pPr marL="0" indent="0">
              <a:buNone/>
            </a:pPr>
            <a:r>
              <a:rPr lang="en-GB"/>
              <a:t>We finish our rosary for an end to hunger with a final invocation to our blessed Virgin Mary and ask her to pray for us, that we may build a world which reflects God’s Kingdom of peace and plenty for all. </a:t>
            </a:r>
          </a:p>
          <a:p>
            <a:pPr marL="0" indent="0">
              <a:buNone/>
            </a:pPr>
            <a:endParaRPr lang="en-GB"/>
          </a:p>
          <a:p>
            <a:pPr marL="0" indent="0">
              <a:buNone/>
            </a:pPr>
            <a:r>
              <a:rPr lang="en-GB" sz="2000"/>
              <a:t>Mary, Mother of us all, pray for us, </a:t>
            </a:r>
          </a:p>
          <a:p>
            <a:pPr marL="0" indent="0">
              <a:buNone/>
            </a:pPr>
            <a:r>
              <a:rPr lang="en-GB" sz="2000"/>
              <a:t>that our meditation on these mysteries may guide us into </a:t>
            </a:r>
          </a:p>
          <a:p>
            <a:pPr marL="0" indent="0">
              <a:buNone/>
            </a:pPr>
            <a:r>
              <a:rPr lang="en-GB" sz="2000"/>
              <a:t>new ways of seeing the world, </a:t>
            </a:r>
          </a:p>
          <a:p>
            <a:pPr marL="0" indent="0">
              <a:buNone/>
            </a:pPr>
            <a:r>
              <a:rPr lang="en-GB" sz="2000"/>
              <a:t>new ways of living so everyone lives free from the tyranny of violence, </a:t>
            </a:r>
          </a:p>
          <a:p>
            <a:pPr marL="0" indent="0">
              <a:buNone/>
            </a:pPr>
            <a:r>
              <a:rPr lang="en-GB" sz="2000"/>
              <a:t>new ways of being global neighbours </a:t>
            </a:r>
          </a:p>
          <a:p>
            <a:pPr marL="0" indent="0">
              <a:buNone/>
            </a:pPr>
            <a:r>
              <a:rPr lang="en-GB" sz="2000"/>
              <a:t>and seeking peace and justice for all,</a:t>
            </a:r>
          </a:p>
          <a:p>
            <a:pPr marL="0" indent="0">
              <a:buNone/>
            </a:pPr>
            <a:r>
              <a:rPr lang="en-GB" sz="2000"/>
              <a:t>as we seek to build the Kingdom to which your Son calls us. </a:t>
            </a:r>
          </a:p>
          <a:p>
            <a:pPr marL="0" indent="0">
              <a:buNone/>
            </a:pPr>
            <a:r>
              <a:rPr lang="en-GB" sz="2000"/>
              <a:t>Amen.</a:t>
            </a:r>
          </a:p>
          <a:p>
            <a:pPr marL="0" indent="0">
              <a:buNone/>
            </a:pPr>
            <a:endParaRPr lang="en-GB" sz="2000"/>
          </a:p>
          <a:p>
            <a:pPr marL="0" indent="0">
              <a:buNone/>
            </a:pPr>
            <a:r>
              <a:rPr lang="en-GB" sz="2000">
                <a:sym typeface="Wingdings" panose="05000000000000000000" pitchFamily="2" charset="2"/>
              </a:rPr>
              <a:t> </a:t>
            </a:r>
            <a:r>
              <a:rPr lang="en-GB" sz="2000"/>
              <a:t>In the name of the Father, the Son and the Holy Spirit, Amen.</a:t>
            </a:r>
          </a:p>
        </p:txBody>
      </p:sp>
    </p:spTree>
    <p:extLst>
      <p:ext uri="{BB962C8B-B14F-4D97-AF65-F5344CB8AC3E}">
        <p14:creationId xmlns:p14="http://schemas.microsoft.com/office/powerpoint/2010/main" val="3894187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4CC30-A80B-448D-DD1B-70A51D07E0BD}"/>
              </a:ext>
            </a:extLst>
          </p:cNvPr>
          <p:cNvSpPr>
            <a:spLocks noGrp="1"/>
          </p:cNvSpPr>
          <p:nvPr>
            <p:ph type="ctrTitle"/>
          </p:nvPr>
        </p:nvSpPr>
        <p:spPr>
          <a:xfrm>
            <a:off x="120396" y="1390929"/>
            <a:ext cx="8857488" cy="2868542"/>
          </a:xfrm>
        </p:spPr>
        <p:txBody>
          <a:bodyPr/>
          <a:lstStyle/>
          <a:p>
            <a:pPr algn="ctr"/>
            <a:r>
              <a:rPr lang="en-GB" sz="2800"/>
              <a:t>Thank you for joining together in prayer. </a:t>
            </a:r>
            <a:br>
              <a:rPr lang="en-GB"/>
            </a:br>
            <a:br>
              <a:rPr lang="en-GB"/>
            </a:br>
            <a:r>
              <a:rPr lang="en-GB" sz="2800"/>
              <a:t>To donate to the Sudan Crisis Appeal:</a:t>
            </a:r>
            <a:br>
              <a:rPr lang="en-GB"/>
            </a:br>
            <a:br>
              <a:rPr lang="en-GB"/>
            </a:br>
            <a:r>
              <a:rPr lang="en-GB"/>
              <a:t>cafod.org.uk/</a:t>
            </a:r>
            <a:r>
              <a:rPr lang="en-GB" err="1"/>
              <a:t>sudanappeal</a:t>
            </a:r>
            <a:br>
              <a:rPr lang="en-GB"/>
            </a:br>
            <a:endParaRPr lang="en-GB"/>
          </a:p>
        </p:txBody>
      </p:sp>
      <p:sp>
        <p:nvSpPr>
          <p:cNvPr id="3" name="TextBox 2">
            <a:extLst>
              <a:ext uri="{FF2B5EF4-FFF2-40B4-BE49-F238E27FC236}">
                <a16:creationId xmlns:a16="http://schemas.microsoft.com/office/drawing/2014/main" id="{CA94C1D8-C31A-71D0-E768-BFE5E46DF4CD}"/>
              </a:ext>
            </a:extLst>
          </p:cNvPr>
          <p:cNvSpPr txBox="1"/>
          <p:nvPr/>
        </p:nvSpPr>
        <p:spPr>
          <a:xfrm>
            <a:off x="615635" y="5948126"/>
            <a:ext cx="7686392" cy="646331"/>
          </a:xfrm>
          <a:prstGeom prst="rect">
            <a:avLst/>
          </a:prstGeom>
          <a:noFill/>
        </p:spPr>
        <p:txBody>
          <a:bodyPr wrap="square" rtlCol="0">
            <a:spAutoFit/>
          </a:bodyPr>
          <a:lstStyle/>
          <a:p>
            <a:r>
              <a:rPr lang="en-GB"/>
              <a:t>ACKNOWLEDGEMENT: Scripture texts taken from The Jerusalem Bible © 1966 by </a:t>
            </a:r>
            <a:r>
              <a:rPr lang="en-GB" err="1"/>
              <a:t>Darton</a:t>
            </a:r>
            <a:r>
              <a:rPr lang="en-GB"/>
              <a:t> Longman &amp; Todd Ltd and Doubleday and Company Ltd.</a:t>
            </a:r>
          </a:p>
        </p:txBody>
      </p:sp>
      <p:pic>
        <p:nvPicPr>
          <p:cNvPr id="6" name="Picture 5" descr="A qr code with a person's face&#10;&#10;Description automatically generated">
            <a:extLst>
              <a:ext uri="{FF2B5EF4-FFF2-40B4-BE49-F238E27FC236}">
                <a16:creationId xmlns:a16="http://schemas.microsoft.com/office/drawing/2014/main" id="{5C2A1D58-F375-DB87-FAC3-2638A91E9A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7392" y="3769778"/>
            <a:ext cx="2063496" cy="2063496"/>
          </a:xfrm>
          <a:prstGeom prst="rect">
            <a:avLst/>
          </a:prstGeom>
        </p:spPr>
      </p:pic>
    </p:spTree>
    <p:extLst>
      <p:ext uri="{BB962C8B-B14F-4D97-AF65-F5344CB8AC3E}">
        <p14:creationId xmlns:p14="http://schemas.microsoft.com/office/powerpoint/2010/main" val="1967686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9447884-71FC-B3C5-2D90-E4224D046AE6}"/>
              </a:ext>
            </a:extLst>
          </p:cNvPr>
          <p:cNvSpPr>
            <a:spLocks noGrp="1"/>
          </p:cNvSpPr>
          <p:nvPr>
            <p:ph idx="1"/>
          </p:nvPr>
        </p:nvSpPr>
        <p:spPr>
          <a:xfrm>
            <a:off x="733647" y="1860696"/>
            <a:ext cx="7676706" cy="2990562"/>
          </a:xfrm>
        </p:spPr>
        <p:txBody>
          <a:bodyPr vert="horz" lIns="91440" tIns="45720" rIns="91440" bIns="45720" rtlCol="0" anchor="t">
            <a:spAutoFit/>
          </a:bodyPr>
          <a:lstStyle/>
          <a:p>
            <a:pPr marL="0" indent="0">
              <a:buNone/>
            </a:pPr>
            <a:r>
              <a:rPr lang="en-GB" b="0" i="0">
                <a:solidFill>
                  <a:srgbClr val="2B374D"/>
                </a:solidFill>
                <a:effectLst/>
                <a:highlight>
                  <a:srgbClr val="FFFFFF"/>
                </a:highlight>
                <a:latin typeface="ModernSans"/>
              </a:rPr>
              <a:t>A year on from its start, the conflict in Sudan has forced millions of people to flee their homes and now famine is looming.</a:t>
            </a:r>
            <a:br>
              <a:rPr lang="en-GB"/>
            </a:br>
            <a:br>
              <a:rPr lang="en-GB"/>
            </a:br>
            <a:r>
              <a:rPr lang="en-GB" b="0" i="0">
                <a:solidFill>
                  <a:srgbClr val="2B374D"/>
                </a:solidFill>
                <a:effectLst/>
                <a:highlight>
                  <a:srgbClr val="FFFFFF"/>
                </a:highlight>
                <a:latin typeface="ModernSans"/>
              </a:rPr>
              <a:t>CAFOD’s local partners are already responding, and as we prepare to ramp up our response, we spend time today holding our sisters and brothers in Sudan in prayer.</a:t>
            </a:r>
          </a:p>
          <a:p>
            <a:pPr marL="0" indent="0">
              <a:buNone/>
            </a:pPr>
            <a:r>
              <a:rPr lang="en-GB" sz="1800">
                <a:solidFill>
                  <a:srgbClr val="2B374D"/>
                </a:solidFill>
                <a:highlight>
                  <a:srgbClr val="FFFFFF"/>
                </a:highlight>
                <a:latin typeface="ModernSans"/>
                <a:ea typeface="Aptos" panose="020B0004020202020204" pitchFamily="34" charset="0"/>
                <a:cs typeface="Aptos" panose="020B0004020202020204" pitchFamily="34" charset="0"/>
              </a:rPr>
              <a:t>We reflect together on the </a:t>
            </a:r>
            <a:r>
              <a:rPr lang="en-GB">
                <a:solidFill>
                  <a:srgbClr val="2B374D"/>
                </a:solidFill>
                <a:highlight>
                  <a:srgbClr val="FFFFFF"/>
                </a:highlight>
                <a:latin typeface="ModernSans"/>
                <a:ea typeface="Aptos" panose="020B0004020202020204" pitchFamily="34" charset="0"/>
                <a:cs typeface="Aptos" panose="020B0004020202020204" pitchFamily="34" charset="0"/>
              </a:rPr>
              <a:t>luminous m</a:t>
            </a:r>
            <a:r>
              <a:rPr lang="en-GB" sz="1800">
                <a:solidFill>
                  <a:srgbClr val="2B374D"/>
                </a:solidFill>
                <a:highlight>
                  <a:srgbClr val="FFFFFF"/>
                </a:highlight>
                <a:latin typeface="ModernSans"/>
                <a:ea typeface="Aptos" panose="020B0004020202020204" pitchFamily="34" charset="0"/>
                <a:cs typeface="Aptos" panose="020B0004020202020204" pitchFamily="34" charset="0"/>
              </a:rPr>
              <a:t>ysteries of the rosary, praying that the light of Jesus may be felt by our sisters and brothers in Sudan, and asking Mary to be beside us as we act in solidarity with those fleeing violence and facing famine.</a:t>
            </a:r>
            <a:r>
              <a:rPr lang="en-GB">
                <a:solidFill>
                  <a:srgbClr val="2B374D"/>
                </a:solidFill>
                <a:highlight>
                  <a:srgbClr val="FFFFFF"/>
                </a:highlight>
                <a:latin typeface="ModernSans"/>
                <a:ea typeface="Aptos" panose="020B0004020202020204" pitchFamily="34" charset="0"/>
                <a:cs typeface="Aptos" panose="020B0004020202020204" pitchFamily="34" charset="0"/>
              </a:rPr>
              <a:t> </a:t>
            </a:r>
            <a:endParaRPr lang="en-GB" sz="1800">
              <a:effectLst/>
              <a:latin typeface="Aptos"/>
              <a:ea typeface="Aptos" panose="020B0004020202020204" pitchFamily="34" charset="0"/>
              <a:cs typeface="Aptos" panose="020B0004020202020204" pitchFamily="34" charset="0"/>
            </a:endParaRPr>
          </a:p>
        </p:txBody>
      </p:sp>
      <p:sp>
        <p:nvSpPr>
          <p:cNvPr id="4" name="Title 1">
            <a:extLst>
              <a:ext uri="{FF2B5EF4-FFF2-40B4-BE49-F238E27FC236}">
                <a16:creationId xmlns:a16="http://schemas.microsoft.com/office/drawing/2014/main" id="{1C1413E6-8655-F13C-4B98-293776287B32}"/>
              </a:ext>
            </a:extLst>
          </p:cNvPr>
          <p:cNvSpPr>
            <a:spLocks noGrp="1"/>
          </p:cNvSpPr>
          <p:nvPr>
            <p:ph type="title"/>
          </p:nvPr>
        </p:nvSpPr>
        <p:spPr>
          <a:xfrm>
            <a:off x="478800" y="1339199"/>
            <a:ext cx="8164800" cy="384977"/>
          </a:xfrm>
        </p:spPr>
        <p:txBody>
          <a:bodyPr/>
          <a:lstStyle/>
          <a:p>
            <a:r>
              <a:rPr lang="en-GB" sz="2400"/>
              <a:t>Introduction</a:t>
            </a:r>
            <a:endParaRPr lang="en-GB"/>
          </a:p>
        </p:txBody>
      </p:sp>
    </p:spTree>
    <p:extLst>
      <p:ext uri="{BB962C8B-B14F-4D97-AF65-F5344CB8AC3E}">
        <p14:creationId xmlns:p14="http://schemas.microsoft.com/office/powerpoint/2010/main" val="2993266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3241D-C33F-E08D-84F1-02FC313D4BF5}"/>
              </a:ext>
            </a:extLst>
          </p:cNvPr>
          <p:cNvSpPr>
            <a:spLocks noGrp="1"/>
          </p:cNvSpPr>
          <p:nvPr>
            <p:ph type="title"/>
          </p:nvPr>
        </p:nvSpPr>
        <p:spPr>
          <a:xfrm>
            <a:off x="478800" y="1190847"/>
            <a:ext cx="8164800" cy="938719"/>
          </a:xfrm>
        </p:spPr>
        <p:txBody>
          <a:bodyPr/>
          <a:lstStyle/>
          <a:p>
            <a:pPr algn="ctr"/>
            <a:r>
              <a:rPr lang="en-GB" sz="2000" b="0">
                <a:latin typeface="+mn-lt"/>
                <a:sym typeface="Wingdings" panose="05000000000000000000" pitchFamily="2" charset="2"/>
              </a:rPr>
              <a:t> </a:t>
            </a:r>
            <a:r>
              <a:rPr lang="en-GB" sz="2000" b="0">
                <a:latin typeface="+mn-lt"/>
              </a:rPr>
              <a:t>In the name of the Father, the Son and the Holy Spirit, Amen.</a:t>
            </a:r>
            <a:br>
              <a:rPr lang="en-GB" sz="2000"/>
            </a:br>
            <a:br>
              <a:rPr lang="en-GB" sz="2400" i="1">
                <a:latin typeface="+mj-lt"/>
              </a:rPr>
            </a:br>
            <a:endParaRPr lang="en-GB" sz="2400" i="1">
              <a:latin typeface="+mj-lt"/>
            </a:endParaRPr>
          </a:p>
        </p:txBody>
      </p:sp>
      <p:sp>
        <p:nvSpPr>
          <p:cNvPr id="3" name="Content Placeholder 2">
            <a:extLst>
              <a:ext uri="{FF2B5EF4-FFF2-40B4-BE49-F238E27FC236}">
                <a16:creationId xmlns:a16="http://schemas.microsoft.com/office/drawing/2014/main" id="{982FA57C-318F-B0C6-2C61-BDA61673D736}"/>
              </a:ext>
            </a:extLst>
          </p:cNvPr>
          <p:cNvSpPr>
            <a:spLocks noGrp="1"/>
          </p:cNvSpPr>
          <p:nvPr>
            <p:ph idx="1"/>
          </p:nvPr>
        </p:nvSpPr>
        <p:spPr>
          <a:xfrm>
            <a:off x="627321" y="1775638"/>
            <a:ext cx="7783031" cy="4901342"/>
          </a:xfrm>
        </p:spPr>
        <p:txBody>
          <a:bodyPr/>
          <a:lstStyle/>
          <a:p>
            <a:pPr marL="0" indent="0">
              <a:spcAft>
                <a:spcPts val="600"/>
              </a:spcAft>
              <a:buNone/>
            </a:pPr>
            <a:r>
              <a:rPr lang="en-GB" sz="2000"/>
              <a:t>I believe in God, the Father Almighty, </a:t>
            </a:r>
          </a:p>
          <a:p>
            <a:pPr marL="0" indent="0">
              <a:spcAft>
                <a:spcPts val="600"/>
              </a:spcAft>
              <a:buNone/>
            </a:pPr>
            <a:r>
              <a:rPr lang="en-GB" sz="2000"/>
              <a:t>Creator of heaven and earth, </a:t>
            </a:r>
          </a:p>
          <a:p>
            <a:pPr marL="0" indent="0">
              <a:spcAft>
                <a:spcPts val="600"/>
              </a:spcAft>
              <a:buNone/>
            </a:pPr>
            <a:r>
              <a:rPr lang="en-GB" sz="2000"/>
              <a:t>and in Jesus Christ, his only Son, our Lord, </a:t>
            </a:r>
          </a:p>
          <a:p>
            <a:pPr marL="0" indent="0">
              <a:spcAft>
                <a:spcPts val="600"/>
              </a:spcAft>
              <a:buNone/>
            </a:pPr>
            <a:r>
              <a:rPr lang="en-GB" sz="2000"/>
              <a:t>who was conceived of the Holy Spirit, born of the Virgin Mary, </a:t>
            </a:r>
          </a:p>
          <a:p>
            <a:pPr marL="0" indent="0">
              <a:spcAft>
                <a:spcPts val="600"/>
              </a:spcAft>
              <a:buNone/>
            </a:pPr>
            <a:r>
              <a:rPr lang="en-GB" sz="2000"/>
              <a:t>suffered under Pontius Pilate, was crucified, died and was buried; </a:t>
            </a:r>
          </a:p>
          <a:p>
            <a:pPr marL="0" indent="0">
              <a:spcAft>
                <a:spcPts val="600"/>
              </a:spcAft>
              <a:buNone/>
            </a:pPr>
            <a:r>
              <a:rPr lang="en-GB" sz="2000"/>
              <a:t>he descended into hell; on the third day he rose again from the dead; </a:t>
            </a:r>
          </a:p>
          <a:p>
            <a:pPr marL="0" indent="0">
              <a:spcAft>
                <a:spcPts val="600"/>
              </a:spcAft>
              <a:buNone/>
            </a:pPr>
            <a:r>
              <a:rPr lang="en-GB" sz="2000"/>
              <a:t>he ascended into heaven, and is seated at the right hand of God the Father Almighty; </a:t>
            </a:r>
          </a:p>
          <a:p>
            <a:pPr marL="0" indent="0">
              <a:spcAft>
                <a:spcPts val="600"/>
              </a:spcAft>
              <a:buNone/>
            </a:pPr>
            <a:r>
              <a:rPr lang="en-GB" sz="2000"/>
              <a:t>from there he will come to judge the living and the dead. </a:t>
            </a:r>
          </a:p>
          <a:p>
            <a:pPr marL="0" indent="0">
              <a:spcAft>
                <a:spcPts val="600"/>
              </a:spcAft>
              <a:buNone/>
            </a:pPr>
            <a:r>
              <a:rPr lang="en-GB" sz="2000" i="1"/>
              <a:t>I believe in the Holy Spirit, the holy catholic Church, </a:t>
            </a:r>
          </a:p>
          <a:p>
            <a:pPr marL="0" indent="0">
              <a:spcAft>
                <a:spcPts val="600"/>
              </a:spcAft>
              <a:buNone/>
            </a:pPr>
            <a:r>
              <a:rPr lang="en-GB" sz="2000" i="1"/>
              <a:t>the communion of saints, the forgiveness of sins, the resurrection of the body, and life everlasting. Amen.</a:t>
            </a:r>
          </a:p>
        </p:txBody>
      </p:sp>
    </p:spTree>
    <p:extLst>
      <p:ext uri="{BB962C8B-B14F-4D97-AF65-F5344CB8AC3E}">
        <p14:creationId xmlns:p14="http://schemas.microsoft.com/office/powerpoint/2010/main" val="252329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3241D-C33F-E08D-84F1-02FC313D4BF5}"/>
              </a:ext>
            </a:extLst>
          </p:cNvPr>
          <p:cNvSpPr>
            <a:spLocks noGrp="1"/>
          </p:cNvSpPr>
          <p:nvPr>
            <p:ph type="title"/>
          </p:nvPr>
        </p:nvSpPr>
        <p:spPr>
          <a:xfrm>
            <a:off x="478800" y="1339199"/>
            <a:ext cx="8164800" cy="374461"/>
          </a:xfrm>
        </p:spPr>
        <p:txBody>
          <a:bodyPr/>
          <a:lstStyle/>
          <a:p>
            <a:pPr algn="ctr"/>
            <a:r>
              <a:rPr lang="en-GB" sz="2000" b="0"/>
              <a:t>Pray one Our Father on the single bead nearest the cross</a:t>
            </a:r>
            <a:endParaRPr lang="en-GB" sz="2400" b="0">
              <a:latin typeface="+mj-lt"/>
            </a:endParaRPr>
          </a:p>
        </p:txBody>
      </p:sp>
      <p:sp>
        <p:nvSpPr>
          <p:cNvPr id="3" name="Content Placeholder 2">
            <a:extLst>
              <a:ext uri="{FF2B5EF4-FFF2-40B4-BE49-F238E27FC236}">
                <a16:creationId xmlns:a16="http://schemas.microsoft.com/office/drawing/2014/main" id="{982FA57C-318F-B0C6-2C61-BDA61673D736}"/>
              </a:ext>
            </a:extLst>
          </p:cNvPr>
          <p:cNvSpPr>
            <a:spLocks noGrp="1"/>
          </p:cNvSpPr>
          <p:nvPr>
            <p:ph idx="1"/>
          </p:nvPr>
        </p:nvSpPr>
        <p:spPr>
          <a:xfrm>
            <a:off x="1339702" y="2156400"/>
            <a:ext cx="6368903" cy="3798476"/>
          </a:xfrm>
        </p:spPr>
        <p:txBody>
          <a:bodyPr/>
          <a:lstStyle/>
          <a:p>
            <a:pPr marL="0" indent="0">
              <a:spcAft>
                <a:spcPts val="600"/>
              </a:spcAft>
              <a:buNone/>
            </a:pPr>
            <a:r>
              <a:rPr lang="en-GB" sz="2000"/>
              <a:t>Our Father, who art in heaven, </a:t>
            </a:r>
          </a:p>
          <a:p>
            <a:pPr marL="0" indent="0">
              <a:spcAft>
                <a:spcPts val="600"/>
              </a:spcAft>
              <a:buNone/>
            </a:pPr>
            <a:r>
              <a:rPr lang="en-GB" sz="2000"/>
              <a:t>hallowed be thy name; </a:t>
            </a:r>
          </a:p>
          <a:p>
            <a:pPr marL="0" indent="0">
              <a:spcAft>
                <a:spcPts val="600"/>
              </a:spcAft>
              <a:buNone/>
            </a:pPr>
            <a:r>
              <a:rPr lang="en-GB" sz="2000"/>
              <a:t>thy kingdom come, thy will be done on earth as it is in heaven. </a:t>
            </a:r>
          </a:p>
          <a:p>
            <a:pPr marL="0" indent="0">
              <a:spcAft>
                <a:spcPts val="600"/>
              </a:spcAft>
              <a:buNone/>
            </a:pPr>
            <a:r>
              <a:rPr lang="en-GB" sz="2000" i="1"/>
              <a:t>Give us this day our daily bread; </a:t>
            </a:r>
          </a:p>
          <a:p>
            <a:pPr marL="0" indent="0">
              <a:spcAft>
                <a:spcPts val="600"/>
              </a:spcAft>
              <a:buNone/>
            </a:pPr>
            <a:r>
              <a:rPr lang="en-GB" sz="2000" i="1"/>
              <a:t>and forgive us our trespasses as we forgive those who trespass against us; </a:t>
            </a:r>
          </a:p>
          <a:p>
            <a:pPr marL="0" indent="0">
              <a:spcAft>
                <a:spcPts val="600"/>
              </a:spcAft>
              <a:buNone/>
            </a:pPr>
            <a:r>
              <a:rPr lang="en-GB" sz="2000" i="1"/>
              <a:t>and lead us not into temptation, </a:t>
            </a:r>
          </a:p>
          <a:p>
            <a:pPr marL="0" indent="0">
              <a:spcAft>
                <a:spcPts val="600"/>
              </a:spcAft>
              <a:buNone/>
            </a:pPr>
            <a:r>
              <a:rPr lang="en-GB" sz="2000" i="1"/>
              <a:t>but deliver us from evil. </a:t>
            </a:r>
          </a:p>
          <a:p>
            <a:pPr marL="0" indent="0">
              <a:spcAft>
                <a:spcPts val="600"/>
              </a:spcAft>
              <a:buNone/>
            </a:pPr>
            <a:r>
              <a:rPr lang="en-GB" sz="2000" i="1"/>
              <a:t>Amen.</a:t>
            </a:r>
          </a:p>
        </p:txBody>
      </p:sp>
    </p:spTree>
    <p:extLst>
      <p:ext uri="{BB962C8B-B14F-4D97-AF65-F5344CB8AC3E}">
        <p14:creationId xmlns:p14="http://schemas.microsoft.com/office/powerpoint/2010/main" val="3662184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3241D-C33F-E08D-84F1-02FC313D4BF5}"/>
              </a:ext>
            </a:extLst>
          </p:cNvPr>
          <p:cNvSpPr>
            <a:spLocks noGrp="1"/>
          </p:cNvSpPr>
          <p:nvPr>
            <p:ph type="title"/>
          </p:nvPr>
        </p:nvSpPr>
        <p:spPr>
          <a:xfrm>
            <a:off x="478800" y="1339199"/>
            <a:ext cx="8164800" cy="656590"/>
          </a:xfrm>
        </p:spPr>
        <p:txBody>
          <a:bodyPr/>
          <a:lstStyle/>
          <a:p>
            <a:pPr algn="ctr"/>
            <a:r>
              <a:rPr lang="en-GB" sz="2000" b="0"/>
              <a:t>Pray one Hail Mary on each of the next three beads for an increase in faith, hope and charity.</a:t>
            </a:r>
            <a:endParaRPr lang="en-GB" sz="2400" b="0">
              <a:latin typeface="+mj-lt"/>
            </a:endParaRPr>
          </a:p>
        </p:txBody>
      </p:sp>
      <p:sp>
        <p:nvSpPr>
          <p:cNvPr id="3" name="Content Placeholder 2">
            <a:extLst>
              <a:ext uri="{FF2B5EF4-FFF2-40B4-BE49-F238E27FC236}">
                <a16:creationId xmlns:a16="http://schemas.microsoft.com/office/drawing/2014/main" id="{982FA57C-318F-B0C6-2C61-BDA61673D736}"/>
              </a:ext>
            </a:extLst>
          </p:cNvPr>
          <p:cNvSpPr>
            <a:spLocks noGrp="1"/>
          </p:cNvSpPr>
          <p:nvPr>
            <p:ph idx="1"/>
          </p:nvPr>
        </p:nvSpPr>
        <p:spPr>
          <a:xfrm>
            <a:off x="967563" y="2626242"/>
            <a:ext cx="7336466" cy="2208297"/>
          </a:xfrm>
        </p:spPr>
        <p:txBody>
          <a:bodyPr/>
          <a:lstStyle/>
          <a:p>
            <a:pPr marL="0" indent="0">
              <a:spcAft>
                <a:spcPts val="600"/>
              </a:spcAft>
              <a:buNone/>
            </a:pPr>
            <a:r>
              <a:rPr lang="en-GB" sz="2000"/>
              <a:t>Hail Mary, full of grace, the Lord is with thee. </a:t>
            </a:r>
          </a:p>
          <a:p>
            <a:pPr marL="0" indent="0">
              <a:spcAft>
                <a:spcPts val="600"/>
              </a:spcAft>
              <a:buNone/>
            </a:pPr>
            <a:r>
              <a:rPr lang="en-GB" sz="2000"/>
              <a:t>Blessed art thou amongst women and blessed is the fruit of thy womb, Jesus. </a:t>
            </a:r>
          </a:p>
          <a:p>
            <a:pPr marL="0" indent="0">
              <a:spcAft>
                <a:spcPts val="600"/>
              </a:spcAft>
              <a:buNone/>
            </a:pPr>
            <a:r>
              <a:rPr lang="en-GB" sz="2000" i="1"/>
              <a:t>Holy Mary, mother of God, pray for us sinners, now and at the hour of our death. </a:t>
            </a:r>
          </a:p>
          <a:p>
            <a:pPr marL="0" indent="0">
              <a:spcAft>
                <a:spcPts val="600"/>
              </a:spcAft>
              <a:buNone/>
            </a:pPr>
            <a:r>
              <a:rPr lang="en-GB" sz="2000" i="1"/>
              <a:t>Amen.</a:t>
            </a:r>
          </a:p>
        </p:txBody>
      </p:sp>
    </p:spTree>
    <p:extLst>
      <p:ext uri="{BB962C8B-B14F-4D97-AF65-F5344CB8AC3E}">
        <p14:creationId xmlns:p14="http://schemas.microsoft.com/office/powerpoint/2010/main" val="3331083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3241D-C33F-E08D-84F1-02FC313D4BF5}"/>
              </a:ext>
            </a:extLst>
          </p:cNvPr>
          <p:cNvSpPr>
            <a:spLocks noGrp="1"/>
          </p:cNvSpPr>
          <p:nvPr>
            <p:ph type="title"/>
          </p:nvPr>
        </p:nvSpPr>
        <p:spPr>
          <a:xfrm>
            <a:off x="478800" y="1339199"/>
            <a:ext cx="8164800" cy="382605"/>
          </a:xfrm>
        </p:spPr>
        <p:txBody>
          <a:bodyPr/>
          <a:lstStyle/>
          <a:p>
            <a:pPr algn="ctr"/>
            <a:r>
              <a:rPr lang="en-GB" sz="2000" b="0">
                <a:latin typeface="Arial Black" panose="020B0A04020102020204" pitchFamily="34" charset="0"/>
                <a:cs typeface="Arial" panose="020B0604020202020204" pitchFamily="34" charset="0"/>
              </a:rPr>
              <a:t>On the next single bead, pray the Glory Be</a:t>
            </a:r>
          </a:p>
        </p:txBody>
      </p:sp>
      <p:sp>
        <p:nvSpPr>
          <p:cNvPr id="3" name="Content Placeholder 2">
            <a:extLst>
              <a:ext uri="{FF2B5EF4-FFF2-40B4-BE49-F238E27FC236}">
                <a16:creationId xmlns:a16="http://schemas.microsoft.com/office/drawing/2014/main" id="{982FA57C-318F-B0C6-2C61-BDA61673D736}"/>
              </a:ext>
            </a:extLst>
          </p:cNvPr>
          <p:cNvSpPr>
            <a:spLocks noGrp="1"/>
          </p:cNvSpPr>
          <p:nvPr>
            <p:ph idx="1"/>
          </p:nvPr>
        </p:nvSpPr>
        <p:spPr>
          <a:xfrm>
            <a:off x="1382232" y="2190307"/>
            <a:ext cx="6613452" cy="1810752"/>
          </a:xfrm>
        </p:spPr>
        <p:txBody>
          <a:bodyPr/>
          <a:lstStyle/>
          <a:p>
            <a:pPr marL="0" indent="0">
              <a:spcAft>
                <a:spcPts val="600"/>
              </a:spcAft>
              <a:buNone/>
            </a:pPr>
            <a:r>
              <a:rPr lang="en-GB" sz="2000"/>
              <a:t>Glory be to the Father and to the Son and to the Holy Spirit. </a:t>
            </a:r>
          </a:p>
          <a:p>
            <a:pPr marL="0" indent="0">
              <a:spcAft>
                <a:spcPts val="600"/>
              </a:spcAft>
              <a:buNone/>
            </a:pPr>
            <a:r>
              <a:rPr lang="en-GB" sz="2000" i="1"/>
              <a:t>As it was in the beginning, is now, and ever shall be, world without end. </a:t>
            </a:r>
          </a:p>
          <a:p>
            <a:pPr marL="0" indent="0">
              <a:spcAft>
                <a:spcPts val="600"/>
              </a:spcAft>
              <a:buNone/>
            </a:pPr>
            <a:r>
              <a:rPr lang="en-GB" sz="2000" i="1"/>
              <a:t>Amen.</a:t>
            </a:r>
          </a:p>
        </p:txBody>
      </p:sp>
    </p:spTree>
    <p:extLst>
      <p:ext uri="{BB962C8B-B14F-4D97-AF65-F5344CB8AC3E}">
        <p14:creationId xmlns:p14="http://schemas.microsoft.com/office/powerpoint/2010/main" val="2244471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7EE30-C533-9EB6-ED0F-D8E29E3AE244}"/>
              </a:ext>
            </a:extLst>
          </p:cNvPr>
          <p:cNvSpPr>
            <a:spLocks noGrp="1"/>
          </p:cNvSpPr>
          <p:nvPr>
            <p:ph type="title"/>
          </p:nvPr>
        </p:nvSpPr>
        <p:spPr>
          <a:xfrm>
            <a:off x="478800" y="1405186"/>
            <a:ext cx="8164800" cy="667106"/>
          </a:xfrm>
        </p:spPr>
        <p:txBody>
          <a:bodyPr/>
          <a:lstStyle/>
          <a:p>
            <a:r>
              <a:rPr lang="en-GB" sz="2400"/>
              <a:t>The first Luminous Mystery: Jesus’ Baptism in the Jordan</a:t>
            </a:r>
            <a:endParaRPr lang="en-GB"/>
          </a:p>
        </p:txBody>
      </p:sp>
      <p:sp>
        <p:nvSpPr>
          <p:cNvPr id="3" name="Content Placeholder 2">
            <a:extLst>
              <a:ext uri="{FF2B5EF4-FFF2-40B4-BE49-F238E27FC236}">
                <a16:creationId xmlns:a16="http://schemas.microsoft.com/office/drawing/2014/main" id="{7F8AA247-515A-F914-2F86-341C259951F3}"/>
              </a:ext>
            </a:extLst>
          </p:cNvPr>
          <p:cNvSpPr>
            <a:spLocks noGrp="1"/>
          </p:cNvSpPr>
          <p:nvPr>
            <p:ph idx="1"/>
          </p:nvPr>
        </p:nvSpPr>
        <p:spPr>
          <a:xfrm>
            <a:off x="478800" y="2266373"/>
            <a:ext cx="8164800" cy="2990562"/>
          </a:xfrm>
        </p:spPr>
        <p:txBody>
          <a:bodyPr/>
          <a:lstStyle/>
          <a:p>
            <a:pPr marL="0" indent="0">
              <a:buNone/>
            </a:pPr>
            <a:r>
              <a:rPr lang="en-GB"/>
              <a:t>Then Jesus appeared: he came from Galilee to the Jordan to be baptised by John. John tried to dissuade him, with the words, “It is I who need baptism from you, and yet you come to me!” But Jesus replied, “Leave it like this for the time being; it is fitting that we should, in this way, do all that uprightness demands.” Then John gave in to him. And when Jesus had been baptised he at once came up from the water, and suddenly the heavens opened and he saw the Spirit of God descending like a dove and coming down on him. And suddenly there was a voice from heaven, “This is my Son, the Beloved; my favour rests on him.” </a:t>
            </a:r>
          </a:p>
          <a:p>
            <a:pPr marL="0" indent="0">
              <a:buNone/>
            </a:pPr>
            <a:r>
              <a:rPr lang="en-GB"/>
              <a:t>						(Matthew 3:13-17)</a:t>
            </a:r>
          </a:p>
        </p:txBody>
      </p:sp>
    </p:spTree>
    <p:extLst>
      <p:ext uri="{BB962C8B-B14F-4D97-AF65-F5344CB8AC3E}">
        <p14:creationId xmlns:p14="http://schemas.microsoft.com/office/powerpoint/2010/main" val="1888626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F9D95C-48D2-12EE-ADAD-16722757AC2B}"/>
              </a:ext>
            </a:extLst>
          </p:cNvPr>
          <p:cNvSpPr>
            <a:spLocks noGrp="1"/>
          </p:cNvSpPr>
          <p:nvPr>
            <p:ph idx="1"/>
          </p:nvPr>
        </p:nvSpPr>
        <p:spPr>
          <a:xfrm>
            <a:off x="717698" y="1313121"/>
            <a:ext cx="7708604" cy="3990836"/>
          </a:xfrm>
        </p:spPr>
        <p:txBody>
          <a:bodyPr/>
          <a:lstStyle/>
          <a:p>
            <a:pPr marL="0" indent="0">
              <a:buNone/>
            </a:pPr>
            <a:r>
              <a:rPr lang="en-GB" sz="2000">
                <a:latin typeface="Arial Black" panose="020B0A04020102020204" pitchFamily="34" charset="0"/>
              </a:rPr>
              <a:t>Reflection</a:t>
            </a:r>
          </a:p>
          <a:p>
            <a:pPr marL="0" indent="0">
              <a:buNone/>
            </a:pPr>
            <a:r>
              <a:rPr lang="en-GB" sz="2000"/>
              <a:t>As Jesus is baptised, the Holy Spirit comes down upon him in the form of a dove. We are all beloved children of God, all empowered by the Holy Spirit.</a:t>
            </a:r>
          </a:p>
          <a:p>
            <a:pPr marL="0" indent="0">
              <a:buNone/>
            </a:pPr>
            <a:r>
              <a:rPr lang="en-GB" sz="2000"/>
              <a:t>The dove is also a sign of peace of course and peace is a fruit of the Holy Spirit.  </a:t>
            </a:r>
          </a:p>
          <a:p>
            <a:pPr marL="0" indent="0">
              <a:buNone/>
            </a:pPr>
            <a:r>
              <a:rPr lang="en-GB" sz="2000"/>
              <a:t> As we pray this mystery, we open ourselves to the peace of the Holy Spirit working in our lives. Moved by the Spirit, we pray for peace to replace the violence faced by </a:t>
            </a:r>
            <a:r>
              <a:rPr lang="en-GB" sz="2000" b="0" i="0">
                <a:solidFill>
                  <a:srgbClr val="000000"/>
                </a:solidFill>
                <a:effectLst/>
                <a:highlight>
                  <a:srgbClr val="FFFFFF"/>
                </a:highlight>
              </a:rPr>
              <a:t>25 million Sudanese, who are now in urgent need of humanitarian assistance.</a:t>
            </a:r>
            <a:endParaRPr lang="en-GB" sz="2000"/>
          </a:p>
          <a:p>
            <a:pPr marL="0" indent="0">
              <a:buNone/>
            </a:pPr>
            <a:endParaRPr lang="en-GB" sz="2000"/>
          </a:p>
        </p:txBody>
      </p:sp>
    </p:spTree>
    <p:extLst>
      <p:ext uri="{BB962C8B-B14F-4D97-AF65-F5344CB8AC3E}">
        <p14:creationId xmlns:p14="http://schemas.microsoft.com/office/powerpoint/2010/main" val="462068507"/>
      </p:ext>
    </p:extLst>
  </p:cSld>
  <p:clrMapOvr>
    <a:masterClrMapping/>
  </p:clrMapOvr>
</p:sld>
</file>

<file path=ppt/theme/theme1.xml><?xml version="1.0" encoding="utf-8"?>
<a:theme xmlns:a="http://schemas.openxmlformats.org/drawingml/2006/main" name="Deeper header for cover slide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Standard CAFOD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93347AB29A09D4B9AD8DA24682DE708" ma:contentTypeVersion="2975" ma:contentTypeDescription="Create a new document." ma:contentTypeScope="" ma:versionID="56410e47c2f2903a75375e161b62b4e5">
  <xsd:schema xmlns:xsd="http://www.w3.org/2001/XMLSchema" xmlns:xs="http://www.w3.org/2001/XMLSchema" xmlns:p="http://schemas.microsoft.com/office/2006/metadata/properties" xmlns:ns2="04672002-f21f-4240-adfb-f0b653fb6fb5" xmlns:ns3="4ada1acf-0578-46f8-b9ab-c1c5d84dfab4" targetNamespace="http://schemas.microsoft.com/office/2006/metadata/properties" ma:root="true" ma:fieldsID="e2836210fb3b8a3deea1e1ac1b912167" ns2:_="" ns3:_="">
    <xsd:import namespace="04672002-f21f-4240-adfb-f0b653fb6fb5"/>
    <xsd:import namespace="4ada1acf-0578-46f8-b9ab-c1c5d84dfab4"/>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LengthInSecond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672002-f21f-4240-adfb-f0b653fb6fb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4ada1acf-0578-46f8-b9ab-c1c5d84dfab4"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_dlc_DocId xmlns="04672002-f21f-4240-adfb-f0b653fb6fb5">SZUU6KYVHK2A-998423749-434</_dlc_DocId>
    <_dlc_DocIdUrl xmlns="04672002-f21f-4240-adfb-f0b653fb6fb5">
      <Url>https://cafod365.sharepoint.com/sites/int/2018_009/_layouts/15/DocIdRedir.aspx?ID=SZUU6KYVHK2A-998423749-434</Url>
      <Description>SZUU6KYVHK2A-998423749-434</Description>
    </_dlc_DocIdUrl>
  </documentManagement>
</p:properties>
</file>

<file path=customXml/itemProps1.xml><?xml version="1.0" encoding="utf-8"?>
<ds:datastoreItem xmlns:ds="http://schemas.openxmlformats.org/officeDocument/2006/customXml" ds:itemID="{9A092719-4662-47E4-864F-6E76B930D94D}">
  <ds:schemaRefs>
    <ds:schemaRef ds:uri="04672002-f21f-4240-adfb-f0b653fb6fb5"/>
    <ds:schemaRef ds:uri="4ada1acf-0578-46f8-b9ab-c1c5d84dfab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8F8F324-CDC9-4933-8C85-D79B4FFDA6D0}">
  <ds:schemaRefs>
    <ds:schemaRef ds:uri="http://schemas.microsoft.com/sharepoint/v3/contenttype/forms"/>
  </ds:schemaRefs>
</ds:datastoreItem>
</file>

<file path=customXml/itemProps3.xml><?xml version="1.0" encoding="utf-8"?>
<ds:datastoreItem xmlns:ds="http://schemas.openxmlformats.org/officeDocument/2006/customXml" ds:itemID="{C0125B66-5B72-49E1-80BF-A9629689D96E}">
  <ds:schemaRefs>
    <ds:schemaRef ds:uri="http://schemas.microsoft.com/sharepoint/events"/>
  </ds:schemaRefs>
</ds:datastoreItem>
</file>

<file path=customXml/itemProps4.xml><?xml version="1.0" encoding="utf-8"?>
<ds:datastoreItem xmlns:ds="http://schemas.openxmlformats.org/officeDocument/2006/customXml" ds:itemID="{BB8AE2DC-ECA7-4BDB-A1D9-CE1D53814864}">
  <ds:schemaRefs>
    <ds:schemaRef ds:uri="04672002-f21f-4240-adfb-f0b653fb6fb5"/>
    <ds:schemaRef ds:uri="4ada1acf-0578-46f8-b9ab-c1c5d84dfab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24</Slides>
  <Notes>10</Notes>
  <HiddenSlides>0</HiddenSlides>
  <ScaleCrop>false</ScaleCrop>
  <HeadingPairs>
    <vt:vector size="4" baseType="variant">
      <vt:variant>
        <vt:lpstr>Theme</vt:lpstr>
      </vt:variant>
      <vt:variant>
        <vt:i4>3</vt:i4>
      </vt:variant>
      <vt:variant>
        <vt:lpstr>Slide Titles</vt:lpstr>
      </vt:variant>
      <vt:variant>
        <vt:i4>24</vt:i4>
      </vt:variant>
    </vt:vector>
  </HeadingPairs>
  <TitlesOfParts>
    <vt:vector size="27" baseType="lpstr">
      <vt:lpstr>Deeper header for cover slides</vt:lpstr>
      <vt:lpstr>Custom Design</vt:lpstr>
      <vt:lpstr>Standard CAFOD theme</vt:lpstr>
      <vt:lpstr>Luminous mysteries of the rosary for the people of Sudan.   “pray continually and never lose heart” (Luke 18:1)</vt:lpstr>
      <vt:lpstr>PowerPoint Presentation</vt:lpstr>
      <vt:lpstr>Introduction</vt:lpstr>
      <vt:lpstr> In the name of the Father, the Son and the Holy Spirit, Amen.  </vt:lpstr>
      <vt:lpstr>Pray one Our Father on the single bead nearest the cross</vt:lpstr>
      <vt:lpstr>Pray one Hail Mary on each of the next three beads for an increase in faith, hope and charity.</vt:lpstr>
      <vt:lpstr>On the next single bead, pray the Glory Be</vt:lpstr>
      <vt:lpstr>The first Luminous Mystery: Jesus’ Baptism in the Jordan</vt:lpstr>
      <vt:lpstr>PowerPoint Presentation</vt:lpstr>
      <vt:lpstr>PowerPoint Presentation</vt:lpstr>
      <vt:lpstr>The second Luminous Mystery: The Wedding at Cana</vt:lpstr>
      <vt:lpstr>PowerPoint Presentation</vt:lpstr>
      <vt:lpstr>PowerPoint Presentation</vt:lpstr>
      <vt:lpstr>The third Luminous Mystery:  The Proclamation of the Kingdom</vt:lpstr>
      <vt:lpstr>PowerPoint Presentation</vt:lpstr>
      <vt:lpstr>PowerPoint Presentation</vt:lpstr>
      <vt:lpstr>The fourth Luminous Mystery:  The Transfiguration</vt:lpstr>
      <vt:lpstr>PowerPoint Presentation</vt:lpstr>
      <vt:lpstr>PowerPoint Presentation</vt:lpstr>
      <vt:lpstr>The fifth Luminous Mystery: The Institution of the Eucharist</vt:lpstr>
      <vt:lpstr>PowerPoint Presentation</vt:lpstr>
      <vt:lpstr>PowerPoint Presentation</vt:lpstr>
      <vt:lpstr>PowerPoint Presentation</vt:lpstr>
      <vt:lpstr>Thank you for joining together in prayer.   To donate to the Sudan Crisis Appeal:  cafod.org.uk/sudanappeal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Brinn</dc:creator>
  <cp:revision>1</cp:revision>
  <dcterms:created xsi:type="dcterms:W3CDTF">2019-01-09T08:40:52Z</dcterms:created>
  <dcterms:modified xsi:type="dcterms:W3CDTF">2024-04-23T11:21:38Z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cademic Year">
    <vt:lpwstr>110;#2018-2019|0c0cc2e4-894c-4bae-84ab-54cf8c7f4c4b</vt:lpwstr>
  </property>
  <property fmtid="{D5CDD505-2E9C-101B-9397-08002B2CF9AE}" pid="3" name="ContentTypeId">
    <vt:lpwstr>0x010100193347AB29A09D4B9AD8DA24682DE708</vt:lpwstr>
  </property>
  <property fmtid="{D5CDD505-2E9C-101B-9397-08002B2CF9AE}" pid="4" name="Diocese">
    <vt:lpwstr>66;#UK Clifton|8b026b32-65d7-4ef4-bae1-e983b626a5d7</vt:lpwstr>
  </property>
  <property fmtid="{D5CDD505-2E9C-101B-9397-08002B2CF9AE}" pid="5" name="NXPowerLiteLastOptimized">
    <vt:lpwstr>267814</vt:lpwstr>
  </property>
  <property fmtid="{D5CDD505-2E9C-101B-9397-08002B2CF9AE}" pid="6" name="NXPowerLiteSettings">
    <vt:lpwstr>C700052003A000</vt:lpwstr>
  </property>
  <property fmtid="{D5CDD505-2E9C-101B-9397-08002B2CF9AE}" pid="7" name="NXPowerLiteVersion">
    <vt:lpwstr>D8.0.4</vt:lpwstr>
  </property>
  <property fmtid="{D5CDD505-2E9C-101B-9397-08002B2CF9AE}" pid="8" name="Year">
    <vt:lpwstr>121;#2018|70089784-6a9d-4c9c-a3a4-1d83a4067355</vt:lpwstr>
  </property>
  <property fmtid="{D5CDD505-2E9C-101B-9397-08002B2CF9AE}" pid="9" name="_dlc_DocIdItemGuid">
    <vt:lpwstr>cf0db576-55b2-4ed0-ac11-9fb39829cd35</vt:lpwstr>
  </property>
</Properties>
</file>