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56" r:id="rId6"/>
    <p:sldId id="275" r:id="rId7"/>
    <p:sldId id="267" r:id="rId8"/>
    <p:sldId id="259" r:id="rId9"/>
    <p:sldId id="261" r:id="rId10"/>
    <p:sldId id="272" r:id="rId11"/>
    <p:sldId id="273" r:id="rId12"/>
    <p:sldId id="26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544"/>
    <a:srgbClr val="A2CB1B"/>
    <a:srgbClr val="E2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333056-ADF2-4290-BCC9-064A7A366C3E}" v="5" dt="2025-05-09T08:30:22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Ahmed" userId="d7b2ef2b-6674-4efc-b11b-0c38a2fd5536" providerId="ADAL" clId="{8E333056-ADF2-4290-BCC9-064A7A366C3E}"/>
    <pc:docChg chg="undo custSel addSld delSld modSld">
      <pc:chgData name="Victoria Ahmed" userId="d7b2ef2b-6674-4efc-b11b-0c38a2fd5536" providerId="ADAL" clId="{8E333056-ADF2-4290-BCC9-064A7A366C3E}" dt="2025-05-12T07:16:59.750" v="27" actId="20577"/>
      <pc:docMkLst>
        <pc:docMk/>
      </pc:docMkLst>
      <pc:sldChg chg="addSp delSp modSp mod">
        <pc:chgData name="Victoria Ahmed" userId="d7b2ef2b-6674-4efc-b11b-0c38a2fd5536" providerId="ADAL" clId="{8E333056-ADF2-4290-BCC9-064A7A366C3E}" dt="2025-05-09T08:26:04.706" v="24" actId="478"/>
        <pc:sldMkLst>
          <pc:docMk/>
          <pc:sldMk cId="2536820635" sldId="267"/>
        </pc:sldMkLst>
        <pc:picChg chg="add del">
          <ac:chgData name="Victoria Ahmed" userId="d7b2ef2b-6674-4efc-b11b-0c38a2fd5536" providerId="ADAL" clId="{8E333056-ADF2-4290-BCC9-064A7A366C3E}" dt="2025-05-09T08:26:04.706" v="24" actId="478"/>
          <ac:picMkLst>
            <pc:docMk/>
            <pc:sldMk cId="2536820635" sldId="267"/>
            <ac:picMk id="4" creationId="{2CA84556-8F41-29F0-630C-8170C7FD939A}"/>
          </ac:picMkLst>
        </pc:picChg>
      </pc:sldChg>
      <pc:sldChg chg="modSp mod">
        <pc:chgData name="Victoria Ahmed" userId="d7b2ef2b-6674-4efc-b11b-0c38a2fd5536" providerId="ADAL" clId="{8E333056-ADF2-4290-BCC9-064A7A366C3E}" dt="2025-05-12T07:16:59.750" v="27" actId="20577"/>
        <pc:sldMkLst>
          <pc:docMk/>
          <pc:sldMk cId="1698373450" sldId="272"/>
        </pc:sldMkLst>
        <pc:spChg chg="mod">
          <ac:chgData name="Victoria Ahmed" userId="d7b2ef2b-6674-4efc-b11b-0c38a2fd5536" providerId="ADAL" clId="{8E333056-ADF2-4290-BCC9-064A7A366C3E}" dt="2025-05-12T07:16:59.750" v="27" actId="20577"/>
          <ac:spMkLst>
            <pc:docMk/>
            <pc:sldMk cId="1698373450" sldId="272"/>
            <ac:spMk id="10" creationId="{23EB1DF8-444C-61D8-2EFF-4B1F0D586188}"/>
          </ac:spMkLst>
        </pc:spChg>
      </pc:sldChg>
      <pc:sldChg chg="addSp delSp modSp add del mod">
        <pc:chgData name="Victoria Ahmed" userId="d7b2ef2b-6674-4efc-b11b-0c38a2fd5536" providerId="ADAL" clId="{8E333056-ADF2-4290-BCC9-064A7A366C3E}" dt="2025-05-09T08:30:22.401" v="26"/>
        <pc:sldMkLst>
          <pc:docMk/>
          <pc:sldMk cId="2261735703" sldId="275"/>
        </pc:sldMkLst>
        <pc:spChg chg="mod">
          <ac:chgData name="Victoria Ahmed" userId="d7b2ef2b-6674-4efc-b11b-0c38a2fd5536" providerId="ADAL" clId="{8E333056-ADF2-4290-BCC9-064A7A366C3E}" dt="2025-05-09T08:25:07.317" v="12" actId="1076"/>
          <ac:spMkLst>
            <pc:docMk/>
            <pc:sldMk cId="2261735703" sldId="275"/>
            <ac:spMk id="3" creationId="{6E7399E8-C44F-FF12-9597-63B70FC51C7A}"/>
          </ac:spMkLst>
        </pc:spChg>
        <pc:picChg chg="add del mod">
          <ac:chgData name="Victoria Ahmed" userId="d7b2ef2b-6674-4efc-b11b-0c38a2fd5536" providerId="ADAL" clId="{8E333056-ADF2-4290-BCC9-064A7A366C3E}" dt="2025-05-09T08:24:57.127" v="7" actId="962"/>
          <ac:picMkLst>
            <pc:docMk/>
            <pc:sldMk cId="2261735703" sldId="275"/>
            <ac:picMk id="5" creationId="{06D0356B-220B-D795-D2FC-707743AE280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AC726-E837-4F62-B50A-D7DA40A5A6A5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6ED6A-7EE9-4EE4-97E6-51B7FF8AA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5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8383C"/>
                </a:solidFill>
                <a:effectLst/>
                <a:latin typeface="Inter"/>
              </a:rPr>
              <a:t>© Mazur/cbcew.org.uk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B9CB-4B7B-44D5-B06A-7516C1DF0C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1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D0E6-DBE6-160E-9B7F-378EC5153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97E1F-8519-F77C-AEF9-6233EFC41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5158-A275-0852-665E-8554E27B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79A97-AAFF-CEC8-AEE5-5058D03E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91D08-D2F1-9597-D6E4-617D0DA3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4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7C8B-EBF3-39DD-6D06-12F64870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A2F0E-E69A-A813-2983-464E00B0F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84806-B2EA-19AD-7CE0-F49E60793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D3AF9-3686-5DD5-E039-B7F5C330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5D223-2D9A-FB4C-91BE-FB212863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6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DB6AA1-FB17-77A5-FC5F-3ABC32475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C6FD6-EF34-29DE-B82E-732EA5D7A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0FC5B-C4D8-1C1D-846E-5C4055A7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2AE13-7528-3276-0E0E-FBDDF8969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C94FE-7663-1A21-BA34-14499A85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5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140C-10F9-44B4-539D-A572D96E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5DD7-5764-DD47-01AD-76E4ADED5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3D8F0-72ED-E3E8-AB9D-1341E6997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B238B-F14C-2A9D-3EBA-4C763549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210B6-48BD-8EE7-5B4B-FAF86E54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6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20A6-04D4-0921-6029-78BD63022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A2011-91FA-D43E-EAEA-1B5D9B33F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CE778-D37B-4C0C-8740-D592585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882DB-9764-C560-3BDC-B32DEE6C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DC9E2-34EF-7F25-F1AD-DE4128F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4E84-8C04-804B-67B2-EF6108D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C408D-DB40-3C1B-610B-A3F7DE3EE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CC0ED-9E87-5046-2740-F3FE78DA0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40B1D-93D0-9C33-4A1A-0A106FE6E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73D28-CEA2-29DE-FEC7-03D45E72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0FAAD-BA8E-E3B3-C78B-E2855AC9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F4155-EFCF-12FE-177B-48BEB178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C5D8A-E0F0-F25D-0E8F-BADEFF245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8DC70-6191-8D08-6C84-B2E5D1862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9DAF42-0E9B-7CD3-8E25-E815B5603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354F3-1ED2-E4CA-A9A9-EA79E78D7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3CE3A-9103-3318-F676-2A9A3449B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5F32BC-4A12-8500-3040-C9E41039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B0DB14-6AF6-7DD8-F377-3E5D703C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2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3E6E-27FA-C2C2-4EFE-1C10282F4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55286-E75D-5526-84C4-228604687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D7091-66EF-577A-D58C-8BBA05CB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648673-7135-6B00-0757-4F0D2045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5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DBC4F-21AF-B57C-B565-6EAD7DDF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A59FD9-5FC2-8D0F-1922-C16AB6F1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29F1D-0F0B-9E1F-F1CF-816FF550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3AFE8-E33A-46E7-E424-D791E037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DDAAA-8884-9FB4-5199-809EACCDF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F8FF4-8756-CA96-233C-23BA03D71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975AD-FFE6-7CE6-1BBC-D901EE32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2AC58-AE89-9FB3-B011-13E5FF87C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47114-FC47-1E7D-5934-4264A5B0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7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549C-4BDE-7069-F91B-937ADF75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E591FB-6C2E-4003-B2C9-0471A8BB6C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ACE2F-DEC3-150E-DEBF-486049682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E09DA-FBEB-6885-15DE-A4A0EDC6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FBC43-ADD5-5C1B-B0FA-66356DA92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3AA67-14F9-CBF5-8845-CEFB6332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8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63B1B7-8656-7F35-F538-7434408AD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6386B-77F7-3A6B-F30E-0C63040BE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97A6F-3E9A-4362-75EB-6004319A0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372827-5FF2-4D11-ADA8-8C781C2ADBC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13CF9-2C28-32D9-2B5C-7546BA0A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EAA87-CCA9-73A9-BA45-25B2D5D74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5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erson in a black robe&#10;&#10;AI-generated content may be incorrect.">
            <a:extLst>
              <a:ext uri="{FF2B5EF4-FFF2-40B4-BE49-F238E27FC236}">
                <a16:creationId xmlns:a16="http://schemas.microsoft.com/office/drawing/2014/main" id="{FFA1C81B-56AE-795C-85E0-06F3922D9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2D01D3-DE98-20CA-6E4D-C2F0EE2CD5BA}"/>
              </a:ext>
            </a:extLst>
          </p:cNvPr>
          <p:cNvSpPr txBox="1"/>
          <p:nvPr/>
        </p:nvSpPr>
        <p:spPr>
          <a:xfrm>
            <a:off x="399985" y="1992974"/>
            <a:ext cx="519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222544"/>
                </a:solidFill>
                <a:latin typeface="Century Gothic" panose="020B0502020202020204" pitchFamily="34" charset="0"/>
              </a:rPr>
              <a:t>Pope Leo XIV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AA05C7-1218-7197-EDF5-4A715E68BAAC}"/>
              </a:ext>
            </a:extLst>
          </p:cNvPr>
          <p:cNvSpPr txBox="1"/>
          <p:nvPr/>
        </p:nvSpPr>
        <p:spPr>
          <a:xfrm>
            <a:off x="399985" y="2823971"/>
            <a:ext cx="551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222544"/>
                </a:solidFill>
                <a:latin typeface="Century Gothic" panose="020B0502020202020204" pitchFamily="34" charset="0"/>
              </a:rPr>
              <a:t>An assembly for primary schools</a:t>
            </a:r>
          </a:p>
        </p:txBody>
      </p:sp>
      <p:pic>
        <p:nvPicPr>
          <p:cNvPr id="23" name="Picture 2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0531B6EE-3B03-3A73-6C31-509DCC04C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117"/>
            <a:ext cx="2412460" cy="99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4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9D6B1-98E5-62AB-49DB-026C90303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698C3B-685D-AE3E-8647-32316F611C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E2F2EA">
                  <a:lumMod val="47000"/>
                  <a:lumOff val="53000"/>
                </a:srgbClr>
              </a:gs>
              <a:gs pos="64380">
                <a:schemeClr val="bg1"/>
              </a:gs>
              <a:gs pos="37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white paper&#10;&#10;AI-generated content may be incorrect.">
            <a:extLst>
              <a:ext uri="{FF2B5EF4-FFF2-40B4-BE49-F238E27FC236}">
                <a16:creationId xmlns:a16="http://schemas.microsoft.com/office/drawing/2014/main" id="{06D0356B-220B-D795-D2FC-707743AE2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15934"/>
          <a:stretch/>
        </p:blipFill>
        <p:spPr>
          <a:xfrm rot="16200000">
            <a:off x="2667000" y="-2853813"/>
            <a:ext cx="6858000" cy="12192000"/>
          </a:xfrm>
        </p:spPr>
      </p:pic>
      <p:pic>
        <p:nvPicPr>
          <p:cNvPr id="9" name="Picture 8" descr="A logo with a green cross&#10;&#10;AI-generated content may be incorrect.">
            <a:extLst>
              <a:ext uri="{FF2B5EF4-FFF2-40B4-BE49-F238E27FC236}">
                <a16:creationId xmlns:a16="http://schemas.microsoft.com/office/drawing/2014/main" id="{CB164ED0-0FA5-4C80-B858-05E844143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86813"/>
            <a:ext cx="2120630" cy="872767"/>
          </a:xfrm>
          <a:prstGeom prst="rect">
            <a:avLst/>
          </a:prstGeom>
        </p:spPr>
      </p:pic>
      <p:pic>
        <p:nvPicPr>
          <p:cNvPr id="10" name="Picture 9" descr="A person in a religious outfit waving&#10;&#10;AI-generated content may be incorrect.">
            <a:extLst>
              <a:ext uri="{FF2B5EF4-FFF2-40B4-BE49-F238E27FC236}">
                <a16:creationId xmlns:a16="http://schemas.microsoft.com/office/drawing/2014/main" id="{EB3A1375-6C3B-858C-3A36-8198A277D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" b="10741"/>
          <a:stretch/>
        </p:blipFill>
        <p:spPr>
          <a:xfrm>
            <a:off x="-3" y="0"/>
            <a:ext cx="12192003" cy="68706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7399E8-C44F-FF12-9597-63B70FC51C7A}"/>
              </a:ext>
            </a:extLst>
          </p:cNvPr>
          <p:cNvSpPr txBox="1"/>
          <p:nvPr/>
        </p:nvSpPr>
        <p:spPr>
          <a:xfrm>
            <a:off x="1060313" y="1463335"/>
            <a:ext cx="9593082" cy="2328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800"/>
              </a:spcAft>
            </a:pPr>
            <a:r>
              <a:rPr lang="en-GB" sz="60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“</a:t>
            </a:r>
            <a:r>
              <a:rPr lang="en-GB" sz="6000" dirty="0">
                <a:solidFill>
                  <a:schemeClr val="bg1"/>
                </a:solidFill>
                <a:latin typeface="Montserrat" panose="00000500000000000000" pitchFamily="2" charset="0"/>
              </a:rPr>
              <a:t>P</a:t>
            </a:r>
            <a:r>
              <a:rPr lang="en-GB" sz="60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eace be with you all.”</a:t>
            </a:r>
          </a:p>
          <a:p>
            <a:pPr fontAlgn="base">
              <a:spcAft>
                <a:spcPts val="800"/>
              </a:spcAft>
            </a:pPr>
            <a:endParaRPr lang="en-GB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>
              <a:spcAft>
                <a:spcPts val="800"/>
              </a:spcAft>
            </a:pPr>
            <a:r>
              <a:rPr lang="en-GB" sz="36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Pope Leo XIV</a:t>
            </a:r>
            <a:endParaRPr lang="en-GB" sz="3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652F47D6-EBBF-5846-9A62-A459F4030D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117"/>
            <a:ext cx="2412460" cy="99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3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A79AF-62A6-079F-1BB7-A290A34F5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19B619-124F-43A1-0AC7-039BE78E70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E2F2EA">
                  <a:lumMod val="47000"/>
                  <a:lumOff val="53000"/>
                </a:srgbClr>
              </a:gs>
              <a:gs pos="64380">
                <a:schemeClr val="bg1"/>
              </a:gs>
              <a:gs pos="37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white paper&#10;&#10;AI-generated content may be incorrect.">
            <a:extLst>
              <a:ext uri="{FF2B5EF4-FFF2-40B4-BE49-F238E27FC236}">
                <a16:creationId xmlns:a16="http://schemas.microsoft.com/office/drawing/2014/main" id="{27E70521-C9B3-520F-17B8-AA3DC3FB8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15934"/>
          <a:stretch/>
        </p:blipFill>
        <p:spPr>
          <a:xfrm rot="16200000">
            <a:off x="2667000" y="-2853813"/>
            <a:ext cx="6858000" cy="1219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E22FBA-4F85-B84C-786C-90E6F6E05209}"/>
              </a:ext>
            </a:extLst>
          </p:cNvPr>
          <p:cNvSpPr txBox="1"/>
          <p:nvPr/>
        </p:nvSpPr>
        <p:spPr>
          <a:xfrm>
            <a:off x="5615725" y="660211"/>
            <a:ext cx="6011695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800"/>
              </a:spcAft>
            </a:pPr>
            <a:r>
              <a:rPr lang="en-GB" sz="3600" i="0" dirty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Pope Leo XIV has been elected as the new pope.</a:t>
            </a:r>
          </a:p>
          <a:p>
            <a:pPr fontAlgn="base">
              <a:spcAft>
                <a:spcPts val="800"/>
              </a:spcAft>
            </a:pPr>
            <a:endParaRPr lang="en-GB" sz="3600" dirty="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pPr fontAlgn="base">
              <a:spcAft>
                <a:spcPts val="800"/>
              </a:spcAft>
            </a:pPr>
            <a:r>
              <a:rPr lang="en-GB" sz="3600" i="0" dirty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The pope is the leader of the Catholic Church.</a:t>
            </a:r>
          </a:p>
          <a:p>
            <a:pPr fontAlgn="base">
              <a:spcAft>
                <a:spcPts val="800"/>
              </a:spcAft>
            </a:pPr>
            <a:endParaRPr lang="en-GB" sz="3600" dirty="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pPr fontAlgn="base">
              <a:spcAft>
                <a:spcPts val="800"/>
              </a:spcAft>
            </a:pPr>
            <a:r>
              <a:rPr lang="en-GB" sz="3600" i="0" dirty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There are 1.4 billion Catholics around the world.</a:t>
            </a:r>
          </a:p>
          <a:p>
            <a:pPr fontAlgn="base">
              <a:spcAft>
                <a:spcPts val="800"/>
              </a:spcAft>
            </a:pPr>
            <a:endParaRPr lang="en-GB" sz="3600" i="0" dirty="0">
              <a:solidFill>
                <a:srgbClr val="222544"/>
              </a:solidFill>
              <a:effectLst/>
              <a:latin typeface="Century Gothic" panose="020B0502020202020204" pitchFamily="34" charset="0"/>
            </a:endParaRPr>
          </a:p>
          <a:p>
            <a:pPr fontAlgn="base">
              <a:spcAft>
                <a:spcPts val="800"/>
              </a:spcAft>
            </a:pPr>
            <a:endParaRPr lang="en-GB" sz="3600" dirty="0">
              <a:solidFill>
                <a:srgbClr val="22254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A person in a black suit&#10;&#10;AI-generated content may be incorrect.">
            <a:extLst>
              <a:ext uri="{FF2B5EF4-FFF2-40B4-BE49-F238E27FC236}">
                <a16:creationId xmlns:a16="http://schemas.microsoft.com/office/drawing/2014/main" id="{2CA84556-8F41-29F0-630C-8170C7FD9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4" y="384240"/>
            <a:ext cx="4871614" cy="60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2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15268F-1145-417B-9EBB-F6D41D4D49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E2F2EA">
                  <a:lumMod val="47000"/>
                  <a:lumOff val="53000"/>
                </a:srgbClr>
              </a:gs>
              <a:gs pos="64380">
                <a:schemeClr val="bg1"/>
              </a:gs>
              <a:gs pos="37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white paper&#10;&#10;AI-generated content may be incorrect.">
            <a:extLst>
              <a:ext uri="{FF2B5EF4-FFF2-40B4-BE49-F238E27FC236}">
                <a16:creationId xmlns:a16="http://schemas.microsoft.com/office/drawing/2014/main" id="{1EC2CE41-D180-B3EC-3C5A-71FDA2EE0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15934"/>
          <a:stretch/>
        </p:blipFill>
        <p:spPr>
          <a:xfrm rot="16200000">
            <a:off x="2666999" y="-2714203"/>
            <a:ext cx="6858000" cy="1219200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1B1344-0BF1-B085-CBB6-8FCA1BFC745C}"/>
              </a:ext>
            </a:extLst>
          </p:cNvPr>
          <p:cNvSpPr txBox="1"/>
          <p:nvPr/>
        </p:nvSpPr>
        <p:spPr>
          <a:xfrm>
            <a:off x="651753" y="1229266"/>
            <a:ext cx="6329150" cy="56938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i="0" dirty="0">
                <a:solidFill>
                  <a:srgbClr val="222544"/>
                </a:solidFill>
                <a:effectLst/>
                <a:latin typeface="Century Gothic"/>
              </a:rPr>
              <a:t>Pope Leo XIV</a:t>
            </a:r>
            <a:r>
              <a:rPr lang="en-GB" sz="2800" dirty="0">
                <a:solidFill>
                  <a:srgbClr val="222544"/>
                </a:solidFill>
                <a:latin typeface="Century Gothic"/>
              </a:rPr>
              <a:t> was </a:t>
            </a:r>
            <a:r>
              <a:rPr lang="en-GB" sz="2800" i="0" dirty="0">
                <a:solidFill>
                  <a:srgbClr val="222544"/>
                </a:solidFill>
                <a:effectLst/>
                <a:latin typeface="Century Gothic"/>
              </a:rPr>
              <a:t>born Robert </a:t>
            </a:r>
            <a:r>
              <a:rPr lang="en-GB" sz="2800" i="0">
                <a:solidFill>
                  <a:srgbClr val="222544"/>
                </a:solidFill>
                <a:effectLst/>
                <a:latin typeface="Century Gothic"/>
              </a:rPr>
              <a:t>Francis </a:t>
            </a:r>
            <a:r>
              <a:rPr lang="en-GB" sz="2800">
                <a:solidFill>
                  <a:srgbClr val="222544"/>
                </a:solidFill>
                <a:latin typeface="Century Gothic"/>
              </a:rPr>
              <a:t>Prevost</a:t>
            </a:r>
            <a:r>
              <a:rPr lang="en-GB" sz="2800" i="0">
                <a:solidFill>
                  <a:srgbClr val="222544"/>
                </a:solidFill>
                <a:effectLst/>
                <a:latin typeface="Century Gothic"/>
              </a:rPr>
              <a:t>. </a:t>
            </a:r>
          </a:p>
          <a:p>
            <a:endParaRPr lang="en-GB" sz="280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r>
              <a:rPr lang="en-GB" sz="2800" dirty="0">
                <a:solidFill>
                  <a:srgbClr val="222544"/>
                </a:solidFill>
                <a:latin typeface="Century Gothic"/>
              </a:rPr>
              <a:t>He was born in America but has lived all over the world. </a:t>
            </a:r>
          </a:p>
          <a:p>
            <a:endParaRPr lang="en-GB" sz="280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r>
              <a:rPr lang="en-GB" sz="2800" dirty="0">
                <a:solidFill>
                  <a:srgbClr val="222544"/>
                </a:solidFill>
                <a:latin typeface="Century Gothic"/>
              </a:rPr>
              <a:t>Pope Leo XIV lived and worked with the people of Peru, in South America, for decades. </a:t>
            </a:r>
          </a:p>
          <a:p>
            <a:endParaRPr lang="en-GB" sz="280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r>
              <a:rPr lang="en-GB" sz="2800" dirty="0">
                <a:solidFill>
                  <a:srgbClr val="222544"/>
                </a:solidFill>
                <a:latin typeface="Century Gothic"/>
              </a:rPr>
              <a:t>He gave a warm greeting in Spanish to people from Peru on the balcony. </a:t>
            </a:r>
            <a:endParaRPr lang="en-US" sz="2800" dirty="0">
              <a:latin typeface="Century Gothic"/>
            </a:endParaRPr>
          </a:p>
        </p:txBody>
      </p:sp>
      <p:pic>
        <p:nvPicPr>
          <p:cNvPr id="15" name="Picture 14" descr="A logo with a green cross&#10;&#10;AI-generated content may be incorrect.">
            <a:extLst>
              <a:ext uri="{FF2B5EF4-FFF2-40B4-BE49-F238E27FC236}">
                <a16:creationId xmlns:a16="http://schemas.microsoft.com/office/drawing/2014/main" id="{49B1407A-5412-8BF1-FB7C-3323B0310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169"/>
            <a:ext cx="2120630" cy="872767"/>
          </a:xfrm>
          <a:prstGeom prst="rect">
            <a:avLst/>
          </a:prstGeom>
        </p:spPr>
      </p:pic>
      <p:pic>
        <p:nvPicPr>
          <p:cNvPr id="2052" name="Picture 4" descr="PREVOST">
            <a:extLst>
              <a:ext uri="{FF2B5EF4-FFF2-40B4-BE49-F238E27FC236}">
                <a16:creationId xmlns:a16="http://schemas.microsoft.com/office/drawing/2014/main" id="{4CFC8518-EC3A-822D-29F1-ACDD99B2F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440" y="466995"/>
            <a:ext cx="4146807" cy="59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0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AF9EB-7349-4604-D5FC-B5B99A8A5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932A11-107D-1F20-2B97-B8A05EEBB0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E2F2EA">
                  <a:lumMod val="47000"/>
                  <a:lumOff val="53000"/>
                </a:srgbClr>
              </a:gs>
              <a:gs pos="64380">
                <a:schemeClr val="bg1"/>
              </a:gs>
              <a:gs pos="37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white paper&#10;&#10;AI-generated content may be incorrect.">
            <a:extLst>
              <a:ext uri="{FF2B5EF4-FFF2-40B4-BE49-F238E27FC236}">
                <a16:creationId xmlns:a16="http://schemas.microsoft.com/office/drawing/2014/main" id="{3406F57C-F3ED-B4BF-A13F-8AC3DF39D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15934"/>
          <a:stretch/>
        </p:blipFill>
        <p:spPr>
          <a:xfrm rot="16200000">
            <a:off x="2667000" y="-2667000"/>
            <a:ext cx="6858000" cy="12192000"/>
          </a:xfrm>
        </p:spPr>
      </p:pic>
      <p:pic>
        <p:nvPicPr>
          <p:cNvPr id="7" name="Picture 6" descr="A logo with a green cross&#10;&#10;AI-generated content may be incorrect.">
            <a:extLst>
              <a:ext uri="{FF2B5EF4-FFF2-40B4-BE49-F238E27FC236}">
                <a16:creationId xmlns:a16="http://schemas.microsoft.com/office/drawing/2014/main" id="{3B9848E5-5754-A3CA-52AC-A578FA432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169"/>
            <a:ext cx="2120630" cy="8727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B33831-AFB4-C948-876B-A1993F0816D6}"/>
              </a:ext>
            </a:extLst>
          </p:cNvPr>
          <p:cNvSpPr txBox="1"/>
          <p:nvPr/>
        </p:nvSpPr>
        <p:spPr>
          <a:xfrm>
            <a:off x="473411" y="2005657"/>
            <a:ext cx="112451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rgbClr val="222544"/>
                </a:solidFill>
                <a:latin typeface="Century Gothic" panose="020B0502020202020204" pitchFamily="34" charset="0"/>
              </a:rPr>
              <a:t>These were some of </a:t>
            </a:r>
            <a:r>
              <a:rPr lang="en-GB" sz="24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Pope Leo XIV’s words on the balcony of the Vatican:</a:t>
            </a:r>
          </a:p>
          <a:p>
            <a:endParaRPr lang="en-GB" sz="2400" b="1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r>
              <a:rPr lang="en-GB" sz="3200" b="1">
                <a:solidFill>
                  <a:srgbClr val="222544"/>
                </a:solidFill>
                <a:latin typeface="Century Gothic" panose="020B0502020202020204" pitchFamily="34" charset="0"/>
              </a:rPr>
              <a:t>"We must build bridges with dialogue, coming together, uniting, becoming one single people in peace.”</a:t>
            </a:r>
          </a:p>
          <a:p>
            <a:endParaRPr lang="en-GB" sz="240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r>
              <a:rPr lang="en-GB" sz="24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Pope Leo XIV</a:t>
            </a:r>
            <a:r>
              <a:rPr lang="en-GB" sz="2400">
                <a:solidFill>
                  <a:srgbClr val="222544"/>
                </a:solidFill>
                <a:latin typeface="Century Gothic" panose="020B0502020202020204" pitchFamily="34" charset="0"/>
              </a:rPr>
              <a:t> </a:t>
            </a:r>
            <a:r>
              <a:rPr lang="en-GB" sz="24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will be a voice of wisdom as he continues the important work of leading the church in the world. </a:t>
            </a:r>
          </a:p>
          <a:p>
            <a:endParaRPr lang="en-GB" sz="2400" i="0">
              <a:solidFill>
                <a:srgbClr val="222544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GB" sz="2400">
                <a:solidFill>
                  <a:srgbClr val="222544"/>
                </a:solidFill>
                <a:latin typeface="Century Gothic" panose="020B0502020202020204" pitchFamily="34" charset="0"/>
              </a:rPr>
              <a:t>He will work with world leaders to make sure that the needs of the poorest and most vulnerable people are taken into account.</a:t>
            </a:r>
            <a:r>
              <a:rPr lang="en-GB" sz="24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3200">
              <a:solidFill>
                <a:srgbClr val="222544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852A2B-3B9F-17DB-8E43-25487BBCBB74}"/>
              </a:ext>
            </a:extLst>
          </p:cNvPr>
          <p:cNvSpPr txBox="1"/>
          <p:nvPr/>
        </p:nvSpPr>
        <p:spPr>
          <a:xfrm>
            <a:off x="2794908" y="397386"/>
            <a:ext cx="681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222544"/>
                </a:solidFill>
                <a:latin typeface="Century Gothic" panose="020B0502020202020204" pitchFamily="34" charset="0"/>
              </a:rPr>
              <a:t>Building bridges</a:t>
            </a:r>
          </a:p>
        </p:txBody>
      </p:sp>
    </p:spTree>
    <p:extLst>
      <p:ext uri="{BB962C8B-B14F-4D97-AF65-F5344CB8AC3E}">
        <p14:creationId xmlns:p14="http://schemas.microsoft.com/office/powerpoint/2010/main" val="5060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28E22-6863-CBC5-3605-84DE1F5FB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F3C2F2-6C54-7B19-CFDE-E1EBBD14F5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E2F2EA">
                  <a:lumMod val="47000"/>
                  <a:lumOff val="53000"/>
                </a:srgbClr>
              </a:gs>
              <a:gs pos="64380">
                <a:schemeClr val="bg1"/>
              </a:gs>
              <a:gs pos="37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white paper&#10;&#10;AI-generated content may be incorrect.">
            <a:extLst>
              <a:ext uri="{FF2B5EF4-FFF2-40B4-BE49-F238E27FC236}">
                <a16:creationId xmlns:a16="http://schemas.microsoft.com/office/drawing/2014/main" id="{C1339DF9-2919-A317-F330-9E294ACD9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15934"/>
          <a:stretch/>
        </p:blipFill>
        <p:spPr>
          <a:xfrm rot="16200000">
            <a:off x="2713281" y="-2950867"/>
            <a:ext cx="6977010" cy="12403573"/>
          </a:xfrm>
        </p:spPr>
      </p:pic>
      <p:pic>
        <p:nvPicPr>
          <p:cNvPr id="7" name="Picture 6" descr="A logo with a green cross&#10;&#10;AI-generated content may be incorrect.">
            <a:extLst>
              <a:ext uri="{FF2B5EF4-FFF2-40B4-BE49-F238E27FC236}">
                <a16:creationId xmlns:a16="http://schemas.microsoft.com/office/drawing/2014/main" id="{E4BF9D92-AC22-F246-91EC-7322FE823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169"/>
            <a:ext cx="2120630" cy="8727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EB1DF8-444C-61D8-2EFF-4B1F0D586188}"/>
              </a:ext>
            </a:extLst>
          </p:cNvPr>
          <p:cNvSpPr txBox="1"/>
          <p:nvPr/>
        </p:nvSpPr>
        <p:spPr>
          <a:xfrm>
            <a:off x="5809727" y="1342093"/>
            <a:ext cx="6195133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0" dirty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Pope Leo XIV chose his name ‘Leo’ which means ‘Lion’. </a:t>
            </a:r>
          </a:p>
          <a:p>
            <a:endParaRPr lang="en-GB" sz="2400" dirty="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r>
              <a:rPr lang="en-GB" sz="24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An earlier pope, Pope Leo XIII, wrote about how Catholic Social Teaching guides our actions in 1891.</a:t>
            </a:r>
          </a:p>
          <a:p>
            <a:pPr algn="l">
              <a:buNone/>
            </a:pPr>
            <a:endParaRPr lang="en-GB" sz="2400" b="0" i="0" dirty="0">
              <a:solidFill>
                <a:srgbClr val="222544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GB" sz="2400" b="0" i="0" dirty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By living out Catholic Social Teaching we can build a better world. Pope Leo XIV will continue to build on the richness of Catholic Social Teaching to help us all work for a world of justice, love and peace.</a:t>
            </a:r>
          </a:p>
          <a:p>
            <a:pPr algn="l">
              <a:buNone/>
            </a:pP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>
              <a:buNone/>
            </a:pP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Rerum Novarum's impact 125 years on | english">
            <a:extLst>
              <a:ext uri="{FF2B5EF4-FFF2-40B4-BE49-F238E27FC236}">
                <a16:creationId xmlns:a16="http://schemas.microsoft.com/office/drawing/2014/main" id="{C800C5A2-FC70-F8F0-CDD8-A6ADE5CFF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9" y="1991022"/>
            <a:ext cx="5152989" cy="338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EEB93-830E-9D9B-D326-B7A836BEB913}"/>
              </a:ext>
            </a:extLst>
          </p:cNvPr>
          <p:cNvSpPr txBox="1"/>
          <p:nvPr/>
        </p:nvSpPr>
        <p:spPr>
          <a:xfrm>
            <a:off x="2794908" y="397386"/>
            <a:ext cx="681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222544"/>
                </a:solidFill>
                <a:latin typeface="Century Gothic" panose="020B0502020202020204" pitchFamily="34" charset="0"/>
              </a:rPr>
              <a:t>Catholic Social Teaching</a:t>
            </a:r>
          </a:p>
        </p:txBody>
      </p:sp>
    </p:spTree>
    <p:extLst>
      <p:ext uri="{BB962C8B-B14F-4D97-AF65-F5344CB8AC3E}">
        <p14:creationId xmlns:p14="http://schemas.microsoft.com/office/powerpoint/2010/main" val="1698373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D4025-5A18-EC05-45B6-9CD3ACC68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51873B-B8E7-03C1-F896-50FBFC9420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E2F2EA">
                  <a:lumMod val="47000"/>
                  <a:lumOff val="53000"/>
                </a:srgbClr>
              </a:gs>
              <a:gs pos="64380">
                <a:schemeClr val="bg1"/>
              </a:gs>
              <a:gs pos="37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white paper&#10;&#10;AI-generated content may be incorrect.">
            <a:extLst>
              <a:ext uri="{FF2B5EF4-FFF2-40B4-BE49-F238E27FC236}">
                <a16:creationId xmlns:a16="http://schemas.microsoft.com/office/drawing/2014/main" id="{EA5E0DA2-DE0E-AAA1-E803-697653D65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15934"/>
          <a:stretch/>
        </p:blipFill>
        <p:spPr>
          <a:xfrm rot="16200000">
            <a:off x="2666999" y="-2714203"/>
            <a:ext cx="6858000" cy="1219200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70E3E3-57D1-2EF6-A01C-927B6FAD3953}"/>
              </a:ext>
            </a:extLst>
          </p:cNvPr>
          <p:cNvSpPr txBox="1"/>
          <p:nvPr/>
        </p:nvSpPr>
        <p:spPr>
          <a:xfrm>
            <a:off x="316853" y="1542043"/>
            <a:ext cx="589213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Pope Leo XIV lived and worked with the people of Peru, in South America, for many years.</a:t>
            </a:r>
          </a:p>
          <a:p>
            <a:endParaRPr lang="en-GB" sz="240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r>
              <a:rPr lang="en-GB" sz="24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CAFOD supports projects on human rights and climate change in Peru through our local experts</a:t>
            </a:r>
            <a:r>
              <a:rPr lang="en-GB" sz="2400">
                <a:solidFill>
                  <a:srgbClr val="222544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sz="240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r>
              <a:rPr lang="en-US" sz="24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Here is a photo of a project showing how communities use artwork to stand up for their </a:t>
            </a:r>
            <a:r>
              <a:rPr lang="en-US" sz="2400">
                <a:solidFill>
                  <a:srgbClr val="222544"/>
                </a:solidFill>
                <a:latin typeface="Century Gothic" panose="020B0502020202020204" pitchFamily="34" charset="0"/>
              </a:rPr>
              <a:t>rights. </a:t>
            </a:r>
            <a:endParaRPr lang="en-GB" sz="2400" i="0">
              <a:solidFill>
                <a:srgbClr val="222544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endParaRPr lang="en-GB" sz="2800" b="1">
              <a:solidFill>
                <a:srgbClr val="222544"/>
              </a:solidFill>
              <a:latin typeface="Montserrat" panose="00000500000000000000" pitchFamily="2" charset="0"/>
            </a:endParaRPr>
          </a:p>
          <a:p>
            <a:pPr algn="ctr"/>
            <a:r>
              <a:rPr lang="en-GB" sz="2800" b="1" i="0">
                <a:solidFill>
                  <a:srgbClr val="222544"/>
                </a:solidFill>
                <a:effectLst/>
                <a:latin typeface="Montserrat" panose="00000500000000000000" pitchFamily="2" charset="0"/>
              </a:rPr>
              <a:t> </a:t>
            </a:r>
            <a:endParaRPr lang="en-US" sz="2800"/>
          </a:p>
        </p:txBody>
      </p:sp>
      <p:pic>
        <p:nvPicPr>
          <p:cNvPr id="15" name="Picture 14" descr="A logo with a green cross&#10;&#10;AI-generated content may be incorrect.">
            <a:extLst>
              <a:ext uri="{FF2B5EF4-FFF2-40B4-BE49-F238E27FC236}">
                <a16:creationId xmlns:a16="http://schemas.microsoft.com/office/drawing/2014/main" id="{25B69292-474C-8579-C1AE-BBBBC0C85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169"/>
            <a:ext cx="2120630" cy="872767"/>
          </a:xfrm>
          <a:prstGeom prst="rect">
            <a:avLst/>
          </a:prstGeom>
        </p:spPr>
      </p:pic>
      <p:pic>
        <p:nvPicPr>
          <p:cNvPr id="3" name="Picture 2" descr="A person standing in front of a painting&#10;&#10;AI-generated content may be incorrect.">
            <a:extLst>
              <a:ext uri="{FF2B5EF4-FFF2-40B4-BE49-F238E27FC236}">
                <a16:creationId xmlns:a16="http://schemas.microsoft.com/office/drawing/2014/main" id="{9E7ECA98-585F-EB48-D9CA-924D0A503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83" y="1868397"/>
            <a:ext cx="4909225" cy="32696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06BFBA-B585-001C-9080-5F0158D98F96}"/>
              </a:ext>
            </a:extLst>
          </p:cNvPr>
          <p:cNvSpPr txBox="1"/>
          <p:nvPr/>
        </p:nvSpPr>
        <p:spPr>
          <a:xfrm>
            <a:off x="2794908" y="397386"/>
            <a:ext cx="681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222544"/>
                </a:solidFill>
                <a:latin typeface="Century Gothic" panose="020B0502020202020204" pitchFamily="34" charset="0"/>
              </a:rPr>
              <a:t>CAFOD’s work in Peru</a:t>
            </a:r>
          </a:p>
        </p:txBody>
      </p:sp>
    </p:spTree>
    <p:extLst>
      <p:ext uri="{BB962C8B-B14F-4D97-AF65-F5344CB8AC3E}">
        <p14:creationId xmlns:p14="http://schemas.microsoft.com/office/powerpoint/2010/main" val="222423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209AF-5DE5-2135-C79F-4EAC8D195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B31C7-35A5-2118-D15B-4A05F6AD5E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E2F2EA">
                  <a:lumMod val="47000"/>
                  <a:lumOff val="53000"/>
                </a:srgbClr>
              </a:gs>
              <a:gs pos="64380">
                <a:schemeClr val="bg1"/>
              </a:gs>
              <a:gs pos="37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white paper&#10;&#10;AI-generated content may be incorrect.">
            <a:extLst>
              <a:ext uri="{FF2B5EF4-FFF2-40B4-BE49-F238E27FC236}">
                <a16:creationId xmlns:a16="http://schemas.microsoft.com/office/drawing/2014/main" id="{2A71D57B-1E89-94A1-949F-D64C41794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15934"/>
          <a:stretch/>
        </p:blipFill>
        <p:spPr>
          <a:xfrm rot="16200000">
            <a:off x="2667000" y="-2667000"/>
            <a:ext cx="6858000" cy="12192000"/>
          </a:xfrm>
        </p:spPr>
      </p:pic>
      <p:pic>
        <p:nvPicPr>
          <p:cNvPr id="7" name="Picture 6" descr="A logo with a green cross&#10;&#10;AI-generated content may be incorrect.">
            <a:extLst>
              <a:ext uri="{FF2B5EF4-FFF2-40B4-BE49-F238E27FC236}">
                <a16:creationId xmlns:a16="http://schemas.microsoft.com/office/drawing/2014/main" id="{4C11CE3E-993C-B21C-F90E-6065CAB9F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497"/>
            <a:ext cx="2120630" cy="872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AAFEB6-D38C-83FC-9A53-B2B363AE1F37}"/>
              </a:ext>
            </a:extLst>
          </p:cNvPr>
          <p:cNvSpPr txBox="1"/>
          <p:nvPr/>
        </p:nvSpPr>
        <p:spPr>
          <a:xfrm>
            <a:off x="436146" y="1521784"/>
            <a:ext cx="722765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800"/>
              </a:spcAft>
            </a:pPr>
            <a:r>
              <a:rPr lang="en-GB" sz="36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CAFOD will work with the Vatican and Pope Leo XIV as he takes us forward into a better world, </a:t>
            </a:r>
            <a:r>
              <a:rPr lang="en-GB" sz="3600">
                <a:solidFill>
                  <a:srgbClr val="222544"/>
                </a:solidFill>
                <a:latin typeface="Century Gothic" panose="020B0502020202020204" pitchFamily="34" charset="0"/>
              </a:rPr>
              <a:t>c</a:t>
            </a:r>
            <a:r>
              <a:rPr lang="en-GB" sz="36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ontinuing important work </a:t>
            </a:r>
            <a:r>
              <a:rPr lang="en-GB" sz="3600">
                <a:solidFill>
                  <a:srgbClr val="222544"/>
                </a:solidFill>
                <a:latin typeface="Century Gothic" panose="020B0502020202020204" pitchFamily="34" charset="0"/>
              </a:rPr>
              <a:t>on </a:t>
            </a:r>
            <a:r>
              <a:rPr lang="en-GB" sz="36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global issues so that people everywhere can live life to the full.</a:t>
            </a:r>
          </a:p>
        </p:txBody>
      </p:sp>
      <p:pic>
        <p:nvPicPr>
          <p:cNvPr id="27" name="Picture 26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78E36E91-D0AA-E99C-0FF1-6CEB83557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738"/>
          <a:stretch/>
        </p:blipFill>
        <p:spPr>
          <a:xfrm rot="20080207">
            <a:off x="5512100" y="4683280"/>
            <a:ext cx="9048804" cy="1727336"/>
          </a:xfrm>
          <a:prstGeom prst="rect">
            <a:avLst/>
          </a:prstGeom>
        </p:spPr>
      </p:pic>
      <p:pic>
        <p:nvPicPr>
          <p:cNvPr id="13" name="Picture 12" descr="A logo with a cross and a boat&#10;&#10;AI-generated content may be incorrect.">
            <a:extLst>
              <a:ext uri="{FF2B5EF4-FFF2-40B4-BE49-F238E27FC236}">
                <a16:creationId xmlns:a16="http://schemas.microsoft.com/office/drawing/2014/main" id="{58BD0E10-0AB1-7581-A603-72E2CF61E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989" y="1919211"/>
            <a:ext cx="5243163" cy="43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04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9A710-2899-E495-8F4A-41CBD2911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866FE-6B26-2E23-F1F0-34E38D9FF9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E2F2EA">
                  <a:lumMod val="47000"/>
                  <a:lumOff val="53000"/>
                </a:srgbClr>
              </a:gs>
              <a:gs pos="64380">
                <a:schemeClr val="bg1"/>
              </a:gs>
              <a:gs pos="37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white paper&#10;&#10;AI-generated content may be incorrect.">
            <a:extLst>
              <a:ext uri="{FF2B5EF4-FFF2-40B4-BE49-F238E27FC236}">
                <a16:creationId xmlns:a16="http://schemas.microsoft.com/office/drawing/2014/main" id="{14B9EACF-F2DC-36B5-FD47-4EBAF668B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15934"/>
          <a:stretch/>
        </p:blipFill>
        <p:spPr>
          <a:xfrm rot="16200000">
            <a:off x="2667000" y="-2667000"/>
            <a:ext cx="6858000" cy="12192000"/>
          </a:xfrm>
        </p:spPr>
      </p:pic>
      <p:pic>
        <p:nvPicPr>
          <p:cNvPr id="7" name="Picture 6" descr="A logo with a green cross&#10;&#10;AI-generated content may be incorrect.">
            <a:extLst>
              <a:ext uri="{FF2B5EF4-FFF2-40B4-BE49-F238E27FC236}">
                <a16:creationId xmlns:a16="http://schemas.microsoft.com/office/drawing/2014/main" id="{7BDBA19B-50C5-C3E1-1DE4-5B7912E17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169"/>
            <a:ext cx="2120630" cy="872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C74AAF-6BD9-E696-118A-50D155E55285}"/>
              </a:ext>
            </a:extLst>
          </p:cNvPr>
          <p:cNvSpPr txBox="1"/>
          <p:nvPr/>
        </p:nvSpPr>
        <p:spPr>
          <a:xfrm>
            <a:off x="570688" y="1745310"/>
            <a:ext cx="110506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>
                <a:solidFill>
                  <a:srgbClr val="222544"/>
                </a:solidFill>
                <a:latin typeface="Century Gothic" panose="020B0502020202020204" pitchFamily="34" charset="0"/>
              </a:rPr>
              <a:t>God in Heaven</a:t>
            </a:r>
          </a:p>
          <a:p>
            <a:pPr>
              <a:buNone/>
            </a:pPr>
            <a:endParaRPr lang="en-US" sz="320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US" sz="3200">
                <a:solidFill>
                  <a:srgbClr val="222544"/>
                </a:solidFill>
                <a:latin typeface="Century Gothic" panose="020B0502020202020204" pitchFamily="34" charset="0"/>
              </a:rPr>
              <a:t>Hear our prayers for the new pope, Leo XIV.</a:t>
            </a:r>
          </a:p>
          <a:p>
            <a:pPr>
              <a:buNone/>
            </a:pPr>
            <a:r>
              <a:rPr lang="en-US" sz="3200">
                <a:solidFill>
                  <a:srgbClr val="222544"/>
                </a:solidFill>
                <a:latin typeface="Century Gothic" panose="020B0502020202020204" pitchFamily="34" charset="0"/>
              </a:rPr>
              <a:t>May he be a messenger of hope and peace to the Church and the world for many years to come.</a:t>
            </a:r>
          </a:p>
          <a:p>
            <a:pPr>
              <a:buNone/>
            </a:pPr>
            <a:r>
              <a:rPr lang="en-US" sz="3200">
                <a:solidFill>
                  <a:srgbClr val="222544"/>
                </a:solidFill>
                <a:latin typeface="Century Gothic" panose="020B0502020202020204" pitchFamily="34" charset="0"/>
              </a:rPr>
              <a:t>Give him the wisdom and courage to lead your people and help us to listen to him carefully.</a:t>
            </a:r>
          </a:p>
          <a:p>
            <a:pPr>
              <a:buNone/>
            </a:pPr>
            <a:endParaRPr lang="en-US" sz="320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US" sz="3200">
                <a:solidFill>
                  <a:srgbClr val="222544"/>
                </a:solidFill>
                <a:latin typeface="Century Gothic" panose="020B0502020202020204" pitchFamily="34" charset="0"/>
              </a:rPr>
              <a:t>Amen.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06630E-1E48-4734-9BD3-CAE6254976E4}"/>
              </a:ext>
            </a:extLst>
          </p:cNvPr>
          <p:cNvSpPr txBox="1"/>
          <p:nvPr/>
        </p:nvSpPr>
        <p:spPr>
          <a:xfrm>
            <a:off x="2794908" y="397386"/>
            <a:ext cx="681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222544"/>
                </a:solidFill>
                <a:latin typeface="Century Gothic" panose="020B0502020202020204" pitchFamily="34" charset="0"/>
              </a:rPr>
              <a:t>A prayer for the new pope</a:t>
            </a:r>
          </a:p>
        </p:txBody>
      </p:sp>
    </p:spTree>
    <p:extLst>
      <p:ext uri="{BB962C8B-B14F-4D97-AF65-F5344CB8AC3E}">
        <p14:creationId xmlns:p14="http://schemas.microsoft.com/office/powerpoint/2010/main" val="130525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236a9a4b-a03c-46ba-8ec6-624c184acbc6">Advent</Activity>
    <Audience xmlns="236a9a4b-a03c-46ba-8ec6-624c184acbc6">Both</Audience>
    <_Status xmlns="http://schemas.microsoft.com/sharepoint/v3/fields">Not Started</_Status>
    <lcf76f155ced4ddcb4097134ff3c332f xmlns="236a9a4b-a03c-46ba-8ec6-624c184acbc6">
      <Terms xmlns="http://schemas.microsoft.com/office/infopath/2007/PartnerControls"/>
    </lcf76f155ced4ddcb4097134ff3c332f>
    <TaxCatchAll xmlns="453a0c7f-c966-4a5c-a0f8-de0f8150ea1e" xsi:nil="true"/>
    <_dlc_DocId xmlns="04672002-f21f-4240-adfb-f0b653fb6fb5">SZUU6KYVHK2A-2146017777-18722</_dlc_DocId>
    <_dlc_DocIdUrl xmlns="04672002-f21f-4240-adfb-f0b653fb6fb5">
      <Url>https://cafod365.sharepoint.com/sites/int/Education/_layouts/15/DocIdRedir.aspx?ID=SZUU6KYVHK2A-2146017777-18722</Url>
      <Description>SZUU6KYVHK2A-2146017777-18722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2976" ma:contentTypeDescription="Create a new document." ma:contentTypeScope="" ma:versionID="1cd5efdf3ce76515720b5128cd026d23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xmlns:ns6="453a0c7f-c966-4a5c-a0f8-de0f8150ea1e" targetNamespace="http://schemas.microsoft.com/office/2006/metadata/properties" ma:root="true" ma:fieldsID="67d2abc0b29ab5b5c3b0a78c25a21d22" ns2:_="" ns3:_="" ns4:_="" ns5:_="" ns6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import namespace="453a0c7f-c966-4a5c-a0f8-de0f8150ea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6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73aede18-5762-4cff-92fc-bd8aa2d291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a0c7f-c966-4a5c-a0f8-de0f8150ea1e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3b9f4064-c5ee-4255-b955-fb8a72b2bce5}" ma:internalName="TaxCatchAll" ma:showField="CatchAllData" ma:web="04672002-f21f-4240-adfb-f0b653fb6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9FFF5A-B38F-4B84-AD21-943DC9D458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55464C-1E8B-41EB-8EB1-D21864637202}">
  <ds:schemaRefs>
    <ds:schemaRef ds:uri="04672002-f21f-4240-adfb-f0b653fb6fb5"/>
    <ds:schemaRef ds:uri="236a9a4b-a03c-46ba-8ec6-624c184acbc6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53a0c7f-c966-4a5c-a0f8-de0f8150ea1e"/>
    <ds:schemaRef ds:uri="bdf04112-6931-4610-9724-cd62e91446a3"/>
    <ds:schemaRef ds:uri="http://purl.org/dc/elements/1.1/"/>
    <ds:schemaRef ds:uri="http://schemas.microsoft.com/office/2006/documentManagement/types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E1A47F-AE20-4A56-A14C-603BE180E01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811E8D5-5707-43CC-B03F-0AB8F83500BF}">
  <ds:schemaRefs>
    <ds:schemaRef ds:uri="04672002-f21f-4240-adfb-f0b653fb6fb5"/>
    <ds:schemaRef ds:uri="236a9a4b-a03c-46ba-8ec6-624c184acbc6"/>
    <ds:schemaRef ds:uri="453a0c7f-c966-4a5c-a0f8-de0f8150ea1e"/>
    <ds:schemaRef ds:uri="bdf04112-6931-4610-9724-cd62e91446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435</Words>
  <Application>Microsoft Office PowerPoint</Application>
  <PresentationFormat>Widescreen</PresentationFormat>
  <Paragraphs>50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Century Gothic</vt:lpstr>
      <vt:lpstr>Inter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Bailey</dc:creator>
  <cp:lastModifiedBy>Victoria Ahmed</cp:lastModifiedBy>
  <cp:revision>1</cp:revision>
  <dcterms:created xsi:type="dcterms:W3CDTF">2025-05-08T16:14:11Z</dcterms:created>
  <dcterms:modified xsi:type="dcterms:W3CDTF">2025-05-12T07:17:03Z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0x01010096472308B02E1E4A9F4BBEA19176AB65</vt:lpwstr>
  </property>
  <property fmtid="{D5CDD505-2E9C-101B-9397-08002B2CF9AE}" pid="3" name="_dlc_DocIdItemGuid">
    <vt:lpwstr>1be980dc-0439-4948-b743-7577916edd1a</vt:lpwstr>
  </property>
  <property fmtid="{D5CDD505-2E9C-101B-9397-08002B2CF9AE}" pid="4" name="MediaServiceImageTags">
    <vt:lpwstr/>
  </property>
</Properties>
</file>