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 id="2147483675" r:id="rId6"/>
  </p:sldMasterIdLst>
  <p:notesMasterIdLst>
    <p:notesMasterId r:id="rId19"/>
  </p:notesMasterIdLst>
  <p:handoutMasterIdLst>
    <p:handoutMasterId r:id="rId20"/>
  </p:handoutMasterIdLst>
  <p:sldIdLst>
    <p:sldId id="272" r:id="rId7"/>
    <p:sldId id="294" r:id="rId8"/>
    <p:sldId id="280" r:id="rId9"/>
    <p:sldId id="479" r:id="rId10"/>
    <p:sldId id="469" r:id="rId11"/>
    <p:sldId id="476" r:id="rId12"/>
    <p:sldId id="483" r:id="rId13"/>
    <p:sldId id="484" r:id="rId14"/>
    <p:sldId id="485" r:id="rId15"/>
    <p:sldId id="486" r:id="rId16"/>
    <p:sldId id="482" r:id="rId17"/>
    <p:sldId id="285" r:id="rId18"/>
  </p:sldIdLst>
  <p:sldSz cx="9144000" cy="5143500" type="screen16x9"/>
  <p:notesSz cx="20104100" cy="11309350"/>
  <p:embeddedFontLst>
    <p:embeddedFont>
      <p:font typeface="Arial Black" panose="020B0A04020102020204" pitchFamily="34" charset="0"/>
      <p:bold r:id="rId21"/>
    </p:embeddedFont>
    <p:embeddedFont>
      <p:font typeface="Century Gothic" panose="020B0502020202020204" pitchFamily="3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
      <p:font typeface="Montserrat ExtraBold" panose="00000900000000000000" pitchFamily="2" charset="0"/>
      <p:bold r:id="rId30"/>
      <p:italic r:id="rId31"/>
      <p:boldItalic r:id="rId32"/>
    </p:embeddedFont>
    <p:embeddedFont>
      <p:font typeface="Montserrat Light" panose="00000400000000000000" pitchFamily="2" charset="0"/>
      <p:regular r:id="rId33"/>
      <p:italic r:id="rId34"/>
    </p:embeddedFont>
  </p:embeddedFontLst>
  <p:defaultTextStyle>
    <a:defPPr>
      <a:defRPr kern="0"/>
    </a:defPPr>
  </p:defaultTextStyle>
  <p:extLst>
    <p:ext uri="{EFAFB233-063F-42B5-8137-9DF3F51BA10A}">
      <p15:sldGuideLst xmlns:p15="http://schemas.microsoft.com/office/powerpoint/2012/main">
        <p15:guide id="1" orient="horz" pos="1310" userDrawn="1">
          <p15:clr>
            <a:srgbClr val="A4A3A4"/>
          </p15:clr>
        </p15:guide>
        <p15:guide id="2" pos="98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F576C4-D4DB-4A79-A354-C0AD6863A00F}" v="18" dt="2025-06-03T10:48:03.69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67" autoAdjust="0"/>
    <p:restoredTop sz="92308" autoAdjust="0"/>
  </p:normalViewPr>
  <p:slideViewPr>
    <p:cSldViewPr snapToGrid="0">
      <p:cViewPr varScale="1">
        <p:scale>
          <a:sx n="135" d="100"/>
          <a:sy n="135" d="100"/>
        </p:scale>
        <p:origin x="864" y="96"/>
      </p:cViewPr>
      <p:guideLst>
        <p:guide orient="horz" pos="1310"/>
        <p:guide pos="982"/>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howGuides="1">
      <p:cViewPr varScale="1">
        <p:scale>
          <a:sx n="39" d="100"/>
          <a:sy n="39" d="100"/>
        </p:scale>
        <p:origin x="1328" y="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6.fntdata"/><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AB83D5-C7B6-EB58-6B69-44F7674F9A17}"/>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A49AF6-7FA0-553A-D79A-ACBF5186E556}"/>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EE6D6BF6-9B86-514E-8633-CF682F8E160E}" type="datetimeFigureOut">
              <a:rPr lang="en-US" smtClean="0"/>
              <a:t>6/3/2025</a:t>
            </a:fld>
            <a:endParaRPr lang="en-US"/>
          </a:p>
        </p:txBody>
      </p:sp>
      <p:sp>
        <p:nvSpPr>
          <p:cNvPr id="4" name="Footer Placeholder 3">
            <a:extLst>
              <a:ext uri="{FF2B5EF4-FFF2-40B4-BE49-F238E27FC236}">
                <a16:creationId xmlns:a16="http://schemas.microsoft.com/office/drawing/2014/main" id="{1CB118F2-C113-78B4-92AF-E580FCE6CC1D}"/>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5762E7-BAA9-D9D6-9568-8352AA3CC64B}"/>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5AF52A2D-AE79-0B40-90C6-74B75AC45EAC}" type="slidenum">
              <a:rPr lang="en-US" smtClean="0"/>
              <a:t>‹#›</a:t>
            </a:fld>
            <a:endParaRPr lang="en-US"/>
          </a:p>
        </p:txBody>
      </p:sp>
    </p:spTree>
    <p:extLst>
      <p:ext uri="{BB962C8B-B14F-4D97-AF65-F5344CB8AC3E}">
        <p14:creationId xmlns:p14="http://schemas.microsoft.com/office/powerpoint/2010/main" val="1939604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562" userDrawn="1">
          <p15:clr>
            <a:srgbClr val="F26B43"/>
          </p15:clr>
        </p15:guide>
        <p15:guide id="2" pos="63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C6CD2F2-F518-874C-84B9-8918535227D1}" type="datetimeFigureOut">
              <a:rPr lang="en-US" smtClean="0"/>
              <a:t>6/3/2025</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3F0725B-8BBF-6349-B206-C25D6BA6A9C8}" type="slidenum">
              <a:rPr lang="en-US" smtClean="0"/>
              <a:t>‹#›</a:t>
            </a:fld>
            <a:endParaRPr lang="en-US"/>
          </a:p>
        </p:txBody>
      </p:sp>
    </p:spTree>
    <p:extLst>
      <p:ext uri="{BB962C8B-B14F-4D97-AF65-F5344CB8AC3E}">
        <p14:creationId xmlns:p14="http://schemas.microsoft.com/office/powerpoint/2010/main" val="1922413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fod.org.uk/education/primary-teaching-resources/cst-pack-for-childr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latin typeface="Century Gothic" panose="020B0502020202020204" pitchFamily="34" charset="0"/>
              </a:rPr>
              <a:t>Timings</a:t>
            </a:r>
          </a:p>
          <a:p>
            <a:pPr>
              <a:lnSpc>
                <a:spcPct val="107000"/>
              </a:lnSpc>
              <a:spcAft>
                <a:spcPts val="800"/>
              </a:spcAft>
            </a:pPr>
            <a:r>
              <a:rPr lang="en-GB" sz="1200" dirty="0">
                <a:latin typeface="Century Gothic" panose="020B0502020202020204" pitchFamily="34" charset="0"/>
              </a:rPr>
              <a:t>This presentation has been designed to last for 10-15 minutes. It can be used as a stand-alone lesson or incorporated into a scheme.</a:t>
            </a:r>
          </a:p>
          <a:p>
            <a:pPr>
              <a:lnSpc>
                <a:spcPct val="107000"/>
              </a:lnSpc>
              <a:spcAft>
                <a:spcPts val="800"/>
              </a:spcAft>
            </a:pPr>
            <a:endParaRPr lang="en-GB" sz="1200" b="1" dirty="0">
              <a:latin typeface="Century Gothic" panose="020B0502020202020204" pitchFamily="34" charset="0"/>
            </a:endParaRPr>
          </a:p>
          <a:p>
            <a:pPr>
              <a:lnSpc>
                <a:spcPct val="107000"/>
              </a:lnSpc>
              <a:spcAft>
                <a:spcPts val="800"/>
              </a:spcAft>
            </a:pPr>
            <a:r>
              <a:rPr lang="en-GB" sz="1200" b="1" dirty="0">
                <a:latin typeface="Century Gothic" panose="020B0502020202020204" pitchFamily="34" charset="0"/>
              </a:rPr>
              <a:t>Extension</a:t>
            </a:r>
          </a:p>
          <a:p>
            <a:pPr>
              <a:lnSpc>
                <a:spcPct val="107000"/>
              </a:lnSpc>
              <a:spcAft>
                <a:spcPts val="800"/>
              </a:spcAft>
            </a:pPr>
            <a:r>
              <a:rPr lang="en-GB" sz="1200" dirty="0">
                <a:latin typeface="Century Gothic" panose="020B0502020202020204" pitchFamily="34" charset="0"/>
              </a:rPr>
              <a:t>Although this presentation was designed to simply engage pupils in discussion about key RED themes, the sessions can be developed in many ways. Some of the examples are included below:</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Give pupils the poster (or a part of it) to discuss and annotate in groups</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Provide pupils with their own A4 version of the poster to put in their own RE books (double page spread). This can be labelled in various ways, such as with references to scripture or Laudato Si’</a:t>
            </a:r>
          </a:p>
          <a:p>
            <a:pPr marL="342900" lvl="0" indent="-342900">
              <a:lnSpc>
                <a:spcPct val="107000"/>
              </a:lnSpc>
              <a:buFont typeface="Symbol" panose="05050102010706020507" pitchFamily="18" charset="2"/>
              <a:buChar char=""/>
            </a:pPr>
            <a:r>
              <a:rPr lang="en-GB" sz="1200" dirty="0">
                <a:latin typeface="Century Gothic" panose="020B0502020202020204" pitchFamily="34" charset="0"/>
              </a:rPr>
              <a:t>Invite children to draw or list their own additions and suggestions to the poster</a:t>
            </a:r>
          </a:p>
          <a:p>
            <a:pPr marL="342900" lvl="0" indent="-342900">
              <a:lnSpc>
                <a:spcPct val="107000"/>
              </a:lnSpc>
              <a:spcAft>
                <a:spcPts val="800"/>
              </a:spcAft>
              <a:buFont typeface="Symbol" panose="05050102010706020507" pitchFamily="18" charset="2"/>
              <a:buChar char=""/>
            </a:pPr>
            <a:r>
              <a:rPr lang="en-GB" sz="1200" dirty="0">
                <a:latin typeface="Century Gothic" panose="020B0502020202020204" pitchFamily="34" charset="0"/>
              </a:rPr>
              <a:t>Offer children the opportunity to create their own poster, for example through artwork or through drama (creating freeze frames).</a:t>
            </a: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1</a:t>
            </a:fld>
            <a:endParaRPr lang="en-US"/>
          </a:p>
        </p:txBody>
      </p:sp>
    </p:spTree>
    <p:extLst>
      <p:ext uri="{BB962C8B-B14F-4D97-AF65-F5344CB8AC3E}">
        <p14:creationId xmlns:p14="http://schemas.microsoft.com/office/powerpoint/2010/main" val="42659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85E0F-6C9D-E7C2-E312-546071E654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F7985F-6F07-DCC9-96BF-0B0CF3A3E7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00EE62-23D2-4473-1D3B-E876005AFF24}"/>
              </a:ext>
            </a:extLst>
          </p:cNvPr>
          <p:cNvSpPr>
            <a:spLocks noGrp="1"/>
          </p:cNvSpPr>
          <p:nvPr>
            <p:ph type="body" idx="1"/>
          </p:nvPr>
        </p:nvSpPr>
        <p:spPr/>
        <p:txBody>
          <a:bodyPr/>
          <a:lstStyle/>
          <a:p>
            <a:r>
              <a:rPr lang="en-GB" dirty="0"/>
              <a:t>Review learning </a:t>
            </a:r>
          </a:p>
        </p:txBody>
      </p:sp>
      <p:sp>
        <p:nvSpPr>
          <p:cNvPr id="4" name="Slide Number Placeholder 3">
            <a:extLst>
              <a:ext uri="{FF2B5EF4-FFF2-40B4-BE49-F238E27FC236}">
                <a16:creationId xmlns:a16="http://schemas.microsoft.com/office/drawing/2014/main" id="{32CC1AF0-36B3-8632-A7E1-4B66A72A0703}"/>
              </a:ext>
            </a:extLst>
          </p:cNvPr>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A3F0725B-8BBF-6349-B206-C25D6BA6A9C8}"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24034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0563D-C314-B062-3052-F1981E330C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135F67-3897-EE61-924A-92B5CDE29B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1C7BD-0E81-90E1-DC25-81DF93FAA56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A1B837B-70DA-3715-2A6F-EC0884B756C7}"/>
              </a:ext>
            </a:extLst>
          </p:cNvPr>
          <p:cNvSpPr>
            <a:spLocks noGrp="1"/>
          </p:cNvSpPr>
          <p:nvPr>
            <p:ph type="sldNum" sz="quarter" idx="5"/>
          </p:nvPr>
        </p:nvSpPr>
        <p:spPr/>
        <p:txBody>
          <a:bodyPr/>
          <a:lstStyle/>
          <a:p>
            <a:fld id="{A3F0725B-8BBF-6349-B206-C25D6BA6A9C8}" type="slidenum">
              <a:rPr lang="en-US" smtClean="0"/>
              <a:t>11</a:t>
            </a:fld>
            <a:endParaRPr lang="en-US"/>
          </a:p>
        </p:txBody>
      </p:sp>
    </p:spTree>
    <p:extLst>
      <p:ext uri="{BB962C8B-B14F-4D97-AF65-F5344CB8AC3E}">
        <p14:creationId xmlns:p14="http://schemas.microsoft.com/office/powerpoint/2010/main" val="198706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teachers’ use only.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The RED outcomes which are highlighted are most relevant to these CAFOD posters are highlighted in bold.</a:t>
            </a: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2</a:t>
            </a:fld>
            <a:endParaRPr lang="en-US"/>
          </a:p>
        </p:txBody>
      </p:sp>
    </p:spTree>
    <p:extLst>
      <p:ext uri="{BB962C8B-B14F-4D97-AF65-F5344CB8AC3E}">
        <p14:creationId xmlns:p14="http://schemas.microsoft.com/office/powerpoint/2010/main" val="376776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Century Gothic" panose="020B0502020202020204" pitchFamily="34" charset="0"/>
              </a:rPr>
              <a:t>For teachers:</a:t>
            </a:r>
          </a:p>
          <a:p>
            <a:endParaRPr lang="en-GB" sz="1200" dirty="0">
              <a:latin typeface="Century Gothic" panose="020B0502020202020204" pitchFamily="34" charset="0"/>
            </a:endParaRPr>
          </a:p>
          <a:p>
            <a:r>
              <a:rPr lang="en-GB" sz="1200" dirty="0">
                <a:latin typeface="Century Gothic" panose="020B0502020202020204" pitchFamily="34" charset="0"/>
              </a:rPr>
              <a:t>This gives a brief overview of CST which includes stewardship. These posters support CST and look more closely at stewardship and how we can be better stewards.</a:t>
            </a:r>
          </a:p>
          <a:p>
            <a:endParaRPr lang="en-GB" sz="1200" dirty="0">
              <a:latin typeface="Century Gothic" panose="020B0502020202020204" pitchFamily="34" charset="0"/>
            </a:endParaRPr>
          </a:p>
          <a:p>
            <a:r>
              <a:rPr lang="en-GB" sz="1200" dirty="0">
                <a:latin typeface="Century Gothic" panose="020B0502020202020204" pitchFamily="34" charset="0"/>
              </a:rPr>
              <a:t>Catholic Social Teaching helps us to know how to treat each other and the world. One principle is ‘stewardship’. Sofia the sloth reminds us about Stewardship – it is about caring for God’s gifts. </a:t>
            </a:r>
          </a:p>
          <a:p>
            <a:endParaRPr lang="en-GB"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This means: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Caring for all people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Caring for the world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Making things fair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Sharing with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Century Gothic" panose="020B0502020202020204" pitchFamily="34" charset="0"/>
              </a:rPr>
              <a:t>Looking after the poor and those in need </a:t>
            </a:r>
          </a:p>
          <a:p>
            <a:endParaRPr lang="en-GB" sz="1200" dirty="0">
              <a:latin typeface="Century Gothic" panose="020B0502020202020204" pitchFamily="34" charset="0"/>
            </a:endParaRPr>
          </a:p>
          <a:p>
            <a:r>
              <a:rPr lang="en-GB" sz="1200" dirty="0">
                <a:latin typeface="Century Gothic" panose="020B0502020202020204" pitchFamily="34" charset="0"/>
              </a:rPr>
              <a:t>For teacher support for embedding CST throughout the school see:</a:t>
            </a:r>
          </a:p>
          <a:p>
            <a:r>
              <a:rPr lang="en-GB" sz="1200" dirty="0">
                <a:latin typeface="Century Gothic" panose="020B0502020202020204" pitchFamily="34" charset="0"/>
                <a:hlinkClick r:id="rId3"/>
              </a:rPr>
              <a:t>https://cafod.org.uk/education/primary-teaching-resources/cst-pack-for-children</a:t>
            </a:r>
            <a:endParaRPr lang="en-GB" sz="1200" dirty="0">
              <a:latin typeface="Century Gothic" panose="020B0502020202020204" pitchFamily="34" charset="0"/>
            </a:endParaRP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3</a:t>
            </a:fld>
            <a:endParaRPr lang="en-US"/>
          </a:p>
        </p:txBody>
      </p:sp>
    </p:spTree>
    <p:extLst>
      <p:ext uri="{BB962C8B-B14F-4D97-AF65-F5344CB8AC3E}">
        <p14:creationId xmlns:p14="http://schemas.microsoft.com/office/powerpoint/2010/main" val="199047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A0760-1B1F-2E23-B736-06A50F8CF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B7C42-78FB-3CF2-BD0F-D5BC3EB1BD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702FC5-25CD-5D6A-0293-69076C21FCB8}"/>
              </a:ext>
            </a:extLst>
          </p:cNvPr>
          <p:cNvSpPr>
            <a:spLocks noGrp="1"/>
          </p:cNvSpPr>
          <p:nvPr>
            <p:ph type="body" idx="1"/>
          </p:nvPr>
        </p:nvSpPr>
        <p:spPr/>
        <p:txBody>
          <a:bodyPr/>
          <a:lstStyle/>
          <a:p>
            <a:pPr>
              <a:defRPr/>
            </a:pPr>
            <a:r>
              <a:rPr lang="en-GB" sz="1200" dirty="0">
                <a:latin typeface="Century Gothic" panose="020B0502020202020204" pitchFamily="34" charset="0"/>
                <a:cs typeface="Times New Roman" panose="02020603050405020304" pitchFamily="18" charset="0"/>
              </a:rPr>
              <a:t>Read this piece of scripture before discussing the posters.</a:t>
            </a:r>
          </a:p>
          <a:p>
            <a:pPr>
              <a:defRPr/>
            </a:pPr>
            <a:endParaRPr lang="en-GB" sz="1200" dirty="0">
              <a:latin typeface="Century Gothic" panose="020B0502020202020204" pitchFamily="34" charset="0"/>
              <a:cs typeface="Times New Roman" panose="02020603050405020304" pitchFamily="18" charset="0"/>
            </a:endParaRPr>
          </a:p>
          <a:p>
            <a:pPr>
              <a:defRPr/>
            </a:pPr>
            <a:r>
              <a:rPr lang="en-GB" sz="1200" dirty="0">
                <a:latin typeface="Century Gothic" panose="020B0502020202020204" pitchFamily="34" charset="0"/>
                <a:cs typeface="Times New Roman" panose="02020603050405020304" pitchFamily="18" charset="0"/>
              </a:rPr>
              <a:t>Optional: light a candle, play some gentle music and invite pupils to reflect on these words of scripture and what they mean. Read them from the Bible to demonstrate its importance and tell pupils that these words come from Genesis, the first book of the Bible.</a:t>
            </a:r>
          </a:p>
          <a:p>
            <a:endParaRPr lang="en-GB" dirty="0"/>
          </a:p>
        </p:txBody>
      </p:sp>
      <p:sp>
        <p:nvSpPr>
          <p:cNvPr id="4" name="Slide Number Placeholder 3">
            <a:extLst>
              <a:ext uri="{FF2B5EF4-FFF2-40B4-BE49-F238E27FC236}">
                <a16:creationId xmlns:a16="http://schemas.microsoft.com/office/drawing/2014/main" id="{FF45AE23-C8AE-081F-2516-B215450CD37C}"/>
              </a:ext>
            </a:extLst>
          </p:cNvPr>
          <p:cNvSpPr>
            <a:spLocks noGrp="1"/>
          </p:cNvSpPr>
          <p:nvPr>
            <p:ph type="sldNum" sz="quarter" idx="5"/>
          </p:nvPr>
        </p:nvSpPr>
        <p:spPr/>
        <p:txBody>
          <a:bodyPr/>
          <a:lstStyle/>
          <a:p>
            <a:fld id="{A3F0725B-8BBF-6349-B206-C25D6BA6A9C8}" type="slidenum">
              <a:rPr lang="en-US" smtClean="0"/>
              <a:t>4</a:t>
            </a:fld>
            <a:endParaRPr lang="en-US"/>
          </a:p>
        </p:txBody>
      </p:sp>
    </p:spTree>
    <p:extLst>
      <p:ext uri="{BB962C8B-B14F-4D97-AF65-F5344CB8AC3E}">
        <p14:creationId xmlns:p14="http://schemas.microsoft.com/office/powerpoint/2010/main" val="3075176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Century Gothic" panose="020B0502020202020204" pitchFamily="34" charset="0"/>
                <a:cs typeface="Times New Roman" panose="02020603050405020304" pitchFamily="18" charset="0"/>
              </a:rPr>
              <a:t>Explain that you will be looking at this poster. Read through the key words you will be exploring and the key question(s) you will be answering. Ask pupils if they can recognise how this poster links to the words from the Bible they have just heard.</a:t>
            </a:r>
          </a:p>
          <a:p>
            <a:endParaRPr lang="en-GB" dirty="0"/>
          </a:p>
        </p:txBody>
      </p:sp>
      <p:sp>
        <p:nvSpPr>
          <p:cNvPr id="4" name="Slide Number Placeholder 3"/>
          <p:cNvSpPr>
            <a:spLocks noGrp="1"/>
          </p:cNvSpPr>
          <p:nvPr>
            <p:ph type="sldNum" sz="quarter" idx="5"/>
          </p:nvPr>
        </p:nvSpPr>
        <p:spPr/>
        <p:txBody>
          <a:bodyPr/>
          <a:lstStyle/>
          <a:p>
            <a:fld id="{A3F0725B-8BBF-6349-B206-C25D6BA6A9C8}" type="slidenum">
              <a:rPr lang="en-US" smtClean="0"/>
              <a:t>5</a:t>
            </a:fld>
            <a:endParaRPr lang="en-US"/>
          </a:p>
        </p:txBody>
      </p:sp>
    </p:spTree>
    <p:extLst>
      <p:ext uri="{BB962C8B-B14F-4D97-AF65-F5344CB8AC3E}">
        <p14:creationId xmlns:p14="http://schemas.microsoft.com/office/powerpoint/2010/main" val="2686319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81A56-1F26-6A9D-C7AE-84866CA0C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60F10-89F3-169A-B1B8-A6E32FA6F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03822D-982D-BEE4-7ECE-8CEAB421EE5C}"/>
              </a:ext>
            </a:extLst>
          </p:cNvPr>
          <p:cNvSpPr>
            <a:spLocks noGrp="1"/>
          </p:cNvSpPr>
          <p:nvPr>
            <p:ph type="body" idx="1"/>
          </p:nvPr>
        </p:nvSpPr>
        <p:spPr/>
        <p:txBody>
          <a:bodyPr/>
          <a:lstStyle/>
          <a:p>
            <a:r>
              <a:rPr lang="en-GB" sz="1200" dirty="0">
                <a:latin typeface="Century Gothic" panose="020B0502020202020204" pitchFamily="34" charset="0"/>
                <a:cs typeface="Times New Roman" panose="02020603050405020304" pitchFamily="18" charset="0"/>
              </a:rPr>
              <a:t>Ask pupils what they find beautiful and why. Encourage them to think of a wide range of things (such as the pattern on a leaf, the touch of their pet’s fur, the colours on a snail’s shell…)</a:t>
            </a:r>
          </a:p>
          <a:p>
            <a:endParaRPr lang="en-GB" sz="1200" dirty="0">
              <a:latin typeface="Century Gothic" panose="020B0502020202020204" pitchFamily="34" charset="0"/>
              <a:cs typeface="Times New Roman" panose="02020603050405020304" pitchFamily="18" charset="0"/>
            </a:endParaRPr>
          </a:p>
          <a:p>
            <a:r>
              <a:rPr lang="en-GB" sz="1200" dirty="0">
                <a:latin typeface="Century Gothic" panose="020B0502020202020204" pitchFamily="34" charset="0"/>
                <a:cs typeface="Times New Roman" panose="02020603050405020304" pitchFamily="18" charset="0"/>
              </a:rPr>
              <a:t>Ask pupils:</a:t>
            </a:r>
          </a:p>
          <a:p>
            <a:endParaRPr lang="en-GB" sz="1200" dirty="0">
              <a:latin typeface="Century Gothic" panose="020B0502020202020204" pitchFamily="34" charset="0"/>
              <a:cs typeface="Times New Roman" panose="02020603050405020304" pitchFamily="18" charset="0"/>
            </a:endParaRPr>
          </a:p>
          <a:p>
            <a:r>
              <a:rPr lang="en-GB" sz="1200" dirty="0">
                <a:latin typeface="Century Gothic" panose="020B0502020202020204" pitchFamily="34" charset="0"/>
                <a:cs typeface="Times New Roman" panose="02020603050405020304" pitchFamily="18" charset="0"/>
              </a:rPr>
              <a:t>How is the earth is a home for all people and animals?</a:t>
            </a:r>
          </a:p>
          <a:p>
            <a:endParaRPr lang="en-GB" sz="1200" dirty="0">
              <a:latin typeface="Century Gothic" panose="020B0502020202020204" pitchFamily="34" charset="0"/>
              <a:cs typeface="Times New Roman" panose="02020603050405020304" pitchFamily="18" charset="0"/>
            </a:endParaRPr>
          </a:p>
          <a:p>
            <a:r>
              <a:rPr lang="en-GB" sz="1200" dirty="0">
                <a:latin typeface="Century Gothic" panose="020B0502020202020204" pitchFamily="34" charset="0"/>
                <a:cs typeface="Times New Roman" panose="02020603050405020304" pitchFamily="18" charset="0"/>
              </a:rPr>
              <a:t>What do you think it means that God created ‘all things visible and invisible’?  (for example, we cannot see our thoughts and feelings… or the angels and heavens…)</a:t>
            </a:r>
          </a:p>
          <a:p>
            <a:endParaRPr lang="en-GB" dirty="0"/>
          </a:p>
        </p:txBody>
      </p:sp>
      <p:sp>
        <p:nvSpPr>
          <p:cNvPr id="4" name="Slide Number Placeholder 3">
            <a:extLst>
              <a:ext uri="{FF2B5EF4-FFF2-40B4-BE49-F238E27FC236}">
                <a16:creationId xmlns:a16="http://schemas.microsoft.com/office/drawing/2014/main" id="{FF2E6F3A-5DA4-0DA9-86DF-0D9A111AEB4D}"/>
              </a:ext>
            </a:extLst>
          </p:cNvPr>
          <p:cNvSpPr>
            <a:spLocks noGrp="1"/>
          </p:cNvSpPr>
          <p:nvPr>
            <p:ph type="sldNum" sz="quarter" idx="5"/>
          </p:nvPr>
        </p:nvSpPr>
        <p:spPr/>
        <p:txBody>
          <a:bodyPr/>
          <a:lstStyle/>
          <a:p>
            <a:fld id="{A3F0725B-8BBF-6349-B206-C25D6BA6A9C8}" type="slidenum">
              <a:rPr lang="en-US" smtClean="0"/>
              <a:t>6</a:t>
            </a:fld>
            <a:endParaRPr lang="en-US"/>
          </a:p>
        </p:txBody>
      </p:sp>
    </p:spTree>
    <p:extLst>
      <p:ext uri="{BB962C8B-B14F-4D97-AF65-F5344CB8AC3E}">
        <p14:creationId xmlns:p14="http://schemas.microsoft.com/office/powerpoint/2010/main" val="4204457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6AC54-8067-3769-BFC7-6D3B2293A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21D4A-0E12-C62F-EE0B-65FC0016A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BF3FB1-11F0-27C2-8071-BBF658F62211}"/>
              </a:ext>
            </a:extLst>
          </p:cNvPr>
          <p:cNvSpPr>
            <a:spLocks noGrp="1"/>
          </p:cNvSpPr>
          <p:nvPr>
            <p:ph type="body" idx="1"/>
          </p:nvPr>
        </p:nvSpPr>
        <p:spPr/>
        <p:txBody>
          <a:bodyPr/>
          <a:lstStyle/>
          <a:p>
            <a:pPr marL="0" indent="0">
              <a:buNone/>
            </a:pPr>
            <a:r>
              <a:rPr lang="en-GB" sz="1200" dirty="0">
                <a:solidFill>
                  <a:srgbClr val="A5C400"/>
                </a:solidFill>
                <a:ea typeface="Times New Roman" panose="02020603050405020304" pitchFamily="18" charset="0"/>
                <a:cs typeface="Arial" panose="020B0604020202020204" pitchFamily="34" charset="0"/>
              </a:rPr>
              <a:t>In Laudato Si’, Pope Francis reminds us that “The earth is the Lord’s” (</a:t>
            </a:r>
            <a:r>
              <a:rPr lang="en-GB" sz="1200" i="1" dirty="0">
                <a:solidFill>
                  <a:srgbClr val="A5C400"/>
                </a:solidFill>
                <a:ea typeface="Times New Roman" panose="02020603050405020304" pitchFamily="18" charset="0"/>
                <a:cs typeface="Arial" panose="020B0604020202020204" pitchFamily="34" charset="0"/>
              </a:rPr>
              <a:t>Ps</a:t>
            </a:r>
            <a:r>
              <a:rPr lang="en-GB" sz="1200" dirty="0">
                <a:solidFill>
                  <a:srgbClr val="A5C400"/>
                </a:solidFill>
                <a:ea typeface="Times New Roman" panose="02020603050405020304" pitchFamily="18" charset="0"/>
              </a:rPr>
              <a:t> </a:t>
            </a:r>
            <a:r>
              <a:rPr lang="en-GB" sz="1200" dirty="0">
                <a:solidFill>
                  <a:srgbClr val="A5C400"/>
                </a:solidFill>
                <a:ea typeface="Times New Roman" panose="02020603050405020304" pitchFamily="18" charset="0"/>
                <a:cs typeface="Arial" panose="020B0604020202020204" pitchFamily="34" charset="0"/>
              </a:rPr>
              <a:t>24:1)</a:t>
            </a:r>
            <a:r>
              <a:rPr lang="en-GB" sz="1200" dirty="0">
                <a:ea typeface="Times New Roman" panose="02020603050405020304" pitchFamily="18" charset="0"/>
                <a:cs typeface="Arial" panose="020B0604020202020204" pitchFamily="34" charset="0"/>
              </a:rPr>
              <a:t>, not ours. Reflect on what this means.</a:t>
            </a:r>
          </a:p>
          <a:p>
            <a:pPr marL="0" indent="0">
              <a:buNone/>
            </a:pPr>
            <a:endParaRPr lang="en-GB" sz="1200" dirty="0">
              <a:ea typeface="Times New Roman" panose="02020603050405020304" pitchFamily="18" charset="0"/>
              <a:cs typeface="Arial" panose="020B0604020202020204" pitchFamily="34" charset="0"/>
            </a:endParaRPr>
          </a:p>
          <a:p>
            <a:pPr marL="0" indent="0">
              <a:buNone/>
            </a:pPr>
            <a:r>
              <a:rPr lang="en-GB" sz="1200" dirty="0">
                <a:ea typeface="Times New Roman" panose="02020603050405020304" pitchFamily="18" charset="0"/>
                <a:cs typeface="Arial" panose="020B0604020202020204" pitchFamily="34" charset="0"/>
              </a:rPr>
              <a:t>Explain that common home means that it is for everyone to share. No-one deserves more than anyone else.</a:t>
            </a:r>
          </a:p>
          <a:p>
            <a:pPr marL="0" indent="0">
              <a:buNone/>
            </a:pPr>
            <a:endParaRPr lang="en-GB" sz="1200" dirty="0">
              <a:latin typeface="Century Gothic" panose="020B0502020202020204" pitchFamily="34" charset="0"/>
              <a:cs typeface="Times New Roman" panose="02020603050405020304" pitchFamily="18" charset="0"/>
            </a:endParaRPr>
          </a:p>
          <a:p>
            <a:r>
              <a:rPr lang="en-GB" sz="1200" dirty="0">
                <a:latin typeface="Century Gothic" panose="020B0502020202020204" pitchFamily="34" charset="0"/>
                <a:cs typeface="Times New Roman" panose="02020603050405020304" pitchFamily="18" charset="0"/>
              </a:rPr>
              <a:t>Ask pupils what they think is meant on the poster by ‘”The world is God’s gift to us”. </a:t>
            </a:r>
          </a:p>
          <a:p>
            <a:endParaRPr lang="en-GB" sz="1200" dirty="0">
              <a:latin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entury Gothic" panose="020B0502020202020204" pitchFamily="34" charset="0"/>
                <a:ea typeface="Aptos" panose="020B0004020202020204" pitchFamily="34" charset="0"/>
                <a:cs typeface="Times New Roman" panose="02020603050405020304" pitchFamily="18" charset="0"/>
              </a:rPr>
              <a:t>Ask pupils: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entury Gothic" panose="020B0502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entury Gothic" panose="020B0502020202020204" pitchFamily="34" charset="0"/>
                <a:ea typeface="Aptos" panose="020B0004020202020204" pitchFamily="34" charset="0"/>
                <a:cs typeface="Times New Roman" panose="02020603050405020304" pitchFamily="18" charset="0"/>
              </a:rPr>
              <a:t>Optional: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entury Gothic" panose="020B0502020202020204" pitchFamily="34" charset="0"/>
                <a:ea typeface="Aptos" panose="020B0004020202020204" pitchFamily="34" charset="0"/>
                <a:cs typeface="Times New Roman" panose="02020603050405020304" pitchFamily="18" charset="0"/>
              </a:rPr>
              <a:t>Why do you think Pope Francis wrote a special letter telling everyone around the world to look after the earth/our common home? (Not everyone is like these people in the picture as they destroy the earth instead... He wants to tell them before it is too late… people think the earth is theirs and they can do what they want…)</a:t>
            </a:r>
          </a:p>
          <a:p>
            <a:endParaRPr lang="en-GB" sz="1200" dirty="0">
              <a:latin typeface="Century Gothic" panose="020B0502020202020204" pitchFamily="34" charset="0"/>
              <a:cs typeface="Times New Roman" panose="02020603050405020304" pitchFamily="18" charset="0"/>
            </a:endParaRPr>
          </a:p>
          <a:p>
            <a:endParaRPr lang="en-GB" sz="1200" dirty="0">
              <a:latin typeface="Century Gothic" panose="020B050202020202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D40BB516-E03E-CE6B-C94B-D1D03EE07F35}"/>
              </a:ext>
            </a:extLst>
          </p:cNvPr>
          <p:cNvSpPr>
            <a:spLocks noGrp="1"/>
          </p:cNvSpPr>
          <p:nvPr>
            <p:ph type="sldNum" sz="quarter" idx="5"/>
          </p:nvPr>
        </p:nvSpPr>
        <p:spPr/>
        <p:txBody>
          <a:bodyPr/>
          <a:lstStyle/>
          <a:p>
            <a:fld id="{A3F0725B-8BBF-6349-B206-C25D6BA6A9C8}" type="slidenum">
              <a:rPr lang="en-US" smtClean="0"/>
              <a:t>7</a:t>
            </a:fld>
            <a:endParaRPr lang="en-US"/>
          </a:p>
        </p:txBody>
      </p:sp>
    </p:spTree>
    <p:extLst>
      <p:ext uri="{BB962C8B-B14F-4D97-AF65-F5344CB8AC3E}">
        <p14:creationId xmlns:p14="http://schemas.microsoft.com/office/powerpoint/2010/main" val="403744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F1ADB-84A5-570D-6899-28749BE27F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255A-6C8E-08F5-3C46-74DC44F897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AE51E8-399E-15FA-104A-E6856E384E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entury Gothic" panose="020B0502020202020204" pitchFamily="34" charset="0"/>
                <a:ea typeface="Aptos" panose="020B0004020202020204" pitchFamily="34" charset="0"/>
                <a:cs typeface="Times New Roman" panose="02020603050405020304" pitchFamily="18" charset="0"/>
              </a:rPr>
              <a:t>Ask pupils to suggest what they can do. Ideas in the poster (in this slide and the next) include: watering and growing plants and looking after them, looking after all different animals so they have what they need, turning off lights… </a:t>
            </a:r>
          </a:p>
          <a:p>
            <a:endParaRPr lang="en-GB" dirty="0"/>
          </a:p>
        </p:txBody>
      </p:sp>
      <p:sp>
        <p:nvSpPr>
          <p:cNvPr id="4" name="Slide Number Placeholder 3">
            <a:extLst>
              <a:ext uri="{FF2B5EF4-FFF2-40B4-BE49-F238E27FC236}">
                <a16:creationId xmlns:a16="http://schemas.microsoft.com/office/drawing/2014/main" id="{9A711B11-6208-945D-5C5D-08101F0298A3}"/>
              </a:ext>
            </a:extLst>
          </p:cNvPr>
          <p:cNvSpPr>
            <a:spLocks noGrp="1"/>
          </p:cNvSpPr>
          <p:nvPr>
            <p:ph type="sldNum" sz="quarter" idx="5"/>
          </p:nvPr>
        </p:nvSpPr>
        <p:spPr/>
        <p:txBody>
          <a:bodyPr/>
          <a:lstStyle/>
          <a:p>
            <a:fld id="{A3F0725B-8BBF-6349-B206-C25D6BA6A9C8}" type="slidenum">
              <a:rPr lang="en-US" smtClean="0"/>
              <a:t>8</a:t>
            </a:fld>
            <a:endParaRPr lang="en-US"/>
          </a:p>
        </p:txBody>
      </p:sp>
    </p:spTree>
    <p:extLst>
      <p:ext uri="{BB962C8B-B14F-4D97-AF65-F5344CB8AC3E}">
        <p14:creationId xmlns:p14="http://schemas.microsoft.com/office/powerpoint/2010/main" val="3786738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6FB74-587F-C4C2-B8ED-FD0CD972A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B9929D-E523-E0B0-B81B-E4EBC7393D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3B2DB3-D538-FE58-C829-A93BDA9C40D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entury Gothic" panose="020B0502020202020204" pitchFamily="34" charset="0"/>
                <a:ea typeface="Aptos" panose="020B0004020202020204" pitchFamily="34" charset="0"/>
                <a:cs typeface="Times New Roman" panose="02020603050405020304" pitchFamily="18" charset="0"/>
              </a:rPr>
              <a:t>What will happen to it if we don’t look after it? (It will be dirty and the plants and animals will be unhealthy or destroyed. Our food  and water will be unhealthy. People and animals will get sick. The world will get sick and things will not be beautiful and good any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entury Gothic" panose="020B0502020202020204" pitchFamily="34" charset="0"/>
              <a:ea typeface="Aptos" panose="020B0004020202020204" pitchFamily="34" charset="0"/>
              <a:cs typeface="Times New Roman" panose="02020603050405020304" pitchFamily="18" charset="0"/>
            </a:endParaRPr>
          </a:p>
          <a:p>
            <a:endParaRPr lang="en-GB"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entury Gothic" panose="020B0502020202020204" pitchFamily="34" charset="0"/>
                <a:ea typeface="Aptos" panose="020B0004020202020204" pitchFamily="34" charset="0"/>
                <a:cs typeface="Times New Roman" panose="02020603050405020304" pitchFamily="18" charset="0"/>
              </a:rPr>
              <a:t>Why do we have to work together to protect the earth and the people in it? (Stewardship)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Century Gothic" panose="020B0502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entury Gothic" panose="020B0502020202020204" pitchFamily="34" charset="0"/>
                <a:ea typeface="Aptos" panose="020B0004020202020204" pitchFamily="34" charset="0"/>
                <a:cs typeface="Times New Roman" panose="02020603050405020304" pitchFamily="18" charset="0"/>
              </a:rPr>
              <a:t>If you were creating a poster about protecting the earth and looking after it, what might you include?</a:t>
            </a:r>
            <a:endParaRPr lang="en-GB" sz="1200" dirty="0">
              <a:latin typeface="Century Gothic" panose="020B0502020202020204" pitchFamily="34" charset="0"/>
            </a:endParaRPr>
          </a:p>
          <a:p>
            <a:endParaRPr lang="en-GB" sz="1200" dirty="0">
              <a:latin typeface="Century Gothic" panose="020B0502020202020204" pitchFamily="34" charset="0"/>
              <a:cs typeface="Times New Roman" panose="02020603050405020304" pitchFamily="18" charset="0"/>
            </a:endParaRPr>
          </a:p>
          <a:p>
            <a:endParaRPr lang="en-GB" dirty="0"/>
          </a:p>
        </p:txBody>
      </p:sp>
      <p:sp>
        <p:nvSpPr>
          <p:cNvPr id="4" name="Slide Number Placeholder 3">
            <a:extLst>
              <a:ext uri="{FF2B5EF4-FFF2-40B4-BE49-F238E27FC236}">
                <a16:creationId xmlns:a16="http://schemas.microsoft.com/office/drawing/2014/main" id="{AF430F1F-7E78-BA7F-C529-3DAEA50569DD}"/>
              </a:ext>
            </a:extLst>
          </p:cNvPr>
          <p:cNvSpPr>
            <a:spLocks noGrp="1"/>
          </p:cNvSpPr>
          <p:nvPr>
            <p:ph type="sldNum" sz="quarter" idx="5"/>
          </p:nvPr>
        </p:nvSpPr>
        <p:spPr/>
        <p:txBody>
          <a:bodyPr/>
          <a:lstStyle/>
          <a:p>
            <a:fld id="{A3F0725B-8BBF-6349-B206-C25D6BA6A9C8}" type="slidenum">
              <a:rPr lang="en-US" smtClean="0"/>
              <a:t>9</a:t>
            </a:fld>
            <a:endParaRPr lang="en-US"/>
          </a:p>
        </p:txBody>
      </p:sp>
    </p:spTree>
    <p:extLst>
      <p:ext uri="{BB962C8B-B14F-4D97-AF65-F5344CB8AC3E}">
        <p14:creationId xmlns:p14="http://schemas.microsoft.com/office/powerpoint/2010/main" val="3178880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ster - cover">
    <p:bg>
      <p:bgPr>
        <a:solidFill>
          <a:schemeClr val="bg1"/>
        </a:solidFill>
        <a:effectLst/>
      </p:bgPr>
    </p:bg>
    <p:spTree>
      <p:nvGrpSpPr>
        <p:cNvPr id="1" name=""/>
        <p:cNvGrpSpPr/>
        <p:nvPr/>
      </p:nvGrpSpPr>
      <p:grpSpPr>
        <a:xfrm>
          <a:off x="0" y="0"/>
          <a:ext cx="0" cy="0"/>
          <a:chOff x="0" y="0"/>
          <a:chExt cx="0" cy="0"/>
        </a:xfrm>
      </p:grpSpPr>
      <p:sp>
        <p:nvSpPr>
          <p:cNvPr id="17" name="Text Placeholder 7">
            <a:extLst>
              <a:ext uri="{FF2B5EF4-FFF2-40B4-BE49-F238E27FC236}">
                <a16:creationId xmlns:a16="http://schemas.microsoft.com/office/drawing/2014/main" id="{E2A7C3A6-A58D-28A4-5950-CD2526590DEC}"/>
              </a:ext>
            </a:extLst>
          </p:cNvPr>
          <p:cNvSpPr>
            <a:spLocks noGrp="1"/>
          </p:cNvSpPr>
          <p:nvPr>
            <p:ph type="body" sz="quarter" idx="12" hasCustomPrompt="1"/>
          </p:nvPr>
        </p:nvSpPr>
        <p:spPr>
          <a:xfrm>
            <a:off x="0" y="4028557"/>
            <a:ext cx="9144000" cy="1114707"/>
          </a:xfrm>
          <a:solidFill>
            <a:schemeClr val="accent1"/>
          </a:solidFill>
        </p:spPr>
        <p:txBody>
          <a:bodyPr wrap="square">
            <a:noAutofit/>
          </a:bodyPr>
          <a:lstStyle>
            <a:lvl1pPr>
              <a:defRPr sz="1100">
                <a:solidFill>
                  <a:schemeClr val="accent1">
                    <a:alpha val="0"/>
                  </a:schemeClr>
                </a:solidFill>
              </a:defRPr>
            </a:lvl1pPr>
            <a:lvl2pPr marL="0" indent="0">
              <a:buNone/>
              <a:defRPr/>
            </a:lvl2pPr>
          </a:lstStyle>
          <a:p>
            <a:pPr lvl="0"/>
            <a:r>
              <a:rPr lang="en-US" dirty="0"/>
              <a:t>Click to add any other text if needed</a:t>
            </a:r>
          </a:p>
        </p:txBody>
      </p:sp>
      <p:sp>
        <p:nvSpPr>
          <p:cNvPr id="3" name="Holder 3"/>
          <p:cNvSpPr>
            <a:spLocks noGrp="1"/>
          </p:cNvSpPr>
          <p:nvPr>
            <p:ph type="subTitle" idx="4" hasCustomPrompt="1"/>
          </p:nvPr>
        </p:nvSpPr>
        <p:spPr>
          <a:xfrm>
            <a:off x="1107806" y="2934362"/>
            <a:ext cx="3048297" cy="215444"/>
          </a:xfrm>
          <a:prstGeom prst="rect">
            <a:avLst/>
          </a:prstGeom>
        </p:spPr>
        <p:txBody>
          <a:bodyPr wrap="square" lIns="0" tIns="0" rIns="0" bIns="0">
            <a:spAutoFit/>
          </a:bodyPr>
          <a:lstStyle>
            <a:lvl1pPr marL="0" indent="0">
              <a:buNone/>
              <a:defRPr sz="1400" b="0" i="0">
                <a:solidFill>
                  <a:schemeClr val="bg2"/>
                </a:solidFill>
                <a:latin typeface="Montserrat"/>
                <a:cs typeface="Montserrat"/>
              </a:defRPr>
            </a:lvl1pPr>
          </a:lstStyle>
          <a:p>
            <a:r>
              <a:rPr lang="en-GB" dirty="0"/>
              <a:t>Click to add subtitle if needed</a:t>
            </a:r>
            <a:endParaRPr dirty="0"/>
          </a:p>
        </p:txBody>
      </p:sp>
      <p:sp>
        <p:nvSpPr>
          <p:cNvPr id="43" name="Graphic 41">
            <a:extLst>
              <a:ext uri="{FF2B5EF4-FFF2-40B4-BE49-F238E27FC236}">
                <a16:creationId xmlns:a16="http://schemas.microsoft.com/office/drawing/2014/main" id="{B462AD84-9CD1-DF54-BC25-FA094D7F49F0}"/>
              </a:ext>
            </a:extLst>
          </p:cNvPr>
          <p:cNvSpPr/>
          <p:nvPr userDrawn="1"/>
        </p:nvSpPr>
        <p:spPr>
          <a:xfrm>
            <a:off x="504825" y="905813"/>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rgbClr val="A2C617"/>
          </a:solidFill>
          <a:ln w="9502" cap="flat">
            <a:noFill/>
            <a:prstDash val="solid"/>
            <a:miter/>
          </a:ln>
        </p:spPr>
        <p:txBody>
          <a:bodyPr rtlCol="0" anchor="ctr"/>
          <a:lstStyle/>
          <a:p>
            <a:endParaRPr lang="en-US" dirty="0"/>
          </a:p>
        </p:txBody>
      </p:sp>
      <p:sp>
        <p:nvSpPr>
          <p:cNvPr id="47" name="Title 46">
            <a:extLst>
              <a:ext uri="{FF2B5EF4-FFF2-40B4-BE49-F238E27FC236}">
                <a16:creationId xmlns:a16="http://schemas.microsoft.com/office/drawing/2014/main" id="{AB5B9839-F3D5-02A0-B57C-E0661516C5AB}"/>
              </a:ext>
            </a:extLst>
          </p:cNvPr>
          <p:cNvSpPr>
            <a:spLocks noGrp="1"/>
          </p:cNvSpPr>
          <p:nvPr>
            <p:ph type="title" hasCustomPrompt="1"/>
          </p:nvPr>
        </p:nvSpPr>
        <p:spPr>
          <a:xfrm>
            <a:off x="1107806" y="1404872"/>
            <a:ext cx="3048297" cy="1523494"/>
          </a:xfrm>
        </p:spPr>
        <p:txBody>
          <a:bodyPr wrap="square" bIns="0" anchor="t" anchorCtr="0">
            <a:spAutoFit/>
          </a:bodyPr>
          <a:lstStyle>
            <a:lvl1pPr>
              <a:defRPr sz="2400">
                <a:solidFill>
                  <a:schemeClr val="bg2"/>
                </a:solidFill>
                <a:latin typeface="+mn-lt"/>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here to add the title of your deck. Ideally,</a:t>
            </a:r>
            <a:r>
              <a:rPr lang="en-US" b="0" i="0" u="none" strike="noStrike" dirty="0">
                <a:solidFill>
                  <a:srgbClr val="000000"/>
                </a:solidFill>
                <a:effectLst/>
              </a:rPr>
              <a:t> keep it under four lines.</a:t>
            </a:r>
            <a:endParaRPr lang="en-US" dirty="0"/>
          </a:p>
        </p:txBody>
      </p:sp>
      <p:sp>
        <p:nvSpPr>
          <p:cNvPr id="52" name="Picture Placeholder 51">
            <a:extLst>
              <a:ext uri="{FF2B5EF4-FFF2-40B4-BE49-F238E27FC236}">
                <a16:creationId xmlns:a16="http://schemas.microsoft.com/office/drawing/2014/main" id="{AA6A74A9-C5EB-6E1D-3D41-596769DA9F7E}"/>
              </a:ext>
            </a:extLst>
          </p:cNvPr>
          <p:cNvSpPr>
            <a:spLocks noGrp="1"/>
          </p:cNvSpPr>
          <p:nvPr>
            <p:ph type="pic" sz="quarter" idx="10" hasCustomPrompt="1"/>
          </p:nvPr>
        </p:nvSpPr>
        <p:spPr>
          <a:xfrm>
            <a:off x="4626329" y="1207810"/>
            <a:ext cx="4330346" cy="3935690"/>
          </a:xfrm>
          <a:custGeom>
            <a:avLst/>
            <a:gdLst>
              <a:gd name="connsiteX0" fmla="*/ 2315735 w 4631470"/>
              <a:gd name="connsiteY0" fmla="*/ 0 h 4209370"/>
              <a:gd name="connsiteX1" fmla="*/ 4631470 w 4631470"/>
              <a:gd name="connsiteY1" fmla="*/ 2315735 h 4209370"/>
              <a:gd name="connsiteX2" fmla="*/ 3788758 w 4631470"/>
              <a:gd name="connsiteY2" fmla="*/ 4102669 h 4209370"/>
              <a:gd name="connsiteX3" fmla="*/ 3646068 w 4631470"/>
              <a:gd name="connsiteY3" fmla="*/ 4209370 h 4209370"/>
              <a:gd name="connsiteX4" fmla="*/ 985403 w 4631470"/>
              <a:gd name="connsiteY4" fmla="*/ 4209370 h 4209370"/>
              <a:gd name="connsiteX5" fmla="*/ 842713 w 4631470"/>
              <a:gd name="connsiteY5" fmla="*/ 4102669 h 4209370"/>
              <a:gd name="connsiteX6" fmla="*/ 0 w 4631470"/>
              <a:gd name="connsiteY6" fmla="*/ 2315735 h 4209370"/>
              <a:gd name="connsiteX7" fmla="*/ 2315735 w 4631470"/>
              <a:gd name="connsiteY7" fmla="*/ 0 h 4209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31470" h="4209370">
                <a:moveTo>
                  <a:pt x="2315735" y="0"/>
                </a:moveTo>
                <a:cubicBezTo>
                  <a:pt x="3594680" y="0"/>
                  <a:pt x="4631470" y="1036790"/>
                  <a:pt x="4631470" y="2315735"/>
                </a:cubicBezTo>
                <a:cubicBezTo>
                  <a:pt x="4631470" y="3035142"/>
                  <a:pt x="4303423" y="3677929"/>
                  <a:pt x="3788758" y="4102669"/>
                </a:cubicBezTo>
                <a:lnTo>
                  <a:pt x="3646068" y="4209370"/>
                </a:lnTo>
                <a:lnTo>
                  <a:pt x="985403" y="4209370"/>
                </a:lnTo>
                <a:lnTo>
                  <a:pt x="842713" y="4102669"/>
                </a:lnTo>
                <a:cubicBezTo>
                  <a:pt x="328047" y="3677929"/>
                  <a:pt x="0" y="3035142"/>
                  <a:pt x="0" y="2315735"/>
                </a:cubicBezTo>
                <a:cubicBezTo>
                  <a:pt x="0" y="1036790"/>
                  <a:pt x="1036790" y="0"/>
                  <a:pt x="2315735" y="0"/>
                </a:cubicBezTo>
                <a:close/>
              </a:path>
            </a:pathLst>
          </a:custGeom>
        </p:spPr>
        <p:txBody>
          <a:bodyPr wrap="square" lIns="0" tIns="274320" rIns="548640" anchor="ctr">
            <a:noAutofit/>
          </a:bodyPr>
          <a:lstStyle>
            <a:lvl1pPr marL="0" indent="0" algn="r">
              <a:buNone/>
              <a:defRPr sz="1200" b="0">
                <a:solidFill>
                  <a:schemeClr val="tx1"/>
                </a:solidFill>
                <a:latin typeface="+mn-lt"/>
                <a:sym typeface="Wingdings" pitchFamily="2" charset="2"/>
              </a:defRPr>
            </a:lvl1pPr>
          </a:lstStyle>
          <a:p>
            <a:r>
              <a:rPr lang="en-US" dirty="0"/>
              <a:t> Click icon to</a:t>
            </a:r>
            <a:br>
              <a:rPr lang="en-US" dirty="0"/>
            </a:br>
            <a:r>
              <a:rPr lang="en-US" dirty="0"/>
              <a:t>add picture</a:t>
            </a:r>
          </a:p>
        </p:txBody>
      </p:sp>
      <p:sp>
        <p:nvSpPr>
          <p:cNvPr id="11" name="Text Placeholder 7">
            <a:extLst>
              <a:ext uri="{FF2B5EF4-FFF2-40B4-BE49-F238E27FC236}">
                <a16:creationId xmlns:a16="http://schemas.microsoft.com/office/drawing/2014/main" id="{1C2F27C8-8481-FF60-F21A-7761E3594D83}"/>
              </a:ext>
            </a:extLst>
          </p:cNvPr>
          <p:cNvSpPr>
            <a:spLocks noGrp="1"/>
          </p:cNvSpPr>
          <p:nvPr>
            <p:ph type="body" sz="quarter" idx="11" hasCustomPrompt="1"/>
          </p:nvPr>
        </p:nvSpPr>
        <p:spPr>
          <a:xfrm>
            <a:off x="1107806" y="4662492"/>
            <a:ext cx="3048297" cy="261610"/>
          </a:xfrm>
        </p:spPr>
        <p:txBody>
          <a:bodyPr wrap="square">
            <a:spAutoFit/>
          </a:bodyPr>
          <a:lstStyle>
            <a:lvl1pPr marL="0" indent="0">
              <a:buNone/>
              <a:defRPr lang="en-US" sz="1100" b="0" dirty="0">
                <a:solidFill>
                  <a:schemeClr val="bg2"/>
                </a:solidFill>
                <a:latin typeface="Montserrat Light" panose="00000400000000000000" pitchFamily="2" charset="0"/>
                <a:ea typeface="+mn-ea"/>
                <a:cs typeface="+mn-cs"/>
              </a:defRPr>
            </a:lvl1pPr>
            <a:lvl2pPr marL="0" indent="0">
              <a:buNone/>
              <a:defRPr/>
            </a:lvl2pPr>
          </a:lstStyle>
          <a:p>
            <a:pPr lvl="0"/>
            <a:r>
              <a:rPr lang="en-US" dirty="0"/>
              <a:t>Click to add any other text if needed</a:t>
            </a:r>
          </a:p>
        </p:txBody>
      </p:sp>
      <p:pic>
        <p:nvPicPr>
          <p:cNvPr id="5" name="Graphic 4">
            <a:extLst>
              <a:ext uri="{FF2B5EF4-FFF2-40B4-BE49-F238E27FC236}">
                <a16:creationId xmlns:a16="http://schemas.microsoft.com/office/drawing/2014/main" id="{093C760A-E7BA-C41F-7DE7-C82B08D73E2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83896" y="217531"/>
            <a:ext cx="1972779" cy="574625"/>
          </a:xfrm>
          <a:prstGeom prst="rect">
            <a:avLst/>
          </a:prstGeom>
        </p:spPr>
      </p:pic>
    </p:spTree>
  </p:cSld>
  <p:clrMapOvr>
    <a:masterClrMapping/>
  </p:clrMapOvr>
  <p:extLst>
    <p:ext uri="{DCECCB84-F9BA-43D5-87BE-67443E8EF086}">
      <p15:sldGuideLst xmlns:p15="http://schemas.microsoft.com/office/powerpoint/2012/main">
        <p15:guide id="1" pos="504" userDrawn="1">
          <p15:clr>
            <a:srgbClr val="FBAE40"/>
          </p15:clr>
        </p15:guide>
        <p15:guide id="2" pos="696" userDrawn="1">
          <p15:clr>
            <a:srgbClr val="FBAE40"/>
          </p15:clr>
        </p15:guide>
        <p15:guide id="3" orient="horz" pos="756" userDrawn="1">
          <p15:clr>
            <a:srgbClr val="FBAE40"/>
          </p15:clr>
        </p15:guide>
        <p15:guide id="4" pos="31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aster - back cover">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D787F98-82FB-A897-4817-6EC131431DD5}"/>
              </a:ext>
            </a:extLst>
          </p:cNvPr>
          <p:cNvSpPr/>
          <p:nvPr/>
        </p:nvSpPr>
        <p:spPr>
          <a:xfrm flipV="1">
            <a:off x="321" y="507970"/>
            <a:ext cx="8635651" cy="2714128"/>
          </a:xfrm>
          <a:prstGeom prst="round1Rect">
            <a:avLst>
              <a:gd name="adj" fmla="val 11144"/>
            </a:avLst>
          </a:prstGeom>
          <a:solidFill>
            <a:srgbClr val="A1C516"/>
          </a:solidFill>
        </p:spPr>
        <p:txBody>
          <a:bodyPr wrap="square" lIns="0" tIns="0" rIns="0" bIns="0" rtlCol="0"/>
          <a:lstStyle/>
          <a:p>
            <a:endParaRPr dirty="0"/>
          </a:p>
        </p:txBody>
      </p:sp>
      <p:sp>
        <p:nvSpPr>
          <p:cNvPr id="19" name="object 17">
            <a:extLst>
              <a:ext uri="{FF2B5EF4-FFF2-40B4-BE49-F238E27FC236}">
                <a16:creationId xmlns:a16="http://schemas.microsoft.com/office/drawing/2014/main" id="{4DFEC1F8-24A8-1F33-5EE6-D4BBAE068C70}"/>
              </a:ext>
            </a:extLst>
          </p:cNvPr>
          <p:cNvSpPr txBox="1"/>
          <p:nvPr userDrawn="1"/>
        </p:nvSpPr>
        <p:spPr>
          <a:xfrm>
            <a:off x="1409700" y="3971303"/>
            <a:ext cx="3201042" cy="611138"/>
          </a:xfrm>
          <a:prstGeom prst="rect">
            <a:avLst/>
          </a:prstGeom>
        </p:spPr>
        <p:txBody>
          <a:bodyPr vert="horz" wrap="square" lIns="0" tIns="6931" rIns="0" bIns="0" rtlCol="0">
            <a:spAutoFit/>
          </a:bodyPr>
          <a:lstStyle/>
          <a:p>
            <a:pPr marL="5776">
              <a:spcBef>
                <a:spcPts val="55"/>
              </a:spcBef>
            </a:pPr>
            <a:r>
              <a:rPr sz="1114" spc="-5" dirty="0">
                <a:solidFill>
                  <a:srgbClr val="212444"/>
                </a:solidFill>
                <a:latin typeface="Montserrat"/>
                <a:cs typeface="Montserrat"/>
              </a:rPr>
              <a:t>CAFOD,</a:t>
            </a:r>
            <a:r>
              <a:rPr sz="1114" spc="-52" dirty="0">
                <a:solidFill>
                  <a:srgbClr val="212444"/>
                </a:solidFill>
                <a:latin typeface="Montserrat"/>
                <a:cs typeface="Montserrat"/>
              </a:rPr>
              <a:t> </a:t>
            </a:r>
            <a:r>
              <a:rPr sz="1114" spc="-9" dirty="0">
                <a:solidFill>
                  <a:srgbClr val="212444"/>
                </a:solidFill>
                <a:latin typeface="Montserrat"/>
                <a:cs typeface="Montserrat"/>
              </a:rPr>
              <a:t>Romero</a:t>
            </a:r>
            <a:r>
              <a:rPr sz="1114" spc="-50" dirty="0">
                <a:solidFill>
                  <a:srgbClr val="212444"/>
                </a:solidFill>
                <a:latin typeface="Montserrat"/>
                <a:cs typeface="Montserrat"/>
              </a:rPr>
              <a:t> </a:t>
            </a:r>
            <a:r>
              <a:rPr sz="1114" spc="-5" dirty="0">
                <a:solidFill>
                  <a:srgbClr val="212444"/>
                </a:solidFill>
                <a:latin typeface="Montserrat"/>
                <a:cs typeface="Montserrat"/>
              </a:rPr>
              <a:t>House,</a:t>
            </a:r>
            <a:endParaRPr sz="1114">
              <a:latin typeface="Montserrat"/>
              <a:cs typeface="Montserrat"/>
            </a:endParaRPr>
          </a:p>
          <a:p>
            <a:pPr marL="5776">
              <a:spcBef>
                <a:spcPts val="14"/>
              </a:spcBef>
            </a:pPr>
            <a:r>
              <a:rPr sz="1114" dirty="0">
                <a:solidFill>
                  <a:srgbClr val="212444"/>
                </a:solidFill>
                <a:latin typeface="Montserrat"/>
                <a:cs typeface="Montserrat"/>
              </a:rPr>
              <a:t>55</a:t>
            </a:r>
            <a:r>
              <a:rPr sz="1114" spc="-39" dirty="0">
                <a:solidFill>
                  <a:srgbClr val="212444"/>
                </a:solidFill>
                <a:latin typeface="Montserrat"/>
                <a:cs typeface="Montserrat"/>
              </a:rPr>
              <a:t> </a:t>
            </a:r>
            <a:r>
              <a:rPr sz="1114" spc="-16" dirty="0">
                <a:solidFill>
                  <a:srgbClr val="212444"/>
                </a:solidFill>
                <a:latin typeface="Montserrat"/>
                <a:cs typeface="Montserrat"/>
              </a:rPr>
              <a:t>Westminster</a:t>
            </a:r>
            <a:r>
              <a:rPr sz="1114" spc="-39" dirty="0">
                <a:solidFill>
                  <a:srgbClr val="212444"/>
                </a:solidFill>
                <a:latin typeface="Montserrat"/>
                <a:cs typeface="Montserrat"/>
              </a:rPr>
              <a:t> </a:t>
            </a:r>
            <a:r>
              <a:rPr sz="1114" spc="-5" dirty="0">
                <a:solidFill>
                  <a:srgbClr val="212444"/>
                </a:solidFill>
                <a:latin typeface="Montserrat"/>
                <a:cs typeface="Montserrat"/>
              </a:rPr>
              <a:t>Bridge</a:t>
            </a:r>
            <a:r>
              <a:rPr sz="1114" spc="-39" dirty="0">
                <a:solidFill>
                  <a:srgbClr val="212444"/>
                </a:solidFill>
                <a:latin typeface="Montserrat"/>
                <a:cs typeface="Montserrat"/>
              </a:rPr>
              <a:t> </a:t>
            </a:r>
            <a:r>
              <a:rPr sz="1114" dirty="0">
                <a:solidFill>
                  <a:srgbClr val="212444"/>
                </a:solidFill>
                <a:latin typeface="Montserrat"/>
                <a:cs typeface="Montserrat"/>
              </a:rPr>
              <a:t>Road,</a:t>
            </a:r>
            <a:r>
              <a:rPr sz="1114" spc="-39" dirty="0">
                <a:solidFill>
                  <a:srgbClr val="212444"/>
                </a:solidFill>
                <a:latin typeface="Montserrat"/>
                <a:cs typeface="Montserrat"/>
              </a:rPr>
              <a:t> </a:t>
            </a:r>
            <a:r>
              <a:rPr sz="1114" spc="-5" dirty="0">
                <a:solidFill>
                  <a:srgbClr val="212444"/>
                </a:solidFill>
                <a:latin typeface="Montserrat"/>
                <a:cs typeface="Montserrat"/>
              </a:rPr>
              <a:t>London</a:t>
            </a:r>
            <a:r>
              <a:rPr sz="1114" spc="-36" dirty="0">
                <a:solidFill>
                  <a:srgbClr val="212444"/>
                </a:solidFill>
                <a:latin typeface="Montserrat"/>
                <a:cs typeface="Montserrat"/>
              </a:rPr>
              <a:t> </a:t>
            </a:r>
            <a:r>
              <a:rPr sz="1114" dirty="0">
                <a:solidFill>
                  <a:srgbClr val="212444"/>
                </a:solidFill>
                <a:latin typeface="Montserrat"/>
                <a:cs typeface="Montserrat"/>
              </a:rPr>
              <a:t>SE1</a:t>
            </a:r>
            <a:r>
              <a:rPr sz="1114" spc="-39" dirty="0">
                <a:solidFill>
                  <a:srgbClr val="212444"/>
                </a:solidFill>
                <a:latin typeface="Montserrat"/>
                <a:cs typeface="Montserrat"/>
              </a:rPr>
              <a:t> </a:t>
            </a:r>
            <a:r>
              <a:rPr sz="1114" spc="-11" dirty="0">
                <a:solidFill>
                  <a:srgbClr val="212444"/>
                </a:solidFill>
                <a:latin typeface="Montserrat"/>
                <a:cs typeface="Montserrat"/>
              </a:rPr>
              <a:t>7JB</a:t>
            </a:r>
            <a:endParaRPr sz="1114">
              <a:latin typeface="Montserrat"/>
              <a:cs typeface="Montserrat"/>
            </a:endParaRPr>
          </a:p>
          <a:p>
            <a:pPr marL="5776">
              <a:spcBef>
                <a:spcPts val="687"/>
              </a:spcBef>
            </a:pPr>
            <a:r>
              <a:rPr sz="1114" b="1" u="sng" spc="-5" dirty="0">
                <a:solidFill>
                  <a:srgbClr val="212444"/>
                </a:solidFill>
                <a:uFill>
                  <a:solidFill>
                    <a:srgbClr val="212444"/>
                  </a:solidFill>
                </a:uFill>
                <a:latin typeface="Montserrat ExtraBold"/>
                <a:cs typeface="Montserrat ExtraBold"/>
              </a:rPr>
              <a:t>cafod.org.uk</a:t>
            </a:r>
            <a:endParaRPr sz="1114">
              <a:latin typeface="Montserrat ExtraBold"/>
              <a:cs typeface="Montserrat ExtraBold"/>
            </a:endParaRPr>
          </a:p>
        </p:txBody>
      </p:sp>
      <p:sp>
        <p:nvSpPr>
          <p:cNvPr id="20" name="object 18">
            <a:extLst>
              <a:ext uri="{FF2B5EF4-FFF2-40B4-BE49-F238E27FC236}">
                <a16:creationId xmlns:a16="http://schemas.microsoft.com/office/drawing/2014/main" id="{6038AB0D-C18D-FA53-44CE-D306AA4801EC}"/>
              </a:ext>
            </a:extLst>
          </p:cNvPr>
          <p:cNvSpPr/>
          <p:nvPr userDrawn="1"/>
        </p:nvSpPr>
        <p:spPr>
          <a:xfrm>
            <a:off x="2823919" y="4424720"/>
            <a:ext cx="160572" cy="160572"/>
          </a:xfrm>
          <a:custGeom>
            <a:avLst/>
            <a:gdLst/>
            <a:ahLst/>
            <a:cxnLst/>
            <a:rect l="l" t="t" r="r" b="b"/>
            <a:pathLst>
              <a:path w="353060" h="353059">
                <a:moveTo>
                  <a:pt x="176277" y="0"/>
                </a:moveTo>
                <a:lnTo>
                  <a:pt x="129414" y="6297"/>
                </a:lnTo>
                <a:lnTo>
                  <a:pt x="87305" y="24068"/>
                </a:lnTo>
                <a:lnTo>
                  <a:pt x="51629" y="51633"/>
                </a:lnTo>
                <a:lnTo>
                  <a:pt x="24066" y="87310"/>
                </a:lnTo>
                <a:lnTo>
                  <a:pt x="6296" y="129418"/>
                </a:lnTo>
                <a:lnTo>
                  <a:pt x="0" y="176277"/>
                </a:lnTo>
                <a:lnTo>
                  <a:pt x="6296" y="223135"/>
                </a:lnTo>
                <a:lnTo>
                  <a:pt x="24066" y="265241"/>
                </a:lnTo>
                <a:lnTo>
                  <a:pt x="51629" y="300916"/>
                </a:lnTo>
                <a:lnTo>
                  <a:pt x="87305" y="328478"/>
                </a:lnTo>
                <a:lnTo>
                  <a:pt x="129414" y="346247"/>
                </a:lnTo>
                <a:lnTo>
                  <a:pt x="176277" y="352544"/>
                </a:lnTo>
                <a:lnTo>
                  <a:pt x="223135" y="346247"/>
                </a:lnTo>
                <a:lnTo>
                  <a:pt x="265241" y="328478"/>
                </a:lnTo>
                <a:lnTo>
                  <a:pt x="300916" y="300916"/>
                </a:lnTo>
                <a:lnTo>
                  <a:pt x="319550" y="276797"/>
                </a:lnTo>
                <a:lnTo>
                  <a:pt x="71924" y="276797"/>
                </a:lnTo>
                <a:lnTo>
                  <a:pt x="149901" y="185523"/>
                </a:lnTo>
                <a:lnTo>
                  <a:pt x="72647" y="75756"/>
                </a:lnTo>
                <a:lnTo>
                  <a:pt x="319552" y="75756"/>
                </a:lnTo>
                <a:lnTo>
                  <a:pt x="300916" y="51633"/>
                </a:lnTo>
                <a:lnTo>
                  <a:pt x="265241" y="24068"/>
                </a:lnTo>
                <a:lnTo>
                  <a:pt x="223135" y="6297"/>
                </a:lnTo>
                <a:lnTo>
                  <a:pt x="176277" y="0"/>
                </a:lnTo>
                <a:close/>
              </a:path>
              <a:path w="353060" h="353059">
                <a:moveTo>
                  <a:pt x="159356" y="198957"/>
                </a:moveTo>
                <a:lnTo>
                  <a:pt x="92866" y="276797"/>
                </a:lnTo>
                <a:lnTo>
                  <a:pt x="214150" y="276797"/>
                </a:lnTo>
                <a:lnTo>
                  <a:pt x="159356" y="198957"/>
                </a:lnTo>
                <a:close/>
              </a:path>
              <a:path w="353060" h="353059">
                <a:moveTo>
                  <a:pt x="319552" y="75756"/>
                </a:moveTo>
                <a:lnTo>
                  <a:pt x="264588" y="75756"/>
                </a:lnTo>
                <a:lnTo>
                  <a:pt x="195805" y="156288"/>
                </a:lnTo>
                <a:lnTo>
                  <a:pt x="280619" y="276797"/>
                </a:lnTo>
                <a:lnTo>
                  <a:pt x="319550" y="276797"/>
                </a:lnTo>
                <a:lnTo>
                  <a:pt x="328478" y="265241"/>
                </a:lnTo>
                <a:lnTo>
                  <a:pt x="346247" y="223135"/>
                </a:lnTo>
                <a:lnTo>
                  <a:pt x="352544" y="176277"/>
                </a:lnTo>
                <a:lnTo>
                  <a:pt x="346247" y="129418"/>
                </a:lnTo>
                <a:lnTo>
                  <a:pt x="328478" y="87310"/>
                </a:lnTo>
                <a:lnTo>
                  <a:pt x="319552" y="75756"/>
                </a:lnTo>
                <a:close/>
              </a:path>
              <a:path w="353060" h="353059">
                <a:moveTo>
                  <a:pt x="130383" y="92510"/>
                </a:moveTo>
                <a:lnTo>
                  <a:pt x="104708" y="92510"/>
                </a:lnTo>
                <a:lnTo>
                  <a:pt x="222883" y="260044"/>
                </a:lnTo>
                <a:lnTo>
                  <a:pt x="248557" y="260044"/>
                </a:lnTo>
                <a:lnTo>
                  <a:pt x="130383" y="92510"/>
                </a:lnTo>
                <a:close/>
              </a:path>
              <a:path w="353060" h="353059">
                <a:moveTo>
                  <a:pt x="243647" y="75756"/>
                </a:moveTo>
                <a:lnTo>
                  <a:pt x="139137" y="75756"/>
                </a:lnTo>
                <a:lnTo>
                  <a:pt x="186350" y="142854"/>
                </a:lnTo>
                <a:lnTo>
                  <a:pt x="243647" y="75756"/>
                </a:lnTo>
                <a:close/>
              </a:path>
            </a:pathLst>
          </a:custGeom>
          <a:solidFill>
            <a:srgbClr val="212444"/>
          </a:solidFill>
        </p:spPr>
        <p:txBody>
          <a:bodyPr wrap="square" lIns="0" tIns="0" rIns="0" bIns="0" rtlCol="0"/>
          <a:lstStyle/>
          <a:p>
            <a:endParaRPr/>
          </a:p>
        </p:txBody>
      </p:sp>
      <p:sp>
        <p:nvSpPr>
          <p:cNvPr id="21" name="object 19">
            <a:extLst>
              <a:ext uri="{FF2B5EF4-FFF2-40B4-BE49-F238E27FC236}">
                <a16:creationId xmlns:a16="http://schemas.microsoft.com/office/drawing/2014/main" id="{2959AE32-8AFC-975C-4A21-763E87087CC9}"/>
              </a:ext>
            </a:extLst>
          </p:cNvPr>
          <p:cNvSpPr/>
          <p:nvPr userDrawn="1"/>
        </p:nvSpPr>
        <p:spPr>
          <a:xfrm>
            <a:off x="3124897" y="4424723"/>
            <a:ext cx="160572" cy="160572"/>
          </a:xfrm>
          <a:custGeom>
            <a:avLst/>
            <a:gdLst/>
            <a:ahLst/>
            <a:cxnLst/>
            <a:rect l="l" t="t" r="r" b="b"/>
            <a:pathLst>
              <a:path w="353060" h="353059">
                <a:moveTo>
                  <a:pt x="176266" y="0"/>
                </a:moveTo>
                <a:lnTo>
                  <a:pt x="129408" y="6296"/>
                </a:lnTo>
                <a:lnTo>
                  <a:pt x="87302" y="24065"/>
                </a:lnTo>
                <a:lnTo>
                  <a:pt x="51628" y="51628"/>
                </a:lnTo>
                <a:lnTo>
                  <a:pt x="24065" y="87302"/>
                </a:lnTo>
                <a:lnTo>
                  <a:pt x="6296" y="129408"/>
                </a:lnTo>
                <a:lnTo>
                  <a:pt x="0" y="176266"/>
                </a:lnTo>
                <a:lnTo>
                  <a:pt x="6296" y="223129"/>
                </a:lnTo>
                <a:lnTo>
                  <a:pt x="24065" y="265238"/>
                </a:lnTo>
                <a:lnTo>
                  <a:pt x="51628" y="300914"/>
                </a:lnTo>
                <a:lnTo>
                  <a:pt x="87302" y="328477"/>
                </a:lnTo>
                <a:lnTo>
                  <a:pt x="129408" y="346247"/>
                </a:lnTo>
                <a:lnTo>
                  <a:pt x="176266" y="352544"/>
                </a:lnTo>
                <a:lnTo>
                  <a:pt x="223125" y="346247"/>
                </a:lnTo>
                <a:lnTo>
                  <a:pt x="265231" y="328477"/>
                </a:lnTo>
                <a:lnTo>
                  <a:pt x="300905" y="300914"/>
                </a:lnTo>
                <a:lnTo>
                  <a:pt x="328467" y="265238"/>
                </a:lnTo>
                <a:lnTo>
                  <a:pt x="330257" y="260997"/>
                </a:lnTo>
                <a:lnTo>
                  <a:pt x="155157" y="260997"/>
                </a:lnTo>
                <a:lnTo>
                  <a:pt x="155092" y="223129"/>
                </a:lnTo>
                <a:lnTo>
                  <a:pt x="155011" y="176266"/>
                </a:lnTo>
                <a:lnTo>
                  <a:pt x="134121" y="176266"/>
                </a:lnTo>
                <a:lnTo>
                  <a:pt x="134048" y="155063"/>
                </a:lnTo>
                <a:lnTo>
                  <a:pt x="155147" y="155063"/>
                </a:lnTo>
                <a:lnTo>
                  <a:pt x="155147" y="134215"/>
                </a:lnTo>
                <a:lnTo>
                  <a:pt x="160924" y="112204"/>
                </a:lnTo>
                <a:lnTo>
                  <a:pt x="173633" y="101767"/>
                </a:lnTo>
                <a:lnTo>
                  <a:pt x="186342" y="98636"/>
                </a:lnTo>
                <a:lnTo>
                  <a:pt x="333250" y="98636"/>
                </a:lnTo>
                <a:lnTo>
                  <a:pt x="328467" y="87302"/>
                </a:lnTo>
                <a:lnTo>
                  <a:pt x="300905" y="51628"/>
                </a:lnTo>
                <a:lnTo>
                  <a:pt x="265231" y="24065"/>
                </a:lnTo>
                <a:lnTo>
                  <a:pt x="223125" y="6296"/>
                </a:lnTo>
                <a:lnTo>
                  <a:pt x="176266" y="0"/>
                </a:lnTo>
                <a:close/>
              </a:path>
              <a:path w="353060" h="353059">
                <a:moveTo>
                  <a:pt x="333250" y="98636"/>
                </a:moveTo>
                <a:lnTo>
                  <a:pt x="218830" y="98636"/>
                </a:lnTo>
                <a:lnTo>
                  <a:pt x="218715" y="112204"/>
                </a:lnTo>
                <a:lnTo>
                  <a:pt x="218590" y="127011"/>
                </a:lnTo>
                <a:lnTo>
                  <a:pt x="183125" y="127011"/>
                </a:lnTo>
                <a:lnTo>
                  <a:pt x="183317" y="134215"/>
                </a:lnTo>
                <a:lnTo>
                  <a:pt x="183397" y="155063"/>
                </a:lnTo>
                <a:lnTo>
                  <a:pt x="218998" y="155063"/>
                </a:lnTo>
                <a:lnTo>
                  <a:pt x="210935" y="176266"/>
                </a:lnTo>
                <a:lnTo>
                  <a:pt x="183261" y="176266"/>
                </a:lnTo>
                <a:lnTo>
                  <a:pt x="183261" y="260997"/>
                </a:lnTo>
                <a:lnTo>
                  <a:pt x="330257" y="260997"/>
                </a:lnTo>
                <a:lnTo>
                  <a:pt x="346237" y="223129"/>
                </a:lnTo>
                <a:lnTo>
                  <a:pt x="352533" y="176266"/>
                </a:lnTo>
                <a:lnTo>
                  <a:pt x="346237" y="129408"/>
                </a:lnTo>
                <a:lnTo>
                  <a:pt x="333250" y="98636"/>
                </a:lnTo>
                <a:close/>
              </a:path>
            </a:pathLst>
          </a:custGeom>
          <a:solidFill>
            <a:srgbClr val="212444"/>
          </a:solidFill>
        </p:spPr>
        <p:txBody>
          <a:bodyPr wrap="square" lIns="0" tIns="0" rIns="0" bIns="0" rtlCol="0"/>
          <a:lstStyle/>
          <a:p>
            <a:endParaRPr/>
          </a:p>
        </p:txBody>
      </p:sp>
      <p:sp>
        <p:nvSpPr>
          <p:cNvPr id="22" name="object 20">
            <a:extLst>
              <a:ext uri="{FF2B5EF4-FFF2-40B4-BE49-F238E27FC236}">
                <a16:creationId xmlns:a16="http://schemas.microsoft.com/office/drawing/2014/main" id="{09A59A26-CEC8-9663-5DE4-9892B8C00C95}"/>
              </a:ext>
            </a:extLst>
          </p:cNvPr>
          <p:cNvSpPr/>
          <p:nvPr userDrawn="1"/>
        </p:nvSpPr>
        <p:spPr>
          <a:xfrm>
            <a:off x="3425869" y="4424720"/>
            <a:ext cx="160572" cy="160572"/>
          </a:xfrm>
          <a:custGeom>
            <a:avLst/>
            <a:gdLst/>
            <a:ahLst/>
            <a:cxnLst/>
            <a:rect l="l" t="t" r="r" b="b"/>
            <a:pathLst>
              <a:path w="353059" h="353059">
                <a:moveTo>
                  <a:pt x="176277" y="0"/>
                </a:moveTo>
                <a:lnTo>
                  <a:pt x="129414" y="6297"/>
                </a:lnTo>
                <a:lnTo>
                  <a:pt x="87305" y="24068"/>
                </a:lnTo>
                <a:lnTo>
                  <a:pt x="51629" y="51633"/>
                </a:lnTo>
                <a:lnTo>
                  <a:pt x="24066" y="87310"/>
                </a:lnTo>
                <a:lnTo>
                  <a:pt x="6296" y="129418"/>
                </a:lnTo>
                <a:lnTo>
                  <a:pt x="0" y="176277"/>
                </a:lnTo>
                <a:lnTo>
                  <a:pt x="6296" y="223135"/>
                </a:lnTo>
                <a:lnTo>
                  <a:pt x="23954" y="264976"/>
                </a:lnTo>
                <a:lnTo>
                  <a:pt x="24066" y="265241"/>
                </a:lnTo>
                <a:lnTo>
                  <a:pt x="51629" y="300916"/>
                </a:lnTo>
                <a:lnTo>
                  <a:pt x="87305" y="328478"/>
                </a:lnTo>
                <a:lnTo>
                  <a:pt x="129414" y="346247"/>
                </a:lnTo>
                <a:lnTo>
                  <a:pt x="176277" y="352544"/>
                </a:lnTo>
                <a:lnTo>
                  <a:pt x="223135" y="346247"/>
                </a:lnTo>
                <a:lnTo>
                  <a:pt x="265241" y="328478"/>
                </a:lnTo>
                <a:lnTo>
                  <a:pt x="300916" y="300916"/>
                </a:lnTo>
                <a:lnTo>
                  <a:pt x="324964" y="269789"/>
                </a:lnTo>
                <a:lnTo>
                  <a:pt x="133690" y="269789"/>
                </a:lnTo>
                <a:lnTo>
                  <a:pt x="109973" y="269254"/>
                </a:lnTo>
                <a:lnTo>
                  <a:pt x="71756" y="257396"/>
                </a:lnTo>
                <a:lnTo>
                  <a:pt x="60019" y="205334"/>
                </a:lnTo>
                <a:lnTo>
                  <a:pt x="59362" y="147219"/>
                </a:lnTo>
                <a:lnTo>
                  <a:pt x="59897" y="130448"/>
                </a:lnTo>
                <a:lnTo>
                  <a:pt x="77766" y="90531"/>
                </a:lnTo>
                <a:lnTo>
                  <a:pt x="137412" y="83299"/>
                </a:lnTo>
                <a:lnTo>
                  <a:pt x="164559" y="82764"/>
                </a:lnTo>
                <a:lnTo>
                  <a:pt x="324966" y="82764"/>
                </a:lnTo>
                <a:lnTo>
                  <a:pt x="300916" y="51633"/>
                </a:lnTo>
                <a:lnTo>
                  <a:pt x="265241" y="24068"/>
                </a:lnTo>
                <a:lnTo>
                  <a:pt x="223135" y="6297"/>
                </a:lnTo>
                <a:lnTo>
                  <a:pt x="176277" y="0"/>
                </a:lnTo>
                <a:close/>
              </a:path>
              <a:path w="353059" h="353059">
                <a:moveTo>
                  <a:pt x="324966" y="82764"/>
                </a:moveTo>
                <a:lnTo>
                  <a:pt x="218858" y="82764"/>
                </a:lnTo>
                <a:lnTo>
                  <a:pt x="242572" y="83299"/>
                </a:lnTo>
                <a:lnTo>
                  <a:pt x="255989" y="84751"/>
                </a:lnTo>
                <a:lnTo>
                  <a:pt x="288368" y="108258"/>
                </a:lnTo>
                <a:lnTo>
                  <a:pt x="292524" y="147219"/>
                </a:lnTo>
                <a:lnTo>
                  <a:pt x="293181" y="168215"/>
                </a:lnTo>
                <a:lnTo>
                  <a:pt x="293181" y="205334"/>
                </a:lnTo>
                <a:lnTo>
                  <a:pt x="288368" y="244296"/>
                </a:lnTo>
                <a:lnTo>
                  <a:pt x="245701" y="267803"/>
                </a:lnTo>
                <a:lnTo>
                  <a:pt x="187993" y="269789"/>
                </a:lnTo>
                <a:lnTo>
                  <a:pt x="324964" y="269789"/>
                </a:lnTo>
                <a:lnTo>
                  <a:pt x="328478" y="265241"/>
                </a:lnTo>
                <a:lnTo>
                  <a:pt x="346247" y="223135"/>
                </a:lnTo>
                <a:lnTo>
                  <a:pt x="352544" y="176277"/>
                </a:lnTo>
                <a:lnTo>
                  <a:pt x="346247" y="129418"/>
                </a:lnTo>
                <a:lnTo>
                  <a:pt x="328591" y="87578"/>
                </a:lnTo>
                <a:lnTo>
                  <a:pt x="328478" y="87310"/>
                </a:lnTo>
                <a:lnTo>
                  <a:pt x="324966" y="82764"/>
                </a:lnTo>
                <a:close/>
              </a:path>
              <a:path w="353059" h="353059">
                <a:moveTo>
                  <a:pt x="157754" y="138571"/>
                </a:moveTo>
                <a:lnTo>
                  <a:pt x="152874" y="141377"/>
                </a:lnTo>
                <a:lnTo>
                  <a:pt x="152874" y="211176"/>
                </a:lnTo>
                <a:lnTo>
                  <a:pt x="157754" y="213993"/>
                </a:lnTo>
                <a:lnTo>
                  <a:pt x="218192" y="179094"/>
                </a:lnTo>
                <a:lnTo>
                  <a:pt x="218192" y="173460"/>
                </a:lnTo>
                <a:lnTo>
                  <a:pt x="157754" y="138571"/>
                </a:lnTo>
                <a:close/>
              </a:path>
            </a:pathLst>
          </a:custGeom>
          <a:solidFill>
            <a:srgbClr val="212444"/>
          </a:solidFill>
        </p:spPr>
        <p:txBody>
          <a:bodyPr wrap="square" lIns="0" tIns="0" rIns="0" bIns="0" rtlCol="0"/>
          <a:lstStyle/>
          <a:p>
            <a:endParaRPr/>
          </a:p>
        </p:txBody>
      </p:sp>
      <p:sp>
        <p:nvSpPr>
          <p:cNvPr id="23" name="object 21">
            <a:extLst>
              <a:ext uri="{FF2B5EF4-FFF2-40B4-BE49-F238E27FC236}">
                <a16:creationId xmlns:a16="http://schemas.microsoft.com/office/drawing/2014/main" id="{9EE02F45-8912-E0B3-8A8C-35BFD9DB1E0B}"/>
              </a:ext>
            </a:extLst>
          </p:cNvPr>
          <p:cNvSpPr/>
          <p:nvPr userDrawn="1"/>
        </p:nvSpPr>
        <p:spPr>
          <a:xfrm>
            <a:off x="2522942" y="4424724"/>
            <a:ext cx="160572" cy="160572"/>
          </a:xfrm>
          <a:custGeom>
            <a:avLst/>
            <a:gdLst/>
            <a:ahLst/>
            <a:cxnLst/>
            <a:rect l="l" t="t" r="r" b="b"/>
            <a:pathLst>
              <a:path w="353060" h="353059">
                <a:moveTo>
                  <a:pt x="176277" y="0"/>
                </a:moveTo>
                <a:lnTo>
                  <a:pt x="129418" y="6296"/>
                </a:lnTo>
                <a:lnTo>
                  <a:pt x="87310" y="24065"/>
                </a:lnTo>
                <a:lnTo>
                  <a:pt x="51633" y="51628"/>
                </a:lnTo>
                <a:lnTo>
                  <a:pt x="24068" y="87302"/>
                </a:lnTo>
                <a:lnTo>
                  <a:pt x="6297" y="129408"/>
                </a:lnTo>
                <a:lnTo>
                  <a:pt x="0" y="176266"/>
                </a:lnTo>
                <a:lnTo>
                  <a:pt x="6297" y="223125"/>
                </a:lnTo>
                <a:lnTo>
                  <a:pt x="24068" y="265234"/>
                </a:lnTo>
                <a:lnTo>
                  <a:pt x="51633" y="300910"/>
                </a:lnTo>
                <a:lnTo>
                  <a:pt x="87310" y="328475"/>
                </a:lnTo>
                <a:lnTo>
                  <a:pt x="129418" y="346246"/>
                </a:lnTo>
                <a:lnTo>
                  <a:pt x="176277" y="352544"/>
                </a:lnTo>
                <a:lnTo>
                  <a:pt x="223135" y="346246"/>
                </a:lnTo>
                <a:lnTo>
                  <a:pt x="265241" y="328475"/>
                </a:lnTo>
                <a:lnTo>
                  <a:pt x="300916" y="300910"/>
                </a:lnTo>
                <a:lnTo>
                  <a:pt x="314925" y="282776"/>
                </a:lnTo>
                <a:lnTo>
                  <a:pt x="123734" y="282776"/>
                </a:lnTo>
                <a:lnTo>
                  <a:pt x="102931" y="278565"/>
                </a:lnTo>
                <a:lnTo>
                  <a:pt x="85925" y="267090"/>
                </a:lnTo>
                <a:lnTo>
                  <a:pt x="74449" y="250083"/>
                </a:lnTo>
                <a:lnTo>
                  <a:pt x="70238" y="229280"/>
                </a:lnTo>
                <a:lnTo>
                  <a:pt x="70238" y="124205"/>
                </a:lnTo>
                <a:lnTo>
                  <a:pt x="74449" y="103403"/>
                </a:lnTo>
                <a:lnTo>
                  <a:pt x="85925" y="86396"/>
                </a:lnTo>
                <a:lnTo>
                  <a:pt x="102931" y="74920"/>
                </a:lnTo>
                <a:lnTo>
                  <a:pt x="123734" y="70709"/>
                </a:lnTo>
                <a:lnTo>
                  <a:pt x="315658" y="70709"/>
                </a:lnTo>
                <a:lnTo>
                  <a:pt x="300916" y="51628"/>
                </a:lnTo>
                <a:lnTo>
                  <a:pt x="265241" y="24065"/>
                </a:lnTo>
                <a:lnTo>
                  <a:pt x="223135" y="6296"/>
                </a:lnTo>
                <a:lnTo>
                  <a:pt x="176277" y="0"/>
                </a:lnTo>
                <a:close/>
              </a:path>
              <a:path w="353060" h="353059">
                <a:moveTo>
                  <a:pt x="315658" y="70709"/>
                </a:moveTo>
                <a:lnTo>
                  <a:pt x="228809" y="70709"/>
                </a:lnTo>
                <a:lnTo>
                  <a:pt x="249616" y="74920"/>
                </a:lnTo>
                <a:lnTo>
                  <a:pt x="266622" y="86396"/>
                </a:lnTo>
                <a:lnTo>
                  <a:pt x="278096" y="103403"/>
                </a:lnTo>
                <a:lnTo>
                  <a:pt x="282305" y="124205"/>
                </a:lnTo>
                <a:lnTo>
                  <a:pt x="282305" y="229280"/>
                </a:lnTo>
                <a:lnTo>
                  <a:pt x="278096" y="250083"/>
                </a:lnTo>
                <a:lnTo>
                  <a:pt x="266622" y="267090"/>
                </a:lnTo>
                <a:lnTo>
                  <a:pt x="249616" y="278565"/>
                </a:lnTo>
                <a:lnTo>
                  <a:pt x="228809" y="282776"/>
                </a:lnTo>
                <a:lnTo>
                  <a:pt x="314925" y="282776"/>
                </a:lnTo>
                <a:lnTo>
                  <a:pt x="328478" y="265234"/>
                </a:lnTo>
                <a:lnTo>
                  <a:pt x="346247" y="223125"/>
                </a:lnTo>
                <a:lnTo>
                  <a:pt x="352480" y="176738"/>
                </a:lnTo>
                <a:lnTo>
                  <a:pt x="352544" y="176266"/>
                </a:lnTo>
                <a:lnTo>
                  <a:pt x="346247" y="129408"/>
                </a:lnTo>
                <a:lnTo>
                  <a:pt x="328478" y="87302"/>
                </a:lnTo>
                <a:lnTo>
                  <a:pt x="315658" y="70709"/>
                </a:lnTo>
                <a:close/>
              </a:path>
              <a:path w="353060" h="353059">
                <a:moveTo>
                  <a:pt x="228809" y="93787"/>
                </a:moveTo>
                <a:lnTo>
                  <a:pt x="123734" y="93787"/>
                </a:lnTo>
                <a:lnTo>
                  <a:pt x="111909" y="96181"/>
                </a:lnTo>
                <a:lnTo>
                  <a:pt x="102239" y="102706"/>
                </a:lnTo>
                <a:lnTo>
                  <a:pt x="95711" y="112376"/>
                </a:lnTo>
                <a:lnTo>
                  <a:pt x="93316" y="124205"/>
                </a:lnTo>
                <a:lnTo>
                  <a:pt x="93316" y="229280"/>
                </a:lnTo>
                <a:lnTo>
                  <a:pt x="95714" y="241110"/>
                </a:lnTo>
                <a:lnTo>
                  <a:pt x="102244" y="250780"/>
                </a:lnTo>
                <a:lnTo>
                  <a:pt x="111916" y="257304"/>
                </a:lnTo>
                <a:lnTo>
                  <a:pt x="123734" y="259698"/>
                </a:lnTo>
                <a:lnTo>
                  <a:pt x="228809" y="259698"/>
                </a:lnTo>
                <a:lnTo>
                  <a:pt x="240639" y="257304"/>
                </a:lnTo>
                <a:lnTo>
                  <a:pt x="250309" y="250780"/>
                </a:lnTo>
                <a:lnTo>
                  <a:pt x="256833" y="241110"/>
                </a:lnTo>
                <a:lnTo>
                  <a:pt x="258806" y="231364"/>
                </a:lnTo>
                <a:lnTo>
                  <a:pt x="176277" y="231364"/>
                </a:lnTo>
                <a:lnTo>
                  <a:pt x="155039" y="227065"/>
                </a:lnTo>
                <a:lnTo>
                  <a:pt x="137676" y="215348"/>
                </a:lnTo>
                <a:lnTo>
                  <a:pt x="125960" y="197982"/>
                </a:lnTo>
                <a:lnTo>
                  <a:pt x="121661" y="176738"/>
                </a:lnTo>
                <a:lnTo>
                  <a:pt x="125960" y="155505"/>
                </a:lnTo>
                <a:lnTo>
                  <a:pt x="137676" y="138146"/>
                </a:lnTo>
                <a:lnTo>
                  <a:pt x="155039" y="126431"/>
                </a:lnTo>
                <a:lnTo>
                  <a:pt x="176277" y="122132"/>
                </a:lnTo>
                <a:lnTo>
                  <a:pt x="219721" y="122132"/>
                </a:lnTo>
                <a:lnTo>
                  <a:pt x="219721" y="113368"/>
                </a:lnTo>
                <a:lnTo>
                  <a:pt x="225521" y="107577"/>
                </a:lnTo>
                <a:lnTo>
                  <a:pt x="253596" y="107577"/>
                </a:lnTo>
                <a:lnTo>
                  <a:pt x="250309" y="102706"/>
                </a:lnTo>
                <a:lnTo>
                  <a:pt x="240639" y="96181"/>
                </a:lnTo>
                <a:lnTo>
                  <a:pt x="228809" y="93787"/>
                </a:lnTo>
                <a:close/>
              </a:path>
              <a:path w="353060" h="353059">
                <a:moveTo>
                  <a:pt x="219721" y="122132"/>
                </a:moveTo>
                <a:lnTo>
                  <a:pt x="176277" y="122132"/>
                </a:lnTo>
                <a:lnTo>
                  <a:pt x="197515" y="126431"/>
                </a:lnTo>
                <a:lnTo>
                  <a:pt x="214878" y="138146"/>
                </a:lnTo>
                <a:lnTo>
                  <a:pt x="226594" y="155505"/>
                </a:lnTo>
                <a:lnTo>
                  <a:pt x="230798" y="176266"/>
                </a:lnTo>
                <a:lnTo>
                  <a:pt x="230893" y="176738"/>
                </a:lnTo>
                <a:lnTo>
                  <a:pt x="226591" y="197982"/>
                </a:lnTo>
                <a:lnTo>
                  <a:pt x="214872" y="215348"/>
                </a:lnTo>
                <a:lnTo>
                  <a:pt x="197508" y="227065"/>
                </a:lnTo>
                <a:lnTo>
                  <a:pt x="176277" y="231364"/>
                </a:lnTo>
                <a:lnTo>
                  <a:pt x="258806" y="231364"/>
                </a:lnTo>
                <a:lnTo>
                  <a:pt x="259227" y="229280"/>
                </a:lnTo>
                <a:lnTo>
                  <a:pt x="259227" y="133420"/>
                </a:lnTo>
                <a:lnTo>
                  <a:pt x="225521" y="133420"/>
                </a:lnTo>
                <a:lnTo>
                  <a:pt x="219721" y="127619"/>
                </a:lnTo>
                <a:lnTo>
                  <a:pt x="219721" y="122132"/>
                </a:lnTo>
                <a:close/>
              </a:path>
              <a:path w="353060" h="353059">
                <a:moveTo>
                  <a:pt x="176277" y="145210"/>
                </a:moveTo>
                <a:lnTo>
                  <a:pt x="144824" y="176266"/>
                </a:lnTo>
                <a:lnTo>
                  <a:pt x="144728" y="176738"/>
                </a:lnTo>
                <a:lnTo>
                  <a:pt x="147212" y="189004"/>
                </a:lnTo>
                <a:lnTo>
                  <a:pt x="153980" y="199034"/>
                </a:lnTo>
                <a:lnTo>
                  <a:pt x="164010" y="205803"/>
                </a:lnTo>
                <a:lnTo>
                  <a:pt x="176277" y="208286"/>
                </a:lnTo>
                <a:lnTo>
                  <a:pt x="188540" y="205803"/>
                </a:lnTo>
                <a:lnTo>
                  <a:pt x="198563" y="199034"/>
                </a:lnTo>
                <a:lnTo>
                  <a:pt x="205324" y="189004"/>
                </a:lnTo>
                <a:lnTo>
                  <a:pt x="207805" y="176738"/>
                </a:lnTo>
                <a:lnTo>
                  <a:pt x="205323" y="164478"/>
                </a:lnTo>
                <a:lnTo>
                  <a:pt x="198559" y="154456"/>
                </a:lnTo>
                <a:lnTo>
                  <a:pt x="188536" y="147692"/>
                </a:lnTo>
                <a:lnTo>
                  <a:pt x="176277" y="145210"/>
                </a:lnTo>
                <a:close/>
              </a:path>
              <a:path w="353060" h="353059">
                <a:moveTo>
                  <a:pt x="253596" y="107577"/>
                </a:moveTo>
                <a:lnTo>
                  <a:pt x="239772" y="107577"/>
                </a:lnTo>
                <a:lnTo>
                  <a:pt x="245573" y="113368"/>
                </a:lnTo>
                <a:lnTo>
                  <a:pt x="245573" y="127619"/>
                </a:lnTo>
                <a:lnTo>
                  <a:pt x="239772" y="133420"/>
                </a:lnTo>
                <a:lnTo>
                  <a:pt x="259227" y="133420"/>
                </a:lnTo>
                <a:lnTo>
                  <a:pt x="259227" y="124205"/>
                </a:lnTo>
                <a:lnTo>
                  <a:pt x="256833" y="112376"/>
                </a:lnTo>
                <a:lnTo>
                  <a:pt x="253596" y="107577"/>
                </a:lnTo>
                <a:close/>
              </a:path>
            </a:pathLst>
          </a:custGeom>
          <a:solidFill>
            <a:srgbClr val="212444"/>
          </a:solidFill>
        </p:spPr>
        <p:txBody>
          <a:bodyPr wrap="square" lIns="0" tIns="0" rIns="0" bIns="0" rtlCol="0"/>
          <a:lstStyle/>
          <a:p>
            <a:endParaRPr/>
          </a:p>
        </p:txBody>
      </p:sp>
      <p:sp>
        <p:nvSpPr>
          <p:cNvPr id="24" name="object 22">
            <a:extLst>
              <a:ext uri="{FF2B5EF4-FFF2-40B4-BE49-F238E27FC236}">
                <a16:creationId xmlns:a16="http://schemas.microsoft.com/office/drawing/2014/main" id="{3EC63729-319A-0279-C3DF-795AF44E1E24}"/>
              </a:ext>
            </a:extLst>
          </p:cNvPr>
          <p:cNvSpPr/>
          <p:nvPr userDrawn="1"/>
        </p:nvSpPr>
        <p:spPr>
          <a:xfrm>
            <a:off x="3727663" y="4425544"/>
            <a:ext cx="158839" cy="158839"/>
          </a:xfrm>
          <a:custGeom>
            <a:avLst/>
            <a:gdLst/>
            <a:ahLst/>
            <a:cxnLst/>
            <a:rect l="l" t="t" r="r" b="b"/>
            <a:pathLst>
              <a:path w="349250" h="349250">
                <a:moveTo>
                  <a:pt x="174476" y="0"/>
                </a:moveTo>
                <a:lnTo>
                  <a:pt x="128092" y="6232"/>
                </a:lnTo>
                <a:lnTo>
                  <a:pt x="86413" y="23820"/>
                </a:lnTo>
                <a:lnTo>
                  <a:pt x="51101" y="51100"/>
                </a:lnTo>
                <a:lnTo>
                  <a:pt x="23820" y="86410"/>
                </a:lnTo>
                <a:lnTo>
                  <a:pt x="6232" y="128086"/>
                </a:lnTo>
                <a:lnTo>
                  <a:pt x="0" y="174465"/>
                </a:lnTo>
                <a:lnTo>
                  <a:pt x="6232" y="220845"/>
                </a:lnTo>
                <a:lnTo>
                  <a:pt x="23820" y="262521"/>
                </a:lnTo>
                <a:lnTo>
                  <a:pt x="51101" y="297831"/>
                </a:lnTo>
                <a:lnTo>
                  <a:pt x="86413" y="325111"/>
                </a:lnTo>
                <a:lnTo>
                  <a:pt x="128092" y="342699"/>
                </a:lnTo>
                <a:lnTo>
                  <a:pt x="174476" y="348931"/>
                </a:lnTo>
                <a:lnTo>
                  <a:pt x="220855" y="342699"/>
                </a:lnTo>
                <a:lnTo>
                  <a:pt x="262531" y="325111"/>
                </a:lnTo>
                <a:lnTo>
                  <a:pt x="297841" y="297831"/>
                </a:lnTo>
                <a:lnTo>
                  <a:pt x="325122" y="262521"/>
                </a:lnTo>
                <a:lnTo>
                  <a:pt x="326936" y="258222"/>
                </a:lnTo>
                <a:lnTo>
                  <a:pt x="92091" y="258222"/>
                </a:lnTo>
                <a:lnTo>
                  <a:pt x="92091" y="121964"/>
                </a:lnTo>
                <a:lnTo>
                  <a:pt x="228784" y="121964"/>
                </a:lnTo>
                <a:lnTo>
                  <a:pt x="231206" y="121618"/>
                </a:lnTo>
                <a:lnTo>
                  <a:pt x="339980" y="121618"/>
                </a:lnTo>
                <a:lnTo>
                  <a:pt x="333259" y="105693"/>
                </a:lnTo>
                <a:lnTo>
                  <a:pt x="110467" y="105693"/>
                </a:lnTo>
                <a:lnTo>
                  <a:pt x="101970" y="104031"/>
                </a:lnTo>
                <a:lnTo>
                  <a:pt x="95095" y="99430"/>
                </a:lnTo>
                <a:lnTo>
                  <a:pt x="90487" y="92533"/>
                </a:lnTo>
                <a:lnTo>
                  <a:pt x="88793" y="83986"/>
                </a:lnTo>
                <a:lnTo>
                  <a:pt x="90472" y="75470"/>
                </a:lnTo>
                <a:lnTo>
                  <a:pt x="95092" y="68491"/>
                </a:lnTo>
                <a:lnTo>
                  <a:pt x="101952" y="63768"/>
                </a:lnTo>
                <a:lnTo>
                  <a:pt x="110352" y="62019"/>
                </a:lnTo>
                <a:lnTo>
                  <a:pt x="306277" y="62019"/>
                </a:lnTo>
                <a:lnTo>
                  <a:pt x="297841" y="51100"/>
                </a:lnTo>
                <a:lnTo>
                  <a:pt x="262531" y="23820"/>
                </a:lnTo>
                <a:lnTo>
                  <a:pt x="220855" y="6232"/>
                </a:lnTo>
                <a:lnTo>
                  <a:pt x="174476" y="0"/>
                </a:lnTo>
                <a:close/>
              </a:path>
              <a:path w="349250" h="349250">
                <a:moveTo>
                  <a:pt x="228784" y="121964"/>
                </a:moveTo>
                <a:lnTo>
                  <a:pt x="128613" y="121964"/>
                </a:lnTo>
                <a:lnTo>
                  <a:pt x="128613" y="258222"/>
                </a:lnTo>
                <a:lnTo>
                  <a:pt x="154257" y="258222"/>
                </a:lnTo>
                <a:lnTo>
                  <a:pt x="154257" y="122111"/>
                </a:lnTo>
                <a:lnTo>
                  <a:pt x="227759" y="122111"/>
                </a:lnTo>
                <a:lnTo>
                  <a:pt x="228784" y="121964"/>
                </a:lnTo>
                <a:close/>
              </a:path>
              <a:path w="349250" h="349250">
                <a:moveTo>
                  <a:pt x="218757" y="158874"/>
                </a:moveTo>
                <a:lnTo>
                  <a:pt x="191598" y="185659"/>
                </a:lnTo>
                <a:lnTo>
                  <a:pt x="191495" y="189721"/>
                </a:lnTo>
                <a:lnTo>
                  <a:pt x="191262" y="204029"/>
                </a:lnTo>
                <a:lnTo>
                  <a:pt x="191292" y="258222"/>
                </a:lnTo>
                <a:lnTo>
                  <a:pt x="241060" y="258222"/>
                </a:lnTo>
                <a:lnTo>
                  <a:pt x="241091" y="204029"/>
                </a:lnTo>
                <a:lnTo>
                  <a:pt x="240956" y="190968"/>
                </a:lnTo>
                <a:lnTo>
                  <a:pt x="225774" y="160419"/>
                </a:lnTo>
                <a:lnTo>
                  <a:pt x="218757" y="158874"/>
                </a:lnTo>
                <a:close/>
              </a:path>
              <a:path w="349250" h="349250">
                <a:moveTo>
                  <a:pt x="339980" y="121618"/>
                </a:moveTo>
                <a:lnTo>
                  <a:pt x="231206" y="121618"/>
                </a:lnTo>
                <a:lnTo>
                  <a:pt x="246442" y="123943"/>
                </a:lnTo>
                <a:lnTo>
                  <a:pt x="260188" y="130344"/>
                </a:lnTo>
                <a:lnTo>
                  <a:pt x="277824" y="167062"/>
                </a:lnTo>
                <a:lnTo>
                  <a:pt x="278116" y="258222"/>
                </a:lnTo>
                <a:lnTo>
                  <a:pt x="326936" y="258222"/>
                </a:lnTo>
                <a:lnTo>
                  <a:pt x="342710" y="220845"/>
                </a:lnTo>
                <a:lnTo>
                  <a:pt x="348855" y="175115"/>
                </a:lnTo>
                <a:lnTo>
                  <a:pt x="348942" y="174465"/>
                </a:lnTo>
                <a:lnTo>
                  <a:pt x="342710" y="128086"/>
                </a:lnTo>
                <a:lnTo>
                  <a:pt x="339980" y="121618"/>
                </a:lnTo>
                <a:close/>
              </a:path>
              <a:path w="349250" h="349250">
                <a:moveTo>
                  <a:pt x="227759" y="122111"/>
                </a:moveTo>
                <a:lnTo>
                  <a:pt x="191020" y="122111"/>
                </a:lnTo>
                <a:lnTo>
                  <a:pt x="191020" y="141671"/>
                </a:lnTo>
                <a:lnTo>
                  <a:pt x="192077" y="141158"/>
                </a:lnTo>
                <a:lnTo>
                  <a:pt x="192611" y="141158"/>
                </a:lnTo>
                <a:lnTo>
                  <a:pt x="192988" y="140686"/>
                </a:lnTo>
                <a:lnTo>
                  <a:pt x="204366" y="129983"/>
                </a:lnTo>
                <a:lnTo>
                  <a:pt x="217143" y="123629"/>
                </a:lnTo>
                <a:lnTo>
                  <a:pt x="227759" y="122111"/>
                </a:lnTo>
                <a:close/>
              </a:path>
              <a:path w="349250" h="349250">
                <a:moveTo>
                  <a:pt x="306277" y="62019"/>
                </a:moveTo>
                <a:lnTo>
                  <a:pt x="110352" y="62019"/>
                </a:lnTo>
                <a:lnTo>
                  <a:pt x="119008" y="63768"/>
                </a:lnTo>
                <a:lnTo>
                  <a:pt x="118833" y="63768"/>
                </a:lnTo>
                <a:lnTo>
                  <a:pt x="125707" y="68491"/>
                </a:lnTo>
                <a:lnTo>
                  <a:pt x="130333" y="75470"/>
                </a:lnTo>
                <a:lnTo>
                  <a:pt x="132015" y="83986"/>
                </a:lnTo>
                <a:lnTo>
                  <a:pt x="131548" y="86410"/>
                </a:lnTo>
                <a:lnTo>
                  <a:pt x="130317" y="92533"/>
                </a:lnTo>
                <a:lnTo>
                  <a:pt x="125695" y="99430"/>
                </a:lnTo>
                <a:lnTo>
                  <a:pt x="118896" y="104031"/>
                </a:lnTo>
                <a:lnTo>
                  <a:pt x="118740" y="104031"/>
                </a:lnTo>
                <a:lnTo>
                  <a:pt x="110467" y="105693"/>
                </a:lnTo>
                <a:lnTo>
                  <a:pt x="333259" y="105693"/>
                </a:lnTo>
                <a:lnTo>
                  <a:pt x="325122" y="86410"/>
                </a:lnTo>
                <a:lnTo>
                  <a:pt x="306277" y="62019"/>
                </a:lnTo>
                <a:close/>
              </a:path>
            </a:pathLst>
          </a:custGeom>
          <a:solidFill>
            <a:srgbClr val="212444"/>
          </a:solidFill>
        </p:spPr>
        <p:txBody>
          <a:bodyPr wrap="square" lIns="0" tIns="0" rIns="0" bIns="0" rtlCol="0"/>
          <a:lstStyle/>
          <a:p>
            <a:endParaRPr/>
          </a:p>
        </p:txBody>
      </p:sp>
      <p:sp>
        <p:nvSpPr>
          <p:cNvPr id="25" name="object 23">
            <a:extLst>
              <a:ext uri="{FF2B5EF4-FFF2-40B4-BE49-F238E27FC236}">
                <a16:creationId xmlns:a16="http://schemas.microsoft.com/office/drawing/2014/main" id="{7131E26D-57FB-7952-D905-46DEF7DBE1E6}"/>
              </a:ext>
            </a:extLst>
          </p:cNvPr>
          <p:cNvSpPr txBox="1"/>
          <p:nvPr userDrawn="1"/>
        </p:nvSpPr>
        <p:spPr>
          <a:xfrm>
            <a:off x="1409701" y="4740517"/>
            <a:ext cx="4895422" cy="211993"/>
          </a:xfrm>
          <a:prstGeom prst="rect">
            <a:avLst/>
          </a:prstGeom>
        </p:spPr>
        <p:txBody>
          <a:bodyPr vert="horz" wrap="square" lIns="0" tIns="1155" rIns="0" bIns="0" rtlCol="0">
            <a:spAutoFit/>
          </a:bodyPr>
          <a:lstStyle/>
          <a:p>
            <a:pPr marL="5776" marR="2310">
              <a:lnSpc>
                <a:spcPct val="106600"/>
              </a:lnSpc>
              <a:spcBef>
                <a:spcPts val="9"/>
              </a:spcBef>
            </a:pPr>
            <a:r>
              <a:rPr sz="659" dirty="0">
                <a:latin typeface="Montserrat"/>
                <a:cs typeface="Montserrat"/>
              </a:rPr>
              <a:t>The</a:t>
            </a:r>
            <a:r>
              <a:rPr sz="659" spc="2" dirty="0">
                <a:latin typeface="Montserrat"/>
                <a:cs typeface="Montserrat"/>
              </a:rPr>
              <a:t> </a:t>
            </a:r>
            <a:r>
              <a:rPr sz="659" dirty="0">
                <a:latin typeface="Montserrat"/>
                <a:cs typeface="Montserrat"/>
              </a:rPr>
              <a:t>Catholic</a:t>
            </a:r>
            <a:r>
              <a:rPr sz="659" spc="2" dirty="0">
                <a:latin typeface="Montserrat"/>
                <a:cs typeface="Montserrat"/>
              </a:rPr>
              <a:t> </a:t>
            </a:r>
            <a:r>
              <a:rPr sz="659" dirty="0">
                <a:latin typeface="Montserrat"/>
                <a:cs typeface="Montserrat"/>
              </a:rPr>
              <a:t>Agency</a:t>
            </a:r>
            <a:r>
              <a:rPr sz="659" spc="2" dirty="0">
                <a:latin typeface="Montserrat"/>
                <a:cs typeface="Montserrat"/>
              </a:rPr>
              <a:t> </a:t>
            </a:r>
            <a:r>
              <a:rPr sz="659" dirty="0">
                <a:latin typeface="Montserrat"/>
                <a:cs typeface="Montserrat"/>
              </a:rPr>
              <a:t>for</a:t>
            </a:r>
            <a:r>
              <a:rPr sz="659" spc="2" dirty="0">
                <a:latin typeface="Montserrat"/>
                <a:cs typeface="Montserrat"/>
              </a:rPr>
              <a:t> </a:t>
            </a:r>
            <a:r>
              <a:rPr sz="659" dirty="0">
                <a:latin typeface="Montserrat"/>
                <a:cs typeface="Montserrat"/>
              </a:rPr>
              <a:t>Overseas</a:t>
            </a:r>
            <a:r>
              <a:rPr sz="659" spc="2" dirty="0">
                <a:latin typeface="Montserrat"/>
                <a:cs typeface="Montserrat"/>
              </a:rPr>
              <a:t> </a:t>
            </a:r>
            <a:r>
              <a:rPr sz="659" dirty="0">
                <a:latin typeface="Montserrat"/>
                <a:cs typeface="Montserrat"/>
              </a:rPr>
              <a:t>Development</a:t>
            </a:r>
            <a:r>
              <a:rPr sz="659" spc="2" dirty="0">
                <a:latin typeface="Montserrat"/>
                <a:cs typeface="Montserrat"/>
              </a:rPr>
              <a:t> </a:t>
            </a:r>
            <a:r>
              <a:rPr sz="659" dirty="0">
                <a:latin typeface="Montserrat"/>
                <a:cs typeface="Montserrat"/>
              </a:rPr>
              <a:t>(CAFOD)</a:t>
            </a:r>
            <a:r>
              <a:rPr sz="659" spc="2" dirty="0">
                <a:latin typeface="Montserrat"/>
                <a:cs typeface="Montserrat"/>
              </a:rPr>
              <a:t> </a:t>
            </a:r>
            <a:r>
              <a:rPr sz="659" dirty="0">
                <a:latin typeface="Montserrat"/>
                <a:cs typeface="Montserrat"/>
              </a:rPr>
              <a:t>is</a:t>
            </a:r>
            <a:r>
              <a:rPr sz="659" spc="2" dirty="0">
                <a:latin typeface="Montserrat"/>
                <a:cs typeface="Montserrat"/>
              </a:rPr>
              <a:t> </a:t>
            </a:r>
            <a:r>
              <a:rPr sz="659" dirty="0">
                <a:latin typeface="Montserrat"/>
                <a:cs typeface="Montserrat"/>
              </a:rPr>
              <a:t>the</a:t>
            </a:r>
            <a:r>
              <a:rPr sz="659" spc="2" dirty="0">
                <a:latin typeface="Montserrat"/>
                <a:cs typeface="Montserrat"/>
              </a:rPr>
              <a:t> </a:t>
            </a:r>
            <a:r>
              <a:rPr sz="659" dirty="0">
                <a:latin typeface="Montserrat"/>
                <a:cs typeface="Montserrat"/>
              </a:rPr>
              <a:t>official</a:t>
            </a:r>
            <a:r>
              <a:rPr sz="659" spc="2" dirty="0">
                <a:latin typeface="Montserrat"/>
                <a:cs typeface="Montserrat"/>
              </a:rPr>
              <a:t> </a:t>
            </a:r>
            <a:r>
              <a:rPr sz="659" dirty="0">
                <a:latin typeface="Montserrat"/>
                <a:cs typeface="Montserrat"/>
              </a:rPr>
              <a:t>aid</a:t>
            </a:r>
            <a:r>
              <a:rPr sz="659" spc="2" dirty="0">
                <a:latin typeface="Montserrat"/>
                <a:cs typeface="Montserrat"/>
              </a:rPr>
              <a:t> </a:t>
            </a:r>
            <a:r>
              <a:rPr sz="659" dirty="0">
                <a:latin typeface="Montserrat"/>
                <a:cs typeface="Montserrat"/>
              </a:rPr>
              <a:t>agency</a:t>
            </a:r>
            <a:r>
              <a:rPr sz="659" spc="2" dirty="0">
                <a:latin typeface="Montserrat"/>
                <a:cs typeface="Montserrat"/>
              </a:rPr>
              <a:t> </a:t>
            </a:r>
            <a:r>
              <a:rPr sz="659" dirty="0">
                <a:latin typeface="Montserrat"/>
                <a:cs typeface="Montserrat"/>
              </a:rPr>
              <a:t>of</a:t>
            </a:r>
            <a:r>
              <a:rPr sz="659" spc="2" dirty="0">
                <a:latin typeface="Montserrat"/>
                <a:cs typeface="Montserrat"/>
              </a:rPr>
              <a:t> </a:t>
            </a:r>
            <a:r>
              <a:rPr sz="659" dirty="0">
                <a:latin typeface="Montserrat"/>
                <a:cs typeface="Montserrat"/>
              </a:rPr>
              <a:t>the</a:t>
            </a:r>
            <a:r>
              <a:rPr sz="659" spc="2" dirty="0">
                <a:latin typeface="Montserrat"/>
                <a:cs typeface="Montserrat"/>
              </a:rPr>
              <a:t> </a:t>
            </a:r>
            <a:r>
              <a:rPr sz="659" dirty="0">
                <a:latin typeface="Montserrat"/>
                <a:cs typeface="Montserrat"/>
              </a:rPr>
              <a:t>Catholic</a:t>
            </a:r>
            <a:r>
              <a:rPr sz="659" spc="5" dirty="0">
                <a:latin typeface="Montserrat"/>
                <a:cs typeface="Montserrat"/>
              </a:rPr>
              <a:t> </a:t>
            </a:r>
            <a:r>
              <a:rPr sz="659" dirty="0">
                <a:latin typeface="Montserrat"/>
                <a:cs typeface="Montserrat"/>
              </a:rPr>
              <a:t>Church</a:t>
            </a:r>
            <a:r>
              <a:rPr sz="659" spc="2" dirty="0">
                <a:latin typeface="Montserrat"/>
                <a:cs typeface="Montserrat"/>
              </a:rPr>
              <a:t> </a:t>
            </a:r>
            <a:r>
              <a:rPr sz="659" dirty="0">
                <a:latin typeface="Montserrat"/>
                <a:cs typeface="Montserrat"/>
              </a:rPr>
              <a:t>in</a:t>
            </a:r>
            <a:r>
              <a:rPr sz="659" spc="2" dirty="0">
                <a:latin typeface="Montserrat"/>
                <a:cs typeface="Montserrat"/>
              </a:rPr>
              <a:t> </a:t>
            </a:r>
            <a:r>
              <a:rPr sz="659" spc="-5" dirty="0">
                <a:latin typeface="Montserrat"/>
                <a:cs typeface="Montserrat"/>
              </a:rPr>
              <a:t>England </a:t>
            </a:r>
            <a:r>
              <a:rPr sz="659" dirty="0">
                <a:latin typeface="Montserrat"/>
                <a:cs typeface="Montserrat"/>
              </a:rPr>
              <a:t>and</a:t>
            </a:r>
            <a:r>
              <a:rPr sz="659" spc="-5" dirty="0">
                <a:latin typeface="Montserrat"/>
                <a:cs typeface="Montserrat"/>
              </a:rPr>
              <a:t> </a:t>
            </a:r>
            <a:r>
              <a:rPr sz="659" dirty="0">
                <a:latin typeface="Montserrat"/>
                <a:cs typeface="Montserrat"/>
              </a:rPr>
              <a:t>Wales</a:t>
            </a:r>
            <a:r>
              <a:rPr sz="659" spc="-5" dirty="0">
                <a:latin typeface="Montserrat"/>
                <a:cs typeface="Montserrat"/>
              </a:rPr>
              <a:t> </a:t>
            </a:r>
            <a:r>
              <a:rPr sz="659" dirty="0">
                <a:latin typeface="Montserrat"/>
                <a:cs typeface="Montserrat"/>
              </a:rPr>
              <a:t>and</a:t>
            </a:r>
            <a:r>
              <a:rPr sz="659" spc="-2" dirty="0">
                <a:latin typeface="Montserrat"/>
                <a:cs typeface="Montserrat"/>
              </a:rPr>
              <a:t> </a:t>
            </a:r>
            <a:r>
              <a:rPr sz="659" dirty="0">
                <a:latin typeface="Montserrat"/>
                <a:cs typeface="Montserrat"/>
              </a:rPr>
              <a:t>part</a:t>
            </a:r>
            <a:r>
              <a:rPr sz="659" spc="-5" dirty="0">
                <a:latin typeface="Montserrat"/>
                <a:cs typeface="Montserrat"/>
              </a:rPr>
              <a:t> </a:t>
            </a:r>
            <a:r>
              <a:rPr sz="659" dirty="0">
                <a:latin typeface="Montserrat"/>
                <a:cs typeface="Montserrat"/>
              </a:rPr>
              <a:t>of</a:t>
            </a:r>
            <a:r>
              <a:rPr sz="659" spc="-2" dirty="0">
                <a:latin typeface="Montserrat"/>
                <a:cs typeface="Montserrat"/>
              </a:rPr>
              <a:t> </a:t>
            </a:r>
            <a:r>
              <a:rPr sz="659" dirty="0">
                <a:latin typeface="Montserrat"/>
                <a:cs typeface="Montserrat"/>
              </a:rPr>
              <a:t>Caritas</a:t>
            </a:r>
            <a:r>
              <a:rPr sz="659" spc="-5" dirty="0">
                <a:latin typeface="Montserrat"/>
                <a:cs typeface="Montserrat"/>
              </a:rPr>
              <a:t> International.</a:t>
            </a:r>
            <a:r>
              <a:rPr sz="659" spc="-2" dirty="0">
                <a:latin typeface="Montserrat"/>
                <a:cs typeface="Montserrat"/>
              </a:rPr>
              <a:t> </a:t>
            </a:r>
            <a:r>
              <a:rPr sz="659" dirty="0">
                <a:latin typeface="Montserrat"/>
                <a:cs typeface="Montserrat"/>
              </a:rPr>
              <a:t>Charity</a:t>
            </a:r>
            <a:r>
              <a:rPr sz="659" spc="-5" dirty="0">
                <a:latin typeface="Montserrat"/>
                <a:cs typeface="Montserrat"/>
              </a:rPr>
              <a:t> </a:t>
            </a:r>
            <a:r>
              <a:rPr sz="659" dirty="0">
                <a:latin typeface="Montserrat"/>
                <a:cs typeface="Montserrat"/>
              </a:rPr>
              <a:t>no</a:t>
            </a:r>
            <a:r>
              <a:rPr sz="659" spc="-2" dirty="0">
                <a:latin typeface="Montserrat"/>
                <a:cs typeface="Montserrat"/>
              </a:rPr>
              <a:t> </a:t>
            </a:r>
            <a:r>
              <a:rPr sz="659" dirty="0">
                <a:latin typeface="Montserrat"/>
                <a:cs typeface="Montserrat"/>
              </a:rPr>
              <a:t>1160384</a:t>
            </a:r>
            <a:r>
              <a:rPr sz="659" spc="-5" dirty="0">
                <a:latin typeface="Montserrat"/>
                <a:cs typeface="Montserrat"/>
              </a:rPr>
              <a:t> </a:t>
            </a:r>
            <a:r>
              <a:rPr sz="659" dirty="0">
                <a:latin typeface="Montserrat"/>
                <a:cs typeface="Montserrat"/>
              </a:rPr>
              <a:t>and</a:t>
            </a:r>
            <a:r>
              <a:rPr sz="659" spc="-5" dirty="0">
                <a:latin typeface="Montserrat"/>
                <a:cs typeface="Montserrat"/>
              </a:rPr>
              <a:t> </a:t>
            </a:r>
            <a:r>
              <a:rPr sz="659" dirty="0">
                <a:latin typeface="Montserrat"/>
                <a:cs typeface="Montserrat"/>
              </a:rPr>
              <a:t>a</a:t>
            </a:r>
            <a:r>
              <a:rPr sz="659" spc="-2" dirty="0">
                <a:latin typeface="Montserrat"/>
                <a:cs typeface="Montserrat"/>
              </a:rPr>
              <a:t> </a:t>
            </a:r>
            <a:r>
              <a:rPr sz="659" dirty="0">
                <a:latin typeface="Montserrat"/>
                <a:cs typeface="Montserrat"/>
              </a:rPr>
              <a:t>company</a:t>
            </a:r>
            <a:r>
              <a:rPr sz="659" spc="-5" dirty="0">
                <a:latin typeface="Montserrat"/>
                <a:cs typeface="Montserrat"/>
              </a:rPr>
              <a:t> </a:t>
            </a:r>
            <a:r>
              <a:rPr sz="659" dirty="0">
                <a:latin typeface="Montserrat"/>
                <a:cs typeface="Montserrat"/>
              </a:rPr>
              <a:t>limited</a:t>
            </a:r>
            <a:r>
              <a:rPr sz="659" spc="-2" dirty="0">
                <a:latin typeface="Montserrat"/>
                <a:cs typeface="Montserrat"/>
              </a:rPr>
              <a:t> </a:t>
            </a:r>
            <a:r>
              <a:rPr sz="659" dirty="0">
                <a:latin typeface="Montserrat"/>
                <a:cs typeface="Montserrat"/>
              </a:rPr>
              <a:t>by</a:t>
            </a:r>
            <a:r>
              <a:rPr sz="659" spc="-5" dirty="0">
                <a:latin typeface="Montserrat"/>
                <a:cs typeface="Montserrat"/>
              </a:rPr>
              <a:t> </a:t>
            </a:r>
            <a:r>
              <a:rPr sz="659" dirty="0">
                <a:latin typeface="Montserrat"/>
                <a:cs typeface="Montserrat"/>
              </a:rPr>
              <a:t>guarantee</a:t>
            </a:r>
            <a:r>
              <a:rPr sz="659" spc="-2" dirty="0">
                <a:latin typeface="Montserrat"/>
                <a:cs typeface="Montserrat"/>
              </a:rPr>
              <a:t> </a:t>
            </a:r>
            <a:r>
              <a:rPr sz="659" dirty="0">
                <a:latin typeface="Montserrat"/>
                <a:cs typeface="Montserrat"/>
              </a:rPr>
              <a:t>no</a:t>
            </a:r>
            <a:r>
              <a:rPr sz="659" spc="-5" dirty="0">
                <a:latin typeface="Montserrat"/>
                <a:cs typeface="Montserrat"/>
              </a:rPr>
              <a:t> 09387398.</a:t>
            </a:r>
            <a:endParaRPr sz="659" dirty="0">
              <a:latin typeface="Montserrat"/>
              <a:cs typeface="Montserrat"/>
            </a:endParaRPr>
          </a:p>
        </p:txBody>
      </p:sp>
      <p:pic>
        <p:nvPicPr>
          <p:cNvPr id="26" name="Graphic 25">
            <a:extLst>
              <a:ext uri="{FF2B5EF4-FFF2-40B4-BE49-F238E27FC236}">
                <a16:creationId xmlns:a16="http://schemas.microsoft.com/office/drawing/2014/main" id="{9CB2AADB-D75F-D63F-126A-822EDF10A08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5882" y="4453127"/>
            <a:ext cx="1644044" cy="478873"/>
          </a:xfrm>
          <a:prstGeom prst="rect">
            <a:avLst/>
          </a:prstGeom>
        </p:spPr>
      </p:pic>
      <p:sp>
        <p:nvSpPr>
          <p:cNvPr id="28" name="Title 46">
            <a:extLst>
              <a:ext uri="{FF2B5EF4-FFF2-40B4-BE49-F238E27FC236}">
                <a16:creationId xmlns:a16="http://schemas.microsoft.com/office/drawing/2014/main" id="{9DBD4F51-BAD6-9C9C-0DC0-1FCE687710E6}"/>
              </a:ext>
            </a:extLst>
          </p:cNvPr>
          <p:cNvSpPr>
            <a:spLocks noGrp="1"/>
          </p:cNvSpPr>
          <p:nvPr>
            <p:ph type="title" hasCustomPrompt="1"/>
          </p:nvPr>
        </p:nvSpPr>
        <p:spPr>
          <a:xfrm>
            <a:off x="1409700" y="1581462"/>
            <a:ext cx="6212798" cy="596508"/>
          </a:xfrm>
        </p:spPr>
        <p:txBody>
          <a:bodyPr wrap="square" anchor="t" anchorCtr="0">
            <a:noAutofit/>
          </a:bodyPr>
          <a:lstStyle>
            <a:lvl1pPr>
              <a:defRPr sz="4000">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to add any text</a:t>
            </a:r>
          </a:p>
        </p:txBody>
      </p:sp>
      <p:sp>
        <p:nvSpPr>
          <p:cNvPr id="29" name="Graphic 41">
            <a:extLst>
              <a:ext uri="{FF2B5EF4-FFF2-40B4-BE49-F238E27FC236}">
                <a16:creationId xmlns:a16="http://schemas.microsoft.com/office/drawing/2014/main" id="{973B123F-768B-AA1B-BC87-87D4BF6AE7C4}"/>
              </a:ext>
            </a:extLst>
          </p:cNvPr>
          <p:cNvSpPr/>
          <p:nvPr userDrawn="1"/>
        </p:nvSpPr>
        <p:spPr>
          <a:xfrm>
            <a:off x="800100" y="1055216"/>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dirty="0"/>
          </a:p>
        </p:txBody>
      </p:sp>
      <p:sp>
        <p:nvSpPr>
          <p:cNvPr id="32" name="Holder 3">
            <a:extLst>
              <a:ext uri="{FF2B5EF4-FFF2-40B4-BE49-F238E27FC236}">
                <a16:creationId xmlns:a16="http://schemas.microsoft.com/office/drawing/2014/main" id="{B7D02154-7A8A-A8D0-D721-E815076A1B7D}"/>
              </a:ext>
            </a:extLst>
          </p:cNvPr>
          <p:cNvSpPr>
            <a:spLocks noGrp="1"/>
          </p:cNvSpPr>
          <p:nvPr>
            <p:ph type="subTitle" idx="4" hasCustomPrompt="1"/>
          </p:nvPr>
        </p:nvSpPr>
        <p:spPr>
          <a:xfrm>
            <a:off x="1409700" y="2202418"/>
            <a:ext cx="6212798" cy="369332"/>
          </a:xfrm>
          <a:prstGeom prst="rect">
            <a:avLst/>
          </a:prstGeom>
        </p:spPr>
        <p:txBody>
          <a:bodyPr wrap="square" lIns="18288" tIns="0" rIns="0" bIns="0">
            <a:spAutoFit/>
          </a:bodyPr>
          <a:lstStyle>
            <a:lvl1pPr marL="0" indent="0">
              <a:buNone/>
              <a:defRPr sz="2400" b="0" i="0">
                <a:solidFill>
                  <a:schemeClr val="bg2"/>
                </a:solidFill>
                <a:latin typeface="+mj-lt"/>
                <a:cs typeface="Montserrat"/>
              </a:defRPr>
            </a:lvl1pPr>
          </a:lstStyle>
          <a:p>
            <a:r>
              <a:rPr lang="en-GB" dirty="0"/>
              <a:t>Click to add any further text</a:t>
            </a:r>
          </a:p>
        </p:txBody>
      </p:sp>
    </p:spTree>
    <p:extLst>
      <p:ext uri="{BB962C8B-B14F-4D97-AF65-F5344CB8AC3E}">
        <p14:creationId xmlns:p14="http://schemas.microsoft.com/office/powerpoint/2010/main" val="184458052"/>
      </p:ext>
    </p:extLst>
  </p:cSld>
  <p:clrMapOvr>
    <a:masterClrMapping/>
  </p:clrMapOvr>
  <p:extLst>
    <p:ext uri="{DCECCB84-F9BA-43D5-87BE-67443E8EF086}">
      <p15:sldGuideLst xmlns:p15="http://schemas.microsoft.com/office/powerpoint/2012/main">
        <p15:guide id="1" pos="2880" userDrawn="1">
          <p15:clr>
            <a:srgbClr val="FBAE40"/>
          </p15:clr>
        </p15:guide>
        <p15:guide id="2" pos="504" userDrawn="1">
          <p15:clr>
            <a:srgbClr val="FBAE40"/>
          </p15:clr>
        </p15:guide>
        <p15:guide id="3" pos="8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Photo cover or section slide text lef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1046"/>
            <a:ext cx="9144000" cy="4192454"/>
          </a:xfrm>
          <a:prstGeom prst="rect">
            <a:avLst/>
          </a:prstGeom>
        </p:spPr>
      </p:pic>
      <p:sp>
        <p:nvSpPr>
          <p:cNvPr id="2" name="Title 1"/>
          <p:cNvSpPr>
            <a:spLocks noGrp="1"/>
          </p:cNvSpPr>
          <p:nvPr>
            <p:ph type="ctrTitle"/>
          </p:nvPr>
        </p:nvSpPr>
        <p:spPr>
          <a:xfrm>
            <a:off x="364500" y="1587601"/>
            <a:ext cx="4451009" cy="1021883"/>
          </a:xfrm>
        </p:spPr>
        <p:txBody>
          <a:bodyPr wrap="square" anchor="t" anchorCtr="0">
            <a:spAutoFit/>
          </a:bodyPr>
          <a:lstStyle>
            <a:lvl1pPr algn="l">
              <a:defRPr sz="3600">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364500" y="3701700"/>
            <a:ext cx="42066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51826734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cover or section slide text righ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1046"/>
            <a:ext cx="9144000" cy="4192454"/>
          </a:xfrm>
          <a:prstGeom prst="rect">
            <a:avLst/>
          </a:prstGeom>
        </p:spPr>
      </p:pic>
      <p:sp>
        <p:nvSpPr>
          <p:cNvPr id="2" name="Title 1"/>
          <p:cNvSpPr>
            <a:spLocks noGrp="1"/>
          </p:cNvSpPr>
          <p:nvPr>
            <p:ph type="title"/>
          </p:nvPr>
        </p:nvSpPr>
        <p:spPr>
          <a:xfrm>
            <a:off x="4571100" y="1587601"/>
            <a:ext cx="4206600" cy="1483548"/>
          </a:xfrm>
        </p:spPr>
        <p:txBody>
          <a:bodyPr/>
          <a:lstStyle>
            <a:lvl1pPr>
              <a:defRPr>
                <a:solidFill>
                  <a:schemeClr val="bg1"/>
                </a:solidFill>
              </a:defRPr>
            </a:lvl1pPr>
          </a:lstStyle>
          <a:p>
            <a:r>
              <a:rPr lang="en-GB"/>
              <a:t>Click to edit Master title style</a:t>
            </a:r>
            <a:endParaRPr lang="en-US"/>
          </a:p>
        </p:txBody>
      </p:sp>
      <p:sp>
        <p:nvSpPr>
          <p:cNvPr id="3" name="Subtitle 2"/>
          <p:cNvSpPr>
            <a:spLocks noGrp="1"/>
          </p:cNvSpPr>
          <p:nvPr>
            <p:ph type="subTitle" idx="1"/>
          </p:nvPr>
        </p:nvSpPr>
        <p:spPr>
          <a:xfrm>
            <a:off x="4571100" y="3701700"/>
            <a:ext cx="42066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67480873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or section slide plain">
    <p:spTree>
      <p:nvGrpSpPr>
        <p:cNvPr id="1" name=""/>
        <p:cNvGrpSpPr/>
        <p:nvPr/>
      </p:nvGrpSpPr>
      <p:grpSpPr>
        <a:xfrm>
          <a:off x="0" y="0"/>
          <a:ext cx="0" cy="0"/>
          <a:chOff x="0" y="0"/>
          <a:chExt cx="0" cy="0"/>
        </a:xfrm>
      </p:grpSpPr>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rgbClr val="11264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26899121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or section slide green">
    <p:spTree>
      <p:nvGrpSpPr>
        <p:cNvPr id="1" name=""/>
        <p:cNvGrpSpPr/>
        <p:nvPr/>
      </p:nvGrpSpPr>
      <p:grpSpPr>
        <a:xfrm>
          <a:off x="0" y="0"/>
          <a:ext cx="0" cy="0"/>
          <a:chOff x="0" y="0"/>
          <a:chExt cx="0" cy="0"/>
        </a:xfrm>
      </p:grpSpPr>
      <p:sp>
        <p:nvSpPr>
          <p:cNvPr id="3" name="Rectangle 2"/>
          <p:cNvSpPr/>
          <p:nvPr userDrawn="1"/>
        </p:nvSpPr>
        <p:spPr>
          <a:xfrm>
            <a:off x="0" y="953691"/>
            <a:ext cx="9144000" cy="418980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rgbClr val="112643"/>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rgbClr val="11264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119336530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or section slide dark blue">
    <p:spTree>
      <p:nvGrpSpPr>
        <p:cNvPr id="1" name=""/>
        <p:cNvGrpSpPr/>
        <p:nvPr/>
      </p:nvGrpSpPr>
      <p:grpSpPr>
        <a:xfrm>
          <a:off x="0" y="0"/>
          <a:ext cx="0" cy="0"/>
          <a:chOff x="0" y="0"/>
          <a:chExt cx="0" cy="0"/>
        </a:xfrm>
      </p:grpSpPr>
      <p:sp>
        <p:nvSpPr>
          <p:cNvPr id="3" name="Rectangle 2"/>
          <p:cNvSpPr/>
          <p:nvPr userDrawn="1"/>
        </p:nvSpPr>
        <p:spPr>
          <a:xfrm>
            <a:off x="0" y="953691"/>
            <a:ext cx="9144000" cy="4189809"/>
          </a:xfrm>
          <a:prstGeom prst="rect">
            <a:avLst/>
          </a:prstGeom>
          <a:solidFill>
            <a:srgbClr val="1126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ctrTitle"/>
          </p:nvPr>
        </p:nvSpPr>
        <p:spPr>
          <a:xfrm>
            <a:off x="2189700" y="1722601"/>
            <a:ext cx="4741200" cy="1021883"/>
          </a:xfrm>
        </p:spPr>
        <p:txBody>
          <a:bodyPr anchor="t" anchorCtr="0">
            <a:spAutoFit/>
          </a:bodyPr>
          <a:lstStyle>
            <a:lvl1pPr algn="l">
              <a:defRPr sz="3600">
                <a:solidFill>
                  <a:schemeClr val="bg1"/>
                </a:solidFill>
              </a:defRPr>
            </a:lvl1pPr>
          </a:lstStyle>
          <a:p>
            <a:r>
              <a:rPr lang="en-GB"/>
              <a:t>Click to edit Master title style</a:t>
            </a:r>
            <a:endParaRPr lang="en-US"/>
          </a:p>
        </p:txBody>
      </p:sp>
      <p:sp>
        <p:nvSpPr>
          <p:cNvPr id="5" name="Subtitle 2"/>
          <p:cNvSpPr>
            <a:spLocks noGrp="1"/>
          </p:cNvSpPr>
          <p:nvPr>
            <p:ph type="subTitle" idx="1"/>
          </p:nvPr>
        </p:nvSpPr>
        <p:spPr>
          <a:xfrm>
            <a:off x="2189700" y="3391200"/>
            <a:ext cx="4741200" cy="323165"/>
          </a:xfrm>
        </p:spPr>
        <p:txBody>
          <a:bodyPr/>
          <a:lstStyle>
            <a:lvl1pPr marL="0" indent="0" algn="l">
              <a:buNone/>
              <a:defRPr sz="1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Tree>
    <p:extLst>
      <p:ext uri="{BB962C8B-B14F-4D97-AF65-F5344CB8AC3E}">
        <p14:creationId xmlns:p14="http://schemas.microsoft.com/office/powerpoint/2010/main" val="71759080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ster - divider">
    <p:bg>
      <p:bgPr>
        <a:solidFill>
          <a:schemeClr val="bg1"/>
        </a:solidFill>
        <a:effectLst/>
      </p:bgPr>
    </p:bg>
    <p:spTree>
      <p:nvGrpSpPr>
        <p:cNvPr id="1" name=""/>
        <p:cNvGrpSpPr/>
        <p:nvPr/>
      </p:nvGrpSpPr>
      <p:grpSpPr>
        <a:xfrm>
          <a:off x="0" y="0"/>
          <a:ext cx="0" cy="0"/>
          <a:chOff x="0" y="0"/>
          <a:chExt cx="0" cy="0"/>
        </a:xfrm>
      </p:grpSpPr>
      <p:sp>
        <p:nvSpPr>
          <p:cNvPr id="2" name="Round Single Corner Rectangle 1">
            <a:extLst>
              <a:ext uri="{FF2B5EF4-FFF2-40B4-BE49-F238E27FC236}">
                <a16:creationId xmlns:a16="http://schemas.microsoft.com/office/drawing/2014/main" id="{59491F48-5343-D97A-77DF-12F94AA55652}"/>
              </a:ext>
            </a:extLst>
          </p:cNvPr>
          <p:cNvSpPr/>
          <p:nvPr userDrawn="1"/>
        </p:nvSpPr>
        <p:spPr>
          <a:xfrm rot="16200000" flipH="1">
            <a:off x="1125310" y="858550"/>
            <a:ext cx="3064750" cy="4305718"/>
          </a:xfrm>
          <a:prstGeom prst="round1Rect">
            <a:avLst>
              <a:gd name="adj" fmla="val 88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a:extLst>
              <a:ext uri="{FF2B5EF4-FFF2-40B4-BE49-F238E27FC236}">
                <a16:creationId xmlns:a16="http://schemas.microsoft.com/office/drawing/2014/main" id="{EA7203CD-4E5E-4232-6439-CC5B00CD05FA}"/>
              </a:ext>
            </a:extLst>
          </p:cNvPr>
          <p:cNvSpPr>
            <a:spLocks noGrp="1"/>
          </p:cNvSpPr>
          <p:nvPr>
            <p:ph type="pic" sz="quarter" idx="10" hasCustomPrompt="1"/>
          </p:nvPr>
        </p:nvSpPr>
        <p:spPr>
          <a:xfrm>
            <a:off x="4803228" y="1479033"/>
            <a:ext cx="4153447" cy="3064751"/>
          </a:xfrm>
          <a:prstGeom prst="rect">
            <a:avLst/>
          </a:prstGeom>
        </p:spPr>
        <p:txBody>
          <a:bodyPr tIns="1417320" rIns="457200" bIns="0">
            <a:normAutofit/>
          </a:bodyPr>
          <a:lstStyle>
            <a:lvl1pPr marL="0" indent="0" algn="r">
              <a:buNone/>
              <a:defRPr sz="1200" b="0">
                <a:solidFill>
                  <a:schemeClr val="tx1"/>
                </a:solidFill>
                <a:latin typeface="+mn-lt"/>
                <a:sym typeface="Wingdings" pitchFamily="2" charset="2"/>
              </a:defRPr>
            </a:lvl1pPr>
          </a:lstStyle>
          <a:p>
            <a:r>
              <a:rPr lang="en-US" dirty="0"/>
              <a:t> Click icon to</a:t>
            </a:r>
            <a:br>
              <a:rPr lang="en-US" dirty="0"/>
            </a:br>
            <a:r>
              <a:rPr lang="en-US" dirty="0"/>
              <a:t>add picture</a:t>
            </a:r>
          </a:p>
        </p:txBody>
      </p:sp>
      <p:sp>
        <p:nvSpPr>
          <p:cNvPr id="4" name="Holder 3">
            <a:extLst>
              <a:ext uri="{FF2B5EF4-FFF2-40B4-BE49-F238E27FC236}">
                <a16:creationId xmlns:a16="http://schemas.microsoft.com/office/drawing/2014/main" id="{B691196B-CCCE-18D1-87FE-B5B13CA01105}"/>
              </a:ext>
            </a:extLst>
          </p:cNvPr>
          <p:cNvSpPr>
            <a:spLocks noGrp="1"/>
          </p:cNvSpPr>
          <p:nvPr>
            <p:ph type="subTitle" idx="4"/>
          </p:nvPr>
        </p:nvSpPr>
        <p:spPr>
          <a:xfrm>
            <a:off x="1403082" y="3375022"/>
            <a:ext cx="3101372" cy="184666"/>
          </a:xfrm>
          <a:prstGeom prst="rect">
            <a:avLst/>
          </a:prstGeom>
        </p:spPr>
        <p:txBody>
          <a:bodyPr wrap="square" lIns="0" tIns="0" rIns="0" bIns="0">
            <a:spAutoFit/>
          </a:bodyPr>
          <a:lstStyle>
            <a:lvl1pPr marL="0" indent="0">
              <a:buNone/>
              <a:defRPr sz="1200" b="0" i="0">
                <a:solidFill>
                  <a:schemeClr val="bg2"/>
                </a:solidFill>
                <a:latin typeface="Montserrat"/>
                <a:cs typeface="Montserrat"/>
              </a:defRPr>
            </a:lvl1pPr>
          </a:lstStyle>
          <a:p>
            <a:endParaRPr dirty="0"/>
          </a:p>
        </p:txBody>
      </p:sp>
      <p:sp>
        <p:nvSpPr>
          <p:cNvPr id="5" name="Title 46">
            <a:extLst>
              <a:ext uri="{FF2B5EF4-FFF2-40B4-BE49-F238E27FC236}">
                <a16:creationId xmlns:a16="http://schemas.microsoft.com/office/drawing/2014/main" id="{114966A3-3F54-823B-B358-BC420C4CB173}"/>
              </a:ext>
            </a:extLst>
          </p:cNvPr>
          <p:cNvSpPr>
            <a:spLocks noGrp="1"/>
          </p:cNvSpPr>
          <p:nvPr>
            <p:ph type="title" hasCustomPrompt="1"/>
          </p:nvPr>
        </p:nvSpPr>
        <p:spPr>
          <a:xfrm>
            <a:off x="1409700" y="2341426"/>
            <a:ext cx="3094754" cy="1015663"/>
          </a:xfrm>
        </p:spPr>
        <p:txBody>
          <a:bodyPr wrap="square" anchor="t" anchorCtr="0">
            <a:spAutoFit/>
          </a:bodyPr>
          <a:lstStyle>
            <a:lvl1pPr>
              <a:defRPr sz="2000">
                <a:solidFill>
                  <a:schemeClr val="bg2"/>
                </a:solidFill>
              </a:defRPr>
            </a:lvl1pPr>
          </a:lstStyle>
          <a:p>
            <a:pPr marL="0" marR="0" lvl="0" indent="0" algn="l" defTabSz="914400" eaLnBrk="1" fontAlgn="auto" latinLnBrk="0" hangingPunct="1">
              <a:lnSpc>
                <a:spcPct val="100000"/>
              </a:lnSpc>
              <a:spcBef>
                <a:spcPts val="0"/>
              </a:spcBef>
              <a:spcAft>
                <a:spcPts val="0"/>
              </a:spcAft>
              <a:buClrTx/>
              <a:buSzTx/>
              <a:buFontTx/>
              <a:buNone/>
              <a:tabLst/>
              <a:defRPr/>
            </a:pPr>
            <a:r>
              <a:rPr lang="en-US" dirty="0"/>
              <a:t>Click to add the deck’s divider title. Ideally, keep it under tree lines.</a:t>
            </a:r>
          </a:p>
        </p:txBody>
      </p:sp>
      <p:sp>
        <p:nvSpPr>
          <p:cNvPr id="17" name="Graphic 41">
            <a:extLst>
              <a:ext uri="{FF2B5EF4-FFF2-40B4-BE49-F238E27FC236}">
                <a16:creationId xmlns:a16="http://schemas.microsoft.com/office/drawing/2014/main" id="{932C78E9-A881-FFF6-85D5-61ACDDE55653}"/>
              </a:ext>
            </a:extLst>
          </p:cNvPr>
          <p:cNvSpPr/>
          <p:nvPr userDrawn="1"/>
        </p:nvSpPr>
        <p:spPr>
          <a:xfrm>
            <a:off x="800100" y="1840889"/>
            <a:ext cx="602981" cy="603012"/>
          </a:xfrm>
          <a:custGeom>
            <a:avLst/>
            <a:gdLst>
              <a:gd name="connsiteX0" fmla="*/ 3978378 w 3984944"/>
              <a:gd name="connsiteY0" fmla="*/ 1845912 h 3985142"/>
              <a:gd name="connsiteX1" fmla="*/ 3822958 w 3984944"/>
              <a:gd name="connsiteY1" fmla="*/ 1702960 h 3985142"/>
              <a:gd name="connsiteX2" fmla="*/ 2295507 w 3984944"/>
              <a:gd name="connsiteY2" fmla="*/ 1702960 h 3985142"/>
              <a:gd name="connsiteX3" fmla="*/ 2295507 w 3984944"/>
              <a:gd name="connsiteY3" fmla="*/ 163231 h 3985142"/>
              <a:gd name="connsiteX4" fmla="*/ 2153127 w 3984944"/>
              <a:gd name="connsiteY4" fmla="*/ 7812 h 3985142"/>
              <a:gd name="connsiteX5" fmla="*/ 1814306 w 3984944"/>
              <a:gd name="connsiteY5" fmla="*/ 9430 h 3985142"/>
              <a:gd name="connsiteX6" fmla="*/ 1672592 w 3984944"/>
              <a:gd name="connsiteY6" fmla="*/ 164754 h 3985142"/>
              <a:gd name="connsiteX7" fmla="*/ 1672592 w 3984944"/>
              <a:gd name="connsiteY7" fmla="*/ 1703055 h 3985142"/>
              <a:gd name="connsiteX8" fmla="*/ 161987 w 3984944"/>
              <a:gd name="connsiteY8" fmla="*/ 1703055 h 3985142"/>
              <a:gd name="connsiteX9" fmla="*/ 6567 w 3984944"/>
              <a:gd name="connsiteY9" fmla="*/ 1846007 h 3985142"/>
              <a:gd name="connsiteX10" fmla="*/ 0 w 3984944"/>
              <a:gd name="connsiteY10" fmla="*/ 1992670 h 3985142"/>
              <a:gd name="connsiteX11" fmla="*/ 6567 w 3984944"/>
              <a:gd name="connsiteY11" fmla="*/ 2139239 h 3985142"/>
              <a:gd name="connsiteX12" fmla="*/ 161987 w 3984944"/>
              <a:gd name="connsiteY12" fmla="*/ 2282190 h 3985142"/>
              <a:gd name="connsiteX13" fmla="*/ 1672592 w 3984944"/>
              <a:gd name="connsiteY13" fmla="*/ 2282190 h 3985142"/>
              <a:gd name="connsiteX14" fmla="*/ 1672592 w 3984944"/>
              <a:gd name="connsiteY14" fmla="*/ 3820492 h 3985142"/>
              <a:gd name="connsiteX15" fmla="*/ 1814306 w 3984944"/>
              <a:gd name="connsiteY15" fmla="*/ 3975816 h 3985142"/>
              <a:gd name="connsiteX16" fmla="*/ 1992377 w 3984944"/>
              <a:gd name="connsiteY16" fmla="*/ 3985143 h 3985142"/>
              <a:gd name="connsiteX17" fmla="*/ 2153127 w 3984944"/>
              <a:gd name="connsiteY17" fmla="*/ 3977339 h 3985142"/>
              <a:gd name="connsiteX18" fmla="*/ 2295507 w 3984944"/>
              <a:gd name="connsiteY18" fmla="*/ 3821919 h 3985142"/>
              <a:gd name="connsiteX19" fmla="*/ 2295507 w 3984944"/>
              <a:gd name="connsiteY19" fmla="*/ 2282095 h 3985142"/>
              <a:gd name="connsiteX20" fmla="*/ 3822958 w 3984944"/>
              <a:gd name="connsiteY20" fmla="*/ 2282095 h 3985142"/>
              <a:gd name="connsiteX21" fmla="*/ 3978378 w 3984944"/>
              <a:gd name="connsiteY21" fmla="*/ 2139144 h 3985142"/>
              <a:gd name="connsiteX22" fmla="*/ 3984945 w 3984944"/>
              <a:gd name="connsiteY22" fmla="*/ 1992575 h 3985142"/>
              <a:gd name="connsiteX23" fmla="*/ 3978378 w 3984944"/>
              <a:gd name="connsiteY23" fmla="*/ 1846007 h 398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84944" h="3985142">
                <a:moveTo>
                  <a:pt x="3978378" y="1845912"/>
                </a:moveTo>
                <a:cubicBezTo>
                  <a:pt x="3971430" y="1764443"/>
                  <a:pt x="3904618" y="1702960"/>
                  <a:pt x="3822958" y="1702960"/>
                </a:cubicBezTo>
                <a:lnTo>
                  <a:pt x="2295507" y="1702960"/>
                </a:lnTo>
                <a:lnTo>
                  <a:pt x="2295507" y="163231"/>
                </a:lnTo>
                <a:cubicBezTo>
                  <a:pt x="2295507" y="82143"/>
                  <a:pt x="2234310" y="15331"/>
                  <a:pt x="2153127" y="7812"/>
                </a:cubicBezTo>
                <a:cubicBezTo>
                  <a:pt x="2034159" y="-3133"/>
                  <a:pt x="1933655" y="-2562"/>
                  <a:pt x="1814306" y="9430"/>
                </a:cubicBezTo>
                <a:cubicBezTo>
                  <a:pt x="1733503" y="17615"/>
                  <a:pt x="1672592" y="84332"/>
                  <a:pt x="1672592" y="164754"/>
                </a:cubicBezTo>
                <a:lnTo>
                  <a:pt x="1672592" y="1703055"/>
                </a:lnTo>
                <a:lnTo>
                  <a:pt x="161987" y="1703055"/>
                </a:lnTo>
                <a:cubicBezTo>
                  <a:pt x="80327" y="1703055"/>
                  <a:pt x="13515" y="1764538"/>
                  <a:pt x="6567" y="1846007"/>
                </a:cubicBezTo>
                <a:cubicBezTo>
                  <a:pt x="2189" y="1897687"/>
                  <a:pt x="0" y="1945654"/>
                  <a:pt x="0" y="1992670"/>
                </a:cubicBezTo>
                <a:cubicBezTo>
                  <a:pt x="0" y="2039687"/>
                  <a:pt x="2189" y="2087559"/>
                  <a:pt x="6567" y="2139239"/>
                </a:cubicBezTo>
                <a:cubicBezTo>
                  <a:pt x="13515" y="2220708"/>
                  <a:pt x="80422" y="2282190"/>
                  <a:pt x="161987" y="2282190"/>
                </a:cubicBezTo>
                <a:lnTo>
                  <a:pt x="1672592" y="2282190"/>
                </a:lnTo>
                <a:lnTo>
                  <a:pt x="1672592" y="3820492"/>
                </a:lnTo>
                <a:cubicBezTo>
                  <a:pt x="1672592" y="3900914"/>
                  <a:pt x="1733503" y="3967726"/>
                  <a:pt x="1814306" y="3975816"/>
                </a:cubicBezTo>
                <a:cubicBezTo>
                  <a:pt x="1876455" y="3982097"/>
                  <a:pt x="1934702" y="3985143"/>
                  <a:pt x="1992377" y="3985143"/>
                </a:cubicBezTo>
                <a:cubicBezTo>
                  <a:pt x="2043962" y="3985143"/>
                  <a:pt x="2096593" y="3982573"/>
                  <a:pt x="2153127" y="3977339"/>
                </a:cubicBezTo>
                <a:cubicBezTo>
                  <a:pt x="2234310" y="3969820"/>
                  <a:pt x="2295507" y="3903008"/>
                  <a:pt x="2295507" y="3821919"/>
                </a:cubicBezTo>
                <a:lnTo>
                  <a:pt x="2295507" y="2282095"/>
                </a:lnTo>
                <a:lnTo>
                  <a:pt x="3822958" y="2282095"/>
                </a:lnTo>
                <a:cubicBezTo>
                  <a:pt x="3904713" y="2282095"/>
                  <a:pt x="3971525" y="2220613"/>
                  <a:pt x="3978378" y="2139144"/>
                </a:cubicBezTo>
                <a:cubicBezTo>
                  <a:pt x="3982756" y="2087940"/>
                  <a:pt x="3984945" y="2040067"/>
                  <a:pt x="3984945" y="1992575"/>
                </a:cubicBezTo>
                <a:cubicBezTo>
                  <a:pt x="3984945" y="1945083"/>
                  <a:pt x="3982851" y="1897211"/>
                  <a:pt x="3978378" y="1846007"/>
                </a:cubicBezTo>
                <a:close/>
              </a:path>
            </a:pathLst>
          </a:custGeom>
          <a:solidFill>
            <a:schemeClr val="bg1"/>
          </a:solidFill>
          <a:ln w="9502" cap="flat">
            <a:noFill/>
            <a:prstDash val="solid"/>
            <a:miter/>
          </a:ln>
        </p:spPr>
        <p:txBody>
          <a:bodyPr rtlCol="0" anchor="ctr"/>
          <a:lstStyle/>
          <a:p>
            <a:endParaRPr lang="en-US" dirty="0"/>
          </a:p>
        </p:txBody>
      </p:sp>
      <p:pic>
        <p:nvPicPr>
          <p:cNvPr id="8" name="Graphic 7">
            <a:extLst>
              <a:ext uri="{FF2B5EF4-FFF2-40B4-BE49-F238E27FC236}">
                <a16:creationId xmlns:a16="http://schemas.microsoft.com/office/drawing/2014/main" id="{B78B6BF8-3C4C-7D86-33B3-FB7E1DD346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83896" y="217531"/>
            <a:ext cx="1972779" cy="574625"/>
          </a:xfrm>
          <a:prstGeom prst="rect">
            <a:avLst/>
          </a:prstGeom>
        </p:spPr>
      </p:pic>
      <p:sp>
        <p:nvSpPr>
          <p:cNvPr id="9" name="Footer Placeholder 8">
            <a:extLst>
              <a:ext uri="{FF2B5EF4-FFF2-40B4-BE49-F238E27FC236}">
                <a16:creationId xmlns:a16="http://schemas.microsoft.com/office/drawing/2014/main" id="{99D1A39E-CF5A-9D42-5A9D-CD4FBD1B18B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74A7B58-0714-3639-28FE-4254DAADF429}"/>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39281870"/>
      </p:ext>
    </p:extLst>
  </p:cSld>
  <p:clrMapOvr>
    <a:masterClrMapping/>
  </p:clrMapOvr>
  <p:extLst>
    <p:ext uri="{DCECCB84-F9BA-43D5-87BE-67443E8EF086}">
      <p15:sldGuideLst xmlns:p15="http://schemas.microsoft.com/office/powerpoint/2012/main">
        <p15:guide id="1" pos="504" userDrawn="1">
          <p15:clr>
            <a:srgbClr val="FBAE40"/>
          </p15:clr>
        </p15:guide>
        <p15:guide id="2" pos="696" userDrawn="1">
          <p15:clr>
            <a:srgbClr val="FBAE40"/>
          </p15:clr>
        </p15:guide>
        <p15:guide id="3" pos="888" userDrawn="1">
          <p15:clr>
            <a:srgbClr val="FBAE40"/>
          </p15:clr>
        </p15:guide>
        <p15:guide id="4" orient="horz" pos="1536" userDrawn="1">
          <p15:clr>
            <a:srgbClr val="FBAE40"/>
          </p15:clr>
        </p15:guide>
        <p15:guide id="5" pos="31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ster - only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p:nvPr>
        </p:nvSpPr>
        <p:spPr>
          <a:xfrm>
            <a:off x="317500" y="860213"/>
            <a:ext cx="6938064" cy="3858091"/>
          </a:xfrm>
        </p:spPr>
        <p:txBody>
          <a:bodyPr/>
          <a:lstStyle>
            <a:lvl1pPr marL="122238" indent="-122238">
              <a:tabLst/>
              <a:defRPr/>
            </a:lvl1pPr>
            <a:lvl2pPr marL="288925" indent="-166688">
              <a:tabLst/>
              <a:defRPr/>
            </a:lvl2pPr>
            <a:lvl3pPr marL="463550" indent="-166688">
              <a:tabLst/>
              <a:defRPr/>
            </a:lvl3pPr>
          </a:lstStyle>
          <a:p>
            <a:pPr lvl="0"/>
            <a:r>
              <a:rPr lang="en-US" dirty="0"/>
              <a:t>Click to edit Master text styles</a:t>
            </a:r>
          </a:p>
          <a:p>
            <a:pPr lvl="1"/>
            <a:r>
              <a:rPr lang="en-US" dirty="0"/>
              <a:t>Second level</a:t>
            </a:r>
          </a:p>
          <a:p>
            <a:pPr lvl="2"/>
            <a:r>
              <a:rPr lang="en-US" dirty="0"/>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dirty="0"/>
              <a:t>Click to edit title style, ideally one line</a:t>
            </a:r>
          </a:p>
        </p:txBody>
      </p:sp>
      <p:sp>
        <p:nvSpPr>
          <p:cNvPr id="11" name="Footer Placeholder 10">
            <a:extLst>
              <a:ext uri="{FF2B5EF4-FFF2-40B4-BE49-F238E27FC236}">
                <a16:creationId xmlns:a16="http://schemas.microsoft.com/office/drawing/2014/main" id="{AD51DDBE-C133-A808-8365-386DDB5334DF}"/>
              </a:ext>
            </a:extLst>
          </p:cNvPr>
          <p:cNvSpPr>
            <a:spLocks noGrp="1"/>
          </p:cNvSpPr>
          <p:nvPr>
            <p:ph type="ftr" sz="quarter" idx="13"/>
          </p:nvPr>
        </p:nvSpPr>
        <p:spPr/>
        <p:txBody>
          <a:bodyPr/>
          <a:lstStyle/>
          <a:p>
            <a:endParaRPr lang="en-US" dirty="0"/>
          </a:p>
        </p:txBody>
      </p:sp>
      <p:sp>
        <p:nvSpPr>
          <p:cNvPr id="12" name="Slide Number Placeholder 11">
            <a:extLst>
              <a:ext uri="{FF2B5EF4-FFF2-40B4-BE49-F238E27FC236}">
                <a16:creationId xmlns:a16="http://schemas.microsoft.com/office/drawing/2014/main" id="{25955DC4-43CB-8C56-6D3B-05C4DB4A2501}"/>
              </a:ext>
            </a:extLst>
          </p:cNvPr>
          <p:cNvSpPr>
            <a:spLocks noGrp="1"/>
          </p:cNvSpPr>
          <p:nvPr>
            <p:ph type="sldNum" sz="quarter" idx="14"/>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40669990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ster - 1 image + 2 columns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0080964-5130-6F27-DAF1-2587A399D223}"/>
              </a:ext>
            </a:extLst>
          </p:cNvPr>
          <p:cNvSpPr>
            <a:spLocks noGrp="1"/>
          </p:cNvSpPr>
          <p:nvPr>
            <p:ph type="body" sz="quarter" idx="12" hasCustomPrompt="1"/>
          </p:nvPr>
        </p:nvSpPr>
        <p:spPr>
          <a:xfrm>
            <a:off x="3034748" y="1127091"/>
            <a:ext cx="6109252" cy="3285884"/>
          </a:xfrm>
          <a:solidFill>
            <a:schemeClr val="bg2"/>
          </a:solidFill>
        </p:spPr>
        <p:txBody>
          <a:bodyPr lIns="731520" tIns="365760" rIns="365760" numCol="2" spcCol="274320"/>
          <a:lstStyle>
            <a:lvl1pPr marL="122238" indent="-122238">
              <a:tabLst/>
              <a:defRPr>
                <a:solidFill>
                  <a:schemeClr val="accent1"/>
                </a:solidFill>
              </a:defRPr>
            </a:lvl1pPr>
            <a:lvl2pPr marL="288925" indent="-166688">
              <a:tabLst/>
              <a:defRPr>
                <a:solidFill>
                  <a:schemeClr val="bg1"/>
                </a:solidFill>
              </a:defRPr>
            </a:lvl2pPr>
            <a:lvl3pPr marL="463550" indent="-166688">
              <a:tabLst/>
              <a:defRPr>
                <a:solidFill>
                  <a:schemeClr val="bg1"/>
                </a:solidFill>
              </a:defRPr>
            </a:lvl3pPr>
          </a:lstStyle>
          <a:p>
            <a:pPr lvl="0"/>
            <a:r>
              <a:rPr lang="en-US" dirty="0"/>
              <a:t>Click to edit 2 columns text style</a:t>
            </a:r>
          </a:p>
          <a:p>
            <a:pPr lvl="1"/>
            <a:r>
              <a:rPr lang="en-US" dirty="0"/>
              <a:t>Second level</a:t>
            </a:r>
          </a:p>
          <a:p>
            <a:pPr lvl="2"/>
            <a:r>
              <a:rPr lang="en-US" dirty="0"/>
              <a:t>Third level</a:t>
            </a:r>
          </a:p>
        </p:txBody>
      </p:sp>
      <p:sp>
        <p:nvSpPr>
          <p:cNvPr id="22" name="Title 21">
            <a:extLst>
              <a:ext uri="{FF2B5EF4-FFF2-40B4-BE49-F238E27FC236}">
                <a16:creationId xmlns:a16="http://schemas.microsoft.com/office/drawing/2014/main" id="{8185333F-D164-149A-77ED-2A40DAED2190}"/>
              </a:ext>
            </a:extLst>
          </p:cNvPr>
          <p:cNvSpPr>
            <a:spLocks noGrp="1"/>
          </p:cNvSpPr>
          <p:nvPr>
            <p:ph type="title" hasCustomPrompt="1"/>
          </p:nvPr>
        </p:nvSpPr>
        <p:spPr/>
        <p:txBody>
          <a:bodyPr/>
          <a:lstStyle/>
          <a:p>
            <a:r>
              <a:rPr lang="en-US" dirty="0"/>
              <a:t>Click to edit title style, ideally one line</a:t>
            </a:r>
          </a:p>
        </p:txBody>
      </p:sp>
      <p:sp>
        <p:nvSpPr>
          <p:cNvPr id="2" name="Picture Placeholder 10">
            <a:extLst>
              <a:ext uri="{FF2B5EF4-FFF2-40B4-BE49-F238E27FC236}">
                <a16:creationId xmlns:a16="http://schemas.microsoft.com/office/drawing/2014/main" id="{6E12CF0C-5433-3E01-2486-C99B2024B030}"/>
              </a:ext>
            </a:extLst>
          </p:cNvPr>
          <p:cNvSpPr>
            <a:spLocks noGrp="1"/>
          </p:cNvSpPr>
          <p:nvPr>
            <p:ph type="pic" sz="quarter" idx="30" hasCustomPrompt="1"/>
          </p:nvPr>
        </p:nvSpPr>
        <p:spPr>
          <a:xfrm>
            <a:off x="304800" y="1131882"/>
            <a:ext cx="3101009" cy="3281803"/>
          </a:xfrm>
          <a:prstGeom prst="round1Rect">
            <a:avLst>
              <a:gd name="adj" fmla="val 9829"/>
            </a:avLst>
          </a:prstGeom>
          <a:solidFill>
            <a:schemeClr val="bg1"/>
          </a:solidFill>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 name="Footer Placeholder 2">
            <a:extLst>
              <a:ext uri="{FF2B5EF4-FFF2-40B4-BE49-F238E27FC236}">
                <a16:creationId xmlns:a16="http://schemas.microsoft.com/office/drawing/2014/main" id="{29F2003D-4C64-8835-AFF6-775359E9062D}"/>
              </a:ext>
            </a:extLst>
          </p:cNvPr>
          <p:cNvSpPr>
            <a:spLocks noGrp="1"/>
          </p:cNvSpPr>
          <p:nvPr>
            <p:ph type="ftr" sz="quarter" idx="31"/>
          </p:nvPr>
        </p:nvSpPr>
        <p:spPr/>
        <p:txBody>
          <a:bodyPr/>
          <a:lstStyle/>
          <a:p>
            <a:endParaRPr lang="en-US" dirty="0"/>
          </a:p>
        </p:txBody>
      </p:sp>
      <p:sp>
        <p:nvSpPr>
          <p:cNvPr id="5" name="Slide Number Placeholder 4">
            <a:extLst>
              <a:ext uri="{FF2B5EF4-FFF2-40B4-BE49-F238E27FC236}">
                <a16:creationId xmlns:a16="http://schemas.microsoft.com/office/drawing/2014/main" id="{B78A2213-8ABC-B321-226D-078E30B6BB6E}"/>
              </a:ext>
            </a:extLst>
          </p:cNvPr>
          <p:cNvSpPr>
            <a:spLocks noGrp="1"/>
          </p:cNvSpPr>
          <p:nvPr>
            <p:ph type="sldNum" sz="quarter" idx="3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4427557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ster - 3 text columns (green)">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36308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41360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41360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7351599"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6402121"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436089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341141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341141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6402121"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dirty="0"/>
              <a:t>Click to edit title style, ideally one line</a:t>
            </a:r>
          </a:p>
        </p:txBody>
      </p:sp>
      <p:sp>
        <p:nvSpPr>
          <p:cNvPr id="11" name="Footer Placeholder 10">
            <a:extLst>
              <a:ext uri="{FF2B5EF4-FFF2-40B4-BE49-F238E27FC236}">
                <a16:creationId xmlns:a16="http://schemas.microsoft.com/office/drawing/2014/main" id="{CC087B38-9D16-4F9D-5044-B83D7E01981F}"/>
              </a:ext>
            </a:extLst>
          </p:cNvPr>
          <p:cNvSpPr>
            <a:spLocks noGrp="1"/>
          </p:cNvSpPr>
          <p:nvPr>
            <p:ph type="ftr" sz="quarter" idx="27"/>
          </p:nvPr>
        </p:nvSpPr>
        <p:spPr/>
        <p:txBody>
          <a:bodyPr/>
          <a:lstStyle/>
          <a:p>
            <a:endParaRPr lang="en-US" dirty="0"/>
          </a:p>
        </p:txBody>
      </p:sp>
      <p:sp>
        <p:nvSpPr>
          <p:cNvPr id="12" name="Slide Number Placeholder 11">
            <a:extLst>
              <a:ext uri="{FF2B5EF4-FFF2-40B4-BE49-F238E27FC236}">
                <a16:creationId xmlns:a16="http://schemas.microsoft.com/office/drawing/2014/main" id="{C48AEEBD-B06B-BB9B-443A-F5ED451AA1E1}"/>
              </a:ext>
            </a:extLst>
          </p:cNvPr>
          <p:cNvSpPr>
            <a:spLocks noGrp="1"/>
          </p:cNvSpPr>
          <p:nvPr>
            <p:ph type="sldNum" sz="quarter" idx="28"/>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ster - 3 text columns (colored)">
    <p:spTree>
      <p:nvGrpSpPr>
        <p:cNvPr id="1" name=""/>
        <p:cNvGrpSpPr/>
        <p:nvPr/>
      </p:nvGrpSpPr>
      <p:grpSpPr>
        <a:xfrm>
          <a:off x="0" y="0"/>
          <a:ext cx="0" cy="0"/>
          <a:chOff x="0" y="0"/>
          <a:chExt cx="0" cy="0"/>
        </a:xfrm>
      </p:grpSpPr>
      <p:sp>
        <p:nvSpPr>
          <p:cNvPr id="10" name="Round Single Corner Rectangle 9">
            <a:extLst>
              <a:ext uri="{FF2B5EF4-FFF2-40B4-BE49-F238E27FC236}">
                <a16:creationId xmlns:a16="http://schemas.microsoft.com/office/drawing/2014/main" id="{CA78253A-23FD-507B-D579-5E322A12F6C2}"/>
              </a:ext>
            </a:extLst>
          </p:cNvPr>
          <p:cNvSpPr/>
          <p:nvPr userDrawn="1"/>
        </p:nvSpPr>
        <p:spPr>
          <a:xfrm rot="5400000">
            <a:off x="1363083" y="278876"/>
            <a:ext cx="429318" cy="252048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14" name="Text Placeholder 3">
            <a:extLst>
              <a:ext uri="{FF2B5EF4-FFF2-40B4-BE49-F238E27FC236}">
                <a16:creationId xmlns:a16="http://schemas.microsoft.com/office/drawing/2014/main" id="{E36816B0-03C8-200E-1F78-689C9F17B832}"/>
              </a:ext>
            </a:extLst>
          </p:cNvPr>
          <p:cNvSpPr>
            <a:spLocks noGrp="1"/>
          </p:cNvSpPr>
          <p:nvPr>
            <p:ph type="body" sz="quarter" idx="14" hasCustomPrompt="1"/>
          </p:nvPr>
        </p:nvSpPr>
        <p:spPr>
          <a:xfrm>
            <a:off x="413605" y="1383290"/>
            <a:ext cx="2316982"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7" name="Text Placeholder 3">
            <a:extLst>
              <a:ext uri="{FF2B5EF4-FFF2-40B4-BE49-F238E27FC236}">
                <a16:creationId xmlns:a16="http://schemas.microsoft.com/office/drawing/2014/main" id="{8002E121-C287-1ECB-122A-BFE11C7D121F}"/>
              </a:ext>
            </a:extLst>
          </p:cNvPr>
          <p:cNvSpPr>
            <a:spLocks noGrp="1"/>
          </p:cNvSpPr>
          <p:nvPr>
            <p:ph type="body" sz="quarter" idx="17" hasCustomPrompt="1"/>
          </p:nvPr>
        </p:nvSpPr>
        <p:spPr>
          <a:xfrm>
            <a:off x="41360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8" name="Round Single Corner Rectangle 37">
            <a:extLst>
              <a:ext uri="{FF2B5EF4-FFF2-40B4-BE49-F238E27FC236}">
                <a16:creationId xmlns:a16="http://schemas.microsoft.com/office/drawing/2014/main" id="{D13CEAF3-08BF-A8EF-A4CB-C336142F6AA1}"/>
              </a:ext>
            </a:extLst>
          </p:cNvPr>
          <p:cNvSpPr/>
          <p:nvPr userDrawn="1"/>
        </p:nvSpPr>
        <p:spPr>
          <a:xfrm rot="5400000">
            <a:off x="7351599" y="278876"/>
            <a:ext cx="429318" cy="2520484"/>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solidFill>
                <a:schemeClr val="bg1"/>
              </a:solidFill>
            </a:endParaRPr>
          </a:p>
        </p:txBody>
      </p:sp>
      <p:sp>
        <p:nvSpPr>
          <p:cNvPr id="39" name="Text Placeholder 3">
            <a:extLst>
              <a:ext uri="{FF2B5EF4-FFF2-40B4-BE49-F238E27FC236}">
                <a16:creationId xmlns:a16="http://schemas.microsoft.com/office/drawing/2014/main" id="{FC410503-DE71-0A9A-A400-3545B572B2CE}"/>
              </a:ext>
            </a:extLst>
          </p:cNvPr>
          <p:cNvSpPr>
            <a:spLocks noGrp="1"/>
          </p:cNvSpPr>
          <p:nvPr>
            <p:ph type="body" sz="quarter" idx="22" hasCustomPrompt="1"/>
          </p:nvPr>
        </p:nvSpPr>
        <p:spPr>
          <a:xfrm>
            <a:off x="6402121" y="1383290"/>
            <a:ext cx="2316982"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41" name="Round Single Corner Rectangle 40">
            <a:extLst>
              <a:ext uri="{FF2B5EF4-FFF2-40B4-BE49-F238E27FC236}">
                <a16:creationId xmlns:a16="http://schemas.microsoft.com/office/drawing/2014/main" id="{5D79155F-F92B-F4DD-4E8F-EAB629307D31}"/>
              </a:ext>
            </a:extLst>
          </p:cNvPr>
          <p:cNvSpPr/>
          <p:nvPr userDrawn="1"/>
        </p:nvSpPr>
        <p:spPr>
          <a:xfrm rot="5400000">
            <a:off x="4360893" y="278876"/>
            <a:ext cx="429318" cy="2520484"/>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solidFill>
                <a:schemeClr val="bg1"/>
              </a:solidFill>
            </a:endParaRPr>
          </a:p>
        </p:txBody>
      </p:sp>
      <p:sp>
        <p:nvSpPr>
          <p:cNvPr id="42" name="Text Placeholder 3">
            <a:extLst>
              <a:ext uri="{FF2B5EF4-FFF2-40B4-BE49-F238E27FC236}">
                <a16:creationId xmlns:a16="http://schemas.microsoft.com/office/drawing/2014/main" id="{3C275B36-CFCE-7114-4F7A-82F9B4238B7D}"/>
              </a:ext>
            </a:extLst>
          </p:cNvPr>
          <p:cNvSpPr>
            <a:spLocks noGrp="1"/>
          </p:cNvSpPr>
          <p:nvPr>
            <p:ph type="body" sz="quarter" idx="24" hasCustomPrompt="1"/>
          </p:nvPr>
        </p:nvSpPr>
        <p:spPr>
          <a:xfrm>
            <a:off x="3411415" y="1383290"/>
            <a:ext cx="2316982"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44" name="Text Placeholder 3">
            <a:extLst>
              <a:ext uri="{FF2B5EF4-FFF2-40B4-BE49-F238E27FC236}">
                <a16:creationId xmlns:a16="http://schemas.microsoft.com/office/drawing/2014/main" id="{79788BE4-DC6E-A2B0-1DED-45AEB760D58A}"/>
              </a:ext>
            </a:extLst>
          </p:cNvPr>
          <p:cNvSpPr>
            <a:spLocks noGrp="1"/>
          </p:cNvSpPr>
          <p:nvPr>
            <p:ph type="body" sz="quarter" idx="25" hasCustomPrompt="1"/>
          </p:nvPr>
        </p:nvSpPr>
        <p:spPr>
          <a:xfrm>
            <a:off x="3411415"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45" name="Text Placeholder 3">
            <a:extLst>
              <a:ext uri="{FF2B5EF4-FFF2-40B4-BE49-F238E27FC236}">
                <a16:creationId xmlns:a16="http://schemas.microsoft.com/office/drawing/2014/main" id="{0BED2C74-48F5-110C-DA78-9A7105D9EFBB}"/>
              </a:ext>
            </a:extLst>
          </p:cNvPr>
          <p:cNvSpPr>
            <a:spLocks noGrp="1"/>
          </p:cNvSpPr>
          <p:nvPr>
            <p:ph type="body" sz="quarter" idx="26" hasCustomPrompt="1"/>
          </p:nvPr>
        </p:nvSpPr>
        <p:spPr>
          <a:xfrm>
            <a:off x="6402121" y="1849471"/>
            <a:ext cx="2316982" cy="2322227"/>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58B8A9F-0CD8-B68B-FA64-F7083B97E6FD}"/>
              </a:ext>
            </a:extLst>
          </p:cNvPr>
          <p:cNvSpPr>
            <a:spLocks noGrp="1"/>
          </p:cNvSpPr>
          <p:nvPr>
            <p:ph type="title" hasCustomPrompt="1"/>
          </p:nvPr>
        </p:nvSpPr>
        <p:spPr/>
        <p:txBody>
          <a:bodyPr/>
          <a:lstStyle/>
          <a:p>
            <a:r>
              <a:rPr lang="en-US" dirty="0"/>
              <a:t>Click to edit title style, ideally one line</a:t>
            </a:r>
          </a:p>
        </p:txBody>
      </p:sp>
      <p:sp>
        <p:nvSpPr>
          <p:cNvPr id="3" name="Footer Placeholder 2">
            <a:extLst>
              <a:ext uri="{FF2B5EF4-FFF2-40B4-BE49-F238E27FC236}">
                <a16:creationId xmlns:a16="http://schemas.microsoft.com/office/drawing/2014/main" id="{CC4EA4DB-0C3E-EA42-8945-72BFB6AB26C4}"/>
              </a:ext>
            </a:extLst>
          </p:cNvPr>
          <p:cNvSpPr>
            <a:spLocks noGrp="1"/>
          </p:cNvSpPr>
          <p:nvPr>
            <p:ph type="ftr" sz="quarter" idx="27"/>
          </p:nvPr>
        </p:nvSpPr>
        <p:spPr/>
        <p:txBody>
          <a:bodyPr/>
          <a:lstStyle/>
          <a:p>
            <a:endParaRPr lang="en-US" dirty="0"/>
          </a:p>
        </p:txBody>
      </p:sp>
      <p:sp>
        <p:nvSpPr>
          <p:cNvPr id="4" name="Slide Number Placeholder 3">
            <a:extLst>
              <a:ext uri="{FF2B5EF4-FFF2-40B4-BE49-F238E27FC236}">
                <a16:creationId xmlns:a16="http://schemas.microsoft.com/office/drawing/2014/main" id="{2FC289D5-4CB0-B96F-74BB-A9249E120B51}"/>
              </a:ext>
            </a:extLst>
          </p:cNvPr>
          <p:cNvSpPr>
            <a:spLocks noGrp="1"/>
          </p:cNvSpPr>
          <p:nvPr>
            <p:ph type="sldNum" sz="quarter" idx="28"/>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00460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EN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dirty="0"/>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316710"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432278" y="1485790"/>
            <a:ext cx="429768" cy="266090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451404"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7281230" y="1486517"/>
            <a:ext cx="429318" cy="2659001"/>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6299180"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4356390" y="1486517"/>
            <a:ext cx="429318" cy="2659001"/>
          </a:xfrm>
          <a:prstGeom prst="round1Rect">
            <a:avLst>
              <a:gd name="adj" fmla="val 28473"/>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3374340"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451404"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336513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628997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3241548"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6166386"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9" name="Footer Placeholder 8">
            <a:extLst>
              <a:ext uri="{FF2B5EF4-FFF2-40B4-BE49-F238E27FC236}">
                <a16:creationId xmlns:a16="http://schemas.microsoft.com/office/drawing/2014/main" id="{E359564D-7DFA-1962-ECF4-3DEAE02EDD5A}"/>
              </a:ext>
            </a:extLst>
          </p:cNvPr>
          <p:cNvSpPr>
            <a:spLocks noGrp="1"/>
          </p:cNvSpPr>
          <p:nvPr>
            <p:ph type="ftr" sz="quarter" idx="32"/>
          </p:nvPr>
        </p:nvSpPr>
        <p:spPr/>
        <p:txBody>
          <a:bodyPr/>
          <a:lstStyle/>
          <a:p>
            <a:endParaRPr lang="en-US" dirty="0"/>
          </a:p>
        </p:txBody>
      </p:sp>
      <p:sp>
        <p:nvSpPr>
          <p:cNvPr id="10" name="Slide Number Placeholder 9">
            <a:extLst>
              <a:ext uri="{FF2B5EF4-FFF2-40B4-BE49-F238E27FC236}">
                <a16:creationId xmlns:a16="http://schemas.microsoft.com/office/drawing/2014/main" id="{F02AB65F-C817-D1F6-A0AD-9802D103FDCC}"/>
              </a:ext>
            </a:extLst>
          </p:cNvPr>
          <p:cNvSpPr>
            <a:spLocks noGrp="1"/>
          </p:cNvSpPr>
          <p:nvPr>
            <p:ph type="sldNum" sz="quarter" idx="33"/>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1310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ED - 3 text columns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E6B15-41B2-549F-3DBE-9ABBF58FF24C}"/>
              </a:ext>
            </a:extLst>
          </p:cNvPr>
          <p:cNvSpPr>
            <a:spLocks noGrp="1"/>
          </p:cNvSpPr>
          <p:nvPr>
            <p:ph type="title" hasCustomPrompt="1"/>
          </p:nvPr>
        </p:nvSpPr>
        <p:spPr/>
        <p:txBody>
          <a:bodyPr/>
          <a:lstStyle/>
          <a:p>
            <a:r>
              <a:rPr lang="en-US" dirty="0"/>
              <a:t>Click to edit title style, ideally one line</a:t>
            </a:r>
          </a:p>
        </p:txBody>
      </p:sp>
      <p:sp>
        <p:nvSpPr>
          <p:cNvPr id="13" name="Picture Placeholder 10">
            <a:extLst>
              <a:ext uri="{FF2B5EF4-FFF2-40B4-BE49-F238E27FC236}">
                <a16:creationId xmlns:a16="http://schemas.microsoft.com/office/drawing/2014/main" id="{789B7D82-868D-931E-1D9B-4DAE6A2AE691}"/>
              </a:ext>
            </a:extLst>
          </p:cNvPr>
          <p:cNvSpPr>
            <a:spLocks noGrp="1"/>
          </p:cNvSpPr>
          <p:nvPr>
            <p:ph type="pic" sz="quarter" idx="16" hasCustomPrompt="1"/>
          </p:nvPr>
        </p:nvSpPr>
        <p:spPr>
          <a:xfrm>
            <a:off x="316710"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9" name="Round Single Corner Rectangle 18">
            <a:extLst>
              <a:ext uri="{FF2B5EF4-FFF2-40B4-BE49-F238E27FC236}">
                <a16:creationId xmlns:a16="http://schemas.microsoft.com/office/drawing/2014/main" id="{714D7010-5809-43C3-B273-B5FABCED1777}"/>
              </a:ext>
            </a:extLst>
          </p:cNvPr>
          <p:cNvSpPr/>
          <p:nvPr userDrawn="1"/>
        </p:nvSpPr>
        <p:spPr>
          <a:xfrm rot="5400000">
            <a:off x="1432278" y="1485790"/>
            <a:ext cx="429768" cy="2660904"/>
          </a:xfrm>
          <a:prstGeom prst="round1Rect">
            <a:avLst>
              <a:gd name="adj" fmla="val 28473"/>
            </a:avLst>
          </a:prstGeom>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1" name="Text Placeholder 3">
            <a:extLst>
              <a:ext uri="{FF2B5EF4-FFF2-40B4-BE49-F238E27FC236}">
                <a16:creationId xmlns:a16="http://schemas.microsoft.com/office/drawing/2014/main" id="{B385C6F1-A0D7-51C9-D64C-F3FC46E84610}"/>
              </a:ext>
            </a:extLst>
          </p:cNvPr>
          <p:cNvSpPr>
            <a:spLocks noGrp="1"/>
          </p:cNvSpPr>
          <p:nvPr>
            <p:ph type="body" sz="quarter" idx="14" hasCustomPrompt="1"/>
          </p:nvPr>
        </p:nvSpPr>
        <p:spPr>
          <a:xfrm>
            <a:off x="451404" y="2660190"/>
            <a:ext cx="2387693" cy="307777"/>
          </a:xfrm>
        </p:spPr>
        <p:txBody>
          <a:bodyPr wrap="square" anchor="ctr" anchorCtr="0">
            <a:spAutoFit/>
          </a:bodyPr>
          <a:lstStyle>
            <a:lvl1pPr marL="0" indent="0">
              <a:spcAft>
                <a:spcPts val="600"/>
              </a:spcAft>
              <a:buNone/>
              <a:defRPr>
                <a:solidFill>
                  <a:schemeClr val="bg2"/>
                </a:solidFill>
              </a:defRPr>
            </a:lvl1pPr>
          </a:lstStyle>
          <a:p>
            <a:pPr lvl="0"/>
            <a:r>
              <a:rPr lang="en-US" dirty="0"/>
              <a:t>Edit text, ideally 1 line</a:t>
            </a:r>
          </a:p>
        </p:txBody>
      </p:sp>
      <p:sp>
        <p:nvSpPr>
          <p:cNvPr id="22" name="Round Single Corner Rectangle 21">
            <a:extLst>
              <a:ext uri="{FF2B5EF4-FFF2-40B4-BE49-F238E27FC236}">
                <a16:creationId xmlns:a16="http://schemas.microsoft.com/office/drawing/2014/main" id="{AFC504D0-E7A6-994F-4CCD-2D599A4A0560}"/>
              </a:ext>
            </a:extLst>
          </p:cNvPr>
          <p:cNvSpPr/>
          <p:nvPr userDrawn="1"/>
        </p:nvSpPr>
        <p:spPr>
          <a:xfrm rot="5400000">
            <a:off x="7281230" y="1486517"/>
            <a:ext cx="429318" cy="2659001"/>
          </a:xfrm>
          <a:prstGeom prst="round1Rect">
            <a:avLst>
              <a:gd name="adj" fmla="val 28473"/>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3" name="Text Placeholder 3">
            <a:extLst>
              <a:ext uri="{FF2B5EF4-FFF2-40B4-BE49-F238E27FC236}">
                <a16:creationId xmlns:a16="http://schemas.microsoft.com/office/drawing/2014/main" id="{51188877-955C-99D0-7571-A4C12502BAA3}"/>
              </a:ext>
            </a:extLst>
          </p:cNvPr>
          <p:cNvSpPr>
            <a:spLocks noGrp="1"/>
          </p:cNvSpPr>
          <p:nvPr>
            <p:ph type="body" sz="quarter" idx="22" hasCustomPrompt="1"/>
          </p:nvPr>
        </p:nvSpPr>
        <p:spPr>
          <a:xfrm>
            <a:off x="6299180" y="2660190"/>
            <a:ext cx="2387693"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24" name="Round Single Corner Rectangle 23">
            <a:extLst>
              <a:ext uri="{FF2B5EF4-FFF2-40B4-BE49-F238E27FC236}">
                <a16:creationId xmlns:a16="http://schemas.microsoft.com/office/drawing/2014/main" id="{38424A49-2388-A577-EAD2-198C5C2405B8}"/>
              </a:ext>
            </a:extLst>
          </p:cNvPr>
          <p:cNvSpPr/>
          <p:nvPr userDrawn="1"/>
        </p:nvSpPr>
        <p:spPr>
          <a:xfrm rot="5400000">
            <a:off x="4356390" y="1486517"/>
            <a:ext cx="429318" cy="2659001"/>
          </a:xfrm>
          <a:prstGeom prst="round1Rect">
            <a:avLst>
              <a:gd name="adj" fmla="val 2847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tIns="0" bIns="0" rtlCol="0" anchor="b" anchorCtr="0"/>
          <a:lstStyle/>
          <a:p>
            <a:pPr algn="ctr"/>
            <a:endParaRPr lang="en-US"/>
          </a:p>
        </p:txBody>
      </p:sp>
      <p:sp>
        <p:nvSpPr>
          <p:cNvPr id="25" name="Text Placeholder 3">
            <a:extLst>
              <a:ext uri="{FF2B5EF4-FFF2-40B4-BE49-F238E27FC236}">
                <a16:creationId xmlns:a16="http://schemas.microsoft.com/office/drawing/2014/main" id="{09E107EB-A18D-94AC-D709-EC1370DD52AB}"/>
              </a:ext>
            </a:extLst>
          </p:cNvPr>
          <p:cNvSpPr>
            <a:spLocks noGrp="1"/>
          </p:cNvSpPr>
          <p:nvPr>
            <p:ph type="body" sz="quarter" idx="24" hasCustomPrompt="1"/>
          </p:nvPr>
        </p:nvSpPr>
        <p:spPr>
          <a:xfrm>
            <a:off x="3374340" y="2660190"/>
            <a:ext cx="2387693" cy="307777"/>
          </a:xfrm>
        </p:spPr>
        <p:txBody>
          <a:bodyPr wrap="square" anchor="ctr" anchorCtr="0">
            <a:spAutoFit/>
          </a:bodyPr>
          <a:lstStyle>
            <a:lvl1pPr marL="0" indent="0">
              <a:spcAft>
                <a:spcPts val="600"/>
              </a:spcAft>
              <a:buNone/>
              <a:defRPr>
                <a:solidFill>
                  <a:schemeClr val="bg1"/>
                </a:solidFill>
              </a:defRPr>
            </a:lvl1pPr>
          </a:lstStyle>
          <a:p>
            <a:pPr lvl="0"/>
            <a:r>
              <a:rPr lang="en-US" dirty="0"/>
              <a:t>Edit text, ideally 1 line</a:t>
            </a:r>
          </a:p>
        </p:txBody>
      </p:sp>
      <p:sp>
        <p:nvSpPr>
          <p:cNvPr id="32" name="Text Placeholder 3">
            <a:extLst>
              <a:ext uri="{FF2B5EF4-FFF2-40B4-BE49-F238E27FC236}">
                <a16:creationId xmlns:a16="http://schemas.microsoft.com/office/drawing/2014/main" id="{28D1B62D-FCDA-2FBF-FCAD-D4C0122781C0}"/>
              </a:ext>
            </a:extLst>
          </p:cNvPr>
          <p:cNvSpPr>
            <a:spLocks noGrp="1"/>
          </p:cNvSpPr>
          <p:nvPr>
            <p:ph type="body" sz="quarter" idx="27" hasCustomPrompt="1"/>
          </p:nvPr>
        </p:nvSpPr>
        <p:spPr>
          <a:xfrm>
            <a:off x="451404"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3" name="Text Placeholder 3">
            <a:extLst>
              <a:ext uri="{FF2B5EF4-FFF2-40B4-BE49-F238E27FC236}">
                <a16:creationId xmlns:a16="http://schemas.microsoft.com/office/drawing/2014/main" id="{F19F0B8C-34BA-291F-99A8-347FECE3ED47}"/>
              </a:ext>
            </a:extLst>
          </p:cNvPr>
          <p:cNvSpPr>
            <a:spLocks noGrp="1"/>
          </p:cNvSpPr>
          <p:nvPr>
            <p:ph type="body" sz="quarter" idx="28" hasCustomPrompt="1"/>
          </p:nvPr>
        </p:nvSpPr>
        <p:spPr>
          <a:xfrm>
            <a:off x="336513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4" name="Text Placeholder 3">
            <a:extLst>
              <a:ext uri="{FF2B5EF4-FFF2-40B4-BE49-F238E27FC236}">
                <a16:creationId xmlns:a16="http://schemas.microsoft.com/office/drawing/2014/main" id="{3EA2C2C8-56ED-788E-BE10-6160A8714D15}"/>
              </a:ext>
            </a:extLst>
          </p:cNvPr>
          <p:cNvSpPr>
            <a:spLocks noGrp="1"/>
          </p:cNvSpPr>
          <p:nvPr>
            <p:ph type="body" sz="quarter" idx="29" hasCustomPrompt="1"/>
          </p:nvPr>
        </p:nvSpPr>
        <p:spPr>
          <a:xfrm>
            <a:off x="6289970" y="3112180"/>
            <a:ext cx="2396903" cy="1353312"/>
          </a:xfrm>
        </p:spPr>
        <p:txBody>
          <a:bodyPr tIns="0">
            <a:normAutofit/>
          </a:bodyPr>
          <a:lstStyle>
            <a:lvl1pPr marL="122238" indent="-122238">
              <a:spcAft>
                <a:spcPts val="600"/>
              </a:spcAft>
              <a:buFont typeface="Arial" panose="020B0604020202020204" pitchFamily="34" charset="0"/>
              <a:buChar char="•"/>
              <a:tabLst/>
              <a:defRPr sz="1200" b="0">
                <a:solidFill>
                  <a:schemeClr val="tx1"/>
                </a:solidFill>
                <a:latin typeface="+mn-lt"/>
              </a:defRPr>
            </a:lvl1pPr>
            <a:lvl2pPr marL="234950" indent="-130175">
              <a:spcAft>
                <a:spcPts val="600"/>
              </a:spcAft>
              <a:tabLst/>
              <a:defRPr sz="1100">
                <a:solidFill>
                  <a:schemeClr val="tx1"/>
                </a:solidFill>
                <a:latin typeface="+mn-lt"/>
              </a:defRPr>
            </a:lvl2pPr>
            <a:lvl3pPr marL="349250" indent="-114300">
              <a:spcAft>
                <a:spcPts val="600"/>
              </a:spcAft>
              <a:tabLst/>
              <a:defRPr sz="1050">
                <a:solidFill>
                  <a:schemeClr val="tx1"/>
                </a:solidFill>
              </a:defRPr>
            </a:lvl3pPr>
          </a:lstStyle>
          <a:p>
            <a:pPr lvl="0"/>
            <a:r>
              <a:rPr lang="en-US" dirty="0"/>
              <a:t>Click to edit Master text styles for each column</a:t>
            </a:r>
          </a:p>
          <a:p>
            <a:pPr lvl="1"/>
            <a:r>
              <a:rPr lang="en-US" dirty="0"/>
              <a:t>Second level</a:t>
            </a:r>
          </a:p>
          <a:p>
            <a:pPr lvl="2"/>
            <a:r>
              <a:rPr lang="en-US" dirty="0"/>
              <a:t>Third level</a:t>
            </a:r>
          </a:p>
        </p:txBody>
      </p:sp>
      <p:sp>
        <p:nvSpPr>
          <p:cNvPr id="35" name="Picture Placeholder 10">
            <a:extLst>
              <a:ext uri="{FF2B5EF4-FFF2-40B4-BE49-F238E27FC236}">
                <a16:creationId xmlns:a16="http://schemas.microsoft.com/office/drawing/2014/main" id="{06433B54-D69A-83F1-B501-895452CC8997}"/>
              </a:ext>
            </a:extLst>
          </p:cNvPr>
          <p:cNvSpPr>
            <a:spLocks noGrp="1"/>
          </p:cNvSpPr>
          <p:nvPr>
            <p:ph type="pic" sz="quarter" idx="30" hasCustomPrompt="1"/>
          </p:nvPr>
        </p:nvSpPr>
        <p:spPr>
          <a:xfrm>
            <a:off x="3241548"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36" name="Picture Placeholder 10">
            <a:extLst>
              <a:ext uri="{FF2B5EF4-FFF2-40B4-BE49-F238E27FC236}">
                <a16:creationId xmlns:a16="http://schemas.microsoft.com/office/drawing/2014/main" id="{B4A355BB-016A-BCB1-95CC-6D9C3570D754}"/>
              </a:ext>
            </a:extLst>
          </p:cNvPr>
          <p:cNvSpPr>
            <a:spLocks noGrp="1"/>
          </p:cNvSpPr>
          <p:nvPr>
            <p:ph type="pic" sz="quarter" idx="31" hasCustomPrompt="1"/>
          </p:nvPr>
        </p:nvSpPr>
        <p:spPr>
          <a:xfrm>
            <a:off x="6166386" y="1260390"/>
            <a:ext cx="2660904" cy="1353312"/>
          </a:xfrm>
          <a:prstGeom prst="rect">
            <a:avLst/>
          </a:prstGeom>
        </p:spPr>
        <p:txBody>
          <a:bodyPr lIns="137160" tIns="182880" rIns="365760" bIns="91440" anchor="ctr" anchorCtr="0">
            <a:normAutofit/>
          </a:bodyPr>
          <a:lstStyle>
            <a:lvl1pPr marL="0" indent="0" algn="l">
              <a:buNone/>
              <a:defRPr sz="1000" b="0">
                <a:solidFill>
                  <a:schemeClr val="bg2"/>
                </a:solidFill>
                <a:latin typeface="+mn-lt"/>
                <a:sym typeface="Wingdings" pitchFamily="2" charset="2"/>
              </a:defRPr>
            </a:lvl1pPr>
          </a:lstStyle>
          <a:p>
            <a:r>
              <a:rPr lang="en-US" dirty="0"/>
              <a:t>Click to add </a:t>
            </a:r>
            <a:br>
              <a:rPr lang="en-US" dirty="0"/>
            </a:br>
            <a:r>
              <a:rPr lang="en-US" dirty="0"/>
              <a:t>picture</a:t>
            </a:r>
          </a:p>
        </p:txBody>
      </p:sp>
      <p:sp>
        <p:nvSpPr>
          <p:cNvPr id="11" name="Footer Placeholder 10">
            <a:extLst>
              <a:ext uri="{FF2B5EF4-FFF2-40B4-BE49-F238E27FC236}">
                <a16:creationId xmlns:a16="http://schemas.microsoft.com/office/drawing/2014/main" id="{5CAA5C39-3B49-F48F-998B-99F3F6A9B27C}"/>
              </a:ext>
            </a:extLst>
          </p:cNvPr>
          <p:cNvSpPr>
            <a:spLocks noGrp="1"/>
          </p:cNvSpPr>
          <p:nvPr>
            <p:ph type="ftr" sz="quarter" idx="32"/>
          </p:nvPr>
        </p:nvSpPr>
        <p:spPr/>
        <p:txBody>
          <a:bodyPr/>
          <a:lstStyle/>
          <a:p>
            <a:endParaRPr lang="en-US" dirty="0"/>
          </a:p>
        </p:txBody>
      </p:sp>
      <p:sp>
        <p:nvSpPr>
          <p:cNvPr id="12" name="Slide Number Placeholder 11">
            <a:extLst>
              <a:ext uri="{FF2B5EF4-FFF2-40B4-BE49-F238E27FC236}">
                <a16:creationId xmlns:a16="http://schemas.microsoft.com/office/drawing/2014/main" id="{68F56D8A-6646-C79A-3E43-E1CFD674DDB9}"/>
              </a:ext>
            </a:extLst>
          </p:cNvPr>
          <p:cNvSpPr>
            <a:spLocks noGrp="1"/>
          </p:cNvSpPr>
          <p:nvPr>
            <p:ph type="sldNum" sz="quarter" idx="33"/>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456068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ster - 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EA7047E-EAE2-4512-87FB-EEA6AEC12441}"/>
              </a:ext>
            </a:extLst>
          </p:cNvPr>
          <p:cNvSpPr>
            <a:spLocks noGrp="1"/>
          </p:cNvSpPr>
          <p:nvPr>
            <p:ph type="sldNum" sz="quarter" idx="11"/>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89695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A23B746-0B64-7AC9-1C04-369DE792B027}"/>
              </a:ext>
            </a:extLst>
          </p:cNvPr>
          <p:cNvSpPr/>
          <p:nvPr userDrawn="1"/>
        </p:nvSpPr>
        <p:spPr>
          <a:xfrm>
            <a:off x="-1" y="5022556"/>
            <a:ext cx="9143999" cy="12094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7">
            <a:extLst>
              <a:ext uri="{FF2B5EF4-FFF2-40B4-BE49-F238E27FC236}">
                <a16:creationId xmlns:a16="http://schemas.microsoft.com/office/drawing/2014/main" id="{4567C233-C27F-29E9-4121-E431C70061FD}"/>
              </a:ext>
            </a:extLst>
          </p:cNvPr>
          <p:cNvSpPr>
            <a:spLocks noGrp="1"/>
          </p:cNvSpPr>
          <p:nvPr>
            <p:ph type="title"/>
          </p:nvPr>
        </p:nvSpPr>
        <p:spPr>
          <a:xfrm>
            <a:off x="317499" y="218414"/>
            <a:ext cx="6938065" cy="442425"/>
          </a:xfrm>
          <a:prstGeom prst="rect">
            <a:avLst/>
          </a:prstGeom>
        </p:spPr>
        <p:txBody>
          <a:bodyPr vert="horz" lIns="0" tIns="45720" rIns="91440" bIns="45720" rtlCol="0" anchor="ctr">
            <a:noAutofit/>
          </a:bodyPr>
          <a:lstStyle/>
          <a:p>
            <a:r>
              <a:rPr lang="en-US" dirty="0"/>
              <a:t>Click to edit title style, ideally one line</a:t>
            </a:r>
          </a:p>
        </p:txBody>
      </p:sp>
      <p:sp>
        <p:nvSpPr>
          <p:cNvPr id="21" name="Text Placeholder 20">
            <a:extLst>
              <a:ext uri="{FF2B5EF4-FFF2-40B4-BE49-F238E27FC236}">
                <a16:creationId xmlns:a16="http://schemas.microsoft.com/office/drawing/2014/main" id="{48BE3AC7-2CF4-36A6-D5BE-EA980A428027}"/>
              </a:ext>
            </a:extLst>
          </p:cNvPr>
          <p:cNvSpPr>
            <a:spLocks noGrp="1"/>
          </p:cNvSpPr>
          <p:nvPr>
            <p:ph type="body" idx="1"/>
          </p:nvPr>
        </p:nvSpPr>
        <p:spPr>
          <a:xfrm>
            <a:off x="317500" y="860212"/>
            <a:ext cx="6938064" cy="3858091"/>
          </a:xfrm>
          <a:prstGeom prst="rect">
            <a:avLst/>
          </a:prstGeom>
        </p:spPr>
        <p:txBody>
          <a:bodyPr vert="horz" lIns="0" tIns="45720" rIns="91440" bIns="45720" rtlCol="0">
            <a:normAutofit/>
          </a:bodyPr>
          <a:lstStyle/>
          <a:p>
            <a:pPr lvl="0"/>
            <a:r>
              <a:rPr lang="en-US" dirty="0"/>
              <a:t>Click to edit Master text styles</a:t>
            </a:r>
          </a:p>
          <a:p>
            <a:pPr marL="288925" lvl="1" indent="-166688">
              <a:buFont typeface="Arial" panose="020B0604020202020204" pitchFamily="34" charset="0"/>
              <a:buChar char="•"/>
              <a:tabLst/>
            </a:pPr>
            <a:r>
              <a:rPr lang="en-US" dirty="0"/>
              <a:t>Second level</a:t>
            </a:r>
          </a:p>
          <a:p>
            <a:pPr marL="463550" lvl="2" indent="-166688">
              <a:buFont typeface="Arial" panose="020B0604020202020204" pitchFamily="34" charset="0"/>
              <a:buChar char="•"/>
              <a:tabLst/>
            </a:pPr>
            <a:r>
              <a:rPr lang="en-US" dirty="0"/>
              <a:t>Third level</a:t>
            </a:r>
          </a:p>
        </p:txBody>
      </p:sp>
      <p:sp>
        <p:nvSpPr>
          <p:cNvPr id="4" name="Holder 4"/>
          <p:cNvSpPr>
            <a:spLocks noGrp="1"/>
          </p:cNvSpPr>
          <p:nvPr>
            <p:ph type="ftr" sz="quarter" idx="5"/>
          </p:nvPr>
        </p:nvSpPr>
        <p:spPr>
          <a:xfrm>
            <a:off x="317499" y="4862112"/>
            <a:ext cx="7801765" cy="123111"/>
          </a:xfrm>
          <a:prstGeom prst="rect">
            <a:avLst/>
          </a:prstGeom>
        </p:spPr>
        <p:txBody>
          <a:bodyPr wrap="square" lIns="0" tIns="0" rIns="0" bIns="0" anchor="b" anchorCtr="0">
            <a:spAutoFit/>
          </a:bodyPr>
          <a:lstStyle>
            <a:lvl1pPr algn="l">
              <a:defRPr sz="800">
                <a:solidFill>
                  <a:schemeClr val="bg2"/>
                </a:solidFill>
                <a:latin typeface="Montserrat" pitchFamily="2" charset="77"/>
              </a:defRPr>
            </a:lvl1pPr>
          </a:lstStyle>
          <a:p>
            <a:endParaRPr lang="en-US" dirty="0"/>
          </a:p>
        </p:txBody>
      </p:sp>
      <p:sp>
        <p:nvSpPr>
          <p:cNvPr id="6" name="Holder 6"/>
          <p:cNvSpPr>
            <a:spLocks noGrp="1"/>
          </p:cNvSpPr>
          <p:nvPr>
            <p:ph type="sldNum" sz="quarter" idx="7"/>
          </p:nvPr>
        </p:nvSpPr>
        <p:spPr>
          <a:xfrm>
            <a:off x="8866537" y="4872327"/>
            <a:ext cx="173925" cy="160388"/>
          </a:xfrm>
          <a:prstGeom prst="rect">
            <a:avLst/>
          </a:prstGeom>
        </p:spPr>
        <p:txBody>
          <a:bodyPr wrap="square" lIns="0" tIns="0" rIns="0" bIns="0" anchor="ctr" anchorCtr="0">
            <a:noAutofit/>
          </a:bodyPr>
          <a:lstStyle>
            <a:lvl1pPr algn="ctr">
              <a:defRPr sz="700">
                <a:solidFill>
                  <a:schemeClr val="bg2"/>
                </a:solidFill>
                <a:latin typeface="Montserrat Light" panose="020F0502020204030204" pitchFamily="2" charset="0"/>
              </a:defRPr>
            </a:lvl1pPr>
          </a:lstStyle>
          <a:p>
            <a:fld id="{B6F15528-21DE-4FAA-801E-634DDDAF4B2B}" type="slidenum">
              <a:rPr lang="en-US" smtClean="0"/>
              <a:pPr/>
              <a:t>‹#›</a:t>
            </a:fld>
            <a:endParaRPr lang="en-US" dirty="0"/>
          </a:p>
        </p:txBody>
      </p:sp>
      <p:pic>
        <p:nvPicPr>
          <p:cNvPr id="27" name="Graphic 26">
            <a:extLst>
              <a:ext uri="{FF2B5EF4-FFF2-40B4-BE49-F238E27FC236}">
                <a16:creationId xmlns:a16="http://schemas.microsoft.com/office/drawing/2014/main" id="{D4E354C9-092A-0BF2-FD23-9DAF2BF000B5}"/>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750031" y="310296"/>
            <a:ext cx="1203469" cy="350543"/>
          </a:xfrm>
          <a:prstGeom prst="rect">
            <a:avLst/>
          </a:prstGeom>
        </p:spPr>
      </p:pic>
      <p:cxnSp>
        <p:nvCxnSpPr>
          <p:cNvPr id="5" name="Straight Connector 4">
            <a:extLst>
              <a:ext uri="{FF2B5EF4-FFF2-40B4-BE49-F238E27FC236}">
                <a16:creationId xmlns:a16="http://schemas.microsoft.com/office/drawing/2014/main" id="{A5A0E356-F344-179B-8539-AFB56DDDB1B5}"/>
              </a:ext>
            </a:extLst>
          </p:cNvPr>
          <p:cNvCxnSpPr>
            <a:cxnSpLocks/>
          </p:cNvCxnSpPr>
          <p:nvPr userDrawn="1"/>
        </p:nvCxnSpPr>
        <p:spPr>
          <a:xfrm flipH="1">
            <a:off x="317500" y="660839"/>
            <a:ext cx="6938064" cy="0"/>
          </a:xfrm>
          <a:prstGeom prst="line">
            <a:avLst/>
          </a:prstGeom>
          <a:ln w="9525" cap="rnd">
            <a:solidFill>
              <a:schemeClr val="accent1">
                <a:alpha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343616-324A-08FF-0D52-444659D3FC64}"/>
              </a:ext>
            </a:extLst>
          </p:cNvPr>
          <p:cNvCxnSpPr>
            <a:cxnSpLocks/>
          </p:cNvCxnSpPr>
          <p:nvPr userDrawn="1"/>
        </p:nvCxnSpPr>
        <p:spPr>
          <a:xfrm flipV="1">
            <a:off x="8953500" y="4981916"/>
            <a:ext cx="0" cy="109173"/>
          </a:xfrm>
          <a:prstGeom prst="line">
            <a:avLst/>
          </a:prstGeom>
          <a:ln w="9525" cap="rnd">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73" r:id="rId4"/>
    <p:sldLayoutId id="2147483662" r:id="rId5"/>
    <p:sldLayoutId id="2147483674" r:id="rId6"/>
    <p:sldLayoutId id="2147483672" r:id="rId7"/>
    <p:sldLayoutId id="2147483669" r:id="rId8"/>
    <p:sldLayoutId id="2147483670" r:id="rId9"/>
    <p:sldLayoutId id="2147483671" r:id="rId10"/>
  </p:sldLayoutIdLst>
  <p:hf hdr="0" dt="0"/>
  <p:txStyles>
    <p:titleStyle>
      <a:lvl1pPr>
        <a:defRPr sz="2400" b="0">
          <a:latin typeface="+mn-lt"/>
          <a:ea typeface="+mj-ea"/>
          <a:cs typeface="+mj-cs"/>
        </a:defRPr>
      </a:lvl1pPr>
    </p:titleStyle>
    <p:bodyStyle>
      <a:lvl1pPr marL="122238" indent="-122238">
        <a:buFont typeface="Arial" panose="020B0604020202020204" pitchFamily="34" charset="0"/>
        <a:buChar char="•"/>
        <a:tabLst/>
        <a:defRPr lang="en-US" sz="1400" b="1" dirty="0">
          <a:solidFill>
            <a:schemeClr val="tx2"/>
          </a:solidFill>
          <a:latin typeface="+mj-lt"/>
          <a:ea typeface="+mn-ea"/>
          <a:cs typeface="+mn-cs"/>
        </a:defRPr>
      </a:lvl1pPr>
      <a:lvl2pPr marL="293687" indent="-171450">
        <a:buFont typeface="Arial" panose="020B0604020202020204" pitchFamily="34" charset="0"/>
        <a:buChar char="•"/>
        <a:tabLst/>
        <a:defRPr lang="en-US" sz="1200" dirty="0">
          <a:latin typeface="+mn-lt"/>
          <a:ea typeface="+mn-ea"/>
          <a:cs typeface="+mn-cs"/>
        </a:defRPr>
      </a:lvl2pPr>
      <a:lvl3pPr marL="468312" indent="-171450">
        <a:buFont typeface="Arial" panose="020B0604020202020204" pitchFamily="34" charset="0"/>
        <a:buChar char="•"/>
        <a:tabLst/>
        <a:defRPr lang="en-US" sz="1100" dirty="0">
          <a:latin typeface="Montserrat Light" panose="00000400000000000000" pitchFamily="2" charset="0"/>
          <a:ea typeface="+mn-ea"/>
          <a:cs typeface="+mn-cs"/>
        </a:defRPr>
      </a:lvl3pPr>
      <a:lvl4pPr marL="520700" indent="-176213">
        <a:buFont typeface="Arial" panose="020B0604020202020204" pitchFamily="34" charset="0"/>
        <a:buChar char="•"/>
        <a:tabLst/>
        <a:defRPr sz="1100">
          <a:latin typeface="Montserrat Light" panose="00000400000000000000" pitchFamily="2" charset="0"/>
          <a:ea typeface="+mn-ea"/>
          <a:cs typeface="+mn-cs"/>
        </a:defRPr>
      </a:lvl4pPr>
      <a:lvl5pPr marL="1117488" indent="-285750">
        <a:buFont typeface="Arial" panose="020B0604020202020204" pitchFamily="34" charset="0"/>
        <a:buChar char="•"/>
        <a:defRPr sz="1600">
          <a:latin typeface="Montserrat" pitchFamily="2" charset="77"/>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bodyStyle>
    <p:otherStyle>
      <a:lvl1pPr marL="0">
        <a:defRPr>
          <a:latin typeface="+mn-lt"/>
          <a:ea typeface="+mn-ea"/>
          <a:cs typeface="+mn-cs"/>
        </a:defRPr>
      </a:lvl1pPr>
      <a:lvl2pPr marL="207935">
        <a:defRPr>
          <a:latin typeface="+mn-lt"/>
          <a:ea typeface="+mn-ea"/>
          <a:cs typeface="+mn-cs"/>
        </a:defRPr>
      </a:lvl2pPr>
      <a:lvl3pPr marL="415869">
        <a:defRPr>
          <a:latin typeface="+mn-lt"/>
          <a:ea typeface="+mn-ea"/>
          <a:cs typeface="+mn-cs"/>
        </a:defRPr>
      </a:lvl3pPr>
      <a:lvl4pPr marL="623804">
        <a:defRPr>
          <a:latin typeface="+mn-lt"/>
          <a:ea typeface="+mn-ea"/>
          <a:cs typeface="+mn-cs"/>
        </a:defRPr>
      </a:lvl4pPr>
      <a:lvl5pPr marL="831738">
        <a:defRPr>
          <a:latin typeface="+mn-lt"/>
          <a:ea typeface="+mn-ea"/>
          <a:cs typeface="+mn-cs"/>
        </a:defRPr>
      </a:lvl5pPr>
      <a:lvl6pPr marL="1039673">
        <a:defRPr>
          <a:latin typeface="+mn-lt"/>
          <a:ea typeface="+mn-ea"/>
          <a:cs typeface="+mn-cs"/>
        </a:defRPr>
      </a:lvl6pPr>
      <a:lvl7pPr marL="1247607">
        <a:defRPr>
          <a:latin typeface="+mn-lt"/>
          <a:ea typeface="+mn-ea"/>
          <a:cs typeface="+mn-cs"/>
        </a:defRPr>
      </a:lvl7pPr>
      <a:lvl8pPr marL="1455542">
        <a:defRPr>
          <a:latin typeface="+mn-lt"/>
          <a:ea typeface="+mn-ea"/>
          <a:cs typeface="+mn-cs"/>
        </a:defRPr>
      </a:lvl8pPr>
      <a:lvl9pPr marL="1663476">
        <a:defRPr>
          <a:latin typeface="+mn-lt"/>
          <a:ea typeface="+mn-ea"/>
          <a:cs typeface="+mn-cs"/>
        </a:defRPr>
      </a:lvl9pPr>
    </p:otherStyle>
  </p:txStyles>
  <p:extLst>
    <p:ext uri="{27BBF7A9-308A-43DC-89C8-2F10F3537804}">
      <p15:sldGuideLst xmlns:p15="http://schemas.microsoft.com/office/powerpoint/2012/main">
        <p15:guide id="4" orient="horz" pos="124" userDrawn="1">
          <p15:clr>
            <a:srgbClr val="F26B43"/>
          </p15:clr>
        </p15:guide>
        <p15:guide id="5" pos="5640" userDrawn="1">
          <p15:clr>
            <a:srgbClr val="F26B43"/>
          </p15:clr>
        </p15:guide>
        <p15:guide id="6" orient="horz" pos="3108" userDrawn="1">
          <p15:clr>
            <a:srgbClr val="F26B43"/>
          </p15:clr>
        </p15:guide>
        <p15:guide id="7" pos="19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62214" y="265000"/>
            <a:ext cx="4347178" cy="438848"/>
          </a:xfrm>
          <a:prstGeom prst="rect">
            <a:avLst/>
          </a:prstGeom>
        </p:spPr>
      </p:pic>
      <p:sp>
        <p:nvSpPr>
          <p:cNvPr id="2" name="Title Placeholder 1"/>
          <p:cNvSpPr>
            <a:spLocks noGrp="1"/>
          </p:cNvSpPr>
          <p:nvPr>
            <p:ph type="title"/>
          </p:nvPr>
        </p:nvSpPr>
        <p:spPr>
          <a:xfrm>
            <a:off x="364500" y="1587601"/>
            <a:ext cx="4421192" cy="1483548"/>
          </a:xfrm>
          <a:prstGeom prst="rect">
            <a:avLst/>
          </a:prstGeom>
        </p:spPr>
        <p:txBody>
          <a:bodyPr vert="horz" wrap="square" lIns="91440" tIns="45720" rIns="91440" bIns="45720" rtlCol="0" anchor="t" anchorCtr="0">
            <a:spAutoFit/>
          </a:bodyPr>
          <a:lstStyle/>
          <a:p>
            <a:r>
              <a:rPr lang="en-GB"/>
              <a:t>Click to edit Master title style</a:t>
            </a:r>
            <a:endParaRPr lang="en-US"/>
          </a:p>
        </p:txBody>
      </p:sp>
      <p:sp>
        <p:nvSpPr>
          <p:cNvPr id="3" name="Text Placeholder 2"/>
          <p:cNvSpPr>
            <a:spLocks noGrp="1"/>
          </p:cNvSpPr>
          <p:nvPr>
            <p:ph type="body" idx="1"/>
          </p:nvPr>
        </p:nvSpPr>
        <p:spPr>
          <a:xfrm>
            <a:off x="364500" y="3701700"/>
            <a:ext cx="4206600" cy="323165"/>
          </a:xfrm>
          <a:prstGeom prst="rect">
            <a:avLst/>
          </a:prstGeom>
        </p:spPr>
        <p:txBody>
          <a:bodyPr vert="horz" lIns="91440" tIns="45720" rIns="91440" bIns="45720" rtlCol="0">
            <a:spAutoFit/>
          </a:bodyPr>
          <a:lstStyle/>
          <a:p>
            <a:pPr lvl="0"/>
            <a:r>
              <a:rPr lang="en-GB"/>
              <a:t>Click to edit Master text styles</a:t>
            </a:r>
          </a:p>
        </p:txBody>
      </p:sp>
      <p:sp>
        <p:nvSpPr>
          <p:cNvPr id="20" name="Rectangle 19"/>
          <p:cNvSpPr/>
          <p:nvPr userDrawn="1"/>
        </p:nvSpPr>
        <p:spPr>
          <a:xfrm>
            <a:off x="0" y="956046"/>
            <a:ext cx="9144000" cy="34289"/>
          </a:xfrm>
          <a:prstGeom prst="rect">
            <a:avLst/>
          </a:prstGeom>
          <a:solidFill>
            <a:srgbClr val="A5C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0723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xStyles>
    <p:titleStyle>
      <a:lvl1pPr algn="l" defTabSz="685800" rtl="0" eaLnBrk="1" latinLnBrk="0" hangingPunct="1">
        <a:lnSpc>
          <a:spcPts val="3600"/>
        </a:lnSpc>
        <a:spcBef>
          <a:spcPct val="0"/>
        </a:spcBef>
        <a:buNone/>
        <a:defRPr sz="3600" b="1" i="0" kern="1200">
          <a:solidFill>
            <a:srgbClr val="112643"/>
          </a:solidFill>
          <a:latin typeface="Arial Black" charset="0"/>
          <a:ea typeface="Arial Black" charset="0"/>
          <a:cs typeface="Arial Black" charset="0"/>
        </a:defRPr>
      </a:lvl1pPr>
    </p:titleStyle>
    <p:bodyStyle>
      <a:lvl1pPr marL="0" indent="0" algn="l" defTabSz="685800" rtl="0" eaLnBrk="1" latinLnBrk="0" hangingPunct="1">
        <a:lnSpc>
          <a:spcPct val="100000"/>
        </a:lnSpc>
        <a:spcBef>
          <a:spcPts val="0"/>
        </a:spcBef>
        <a:buFont typeface="Arial"/>
        <a:buNone/>
        <a:defRPr sz="1500" b="1" i="0" kern="1200">
          <a:solidFill>
            <a:srgbClr val="112643"/>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shop.cafod.org.uk/collections/frontpage/products/primary-re-poster-se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shop.cafod.org.uk/collections/frontpage/products/primary-re-poster-set"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732416D-D3C8-5295-008A-D2FE03F9AD38}"/>
              </a:ext>
            </a:extLst>
          </p:cNvPr>
          <p:cNvSpPr>
            <a:spLocks noGrp="1"/>
          </p:cNvSpPr>
          <p:nvPr>
            <p:ph type="body" sz="quarter" idx="12"/>
          </p:nvPr>
        </p:nvSpPr>
        <p:spPr/>
        <p:txBody>
          <a:bodyPr/>
          <a:lstStyle/>
          <a:p>
            <a:endParaRPr lang="en-US" dirty="0"/>
          </a:p>
        </p:txBody>
      </p:sp>
      <p:sp>
        <p:nvSpPr>
          <p:cNvPr id="16" name="Subtitle 15">
            <a:extLst>
              <a:ext uri="{FF2B5EF4-FFF2-40B4-BE49-F238E27FC236}">
                <a16:creationId xmlns:a16="http://schemas.microsoft.com/office/drawing/2014/main" id="{D1CA67B0-E7BE-DF3F-E9CF-0ED91FE7C46A}"/>
              </a:ext>
            </a:extLst>
          </p:cNvPr>
          <p:cNvSpPr>
            <a:spLocks noGrp="1"/>
          </p:cNvSpPr>
          <p:nvPr>
            <p:ph type="subTitle" idx="4"/>
          </p:nvPr>
        </p:nvSpPr>
        <p:spPr>
          <a:xfrm>
            <a:off x="1107806" y="2934362"/>
            <a:ext cx="3048297" cy="615553"/>
          </a:xfrm>
        </p:spPr>
        <p:txBody>
          <a:bodyPr>
            <a:spAutoFit/>
          </a:bodyPr>
          <a:lstStyle/>
          <a:p>
            <a:r>
              <a:rPr lang="en-US" sz="2000" dirty="0">
                <a:latin typeface="+mn-lt"/>
              </a:rPr>
              <a:t>Branch 1: Creation </a:t>
            </a:r>
            <a:br>
              <a:rPr lang="en-US" sz="2000" dirty="0">
                <a:latin typeface="+mn-lt"/>
              </a:rPr>
            </a:br>
            <a:r>
              <a:rPr lang="en-US" sz="2000" dirty="0">
                <a:latin typeface="+mn-lt"/>
              </a:rPr>
              <a:t>and Covenant</a:t>
            </a:r>
          </a:p>
        </p:txBody>
      </p:sp>
      <p:sp>
        <p:nvSpPr>
          <p:cNvPr id="6" name="Title 5">
            <a:extLst>
              <a:ext uri="{FF2B5EF4-FFF2-40B4-BE49-F238E27FC236}">
                <a16:creationId xmlns:a16="http://schemas.microsoft.com/office/drawing/2014/main" id="{B1CFE4D3-A9DF-8B9E-98A8-4CCC519FB5FC}"/>
              </a:ext>
            </a:extLst>
          </p:cNvPr>
          <p:cNvSpPr>
            <a:spLocks noGrp="1"/>
          </p:cNvSpPr>
          <p:nvPr>
            <p:ph type="title"/>
          </p:nvPr>
        </p:nvSpPr>
        <p:spPr>
          <a:xfrm>
            <a:off x="1107806" y="1404872"/>
            <a:ext cx="3048297" cy="1338828"/>
          </a:xfrm>
        </p:spPr>
        <p:txBody>
          <a:bodyPr/>
          <a:lstStyle/>
          <a:p>
            <a:r>
              <a:rPr lang="en-US" sz="2800" dirty="0"/>
              <a:t>Year 1 </a:t>
            </a:r>
            <a:br>
              <a:rPr lang="en-US" sz="2800" dirty="0"/>
            </a:br>
            <a:r>
              <a:rPr lang="en-US" sz="2800" dirty="0"/>
              <a:t>RED poster activities </a:t>
            </a:r>
          </a:p>
        </p:txBody>
      </p:sp>
      <p:pic>
        <p:nvPicPr>
          <p:cNvPr id="53" name="Picture Placeholder 52">
            <a:extLst>
              <a:ext uri="{FF2B5EF4-FFF2-40B4-BE49-F238E27FC236}">
                <a16:creationId xmlns:a16="http://schemas.microsoft.com/office/drawing/2014/main" id="{9674CDB9-2F2C-54AC-D2DF-EB8249C8B4AB}"/>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703" t="16322" r="3303" b="10835"/>
          <a:stretch/>
        </p:blipFill>
        <p:spPr>
          <a:xfrm>
            <a:off x="4332775" y="1404872"/>
            <a:ext cx="4436864" cy="3738628"/>
          </a:xfrm>
        </p:spPr>
      </p:pic>
      <p:sp>
        <p:nvSpPr>
          <p:cNvPr id="4" name="Title 3">
            <a:extLst>
              <a:ext uri="{FF2B5EF4-FFF2-40B4-BE49-F238E27FC236}">
                <a16:creationId xmlns:a16="http://schemas.microsoft.com/office/drawing/2014/main" id="{11816458-D53E-C64B-02B1-EDE4AD27D1B4}"/>
              </a:ext>
            </a:extLst>
          </p:cNvPr>
          <p:cNvSpPr txBox="1">
            <a:spLocks/>
          </p:cNvSpPr>
          <p:nvPr/>
        </p:nvSpPr>
        <p:spPr>
          <a:xfrm>
            <a:off x="282649" y="4582555"/>
            <a:ext cx="5274635" cy="784830"/>
          </a:xfrm>
          <a:prstGeom prst="rect">
            <a:avLst/>
          </a:prstGeom>
        </p:spPr>
        <p:txBody>
          <a:bodyPr vert="horz" wrap="square" lIns="0" tIns="45720" rIns="91440" bIns="0" rtlCol="0" anchor="t" anchorCtr="0">
            <a:spAutoFit/>
          </a:bodyPr>
          <a:lstStyle>
            <a:lvl1pPr>
              <a:defRPr sz="2400" b="0">
                <a:solidFill>
                  <a:schemeClr val="bg2"/>
                </a:solidFill>
                <a:latin typeface="+mn-lt"/>
                <a:ea typeface="+mj-ea"/>
                <a:cs typeface="+mj-cs"/>
              </a:defRPr>
            </a:lvl1pPr>
          </a:lstStyle>
          <a:p>
            <a:r>
              <a:rPr lang="en-US" sz="2000" b="1" dirty="0">
                <a:hlinkClick r:id="rId4"/>
              </a:rPr>
              <a:t>Order the RE CAFOD poster set</a:t>
            </a:r>
            <a:br>
              <a:rPr lang="en-US" sz="2800" dirty="0"/>
            </a:br>
            <a:endParaRPr lang="en-US" sz="2800" dirty="0">
              <a:highlight>
                <a:srgbClr val="FF00FF"/>
              </a:highlight>
            </a:endParaRPr>
          </a:p>
        </p:txBody>
      </p:sp>
    </p:spTree>
    <p:extLst>
      <p:ext uri="{BB962C8B-B14F-4D97-AF65-F5344CB8AC3E}">
        <p14:creationId xmlns:p14="http://schemas.microsoft.com/office/powerpoint/2010/main" val="41074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02D00-DB8D-7979-2B51-E98E193F78A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F9C7A467-EFBD-99B3-A52F-7E79986D3BFE}"/>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34E19440-D094-4146-1FC6-A57F9A210182}"/>
              </a:ext>
            </a:extLst>
          </p:cNvPr>
          <p:cNvSpPr>
            <a:spLocks noGrp="1"/>
          </p:cNvSpPr>
          <p:nvPr>
            <p:ph type="title"/>
          </p:nvPr>
        </p:nvSpPr>
        <p:spPr>
          <a:xfrm>
            <a:off x="317499" y="124672"/>
            <a:ext cx="6938065" cy="442425"/>
          </a:xfrm>
        </p:spPr>
        <p:txBody>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83F25BC0-6022-D81E-C410-11FA99B15A4E}"/>
              </a:ext>
            </a:extLst>
          </p:cNvPr>
          <p:cNvSpPr>
            <a:spLocks noGrp="1"/>
          </p:cNvSpPr>
          <p:nvPr>
            <p:ph type="sldNum" sz="quarter" idx="14"/>
          </p:nvPr>
        </p:nvSpPr>
        <p:spPr>
          <a:xfrm>
            <a:off x="8866537" y="4872327"/>
            <a:ext cx="173925" cy="160388"/>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fld id="{B6F15528-21DE-4FAA-801E-634DDDAF4B2B}" type="slidenum">
              <a:rPr kumimoji="0" lang="en-US" sz="700" b="0" i="0" u="none" strike="noStrike" kern="0" cap="none" spc="0" normalizeH="0" baseline="0" noProof="0" smtClean="0">
                <a:ln>
                  <a:noFill/>
                </a:ln>
                <a:solidFill>
                  <a:srgbClr val="222444"/>
                </a:solidFill>
                <a:effectLst/>
                <a:uLnTx/>
                <a:uFillTx/>
                <a:latin typeface="Montserrat Light" panose="020F0502020204030204" pitchFamily="2" charset="0"/>
              </a:rPr>
              <a:pPr marL="0" marR="0" lvl="0" indent="0" algn="ctr" defTabSz="914400" eaLnBrk="1" fontAlgn="auto" latinLnBrk="0" hangingPunct="1">
                <a:lnSpc>
                  <a:spcPct val="100000"/>
                </a:lnSpc>
                <a:spcBef>
                  <a:spcPts val="0"/>
                </a:spcBef>
                <a:spcAft>
                  <a:spcPts val="0"/>
                </a:spcAft>
                <a:buClrTx/>
                <a:buSzTx/>
                <a:buFontTx/>
                <a:buNone/>
                <a:tabLst/>
                <a:defRPr/>
              </a:pPr>
              <a:t>10</a:t>
            </a:fld>
            <a:endParaRPr kumimoji="0" lang="en-US" sz="700" b="0" i="0" u="none" strike="noStrike" kern="0" cap="none" spc="0" normalizeH="0" baseline="0" noProof="0" dirty="0">
              <a:ln>
                <a:noFill/>
              </a:ln>
              <a:solidFill>
                <a:srgbClr val="222444"/>
              </a:solidFill>
              <a:effectLst/>
              <a:uLnTx/>
              <a:uFillTx/>
              <a:latin typeface="Montserrat Light" panose="020F0502020204030204" pitchFamily="2" charset="0"/>
            </a:endParaRPr>
          </a:p>
        </p:txBody>
      </p:sp>
      <p:sp>
        <p:nvSpPr>
          <p:cNvPr id="4" name="TextBox 3">
            <a:extLst>
              <a:ext uri="{FF2B5EF4-FFF2-40B4-BE49-F238E27FC236}">
                <a16:creationId xmlns:a16="http://schemas.microsoft.com/office/drawing/2014/main" id="{0D77D73E-1CED-BF62-7E1D-8E7310F4BB86}"/>
              </a:ext>
            </a:extLst>
          </p:cNvPr>
          <p:cNvSpPr txBox="1"/>
          <p:nvPr/>
        </p:nvSpPr>
        <p:spPr>
          <a:xfrm>
            <a:off x="3099789" y="711517"/>
            <a:ext cx="5940673" cy="458587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1" i="0" u="none" strike="noStrike" kern="100" cap="none" spc="0" normalizeH="0" baseline="0" noProof="0" dirty="0">
                <a:ln>
                  <a:noFill/>
                </a:ln>
                <a:solidFill>
                  <a:srgbClr val="A5C400"/>
                </a:solidFill>
                <a:effectLst/>
                <a:uLnTx/>
                <a:uFillTx/>
                <a:latin typeface="+mn-lt"/>
                <a:ea typeface="Aptos" panose="020B0004020202020204" pitchFamily="34" charset="0"/>
                <a:cs typeface="Times New Roman" panose="02020603050405020304" pitchFamily="18" charset="0"/>
              </a:rPr>
              <a:t>Key words: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rPr>
              <a:t>Laudato Si’</a:t>
            </a:r>
            <a:br>
              <a:rPr kumimoji="0" lang="en-GB" sz="24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rPr>
            </a:br>
            <a:r>
              <a:rPr kumimoji="0" lang="en-GB" sz="24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rPr>
              <a:t>Pope Francis</a:t>
            </a:r>
            <a:br>
              <a:rPr kumimoji="0" lang="en-GB" sz="24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rPr>
            </a:br>
            <a:r>
              <a:rPr kumimoji="0" lang="en-GB" sz="24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rPr>
              <a:t>Stewardship</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endParaRPr>
          </a:p>
          <a:p>
            <a:pPr algn="ctr">
              <a:defRPr/>
            </a:pPr>
            <a:r>
              <a:rPr lang="en-GB" sz="3000" b="1" kern="100" dirty="0">
                <a:solidFill>
                  <a:srgbClr val="A5C400"/>
                </a:solidFill>
                <a:latin typeface="+mn-lt"/>
                <a:ea typeface="Aptos" panose="020B0004020202020204" pitchFamily="34" charset="0"/>
                <a:cs typeface="Times New Roman" panose="02020603050405020304" pitchFamily="18" charset="0"/>
              </a:rPr>
              <a:t>Key questions: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rPr>
              <a:t>How can we take care of the earth, </a:t>
            </a:r>
            <a:br>
              <a:rPr kumimoji="0" lang="en-GB" sz="24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rPr>
            </a:br>
            <a:r>
              <a:rPr kumimoji="0" lang="en-GB" sz="24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rPr>
              <a:t>God’s gift to us?</a:t>
            </a:r>
          </a:p>
          <a:p>
            <a:pPr marL="0" marR="0" lvl="0" indent="0" algn="ctr" defTabSz="914400" eaLnBrk="1" fontAlgn="auto" latinLnBrk="0" hangingPunct="1">
              <a:lnSpc>
                <a:spcPct val="100000"/>
              </a:lnSpc>
              <a:spcBef>
                <a:spcPts val="0"/>
              </a:spcBef>
              <a:spcAft>
                <a:spcPts val="0"/>
              </a:spcAft>
              <a:buClrTx/>
              <a:buSzTx/>
              <a:buFontTx/>
              <a:buNone/>
              <a:tabLst/>
              <a:defRPr/>
            </a:pPr>
            <a:br>
              <a:rPr kumimoji="0" lang="en-GB" sz="24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rPr>
            </a:br>
            <a:r>
              <a:rPr kumimoji="0" lang="en-GB" sz="24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rPr>
              <a:t>How can we work together to </a:t>
            </a:r>
            <a:br>
              <a:rPr kumimoji="0" lang="en-GB" sz="24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rPr>
            </a:br>
            <a:r>
              <a:rPr kumimoji="0" lang="en-GB" sz="2400" b="0" i="0" u="none" strike="noStrike" kern="100" cap="none" spc="0" normalizeH="0" baseline="0" noProof="0" dirty="0">
                <a:ln>
                  <a:noFill/>
                </a:ln>
                <a:solidFill>
                  <a:sysClr val="windowText" lastClr="000000"/>
                </a:solidFill>
                <a:effectLst/>
                <a:uLnTx/>
                <a:uFillTx/>
                <a:latin typeface="+mn-lt"/>
                <a:ea typeface="Aptos" panose="020B0004020202020204" pitchFamily="34" charset="0"/>
                <a:cs typeface="Times New Roman" panose="02020603050405020304" pitchFamily="18" charset="0"/>
              </a:rPr>
              <a:t>protect our common home?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Montserrat" panose="00000500000000000000" pitchFamily="2" charset="0"/>
            </a:endParaRPr>
          </a:p>
        </p:txBody>
      </p:sp>
      <p:pic>
        <p:nvPicPr>
          <p:cNvPr id="5" name="Picture 4">
            <a:extLst>
              <a:ext uri="{FF2B5EF4-FFF2-40B4-BE49-F238E27FC236}">
                <a16:creationId xmlns:a16="http://schemas.microsoft.com/office/drawing/2014/main" id="{74B236D0-A2C6-D9E3-2C50-46800C88CDFB}"/>
              </a:ext>
            </a:extLst>
          </p:cNvPr>
          <p:cNvPicPr>
            <a:picLocks noChangeAspect="1"/>
          </p:cNvPicPr>
          <p:nvPr/>
        </p:nvPicPr>
        <p:blipFill>
          <a:blip r:embed="rId3"/>
          <a:stretch>
            <a:fillRect/>
          </a:stretch>
        </p:blipFill>
        <p:spPr>
          <a:xfrm>
            <a:off x="317499" y="779541"/>
            <a:ext cx="2782290" cy="3938151"/>
          </a:xfrm>
          <a:prstGeom prst="rect">
            <a:avLst/>
          </a:prstGeom>
          <a:ln>
            <a:solidFill>
              <a:srgbClr val="112643"/>
            </a:solidFill>
          </a:ln>
        </p:spPr>
      </p:pic>
    </p:spTree>
    <p:extLst>
      <p:ext uri="{BB962C8B-B14F-4D97-AF65-F5344CB8AC3E}">
        <p14:creationId xmlns:p14="http://schemas.microsoft.com/office/powerpoint/2010/main" val="246337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81973-A53B-A0A8-A985-A705F59D826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A7872C6-A61E-BB26-50FD-EBF689B506C4}"/>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5EC36312-BFF2-5143-357E-5780119BFECF}"/>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Let us pray</a:t>
            </a:r>
          </a:p>
        </p:txBody>
      </p:sp>
      <p:sp>
        <p:nvSpPr>
          <p:cNvPr id="2" name="Slide Number Placeholder 1">
            <a:extLst>
              <a:ext uri="{FF2B5EF4-FFF2-40B4-BE49-F238E27FC236}">
                <a16:creationId xmlns:a16="http://schemas.microsoft.com/office/drawing/2014/main" id="{F5595689-504C-4D60-6BD8-FBAAC7EF5F8F}"/>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11</a:t>
            </a:fld>
            <a:endParaRPr lang="en-US" dirty="0"/>
          </a:p>
        </p:txBody>
      </p:sp>
      <p:pic>
        <p:nvPicPr>
          <p:cNvPr id="5" name="Picture 4">
            <a:extLst>
              <a:ext uri="{FF2B5EF4-FFF2-40B4-BE49-F238E27FC236}">
                <a16:creationId xmlns:a16="http://schemas.microsoft.com/office/drawing/2014/main" id="{1F3ED9A9-9752-A557-B1AA-4E4E879625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15569">
            <a:off x="5447137" y="1697784"/>
            <a:ext cx="3958116" cy="2813235"/>
          </a:xfrm>
          <a:prstGeom prst="rect">
            <a:avLst/>
          </a:prstGeom>
        </p:spPr>
      </p:pic>
      <p:sp>
        <p:nvSpPr>
          <p:cNvPr id="9" name="Title 20">
            <a:extLst>
              <a:ext uri="{FF2B5EF4-FFF2-40B4-BE49-F238E27FC236}">
                <a16:creationId xmlns:a16="http://schemas.microsoft.com/office/drawing/2014/main" id="{E15F110A-2C54-38D2-F56E-B6195A2AB30A}"/>
              </a:ext>
            </a:extLst>
          </p:cNvPr>
          <p:cNvSpPr txBox="1">
            <a:spLocks/>
          </p:cNvSpPr>
          <p:nvPr/>
        </p:nvSpPr>
        <p:spPr>
          <a:xfrm>
            <a:off x="641250" y="2455898"/>
            <a:ext cx="5888716" cy="2526400"/>
          </a:xfrm>
          <a:prstGeom prst="rect">
            <a:avLst/>
          </a:prstGeom>
        </p:spPr>
        <p:txBody>
          <a:bodyPr vert="horz" lIns="0" tIns="45720" rIns="91440" bIns="45720" rtlCol="0" anchor="ctr">
            <a:noAutofit/>
          </a:bodyPr>
          <a:lstStyle>
            <a:lvl1pPr>
              <a:defRPr sz="2400" b="0">
                <a:latin typeface="+mn-lt"/>
                <a:ea typeface="+mj-ea"/>
                <a:cs typeface="+mj-cs"/>
              </a:defRPr>
            </a:lvl1pPr>
          </a:lstStyle>
          <a:p>
            <a:pPr algn="l">
              <a:lnSpc>
                <a:spcPct val="150000"/>
              </a:lnSpc>
            </a:pPr>
            <a:r>
              <a:rPr lang="en-US" dirty="0">
                <a:solidFill>
                  <a:srgbClr val="112643"/>
                </a:solidFill>
              </a:rPr>
              <a:t>Thank you, God,</a:t>
            </a:r>
          </a:p>
          <a:p>
            <a:pPr algn="l">
              <a:lnSpc>
                <a:spcPct val="150000"/>
              </a:lnSpc>
            </a:pPr>
            <a:r>
              <a:rPr lang="en-US" dirty="0">
                <a:solidFill>
                  <a:srgbClr val="112643"/>
                </a:solidFill>
              </a:rPr>
              <a:t>For giving us the earth, </a:t>
            </a:r>
          </a:p>
          <a:p>
            <a:pPr algn="l">
              <a:lnSpc>
                <a:spcPct val="150000"/>
              </a:lnSpc>
            </a:pPr>
            <a:r>
              <a:rPr lang="en-US" dirty="0">
                <a:solidFill>
                  <a:srgbClr val="112643"/>
                </a:solidFill>
              </a:rPr>
              <a:t>which is your gift to us. </a:t>
            </a:r>
          </a:p>
          <a:p>
            <a:pPr algn="l">
              <a:lnSpc>
                <a:spcPct val="150000"/>
              </a:lnSpc>
            </a:pPr>
            <a:r>
              <a:rPr lang="en-US" dirty="0">
                <a:solidFill>
                  <a:srgbClr val="112643"/>
                </a:solidFill>
              </a:rPr>
              <a:t>Help us to work together </a:t>
            </a:r>
            <a:br>
              <a:rPr lang="en-US" dirty="0">
                <a:solidFill>
                  <a:srgbClr val="112643"/>
                </a:solidFill>
              </a:rPr>
            </a:br>
            <a:r>
              <a:rPr lang="en-US" dirty="0">
                <a:solidFill>
                  <a:srgbClr val="112643"/>
                </a:solidFill>
              </a:rPr>
              <a:t>to protect the earth, </a:t>
            </a:r>
            <a:br>
              <a:rPr lang="en-US" dirty="0">
                <a:solidFill>
                  <a:srgbClr val="112643"/>
                </a:solidFill>
              </a:rPr>
            </a:br>
            <a:r>
              <a:rPr lang="en-US" dirty="0">
                <a:solidFill>
                  <a:srgbClr val="112643"/>
                </a:solidFill>
              </a:rPr>
              <a:t>our common home. </a:t>
            </a:r>
            <a:br>
              <a:rPr lang="en-US" dirty="0">
                <a:solidFill>
                  <a:srgbClr val="112643"/>
                </a:solidFill>
              </a:rPr>
            </a:br>
            <a:r>
              <a:rPr lang="en-US" dirty="0">
                <a:solidFill>
                  <a:srgbClr val="112643"/>
                </a:solidFill>
              </a:rPr>
              <a:t>Amen</a:t>
            </a:r>
          </a:p>
          <a:p>
            <a:pPr algn="ctr"/>
            <a:br>
              <a:rPr lang="en-US" b="1" dirty="0">
                <a:solidFill>
                  <a:srgbClr val="112643"/>
                </a:solidFill>
                <a:latin typeface="Century Gothic" panose="020B0502020202020204" pitchFamily="34" charset="0"/>
              </a:rPr>
            </a:br>
            <a:br>
              <a:rPr lang="en-US" sz="3200" dirty="0">
                <a:solidFill>
                  <a:srgbClr val="112643"/>
                </a:solidFill>
              </a:rPr>
            </a:br>
            <a:br>
              <a:rPr lang="en-US" sz="2000" dirty="0">
                <a:solidFill>
                  <a:srgbClr val="112643"/>
                </a:solidFill>
              </a:rPr>
            </a:br>
            <a:br>
              <a:rPr lang="en-US" sz="2000" b="1" dirty="0">
                <a:solidFill>
                  <a:srgbClr val="112643"/>
                </a:solidFill>
                <a:latin typeface="Century Gothic" panose="020B0502020202020204" pitchFamily="34" charset="0"/>
              </a:rPr>
            </a:br>
            <a:endParaRPr lang="en-US" dirty="0"/>
          </a:p>
        </p:txBody>
      </p:sp>
    </p:spTree>
    <p:extLst>
      <p:ext uri="{BB962C8B-B14F-4D97-AF65-F5344CB8AC3E}">
        <p14:creationId xmlns:p14="http://schemas.microsoft.com/office/powerpoint/2010/main" val="752726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159C1C-7692-7F4C-96D4-1DF105179039}"/>
              </a:ext>
            </a:extLst>
          </p:cNvPr>
          <p:cNvSpPr>
            <a:spLocks noGrp="1"/>
          </p:cNvSpPr>
          <p:nvPr>
            <p:ph type="title"/>
          </p:nvPr>
        </p:nvSpPr>
        <p:spPr/>
        <p:txBody>
          <a:bodyPr/>
          <a:lstStyle/>
          <a:p>
            <a:r>
              <a:rPr lang="en-US" sz="2800" b="1" dirty="0">
                <a:hlinkClick r:id="rId2"/>
              </a:rPr>
              <a:t>Order the RE CAFOD poster set</a:t>
            </a:r>
            <a:br>
              <a:rPr lang="en-US" sz="2800" dirty="0"/>
            </a:br>
            <a:endParaRPr lang="en-US" sz="2800" dirty="0">
              <a:highlight>
                <a:srgbClr val="FF00FF"/>
              </a:highlight>
            </a:endParaRPr>
          </a:p>
        </p:txBody>
      </p:sp>
    </p:spTree>
    <p:extLst>
      <p:ext uri="{BB962C8B-B14F-4D97-AF65-F5344CB8AC3E}">
        <p14:creationId xmlns:p14="http://schemas.microsoft.com/office/powerpoint/2010/main" val="2019009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CD505D0-288C-8D96-F268-0AD1889D895A}"/>
              </a:ext>
            </a:extLst>
          </p:cNvPr>
          <p:cNvSpPr>
            <a:spLocks noGrp="1"/>
          </p:cNvSpPr>
          <p:nvPr>
            <p:ph type="title"/>
          </p:nvPr>
        </p:nvSpPr>
        <p:spPr/>
        <p:txBody>
          <a:bodyPr/>
          <a:lstStyle/>
          <a:p>
            <a:r>
              <a:rPr lang="en-US" dirty="0"/>
              <a:t>	EYFS		     Year 1		Year 2</a:t>
            </a:r>
          </a:p>
        </p:txBody>
      </p:sp>
      <p:sp>
        <p:nvSpPr>
          <p:cNvPr id="6" name="Slide Number Placeholder 5">
            <a:extLst>
              <a:ext uri="{FF2B5EF4-FFF2-40B4-BE49-F238E27FC236}">
                <a16:creationId xmlns:a16="http://schemas.microsoft.com/office/drawing/2014/main" id="{C8910E87-96D3-6D91-CDFD-68456377CCF5}"/>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2</a:t>
            </a:fld>
            <a:endParaRPr lang="en-US" dirty="0"/>
          </a:p>
        </p:txBody>
      </p:sp>
      <p:graphicFrame>
        <p:nvGraphicFramePr>
          <p:cNvPr id="2" name="Content Placeholder 6">
            <a:extLst>
              <a:ext uri="{FF2B5EF4-FFF2-40B4-BE49-F238E27FC236}">
                <a16:creationId xmlns:a16="http://schemas.microsoft.com/office/drawing/2014/main" id="{9865A48F-F284-C9C8-7C87-72D8DBFD95A9}"/>
              </a:ext>
            </a:extLst>
          </p:cNvPr>
          <p:cNvGraphicFramePr>
            <a:graphicFrameLocks/>
          </p:cNvGraphicFramePr>
          <p:nvPr>
            <p:extLst>
              <p:ext uri="{D42A27DB-BD31-4B8C-83A1-F6EECF244321}">
                <p14:modId xmlns:p14="http://schemas.microsoft.com/office/powerpoint/2010/main" val="680906913"/>
              </p:ext>
            </p:extLst>
          </p:nvPr>
        </p:nvGraphicFramePr>
        <p:xfrm>
          <a:off x="317499" y="715269"/>
          <a:ext cx="7459852" cy="4124158"/>
        </p:xfrm>
        <a:graphic>
          <a:graphicData uri="http://schemas.openxmlformats.org/drawingml/2006/table">
            <a:tbl>
              <a:tblPr>
                <a:tableStyleId>{775DCB02-9BB8-47FD-8907-85C794F793BA}</a:tableStyleId>
              </a:tblPr>
              <a:tblGrid>
                <a:gridCol w="2485849">
                  <a:extLst>
                    <a:ext uri="{9D8B030D-6E8A-4147-A177-3AD203B41FA5}">
                      <a16:colId xmlns:a16="http://schemas.microsoft.com/office/drawing/2014/main" val="303670009"/>
                    </a:ext>
                  </a:extLst>
                </a:gridCol>
                <a:gridCol w="2485849">
                  <a:extLst>
                    <a:ext uri="{9D8B030D-6E8A-4147-A177-3AD203B41FA5}">
                      <a16:colId xmlns:a16="http://schemas.microsoft.com/office/drawing/2014/main" val="3625085430"/>
                    </a:ext>
                  </a:extLst>
                </a:gridCol>
                <a:gridCol w="2488154">
                  <a:extLst>
                    <a:ext uri="{9D8B030D-6E8A-4147-A177-3AD203B41FA5}">
                      <a16:colId xmlns:a16="http://schemas.microsoft.com/office/drawing/2014/main" val="3476923899"/>
                    </a:ext>
                  </a:extLst>
                </a:gridCol>
              </a:tblGrid>
              <a:tr h="1979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A5C400"/>
                          </a:solidFill>
                          <a:effectLst/>
                          <a:uLnTx/>
                          <a:uFillTx/>
                          <a:latin typeface="+mn-lt"/>
                        </a:rPr>
                        <a:t>“God saw everything that he had made and, indeed, it was very good.” </a:t>
                      </a:r>
                      <a:br>
                        <a:rPr kumimoji="0" lang="en-US" sz="1400" u="none" strike="noStrike" kern="1200" cap="none" spc="0" normalizeH="0" baseline="0" noProof="0" dirty="0">
                          <a:ln>
                            <a:noFill/>
                          </a:ln>
                          <a:solidFill>
                            <a:srgbClr val="A5C400"/>
                          </a:solidFill>
                          <a:effectLst/>
                          <a:uLnTx/>
                          <a:uFillTx/>
                          <a:latin typeface="+mn-lt"/>
                        </a:rPr>
                      </a:br>
                      <a:r>
                        <a:rPr kumimoji="0" lang="en-US" sz="1400" u="none" strike="noStrike" kern="1200" cap="none" spc="0" normalizeH="0" baseline="0" noProof="0" dirty="0">
                          <a:ln>
                            <a:noFill/>
                          </a:ln>
                          <a:solidFill>
                            <a:srgbClr val="A5C400"/>
                          </a:solidFill>
                          <a:effectLst/>
                          <a:uLnTx/>
                          <a:uFillTx/>
                          <a:latin typeface="+mn-lt"/>
                        </a:rPr>
                        <a:t>(Gen 1: 31)</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u="none" strike="noStrike" kern="1200" cap="none" spc="0" normalizeH="0" baseline="0" noProof="0" dirty="0">
                        <a:ln>
                          <a:noFill/>
                        </a:ln>
                        <a:solidFill>
                          <a:srgbClr val="A5C400"/>
                        </a:solidFill>
                        <a:effectLst/>
                        <a:uLnTx/>
                        <a:uFillTx/>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dirty="0">
                          <a:ln>
                            <a:noFill/>
                          </a:ln>
                          <a:solidFill>
                            <a:schemeClr val="bg1"/>
                          </a:solidFill>
                          <a:effectLst/>
                          <a:uLnTx/>
                          <a:uFillTx/>
                          <a:latin typeface="+mn-lt"/>
                          <a:ea typeface="+mn-ea"/>
                          <a:cs typeface="+mn-cs"/>
                        </a:rPr>
                        <a:t>What do you love most about God’s world?</a:t>
                      </a:r>
                    </a:p>
                    <a:p>
                      <a:pPr marL="0" marR="0" lvl="0" indent="0" algn="ctr" rtl="0">
                        <a:lnSpc>
                          <a:spcPct val="100000"/>
                        </a:lnSpc>
                        <a:spcBef>
                          <a:spcPts val="0"/>
                        </a:spcBef>
                        <a:spcAft>
                          <a:spcPts val="0"/>
                        </a:spcAft>
                        <a:buFontTx/>
                        <a:buNone/>
                      </a:pPr>
                      <a:endParaRPr kumimoji="0" lang="en-US" sz="1400" b="0" i="0" u="none" strike="noStrike" kern="1200" cap="none" spc="0" normalizeH="0" baseline="0" noProof="0" dirty="0">
                        <a:ln>
                          <a:noFill/>
                        </a:ln>
                        <a:solidFill>
                          <a:srgbClr val="A5C400"/>
                        </a:solidFill>
                        <a:effectLst/>
                        <a:uLnTx/>
                        <a:uFillTx/>
                        <a:latin typeface="+mn-lt"/>
                        <a:ea typeface="+mn-ea"/>
                        <a:cs typeface="Arial"/>
                      </a:endParaRPr>
                    </a:p>
                  </a:txBody>
                  <a:tcPr marL="68580" marR="68580" marT="81000" marB="81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rPr>
                        <a:t>“We can all work together to protect the earth, our common home” (Based on Laudato Si’ 13)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The world is God’s gift to us. How can we take care of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txBody>
                  <a:tcPr marL="68580" marR="68580" marT="81000" marB="81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rPr>
                        <a:t>“We can all work together to protect the earth, our common home” (Based on Laudato Si’ 13)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Arial" panose="020B0604020202020204" pitchFamily="34" charset="0"/>
                        </a:rPr>
                        <a:t>The world is God’s gift to us. How can we take care of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5C400"/>
                        </a:solidFill>
                        <a:effectLst/>
                        <a:uLnTx/>
                        <a:uFillTx/>
                        <a:latin typeface="+mn-lt"/>
                        <a:ea typeface="+mn-ea"/>
                        <a:cs typeface="Arial" panose="020B0604020202020204" pitchFamily="34" charset="0"/>
                      </a:endParaRPr>
                    </a:p>
                  </a:txBody>
                  <a:tcPr marL="68580" marR="68580" marT="81000" marB="8100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112643"/>
                    </a:solidFill>
                  </a:tcPr>
                </a:tc>
                <a:extLst>
                  <a:ext uri="{0D108BD9-81ED-4DB2-BD59-A6C34878D82A}">
                    <a16:rowId xmlns:a16="http://schemas.microsoft.com/office/drawing/2014/main" val="2345855278"/>
                  </a:ext>
                </a:extLst>
              </a:tr>
              <a:tr h="1116623">
                <a:tc>
                  <a:txBody>
                    <a:bodyPr/>
                    <a:lstStyle/>
                    <a:p>
                      <a:pPr algn="ctr"/>
                      <a:r>
                        <a:rPr lang="en-GB" sz="1400" kern="1200" dirty="0">
                          <a:solidFill>
                            <a:schemeClr val="dk1"/>
                          </a:solidFill>
                          <a:effectLst/>
                          <a:latin typeface="+mn-lt"/>
                          <a:ea typeface="+mn-ea"/>
                          <a:cs typeface="+mn-cs"/>
                        </a:rPr>
                        <a:t>Creation </a:t>
                      </a:r>
                      <a:br>
                        <a:rPr lang="en-GB" sz="1400" kern="1200" dirty="0">
                          <a:solidFill>
                            <a:schemeClr val="dk1"/>
                          </a:solidFill>
                          <a:effectLst/>
                          <a:latin typeface="+mn-lt"/>
                          <a:ea typeface="+mn-ea"/>
                          <a:cs typeface="+mn-cs"/>
                        </a:rPr>
                      </a:br>
                      <a:r>
                        <a:rPr lang="en-GB" sz="1400" kern="1200" dirty="0">
                          <a:solidFill>
                            <a:schemeClr val="dk1"/>
                          </a:solidFill>
                          <a:effectLst/>
                          <a:latin typeface="+mn-lt"/>
                          <a:ea typeface="+mn-ea"/>
                          <a:cs typeface="+mn-cs"/>
                        </a:rPr>
                        <a:t>(God, me, family)</a:t>
                      </a:r>
                    </a:p>
                    <a:p>
                      <a:pPr algn="ctr"/>
                      <a:r>
                        <a:rPr lang="en-GB" sz="1400" kern="1200" dirty="0">
                          <a:solidFill>
                            <a:schemeClr val="dk1"/>
                          </a:solidFill>
                          <a:effectLst/>
                          <a:latin typeface="+mn-lt"/>
                          <a:ea typeface="+mn-ea"/>
                          <a:cs typeface="+mn-cs"/>
                        </a:rPr>
                        <a:t>Stewardship</a:t>
                      </a:r>
                    </a:p>
                    <a:p>
                      <a:pPr algn="ctr"/>
                      <a:r>
                        <a:rPr lang="en-GB" sz="1400" kern="1200" dirty="0">
                          <a:solidFill>
                            <a:schemeClr val="dk1"/>
                          </a:solidFill>
                          <a:effectLst/>
                          <a:latin typeface="+mn-lt"/>
                          <a:ea typeface="+mn-ea"/>
                          <a:cs typeface="+mn-cs"/>
                        </a:rPr>
                        <a:t>Dignity </a:t>
                      </a:r>
                      <a:br>
                        <a:rPr lang="en-GB" sz="1400" kern="1200" dirty="0">
                          <a:solidFill>
                            <a:schemeClr val="dk1"/>
                          </a:solidFill>
                          <a:effectLst/>
                          <a:latin typeface="+mn-lt"/>
                          <a:ea typeface="+mn-ea"/>
                          <a:cs typeface="+mn-cs"/>
                        </a:rPr>
                      </a:br>
                      <a:r>
                        <a:rPr lang="en-GB" sz="1400" kern="1200" dirty="0">
                          <a:solidFill>
                            <a:schemeClr val="dk1"/>
                          </a:solidFill>
                          <a:effectLst/>
                          <a:latin typeface="+mn-lt"/>
                          <a:ea typeface="+mn-ea"/>
                          <a:cs typeface="+mn-cs"/>
                        </a:rPr>
                        <a:t>(special, loved)</a:t>
                      </a: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algn="ctr"/>
                      <a:r>
                        <a:rPr lang="en-GB" sz="1400" kern="1200" dirty="0">
                          <a:solidFill>
                            <a:schemeClr val="dk1"/>
                          </a:solidFill>
                          <a:effectLst/>
                          <a:latin typeface="+mn-lt"/>
                          <a:ea typeface="+mn-ea"/>
                          <a:cs typeface="+mn-cs"/>
                        </a:rPr>
                        <a:t>Creation</a:t>
                      </a:r>
                    </a:p>
                    <a:p>
                      <a:pPr algn="ctr"/>
                      <a:r>
                        <a:rPr lang="en-GB" sz="1400" kern="1200" dirty="0">
                          <a:solidFill>
                            <a:schemeClr val="dk1"/>
                          </a:solidFill>
                          <a:effectLst/>
                          <a:latin typeface="+mn-lt"/>
                          <a:ea typeface="+mn-ea"/>
                          <a:cs typeface="+mn-cs"/>
                        </a:rPr>
                        <a:t>Taking care of God’s world</a:t>
                      </a:r>
                    </a:p>
                    <a:p>
                      <a:pPr algn="ctr"/>
                      <a:r>
                        <a:rPr lang="en-GB" sz="1400" kern="1200" dirty="0">
                          <a:solidFill>
                            <a:schemeClr val="dk1"/>
                          </a:solidFill>
                          <a:effectLst/>
                          <a:latin typeface="+mn-lt"/>
                          <a:ea typeface="+mn-ea"/>
                          <a:cs typeface="+mn-cs"/>
                        </a:rPr>
                        <a:t>Laudato Si’</a:t>
                      </a:r>
                    </a:p>
                    <a:p>
                      <a:pPr algn="ctr"/>
                      <a:r>
                        <a:rPr lang="en-GB" sz="1400" kern="1200" dirty="0">
                          <a:solidFill>
                            <a:schemeClr val="dk1"/>
                          </a:solidFill>
                          <a:effectLst/>
                          <a:latin typeface="+mn-lt"/>
                          <a:ea typeface="+mn-ea"/>
                          <a:cs typeface="+mn-cs"/>
                        </a:rPr>
                        <a:t>Pope Francis</a:t>
                      </a: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algn="ctr"/>
                      <a:r>
                        <a:rPr lang="en-GB" sz="1400" kern="1200" dirty="0">
                          <a:solidFill>
                            <a:schemeClr val="dk1"/>
                          </a:solidFill>
                          <a:effectLst/>
                          <a:latin typeface="+mn-lt"/>
                          <a:ea typeface="+mn-ea"/>
                          <a:cs typeface="+mn-cs"/>
                        </a:rPr>
                        <a:t>Psalms</a:t>
                      </a:r>
                    </a:p>
                    <a:p>
                      <a:pPr algn="ctr"/>
                      <a:r>
                        <a:rPr lang="en-GB" sz="1400" kern="1200" dirty="0">
                          <a:solidFill>
                            <a:schemeClr val="dk1"/>
                          </a:solidFill>
                          <a:effectLst/>
                          <a:latin typeface="+mn-lt"/>
                          <a:ea typeface="+mn-ea"/>
                          <a:cs typeface="+mn-cs"/>
                        </a:rPr>
                        <a:t>Stewardship</a:t>
                      </a:r>
                    </a:p>
                    <a:p>
                      <a:pPr algn="ctr"/>
                      <a:r>
                        <a:rPr lang="en-GB" sz="1400" kern="1200" dirty="0">
                          <a:solidFill>
                            <a:schemeClr val="dk1"/>
                          </a:solidFill>
                          <a:effectLst/>
                          <a:latin typeface="+mn-lt"/>
                          <a:ea typeface="+mn-ea"/>
                          <a:cs typeface="+mn-cs"/>
                        </a:rPr>
                        <a:t>Caring for God’s world</a:t>
                      </a:r>
                      <a:endPar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extLst>
                  <a:ext uri="{0D108BD9-81ED-4DB2-BD59-A6C34878D82A}">
                    <a16:rowId xmlns:a16="http://schemas.microsoft.com/office/drawing/2014/main" val="1847587826"/>
                  </a:ext>
                </a:extLst>
              </a:tr>
              <a:tr h="86711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EYFS</a:t>
                      </a: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marL="0" algn="ctr" defTabSz="914400" rtl="0" eaLnBrk="1" latinLnBrk="0" hangingPunct="1"/>
                      <a:r>
                        <a:rPr lang="en-US" sz="1400" kern="1200" noProof="0" dirty="0">
                          <a:solidFill>
                            <a:schemeClr val="dk1"/>
                          </a:solidFill>
                          <a:effectLst/>
                          <a:latin typeface="+mn-lt"/>
                          <a:ea typeface="+mn-ea"/>
                          <a:cs typeface="+mn-cs"/>
                        </a:rPr>
                        <a:t>U1.1.2, U1.1.3, </a:t>
                      </a:r>
                      <a:r>
                        <a:rPr lang="en-US" sz="1400" b="1" kern="1200" noProof="0" dirty="0">
                          <a:solidFill>
                            <a:schemeClr val="dk1"/>
                          </a:solidFill>
                          <a:effectLst/>
                          <a:latin typeface="+mn-lt"/>
                          <a:ea typeface="+mn-ea"/>
                          <a:cs typeface="+mn-cs"/>
                        </a:rPr>
                        <a:t>U1.1.4</a:t>
                      </a:r>
                      <a:r>
                        <a:rPr lang="en-US" sz="1400" kern="1200" noProof="0" dirty="0">
                          <a:solidFill>
                            <a:schemeClr val="dk1"/>
                          </a:solidFill>
                          <a:effectLst/>
                          <a:latin typeface="+mn-lt"/>
                          <a:ea typeface="+mn-ea"/>
                          <a:cs typeface="+mn-cs"/>
                        </a:rPr>
                        <a:t>, </a:t>
                      </a:r>
                      <a:r>
                        <a:rPr lang="en-US" sz="1400" b="1" kern="1200" noProof="0" dirty="0">
                          <a:solidFill>
                            <a:schemeClr val="dk1"/>
                          </a:solidFill>
                          <a:effectLst/>
                          <a:latin typeface="+mn-lt"/>
                          <a:ea typeface="+mn-ea"/>
                          <a:cs typeface="+mn-cs"/>
                        </a:rPr>
                        <a:t>U1.1.5</a:t>
                      </a:r>
                      <a:r>
                        <a:rPr lang="en-US" sz="1400" kern="1200" noProof="0" dirty="0">
                          <a:solidFill>
                            <a:schemeClr val="dk1"/>
                          </a:solidFill>
                          <a:effectLst/>
                          <a:latin typeface="+mn-lt"/>
                          <a:ea typeface="+mn-ea"/>
                          <a:cs typeface="+mn-cs"/>
                        </a:rPr>
                        <a:t>, D1.1.1, </a:t>
                      </a:r>
                      <a:r>
                        <a:rPr lang="en-US" sz="1400" b="1" kern="1200" noProof="0" dirty="0">
                          <a:solidFill>
                            <a:schemeClr val="dk1"/>
                          </a:solidFill>
                          <a:effectLst/>
                          <a:latin typeface="+mn-lt"/>
                          <a:ea typeface="+mn-ea"/>
                          <a:cs typeface="+mn-cs"/>
                        </a:rPr>
                        <a:t>D1.1.2</a:t>
                      </a:r>
                      <a:r>
                        <a:rPr lang="en-US" sz="1400" kern="1200" noProof="0" dirty="0">
                          <a:solidFill>
                            <a:schemeClr val="dk1"/>
                          </a:solidFill>
                          <a:effectLst/>
                          <a:latin typeface="+mn-lt"/>
                          <a:ea typeface="+mn-ea"/>
                          <a:cs typeface="+mn-cs"/>
                        </a:rPr>
                        <a:t>, </a:t>
                      </a:r>
                    </a:p>
                    <a:p>
                      <a:pPr marL="0" algn="ctr" defTabSz="914400" rtl="0" eaLnBrk="1" latinLnBrk="0" hangingPunct="1"/>
                      <a:r>
                        <a:rPr lang="en-US" sz="1400" b="1" kern="1200" noProof="0" dirty="0">
                          <a:solidFill>
                            <a:schemeClr val="dk1"/>
                          </a:solidFill>
                          <a:effectLst/>
                          <a:latin typeface="+mn-lt"/>
                          <a:ea typeface="+mn-ea"/>
                          <a:cs typeface="+mn-cs"/>
                        </a:rPr>
                        <a:t>R1.1.3</a:t>
                      </a:r>
                      <a:r>
                        <a:rPr lang="en-US" sz="1400" kern="1200" noProof="0" dirty="0">
                          <a:solidFill>
                            <a:schemeClr val="dk1"/>
                          </a:solidFill>
                          <a:effectLst/>
                          <a:latin typeface="+mn-lt"/>
                          <a:ea typeface="+mn-ea"/>
                          <a:cs typeface="+mn-cs"/>
                        </a:rPr>
                        <a:t>, </a:t>
                      </a:r>
                      <a:r>
                        <a:rPr lang="en-US" sz="1400" b="1" kern="1200" noProof="0" dirty="0">
                          <a:solidFill>
                            <a:schemeClr val="dk1"/>
                          </a:solidFill>
                          <a:effectLst/>
                          <a:latin typeface="+mn-lt"/>
                          <a:ea typeface="+mn-ea"/>
                          <a:cs typeface="+mn-cs"/>
                        </a:rPr>
                        <a:t>R1.1.4</a:t>
                      </a: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tc>
                  <a:txBody>
                    <a:bodyPr/>
                    <a:lstStyle/>
                    <a:p>
                      <a:pPr marL="0" algn="ctr" defTabSz="914400" rtl="0" eaLnBrk="1" latinLnBrk="0" hangingPunct="1"/>
                      <a:r>
                        <a:rPr lang="en-US" sz="1400" kern="1200" noProof="0" dirty="0">
                          <a:solidFill>
                            <a:schemeClr val="dk1"/>
                          </a:solidFill>
                          <a:effectLst/>
                          <a:latin typeface="+mn-lt"/>
                          <a:ea typeface="+mn-ea"/>
                          <a:cs typeface="+mn-cs"/>
                        </a:rPr>
                        <a:t>U2.1.2, </a:t>
                      </a:r>
                      <a:r>
                        <a:rPr lang="en-US" sz="1400" b="1" kern="1200" noProof="0" dirty="0">
                          <a:solidFill>
                            <a:schemeClr val="dk1"/>
                          </a:solidFill>
                          <a:effectLst/>
                          <a:latin typeface="+mn-lt"/>
                          <a:ea typeface="+mn-ea"/>
                          <a:cs typeface="+mn-cs"/>
                        </a:rPr>
                        <a:t>U2.1.3</a:t>
                      </a:r>
                      <a:r>
                        <a:rPr lang="en-US" sz="1400" kern="1200" noProof="0" dirty="0">
                          <a:solidFill>
                            <a:schemeClr val="dk1"/>
                          </a:solidFill>
                          <a:effectLst/>
                          <a:latin typeface="+mn-lt"/>
                          <a:ea typeface="+mn-ea"/>
                          <a:cs typeface="+mn-cs"/>
                        </a:rPr>
                        <a:t>, </a:t>
                      </a:r>
                    </a:p>
                    <a:p>
                      <a:pPr marL="0" algn="ctr" defTabSz="914400" rtl="0" eaLnBrk="1" latinLnBrk="0" hangingPunct="1"/>
                      <a:r>
                        <a:rPr lang="en-US" sz="1400" b="1" kern="1200" noProof="0" dirty="0">
                          <a:solidFill>
                            <a:schemeClr val="dk1"/>
                          </a:solidFill>
                          <a:effectLst/>
                          <a:latin typeface="+mn-lt"/>
                          <a:ea typeface="+mn-ea"/>
                          <a:cs typeface="+mn-cs"/>
                        </a:rPr>
                        <a:t>D2.1.2</a:t>
                      </a:r>
                      <a:r>
                        <a:rPr lang="en-US" sz="1400" kern="1200" noProof="0" dirty="0">
                          <a:solidFill>
                            <a:schemeClr val="dk1"/>
                          </a:solidFill>
                          <a:effectLst/>
                          <a:latin typeface="+mn-lt"/>
                          <a:ea typeface="+mn-ea"/>
                          <a:cs typeface="+mn-cs"/>
                        </a:rPr>
                        <a:t>, </a:t>
                      </a:r>
                    </a:p>
                    <a:p>
                      <a:pPr marL="0" algn="ctr" defTabSz="914400" rtl="0" eaLnBrk="1" latinLnBrk="0" hangingPunct="1"/>
                      <a:r>
                        <a:rPr lang="en-US" sz="1400" b="1" kern="1200" noProof="0" dirty="0">
                          <a:solidFill>
                            <a:schemeClr val="dk1"/>
                          </a:solidFill>
                          <a:effectLst/>
                          <a:latin typeface="+mn-lt"/>
                          <a:ea typeface="+mn-ea"/>
                          <a:cs typeface="+mn-cs"/>
                        </a:rPr>
                        <a:t>R2.1.2</a:t>
                      </a:r>
                      <a:r>
                        <a:rPr lang="en-US" sz="1400" kern="1200" noProof="0" dirty="0">
                          <a:solidFill>
                            <a:schemeClr val="dk1"/>
                          </a:solidFill>
                          <a:effectLst/>
                          <a:latin typeface="+mn-lt"/>
                          <a:ea typeface="+mn-ea"/>
                          <a:cs typeface="+mn-cs"/>
                        </a:rPr>
                        <a:t>, </a:t>
                      </a:r>
                      <a:r>
                        <a:rPr lang="en-US" sz="1400" b="1" kern="1200" noProof="0" dirty="0">
                          <a:solidFill>
                            <a:schemeClr val="dk1"/>
                          </a:solidFill>
                          <a:effectLst/>
                          <a:latin typeface="+mn-lt"/>
                          <a:ea typeface="+mn-ea"/>
                          <a:cs typeface="+mn-cs"/>
                        </a:rPr>
                        <a:t>R2.1.2</a:t>
                      </a:r>
                    </a:p>
                  </a:txBody>
                  <a:tcPr marL="68580" marR="68580" marT="54000" marB="5400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A5C400"/>
                    </a:solidFill>
                  </a:tcPr>
                </a:tc>
                <a:extLst>
                  <a:ext uri="{0D108BD9-81ED-4DB2-BD59-A6C34878D82A}">
                    <a16:rowId xmlns:a16="http://schemas.microsoft.com/office/drawing/2014/main" val="798923077"/>
                  </a:ext>
                </a:extLst>
              </a:tr>
            </a:tbl>
          </a:graphicData>
        </a:graphic>
      </p:graphicFrame>
      <p:sp>
        <p:nvSpPr>
          <p:cNvPr id="3" name="TextBox 2">
            <a:extLst>
              <a:ext uri="{FF2B5EF4-FFF2-40B4-BE49-F238E27FC236}">
                <a16:creationId xmlns:a16="http://schemas.microsoft.com/office/drawing/2014/main" id="{81DED8D1-4EC6-0552-742D-1B8C76778973}"/>
              </a:ext>
            </a:extLst>
          </p:cNvPr>
          <p:cNvSpPr txBox="1"/>
          <p:nvPr/>
        </p:nvSpPr>
        <p:spPr>
          <a:xfrm>
            <a:off x="7862207" y="1183822"/>
            <a:ext cx="1178255" cy="615553"/>
          </a:xfrm>
          <a:prstGeom prst="rect">
            <a:avLst/>
          </a:prstGeom>
          <a:noFill/>
        </p:spPr>
        <p:txBody>
          <a:bodyPr wrap="square" rtlCol="0">
            <a:spAutoFit/>
          </a:bodyPr>
          <a:lstStyle/>
          <a:p>
            <a:r>
              <a:rPr lang="en-GB" sz="1700" dirty="0">
                <a:latin typeface="+mn-lt"/>
              </a:rPr>
              <a:t>CAFOD poster</a:t>
            </a:r>
          </a:p>
        </p:txBody>
      </p:sp>
      <p:sp>
        <p:nvSpPr>
          <p:cNvPr id="5" name="TextBox 4">
            <a:extLst>
              <a:ext uri="{FF2B5EF4-FFF2-40B4-BE49-F238E27FC236}">
                <a16:creationId xmlns:a16="http://schemas.microsoft.com/office/drawing/2014/main" id="{C7B6B014-AF41-1329-BBF4-C886AA1446CA}"/>
              </a:ext>
            </a:extLst>
          </p:cNvPr>
          <p:cNvSpPr txBox="1"/>
          <p:nvPr/>
        </p:nvSpPr>
        <p:spPr>
          <a:xfrm>
            <a:off x="7862206" y="2990182"/>
            <a:ext cx="1178255" cy="369332"/>
          </a:xfrm>
          <a:prstGeom prst="rect">
            <a:avLst/>
          </a:prstGeom>
          <a:noFill/>
        </p:spPr>
        <p:txBody>
          <a:bodyPr wrap="square" rtlCol="0">
            <a:spAutoFit/>
          </a:bodyPr>
          <a:lstStyle/>
          <a:p>
            <a:r>
              <a:rPr lang="en-GB" sz="1700" dirty="0">
                <a:latin typeface="+mn-lt"/>
              </a:rPr>
              <a:t>Themes</a:t>
            </a:r>
            <a:r>
              <a:rPr lang="en-GB" dirty="0"/>
              <a:t> </a:t>
            </a:r>
          </a:p>
        </p:txBody>
      </p:sp>
      <p:sp>
        <p:nvSpPr>
          <p:cNvPr id="7" name="TextBox 6">
            <a:extLst>
              <a:ext uri="{FF2B5EF4-FFF2-40B4-BE49-F238E27FC236}">
                <a16:creationId xmlns:a16="http://schemas.microsoft.com/office/drawing/2014/main" id="{4D79532F-9945-9089-B8B0-0A36DB26A079}"/>
              </a:ext>
            </a:extLst>
          </p:cNvPr>
          <p:cNvSpPr txBox="1"/>
          <p:nvPr/>
        </p:nvSpPr>
        <p:spPr>
          <a:xfrm>
            <a:off x="7862205" y="4150211"/>
            <a:ext cx="1281795" cy="615553"/>
          </a:xfrm>
          <a:prstGeom prst="rect">
            <a:avLst/>
          </a:prstGeom>
          <a:noFill/>
        </p:spPr>
        <p:txBody>
          <a:bodyPr wrap="square" rtlCol="0">
            <a:spAutoFit/>
          </a:bodyPr>
          <a:lstStyle/>
          <a:p>
            <a:r>
              <a:rPr lang="en-GB" sz="1700" dirty="0">
                <a:latin typeface="+mn-lt"/>
              </a:rPr>
              <a:t>RED outcomes   </a:t>
            </a:r>
          </a:p>
        </p:txBody>
      </p:sp>
    </p:spTree>
    <p:extLst>
      <p:ext uri="{BB962C8B-B14F-4D97-AF65-F5344CB8AC3E}">
        <p14:creationId xmlns:p14="http://schemas.microsoft.com/office/powerpoint/2010/main" val="7273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B4118F3-F75A-D96F-20BD-078BFCEC85C9}"/>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DA0A5B37-3D2F-F9F6-447B-0F5AB78097D2}"/>
              </a:ext>
            </a:extLst>
          </p:cNvPr>
          <p:cNvSpPr>
            <a:spLocks noGrp="1"/>
          </p:cNvSpPr>
          <p:nvPr>
            <p:ph type="title"/>
          </p:nvPr>
        </p:nvSpPr>
        <p:spPr>
          <a:xfrm>
            <a:off x="317499" y="218414"/>
            <a:ext cx="6938065" cy="442425"/>
          </a:xfrm>
        </p:spPr>
        <p:txBody>
          <a:bodyPr/>
          <a:lstStyle/>
          <a:p>
            <a:r>
              <a:rPr lang="en-US" b="1" dirty="0">
                <a:latin typeface="+mj-lt"/>
              </a:rPr>
              <a:t>God’s gifts</a:t>
            </a:r>
          </a:p>
        </p:txBody>
      </p:sp>
      <p:sp>
        <p:nvSpPr>
          <p:cNvPr id="2" name="Slide Number Placeholder 1">
            <a:extLst>
              <a:ext uri="{FF2B5EF4-FFF2-40B4-BE49-F238E27FC236}">
                <a16:creationId xmlns:a16="http://schemas.microsoft.com/office/drawing/2014/main" id="{30C9E0D2-AC5C-39E2-506E-3529D09E8603}"/>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3</a:t>
            </a:fld>
            <a:endParaRPr lang="en-US" dirty="0"/>
          </a:p>
        </p:txBody>
      </p:sp>
      <p:pic>
        <p:nvPicPr>
          <p:cNvPr id="3" name="Content Placeholder 8">
            <a:extLst>
              <a:ext uri="{FF2B5EF4-FFF2-40B4-BE49-F238E27FC236}">
                <a16:creationId xmlns:a16="http://schemas.microsoft.com/office/drawing/2014/main" id="{9797F139-BCF0-ECCB-B896-8E88459C59BD}"/>
              </a:ext>
            </a:extLst>
          </p:cNvPr>
          <p:cNvPicPr>
            <a:picLocks noChangeAspect="1"/>
          </p:cNvPicPr>
          <p:nvPr/>
        </p:nvPicPr>
        <p:blipFill>
          <a:blip r:embed="rId3"/>
          <a:stretch>
            <a:fillRect/>
          </a:stretch>
        </p:blipFill>
        <p:spPr>
          <a:xfrm rot="20461231">
            <a:off x="730842" y="1035707"/>
            <a:ext cx="2406662" cy="3383204"/>
          </a:xfrm>
          <a:prstGeom prst="rect">
            <a:avLst/>
          </a:prstGeom>
          <a:ln>
            <a:solidFill>
              <a:srgbClr val="112643"/>
            </a:solidFill>
          </a:ln>
        </p:spPr>
      </p:pic>
      <p:pic>
        <p:nvPicPr>
          <p:cNvPr id="4" name="Picture 3">
            <a:extLst>
              <a:ext uri="{FF2B5EF4-FFF2-40B4-BE49-F238E27FC236}">
                <a16:creationId xmlns:a16="http://schemas.microsoft.com/office/drawing/2014/main" id="{D56A9996-9F72-C9F6-5C87-DE06A6270669}"/>
              </a:ext>
            </a:extLst>
          </p:cNvPr>
          <p:cNvPicPr>
            <a:picLocks noChangeAspect="1"/>
          </p:cNvPicPr>
          <p:nvPr/>
        </p:nvPicPr>
        <p:blipFill>
          <a:blip r:embed="rId4"/>
          <a:stretch>
            <a:fillRect/>
          </a:stretch>
        </p:blipFill>
        <p:spPr>
          <a:xfrm rot="723061">
            <a:off x="2683742" y="1183104"/>
            <a:ext cx="2205577" cy="3088409"/>
          </a:xfrm>
          <a:prstGeom prst="rect">
            <a:avLst/>
          </a:prstGeom>
        </p:spPr>
      </p:pic>
      <p:sp>
        <p:nvSpPr>
          <p:cNvPr id="5" name="Text Box 6">
            <a:extLst>
              <a:ext uri="{FF2B5EF4-FFF2-40B4-BE49-F238E27FC236}">
                <a16:creationId xmlns:a16="http://schemas.microsoft.com/office/drawing/2014/main" id="{F728DC73-7C4B-104B-45D0-8861BEC80F1B}"/>
              </a:ext>
            </a:extLst>
          </p:cNvPr>
          <p:cNvSpPr txBox="1"/>
          <p:nvPr/>
        </p:nvSpPr>
        <p:spPr>
          <a:xfrm>
            <a:off x="5426767" y="1147071"/>
            <a:ext cx="3200622" cy="3320654"/>
          </a:xfrm>
          <a:prstGeom prst="rect">
            <a:avLst/>
          </a:prstGeom>
          <a:solidFill>
            <a:srgbClr val="84BE41">
              <a:alpha val="7059"/>
            </a:srgbClr>
          </a:solidFill>
          <a:ln w="57150">
            <a:solidFill>
              <a:schemeClr val="accent1"/>
            </a:solid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ctr" defTabSz="685800" rtl="0">
              <a:defRPr/>
            </a:pPr>
            <a:r>
              <a:rPr lang="en-GB" sz="2250" b="1" kern="1200" dirty="0">
                <a:solidFill>
                  <a:srgbClr val="000000"/>
                </a:solidFill>
                <a:latin typeface="+mn-lt"/>
                <a:ea typeface="Calibri" panose="020F0502020204030204" pitchFamily="34" charset="0"/>
                <a:cs typeface="Century Gothic" panose="020B0502020202020204" pitchFamily="34" charset="0"/>
              </a:rPr>
              <a:t>Stewardship</a:t>
            </a:r>
            <a:endParaRPr lang="en-GB" sz="2250" kern="1200" dirty="0">
              <a:solidFill>
                <a:srgbClr val="000000"/>
              </a:solidFill>
              <a:latin typeface="+mn-lt"/>
              <a:ea typeface="Calibri" panose="020F0502020204030204" pitchFamily="34" charset="0"/>
              <a:cs typeface="Century Gothic" panose="020B0502020202020204" pitchFamily="34" charset="0"/>
            </a:endParaRPr>
          </a:p>
          <a:p>
            <a:pPr algn="l" defTabSz="685800" rtl="0">
              <a:defRPr/>
            </a:pPr>
            <a:r>
              <a:rPr lang="en-GB" sz="1050" kern="1200" dirty="0">
                <a:solidFill>
                  <a:srgbClr val="000000"/>
                </a:solidFill>
                <a:latin typeface="+mn-lt"/>
                <a:ea typeface="Calibri" panose="020F0502020204030204" pitchFamily="34" charset="0"/>
                <a:cs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0000"/>
                </a:solidFill>
                <a:effectLst/>
                <a:uLnTx/>
                <a:uFillTx/>
                <a:latin typeface="+mn-lt"/>
                <a:ea typeface="Calibri" panose="020F0502020204030204" pitchFamily="34" charset="0"/>
                <a:cs typeface="Century Gothic" panose="020B0502020202020204" pitchFamily="34" charset="0"/>
              </a:rPr>
              <a:t>Stewardship</a:t>
            </a:r>
            <a:endPar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Century Gothic" panose="020B0502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Century Gothic" panose="020B0502020202020204" pitchFamily="34" charset="0"/>
              </a:rPr>
              <a:t>This means: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Century Gothic" panose="020B0502020202020204" pitchFamily="34" charset="0"/>
              </a:rPr>
              <a:t>Caring for all people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Century Gothic" panose="020B0502020202020204" pitchFamily="34" charset="0"/>
              </a:rPr>
              <a:t>Caring for the world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Century Gothic" panose="020B0502020202020204" pitchFamily="34" charset="0"/>
              </a:rPr>
              <a:t>Making things fair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Century Gothic" panose="020B0502020202020204" pitchFamily="34" charset="0"/>
              </a:rPr>
              <a:t>Sharing with others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srgbClr val="000000"/>
                </a:solidFill>
                <a:effectLst/>
                <a:uLnTx/>
                <a:uFillTx/>
                <a:latin typeface="+mn-lt"/>
                <a:ea typeface="Calibri" panose="020F0502020204030204" pitchFamily="34" charset="0"/>
                <a:cs typeface="Century Gothic" panose="020B0502020202020204" pitchFamily="34" charset="0"/>
              </a:rPr>
              <a:t>Looking after the poor and those in need </a:t>
            </a:r>
          </a:p>
          <a:p>
            <a:pPr algn="l" defTabSz="685800" rtl="0">
              <a:defRPr/>
            </a:pPr>
            <a:endParaRPr lang="en-GB" sz="900" kern="1200" dirty="0">
              <a:solidFill>
                <a:srgbClr val="000000"/>
              </a:solidFill>
              <a:latin typeface="Century Gothic" panose="020B0502020202020204" pitchFamily="34" charset="0"/>
              <a:ea typeface="Calibri" panose="020F0502020204030204" pitchFamily="34" charset="0"/>
              <a:cs typeface="Century Gothic" panose="020B0502020202020204" pitchFamily="34" charset="0"/>
            </a:endParaRPr>
          </a:p>
          <a:p>
            <a:pPr algn="l" defTabSz="685800" rtl="0">
              <a:defRPr/>
            </a:pPr>
            <a:endParaRPr lang="en-GB" sz="863" dirty="0">
              <a:solidFill>
                <a:prstClr val="black"/>
              </a:solidFill>
              <a:latin typeface="Montserrat" panose="00000500000000000000" pitchFamily="2" charset="0"/>
              <a:ea typeface="Calibri" panose="020F0502020204030204" pitchFamily="34" charset="0"/>
              <a:cs typeface="AppleSystemUIFont"/>
            </a:endParaRPr>
          </a:p>
          <a:p>
            <a:pPr algn="l" defTabSz="685800" rtl="0">
              <a:defRPr/>
            </a:pPr>
            <a:r>
              <a:rPr lang="en-GB" sz="863" dirty="0">
                <a:solidFill>
                  <a:prstClr val="black"/>
                </a:solidFill>
                <a:latin typeface="Montserrat" panose="00000500000000000000" pitchFamily="2" charset="0"/>
                <a:ea typeface="Calibri" panose="020F0502020204030204" pitchFamily="34" charset="0"/>
                <a:cs typeface="AppleSystemUIFont"/>
              </a:rPr>
              <a:t>.</a:t>
            </a:r>
            <a:endParaRPr lang="en-GB" sz="9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4453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DD05E-E2B2-2700-9030-56AE4177974C}"/>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46E6801-92E9-5637-BD53-38FA415F4EBF}"/>
              </a:ext>
            </a:extLst>
          </p:cNvPr>
          <p:cNvSpPr>
            <a:spLocks noGrp="1"/>
          </p:cNvSpPr>
          <p:nvPr>
            <p:ph type="body" sz="quarter" idx="12"/>
          </p:nvPr>
        </p:nvSpPr>
        <p:spPr>
          <a:xfrm>
            <a:off x="317500" y="860213"/>
            <a:ext cx="6938064" cy="3858091"/>
          </a:xfrm>
        </p:spPr>
        <p:txBody>
          <a:bodyPr/>
          <a:lstStyle/>
          <a:p>
            <a:pPr marL="0" indent="0">
              <a:buNone/>
            </a:pPr>
            <a:endParaRPr lang="en-US" dirty="0"/>
          </a:p>
          <a:p>
            <a:pPr marL="0" indent="0">
              <a:buNone/>
            </a:pPr>
            <a:endParaRPr lang="en-US" dirty="0"/>
          </a:p>
        </p:txBody>
      </p:sp>
      <p:sp>
        <p:nvSpPr>
          <p:cNvPr id="2" name="Slide Number Placeholder 1">
            <a:extLst>
              <a:ext uri="{FF2B5EF4-FFF2-40B4-BE49-F238E27FC236}">
                <a16:creationId xmlns:a16="http://schemas.microsoft.com/office/drawing/2014/main" id="{62739575-94D6-2A95-C68A-2876B770448E}"/>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4</a:t>
            </a:fld>
            <a:endParaRPr lang="en-US" dirty="0"/>
          </a:p>
        </p:txBody>
      </p:sp>
      <p:sp>
        <p:nvSpPr>
          <p:cNvPr id="11" name="Title 20">
            <a:extLst>
              <a:ext uri="{FF2B5EF4-FFF2-40B4-BE49-F238E27FC236}">
                <a16:creationId xmlns:a16="http://schemas.microsoft.com/office/drawing/2014/main" id="{303C2637-ED99-ACDE-72B4-5CD3D85A5302}"/>
              </a:ext>
            </a:extLst>
          </p:cNvPr>
          <p:cNvSpPr>
            <a:spLocks noGrp="1"/>
          </p:cNvSpPr>
          <p:nvPr>
            <p:ph type="title"/>
          </p:nvPr>
        </p:nvSpPr>
        <p:spPr>
          <a:xfrm>
            <a:off x="317499" y="1548205"/>
            <a:ext cx="5061154" cy="3170099"/>
          </a:xfrm>
        </p:spPr>
        <p:txBody>
          <a:bodyPr/>
          <a:lstStyle/>
          <a:p>
            <a:r>
              <a:rPr lang="en-US" sz="2800" dirty="0">
                <a:solidFill>
                  <a:srgbClr val="112643"/>
                </a:solidFill>
              </a:rPr>
              <a:t>“In the beginning God made the heavens and the earth….</a:t>
            </a:r>
            <a:r>
              <a:rPr lang="en-GB" sz="2800" dirty="0">
                <a:solidFill>
                  <a:srgbClr val="112643"/>
                </a:solidFill>
              </a:rPr>
              <a:t>God created man [and woman] in his own image…</a:t>
            </a:r>
            <a:r>
              <a:rPr lang="en-US" sz="2800" dirty="0">
                <a:solidFill>
                  <a:srgbClr val="112643"/>
                </a:solidFill>
              </a:rPr>
              <a:t>God saw everything that he had made and, indeed, it was very good.” </a:t>
            </a:r>
            <a:br>
              <a:rPr lang="en-GB" sz="2800" dirty="0">
                <a:solidFill>
                  <a:srgbClr val="112643"/>
                </a:solidFill>
              </a:rPr>
            </a:br>
            <a:br>
              <a:rPr lang="en-US" sz="2800" dirty="0">
                <a:solidFill>
                  <a:srgbClr val="112643"/>
                </a:solidFill>
              </a:rPr>
            </a:br>
            <a:r>
              <a:rPr lang="en-US" sz="2800" dirty="0">
                <a:solidFill>
                  <a:srgbClr val="112643"/>
                </a:solidFill>
              </a:rPr>
              <a:t>Genesis 1: 1-31</a:t>
            </a:r>
            <a:br>
              <a:rPr lang="en-US" sz="1800" dirty="0">
                <a:solidFill>
                  <a:srgbClr val="112643"/>
                </a:solidFill>
              </a:rPr>
            </a:br>
            <a:br>
              <a:rPr lang="en-US" sz="1800" dirty="0">
                <a:solidFill>
                  <a:srgbClr val="112643"/>
                </a:solidFill>
              </a:rPr>
            </a:br>
            <a:br>
              <a:rPr lang="en-US" sz="2000" b="1" dirty="0">
                <a:solidFill>
                  <a:srgbClr val="112643"/>
                </a:solidFill>
                <a:latin typeface="Century Gothic" panose="020B0502020202020204" pitchFamily="34" charset="0"/>
              </a:rPr>
            </a:br>
            <a:endParaRPr lang="en-US" dirty="0"/>
          </a:p>
        </p:txBody>
      </p:sp>
      <p:pic>
        <p:nvPicPr>
          <p:cNvPr id="12" name="Picture 11">
            <a:extLst>
              <a:ext uri="{FF2B5EF4-FFF2-40B4-BE49-F238E27FC236}">
                <a16:creationId xmlns:a16="http://schemas.microsoft.com/office/drawing/2014/main" id="{5C493C9A-8C93-E779-F92F-8D38848548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210" t="52996" r="18823"/>
          <a:stretch/>
        </p:blipFill>
        <p:spPr>
          <a:xfrm rot="418835">
            <a:off x="5787423" y="662854"/>
            <a:ext cx="2936283" cy="4252808"/>
          </a:xfrm>
          <a:prstGeom prst="rect">
            <a:avLst/>
          </a:prstGeom>
        </p:spPr>
      </p:pic>
      <p:sp>
        <p:nvSpPr>
          <p:cNvPr id="13" name="Title 5">
            <a:extLst>
              <a:ext uri="{FF2B5EF4-FFF2-40B4-BE49-F238E27FC236}">
                <a16:creationId xmlns:a16="http://schemas.microsoft.com/office/drawing/2014/main" id="{618BB6A7-3988-E0A1-ED06-0DB7FC95E176}"/>
              </a:ext>
            </a:extLst>
          </p:cNvPr>
          <p:cNvSpPr txBox="1">
            <a:spLocks/>
          </p:cNvSpPr>
          <p:nvPr/>
        </p:nvSpPr>
        <p:spPr>
          <a:xfrm>
            <a:off x="317499" y="124672"/>
            <a:ext cx="6938065" cy="442425"/>
          </a:xfrm>
          <a:prstGeom prst="rect">
            <a:avLst/>
          </a:prstGeom>
        </p:spPr>
        <p:txBody>
          <a:bodyPr vert="horz" lIns="0" tIns="45720" rIns="91440" bIns="45720" rtlCol="0" anchor="ctr">
            <a:noAutofit/>
          </a:bodyPr>
          <a:lstStyle>
            <a:lvl1pPr>
              <a:defRPr sz="2400" b="0">
                <a:latin typeface="+mn-lt"/>
                <a:ea typeface="+mj-ea"/>
                <a:cs typeface="+mj-cs"/>
              </a:defRPr>
            </a:lvl1pPr>
          </a:lstStyle>
          <a:p>
            <a:r>
              <a:rPr lang="en-US" sz="3600" dirty="0">
                <a:latin typeface="+mj-lt"/>
              </a:rPr>
              <a:t>Scripture</a:t>
            </a:r>
          </a:p>
        </p:txBody>
      </p:sp>
    </p:spTree>
    <p:extLst>
      <p:ext uri="{BB962C8B-B14F-4D97-AF65-F5344CB8AC3E}">
        <p14:creationId xmlns:p14="http://schemas.microsoft.com/office/powerpoint/2010/main" val="174418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F921-06A1-30A0-EE55-0C6DED02D51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A5ACBD62-4B48-10DA-2588-39733B7FED0D}"/>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79FFF627-21F6-9513-9E9B-CDBA7B097912}"/>
              </a:ext>
            </a:extLst>
          </p:cNvPr>
          <p:cNvSpPr>
            <a:spLocks noGrp="1"/>
          </p:cNvSpPr>
          <p:nvPr>
            <p:ph type="title"/>
          </p:nvPr>
        </p:nvSpPr>
        <p:spPr>
          <a:xfrm>
            <a:off x="317499" y="124672"/>
            <a:ext cx="6938065" cy="442425"/>
          </a:xfrm>
        </p:spPr>
        <p:txBody>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13B97153-62A9-5203-A8D2-B4E84454D9E7}"/>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5</a:t>
            </a:fld>
            <a:endParaRPr lang="en-US" dirty="0"/>
          </a:p>
        </p:txBody>
      </p:sp>
      <p:sp>
        <p:nvSpPr>
          <p:cNvPr id="4" name="TextBox 3">
            <a:extLst>
              <a:ext uri="{FF2B5EF4-FFF2-40B4-BE49-F238E27FC236}">
                <a16:creationId xmlns:a16="http://schemas.microsoft.com/office/drawing/2014/main" id="{D146C579-0D5E-4F47-14C2-43272D114F99}"/>
              </a:ext>
            </a:extLst>
          </p:cNvPr>
          <p:cNvSpPr txBox="1"/>
          <p:nvPr/>
        </p:nvSpPr>
        <p:spPr>
          <a:xfrm>
            <a:off x="3099789" y="711517"/>
            <a:ext cx="5940673" cy="4585871"/>
          </a:xfrm>
          <a:prstGeom prst="rect">
            <a:avLst/>
          </a:prstGeom>
          <a:noFill/>
        </p:spPr>
        <p:txBody>
          <a:bodyPr wrap="square" rtlCol="0">
            <a:spAutoFit/>
          </a:bodyPr>
          <a:lstStyle/>
          <a:p>
            <a:pPr algn="ctr"/>
            <a:r>
              <a:rPr lang="en-GB" sz="3000" b="1" kern="100" dirty="0">
                <a:solidFill>
                  <a:srgbClr val="A5C400"/>
                </a:solidFill>
                <a:effectLst/>
                <a:latin typeface="+mn-lt"/>
                <a:ea typeface="Aptos" panose="020B0004020202020204" pitchFamily="34" charset="0"/>
                <a:cs typeface="Times New Roman" panose="02020603050405020304" pitchFamily="18" charset="0"/>
              </a:rPr>
              <a:t>Key words:</a:t>
            </a:r>
          </a:p>
          <a:p>
            <a:pPr algn="ctr"/>
            <a:r>
              <a:rPr lang="en-GB" sz="2400" kern="100" dirty="0">
                <a:latin typeface="+mn-lt"/>
                <a:ea typeface="Aptos" panose="020B0004020202020204" pitchFamily="34" charset="0"/>
                <a:cs typeface="Times New Roman" panose="02020603050405020304" pitchFamily="18" charset="0"/>
              </a:rPr>
              <a:t>Laudato Si’</a:t>
            </a:r>
            <a:br>
              <a:rPr lang="en-GB" sz="2400" kern="100" dirty="0">
                <a:latin typeface="+mn-lt"/>
                <a:ea typeface="Aptos" panose="020B0004020202020204" pitchFamily="34" charset="0"/>
                <a:cs typeface="Times New Roman" panose="02020603050405020304" pitchFamily="18" charset="0"/>
              </a:rPr>
            </a:br>
            <a:r>
              <a:rPr lang="en-GB" sz="2400" kern="100" dirty="0">
                <a:latin typeface="+mn-lt"/>
                <a:ea typeface="Aptos" panose="020B0004020202020204" pitchFamily="34" charset="0"/>
                <a:cs typeface="Times New Roman" panose="02020603050405020304" pitchFamily="18" charset="0"/>
              </a:rPr>
              <a:t>Pope Francis</a:t>
            </a:r>
            <a:br>
              <a:rPr lang="en-GB" sz="2400" kern="100" dirty="0">
                <a:latin typeface="+mn-lt"/>
                <a:ea typeface="Aptos" panose="020B0004020202020204" pitchFamily="34" charset="0"/>
                <a:cs typeface="Times New Roman" panose="02020603050405020304" pitchFamily="18" charset="0"/>
              </a:rPr>
            </a:br>
            <a:r>
              <a:rPr lang="en-GB" sz="2400" kern="100" dirty="0">
                <a:latin typeface="+mn-lt"/>
                <a:ea typeface="Aptos" panose="020B0004020202020204" pitchFamily="34" charset="0"/>
                <a:cs typeface="Times New Roman" panose="02020603050405020304" pitchFamily="18" charset="0"/>
              </a:rPr>
              <a:t>Stewardship</a:t>
            </a:r>
          </a:p>
          <a:p>
            <a:pPr algn="ctr"/>
            <a:endParaRPr lang="en-GB" sz="2200" kern="100" dirty="0">
              <a:latin typeface="+mn-lt"/>
              <a:ea typeface="Aptos" panose="020B0004020202020204" pitchFamily="34" charset="0"/>
              <a:cs typeface="Times New Roman" panose="02020603050405020304" pitchFamily="18" charset="0"/>
            </a:endParaRPr>
          </a:p>
          <a:p>
            <a:pPr algn="ctr"/>
            <a:r>
              <a:rPr lang="en-GB" sz="3000" b="1" kern="100" dirty="0">
                <a:solidFill>
                  <a:srgbClr val="A5C400"/>
                </a:solidFill>
                <a:latin typeface="+mn-lt"/>
                <a:ea typeface="Aptos" panose="020B0004020202020204" pitchFamily="34" charset="0"/>
                <a:cs typeface="Times New Roman" panose="02020603050405020304" pitchFamily="18" charset="0"/>
              </a:rPr>
              <a:t>Key questions: </a:t>
            </a:r>
          </a:p>
          <a:p>
            <a:pPr algn="ctr"/>
            <a:r>
              <a:rPr lang="en-GB" sz="2400" kern="100" dirty="0">
                <a:latin typeface="+mn-lt"/>
                <a:ea typeface="Aptos" panose="020B0004020202020204" pitchFamily="34" charset="0"/>
                <a:cs typeface="Times New Roman" panose="02020603050405020304" pitchFamily="18" charset="0"/>
              </a:rPr>
              <a:t>How can we take care of the earth, </a:t>
            </a:r>
            <a:br>
              <a:rPr lang="en-GB" sz="2400" kern="100" dirty="0">
                <a:latin typeface="+mn-lt"/>
                <a:ea typeface="Aptos" panose="020B0004020202020204" pitchFamily="34" charset="0"/>
                <a:cs typeface="Times New Roman" panose="02020603050405020304" pitchFamily="18" charset="0"/>
              </a:rPr>
            </a:br>
            <a:r>
              <a:rPr lang="en-GB" sz="2400" kern="100" dirty="0">
                <a:latin typeface="+mn-lt"/>
                <a:ea typeface="Aptos" panose="020B0004020202020204" pitchFamily="34" charset="0"/>
                <a:cs typeface="Times New Roman" panose="02020603050405020304" pitchFamily="18" charset="0"/>
              </a:rPr>
              <a:t>God’s gift to us?</a:t>
            </a:r>
          </a:p>
          <a:p>
            <a:pPr algn="ctr"/>
            <a:br>
              <a:rPr lang="en-GB" sz="2400" kern="100" dirty="0">
                <a:latin typeface="+mn-lt"/>
                <a:ea typeface="Aptos" panose="020B0004020202020204" pitchFamily="34" charset="0"/>
                <a:cs typeface="Times New Roman" panose="02020603050405020304" pitchFamily="18" charset="0"/>
              </a:rPr>
            </a:br>
            <a:r>
              <a:rPr lang="en-GB" sz="2400" kern="100" dirty="0">
                <a:latin typeface="+mn-lt"/>
                <a:ea typeface="Aptos" panose="020B0004020202020204" pitchFamily="34" charset="0"/>
                <a:cs typeface="Times New Roman" panose="02020603050405020304" pitchFamily="18" charset="0"/>
              </a:rPr>
              <a:t>How can we work together to </a:t>
            </a:r>
            <a:br>
              <a:rPr lang="en-GB" sz="2400" kern="100" dirty="0">
                <a:latin typeface="+mn-lt"/>
                <a:ea typeface="Aptos" panose="020B0004020202020204" pitchFamily="34" charset="0"/>
                <a:cs typeface="Times New Roman" panose="02020603050405020304" pitchFamily="18" charset="0"/>
              </a:rPr>
            </a:br>
            <a:r>
              <a:rPr lang="en-GB" sz="2400" kern="100" dirty="0">
                <a:latin typeface="+mn-lt"/>
                <a:ea typeface="Aptos" panose="020B0004020202020204" pitchFamily="34" charset="0"/>
                <a:cs typeface="Times New Roman" panose="02020603050405020304" pitchFamily="18" charset="0"/>
              </a:rPr>
              <a:t>protect our common home?</a:t>
            </a:r>
          </a:p>
          <a:p>
            <a:endParaRPr lang="en-GB" dirty="0">
              <a:solidFill>
                <a:schemeClr val="bg1"/>
              </a:solidFill>
              <a:latin typeface="Montserrat" panose="00000500000000000000" pitchFamily="2" charset="0"/>
            </a:endParaRPr>
          </a:p>
        </p:txBody>
      </p:sp>
      <p:pic>
        <p:nvPicPr>
          <p:cNvPr id="5" name="Picture 4">
            <a:extLst>
              <a:ext uri="{FF2B5EF4-FFF2-40B4-BE49-F238E27FC236}">
                <a16:creationId xmlns:a16="http://schemas.microsoft.com/office/drawing/2014/main" id="{20EA4EC9-F8B5-4A65-D11C-5BD1AA948064}"/>
              </a:ext>
            </a:extLst>
          </p:cNvPr>
          <p:cNvPicPr>
            <a:picLocks noChangeAspect="1"/>
          </p:cNvPicPr>
          <p:nvPr/>
        </p:nvPicPr>
        <p:blipFill>
          <a:blip r:embed="rId3"/>
          <a:stretch>
            <a:fillRect/>
          </a:stretch>
        </p:blipFill>
        <p:spPr>
          <a:xfrm>
            <a:off x="317499" y="780153"/>
            <a:ext cx="2782290" cy="3938151"/>
          </a:xfrm>
          <a:prstGeom prst="rect">
            <a:avLst/>
          </a:prstGeom>
          <a:ln>
            <a:solidFill>
              <a:srgbClr val="112643"/>
            </a:solidFill>
          </a:ln>
        </p:spPr>
      </p:pic>
    </p:spTree>
    <p:extLst>
      <p:ext uri="{BB962C8B-B14F-4D97-AF65-F5344CB8AC3E}">
        <p14:creationId xmlns:p14="http://schemas.microsoft.com/office/powerpoint/2010/main" val="120774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8F020-F5C8-9797-1013-8E6FAA33A65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267FA911-EAA0-40B1-5085-ABC7B299870B}"/>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8BF4D919-A687-3AD7-B97E-514E3B9C97A1}"/>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B70EDC9E-6112-53D4-C86C-9743AE629671}"/>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6</a:t>
            </a:fld>
            <a:endParaRPr lang="en-US" dirty="0"/>
          </a:p>
        </p:txBody>
      </p:sp>
      <p:sp>
        <p:nvSpPr>
          <p:cNvPr id="5" name="TextBox 4">
            <a:extLst>
              <a:ext uri="{FF2B5EF4-FFF2-40B4-BE49-F238E27FC236}">
                <a16:creationId xmlns:a16="http://schemas.microsoft.com/office/drawing/2014/main" id="{85F4A840-2859-110E-5843-3608755B802E}"/>
              </a:ext>
            </a:extLst>
          </p:cNvPr>
          <p:cNvSpPr txBox="1"/>
          <p:nvPr/>
        </p:nvSpPr>
        <p:spPr>
          <a:xfrm>
            <a:off x="4980373" y="804647"/>
            <a:ext cx="3846127" cy="3970318"/>
          </a:xfrm>
          <a:prstGeom prst="rect">
            <a:avLst/>
          </a:prstGeom>
          <a:noFill/>
        </p:spPr>
        <p:txBody>
          <a:bodyPr wrap="square" rtlCol="0">
            <a:spAutoFit/>
          </a:bodyPr>
          <a:lstStyle/>
          <a:p>
            <a:pPr algn="ctr"/>
            <a:r>
              <a:rPr lang="en-GB" sz="3000" b="1" kern="100" dirty="0">
                <a:solidFill>
                  <a:srgbClr val="A5C400"/>
                </a:solidFill>
                <a:latin typeface="+mn-lt"/>
                <a:ea typeface="Aptos" panose="020B0004020202020204" pitchFamily="34" charset="0"/>
                <a:cs typeface="Times New Roman" panose="02020603050405020304" pitchFamily="18" charset="0"/>
              </a:rPr>
              <a:t>God’s creation</a:t>
            </a:r>
          </a:p>
          <a:p>
            <a:pPr algn="ctr"/>
            <a:r>
              <a:rPr lang="en-GB" sz="2400" dirty="0">
                <a:solidFill>
                  <a:schemeClr val="tx1"/>
                </a:solidFill>
                <a:latin typeface="+mn-lt"/>
                <a:ea typeface="+mj-ea"/>
                <a:cs typeface="+mj-cs"/>
              </a:rPr>
              <a:t>God created the world and all living things.</a:t>
            </a:r>
          </a:p>
          <a:p>
            <a:pPr algn="ctr"/>
            <a:endParaRPr lang="en-GB" sz="2400" dirty="0">
              <a:solidFill>
                <a:schemeClr val="tx1"/>
              </a:solidFill>
              <a:latin typeface="+mn-lt"/>
              <a:ea typeface="+mj-ea"/>
              <a:cs typeface="+mj-cs"/>
            </a:endParaRPr>
          </a:p>
          <a:p>
            <a:pPr algn="ctr"/>
            <a:r>
              <a:rPr lang="en-GB" sz="2400" dirty="0">
                <a:solidFill>
                  <a:schemeClr val="tx1"/>
                </a:solidFill>
                <a:latin typeface="+mn-lt"/>
                <a:ea typeface="+mj-ea"/>
                <a:cs typeface="+mj-cs"/>
              </a:rPr>
              <a:t>What do you you find most beautiful in God’s creation? Why?</a:t>
            </a:r>
          </a:p>
          <a:p>
            <a:pPr marL="0" indent="0" algn="ctr">
              <a:buNone/>
            </a:pPr>
            <a:endParaRPr lang="en-GB" sz="2400" dirty="0">
              <a:solidFill>
                <a:schemeClr val="tx1"/>
              </a:solidFill>
              <a:latin typeface="+mn-lt"/>
              <a:ea typeface="+mj-ea"/>
              <a:cs typeface="+mj-cs"/>
            </a:endParaRPr>
          </a:p>
          <a:p>
            <a:pPr algn="ctr"/>
            <a:r>
              <a:rPr lang="en-GB" sz="2400" dirty="0">
                <a:solidFill>
                  <a:schemeClr val="tx1"/>
                </a:solidFill>
                <a:latin typeface="+mn-lt"/>
                <a:ea typeface="+mj-ea"/>
                <a:cs typeface="+mj-cs"/>
              </a:rPr>
              <a:t>How can we take care of God’s creation?</a:t>
            </a:r>
            <a:endParaRPr lang="en-GB" sz="2400" b="1" kern="100" dirty="0">
              <a:solidFill>
                <a:srgbClr val="A5C400"/>
              </a:solidFill>
              <a:effectLst/>
              <a:latin typeface="+mn-lt"/>
              <a:ea typeface="Aptos" panose="020B000402020202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59661E3E-0575-320D-0467-619C6B5A1F74}"/>
              </a:ext>
            </a:extLst>
          </p:cNvPr>
          <p:cNvPicPr>
            <a:picLocks noChangeAspect="1"/>
          </p:cNvPicPr>
          <p:nvPr/>
        </p:nvPicPr>
        <p:blipFill>
          <a:blip r:embed="rId3"/>
          <a:stretch>
            <a:fillRect/>
          </a:stretch>
        </p:blipFill>
        <p:spPr>
          <a:xfrm>
            <a:off x="317499" y="888731"/>
            <a:ext cx="2054940" cy="3160220"/>
          </a:xfrm>
          <a:prstGeom prst="rect">
            <a:avLst/>
          </a:prstGeom>
          <a:ln>
            <a:solidFill>
              <a:srgbClr val="002060"/>
            </a:solidFill>
          </a:ln>
        </p:spPr>
      </p:pic>
      <p:pic>
        <p:nvPicPr>
          <p:cNvPr id="4" name="Picture 3">
            <a:extLst>
              <a:ext uri="{FF2B5EF4-FFF2-40B4-BE49-F238E27FC236}">
                <a16:creationId xmlns:a16="http://schemas.microsoft.com/office/drawing/2014/main" id="{95ACC0D5-7B35-B18C-AAC8-CEEA247BDF1B}"/>
              </a:ext>
            </a:extLst>
          </p:cNvPr>
          <p:cNvPicPr>
            <a:picLocks noChangeAspect="1"/>
          </p:cNvPicPr>
          <p:nvPr/>
        </p:nvPicPr>
        <p:blipFill>
          <a:blip r:embed="rId4"/>
          <a:stretch>
            <a:fillRect/>
          </a:stretch>
        </p:blipFill>
        <p:spPr>
          <a:xfrm>
            <a:off x="2563818" y="1484547"/>
            <a:ext cx="2027425" cy="2976038"/>
          </a:xfrm>
          <a:prstGeom prst="rect">
            <a:avLst/>
          </a:prstGeom>
          <a:ln>
            <a:solidFill>
              <a:srgbClr val="002060"/>
            </a:solidFill>
          </a:ln>
        </p:spPr>
      </p:pic>
    </p:spTree>
    <p:extLst>
      <p:ext uri="{BB962C8B-B14F-4D97-AF65-F5344CB8AC3E}">
        <p14:creationId xmlns:p14="http://schemas.microsoft.com/office/powerpoint/2010/main" val="14021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60169-710C-F45D-42EA-C20DFCE95F4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F09EC78A-EAE8-33C5-30C1-B70B5B3B1DF9}"/>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41D8ECF1-7D14-D185-A1FB-23C540AED466}"/>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616E676D-576F-5D75-1A73-DE8DC7AB41E9}"/>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7</a:t>
            </a:fld>
            <a:endParaRPr lang="en-US" dirty="0"/>
          </a:p>
        </p:txBody>
      </p:sp>
      <p:sp>
        <p:nvSpPr>
          <p:cNvPr id="5" name="TextBox 4">
            <a:extLst>
              <a:ext uri="{FF2B5EF4-FFF2-40B4-BE49-F238E27FC236}">
                <a16:creationId xmlns:a16="http://schemas.microsoft.com/office/drawing/2014/main" id="{4C41C6DB-2AC1-7FDD-5705-4D8D5F3D1607}"/>
              </a:ext>
            </a:extLst>
          </p:cNvPr>
          <p:cNvSpPr txBox="1"/>
          <p:nvPr/>
        </p:nvSpPr>
        <p:spPr>
          <a:xfrm>
            <a:off x="209433" y="660839"/>
            <a:ext cx="4483831" cy="5447645"/>
          </a:xfrm>
          <a:prstGeom prst="rect">
            <a:avLst/>
          </a:prstGeom>
          <a:noFill/>
        </p:spPr>
        <p:txBody>
          <a:bodyPr wrap="square" rtlCol="0">
            <a:spAutoFit/>
          </a:bodyPr>
          <a:lstStyle/>
          <a:p>
            <a:pPr marL="0" indent="0">
              <a:buNone/>
            </a:pPr>
            <a:r>
              <a:rPr lang="en-GB" sz="3000" b="1" kern="100" dirty="0">
                <a:solidFill>
                  <a:srgbClr val="A5C400"/>
                </a:solidFill>
                <a:latin typeface="Montserrat "/>
                <a:ea typeface="Aptos" panose="020B0004020202020204" pitchFamily="34" charset="0"/>
                <a:cs typeface="Times New Roman" panose="02020603050405020304" pitchFamily="18" charset="0"/>
              </a:rPr>
              <a:t>Laudato Si’</a:t>
            </a:r>
          </a:p>
          <a:p>
            <a:pPr marL="0" indent="0">
              <a:buNone/>
            </a:pPr>
            <a:r>
              <a:rPr lang="en-GB" sz="2400" dirty="0">
                <a:solidFill>
                  <a:srgbClr val="112643"/>
                </a:solidFill>
                <a:latin typeface="+mn-lt"/>
                <a:ea typeface="+mj-ea"/>
                <a:cs typeface="+mj-cs"/>
              </a:rPr>
              <a:t>Pope Francis wrote a letter called Laudato Si’. </a:t>
            </a:r>
          </a:p>
          <a:p>
            <a:pPr marL="0" indent="0">
              <a:buNone/>
            </a:pPr>
            <a:endParaRPr lang="en-GB" sz="2400" dirty="0">
              <a:solidFill>
                <a:srgbClr val="112643"/>
              </a:solidFill>
              <a:latin typeface="+mn-lt"/>
              <a:ea typeface="+mj-ea"/>
              <a:cs typeface="+mj-cs"/>
            </a:endParaRPr>
          </a:p>
          <a:p>
            <a:pPr marL="0" indent="0">
              <a:buNone/>
            </a:pPr>
            <a:r>
              <a:rPr lang="en-GB" sz="2400" dirty="0">
                <a:solidFill>
                  <a:srgbClr val="112643"/>
                </a:solidFill>
                <a:latin typeface="+mn-lt"/>
                <a:ea typeface="+mj-ea"/>
                <a:cs typeface="+mj-cs"/>
              </a:rPr>
              <a:t>It reminds us to take care of the world because “The earth is the Lord’s”, not ours. </a:t>
            </a:r>
          </a:p>
          <a:p>
            <a:pPr marL="0" indent="0">
              <a:buNone/>
            </a:pPr>
            <a:endParaRPr lang="en-GB" sz="2400" dirty="0">
              <a:solidFill>
                <a:srgbClr val="112643"/>
              </a:solidFill>
              <a:latin typeface="+mn-lt"/>
              <a:ea typeface="+mj-ea"/>
              <a:cs typeface="+mj-cs"/>
            </a:endParaRPr>
          </a:p>
          <a:p>
            <a:pPr marL="0" indent="0">
              <a:buNone/>
            </a:pPr>
            <a:r>
              <a:rPr lang="en-GB" sz="2400" dirty="0">
                <a:solidFill>
                  <a:srgbClr val="112643"/>
                </a:solidFill>
                <a:latin typeface="+mn-lt"/>
                <a:ea typeface="+mj-ea"/>
                <a:cs typeface="+mj-cs"/>
              </a:rPr>
              <a:t>It is our </a:t>
            </a:r>
            <a:r>
              <a:rPr lang="en-GB" sz="2400" b="1" dirty="0">
                <a:solidFill>
                  <a:srgbClr val="112643"/>
                </a:solidFill>
                <a:latin typeface="+mn-lt"/>
                <a:ea typeface="+mj-ea"/>
                <a:cs typeface="+mj-cs"/>
              </a:rPr>
              <a:t>common home</a:t>
            </a:r>
            <a:r>
              <a:rPr lang="en-GB" sz="2400" dirty="0">
                <a:solidFill>
                  <a:srgbClr val="112643"/>
                </a:solidFill>
                <a:latin typeface="+mn-lt"/>
                <a:ea typeface="+mj-ea"/>
                <a:cs typeface="+mj-cs"/>
              </a:rPr>
              <a:t>, God’s </a:t>
            </a:r>
            <a:r>
              <a:rPr lang="en-GB" sz="2400" b="1" dirty="0">
                <a:solidFill>
                  <a:srgbClr val="112643"/>
                </a:solidFill>
                <a:latin typeface="+mn-lt"/>
                <a:ea typeface="+mj-ea"/>
                <a:cs typeface="+mj-cs"/>
              </a:rPr>
              <a:t>gift</a:t>
            </a:r>
            <a:r>
              <a:rPr lang="en-GB" sz="2400" dirty="0">
                <a:solidFill>
                  <a:srgbClr val="112643"/>
                </a:solidFill>
                <a:latin typeface="+mn-lt"/>
                <a:ea typeface="+mj-ea"/>
                <a:cs typeface="+mj-cs"/>
              </a:rPr>
              <a:t> to us.</a:t>
            </a:r>
          </a:p>
          <a:p>
            <a:pPr marL="0" indent="0">
              <a:buNone/>
            </a:pPr>
            <a:endParaRPr lang="en-GB" sz="2000" dirty="0">
              <a:solidFill>
                <a:srgbClr val="112643"/>
              </a:solidFill>
              <a:latin typeface="+mn-lt"/>
              <a:ea typeface="+mj-ea"/>
              <a:cs typeface="+mj-cs"/>
            </a:endParaRPr>
          </a:p>
          <a:p>
            <a:pPr marL="0" indent="0">
              <a:buNone/>
            </a:pPr>
            <a:endParaRPr lang="en-GB" sz="2200" dirty="0"/>
          </a:p>
          <a:p>
            <a:pPr algn="ctr"/>
            <a:endParaRPr lang="en-GB" sz="3600" b="1" kern="100" dirty="0">
              <a:solidFill>
                <a:srgbClr val="A5C400"/>
              </a:solidFill>
              <a:effectLst/>
              <a:latin typeface="Montserrat" panose="00000500000000000000" pitchFamily="2" charset="0"/>
              <a:ea typeface="Aptos" panose="020B000402020202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7D099770-1D75-0BA8-294F-988C85885B5B}"/>
              </a:ext>
            </a:extLst>
          </p:cNvPr>
          <p:cNvPicPr>
            <a:picLocks noChangeAspect="1"/>
          </p:cNvPicPr>
          <p:nvPr/>
        </p:nvPicPr>
        <p:blipFill>
          <a:blip r:embed="rId3"/>
          <a:stretch>
            <a:fillRect/>
          </a:stretch>
        </p:blipFill>
        <p:spPr>
          <a:xfrm>
            <a:off x="5522073" y="885805"/>
            <a:ext cx="2782290" cy="3938151"/>
          </a:xfrm>
          <a:prstGeom prst="rect">
            <a:avLst/>
          </a:prstGeom>
          <a:ln>
            <a:solidFill>
              <a:srgbClr val="112643"/>
            </a:solidFill>
          </a:ln>
        </p:spPr>
      </p:pic>
    </p:spTree>
    <p:extLst>
      <p:ext uri="{BB962C8B-B14F-4D97-AF65-F5344CB8AC3E}">
        <p14:creationId xmlns:p14="http://schemas.microsoft.com/office/powerpoint/2010/main" val="97928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ED413-CFBF-36CC-6A54-1B95BFE2261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6D4F186-770B-544E-5F6C-DF323B2FB8A9}"/>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791CE1E6-FD26-6510-7D14-BEA58606EF32}"/>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FE07F71E-8A9A-2EE7-50B9-0D050E16BFFB}"/>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8</a:t>
            </a:fld>
            <a:endParaRPr lang="en-US" dirty="0"/>
          </a:p>
        </p:txBody>
      </p:sp>
      <p:sp>
        <p:nvSpPr>
          <p:cNvPr id="5" name="TextBox 4">
            <a:extLst>
              <a:ext uri="{FF2B5EF4-FFF2-40B4-BE49-F238E27FC236}">
                <a16:creationId xmlns:a16="http://schemas.microsoft.com/office/drawing/2014/main" id="{770E3972-EE51-7566-3C11-A33B88A079BA}"/>
              </a:ext>
            </a:extLst>
          </p:cNvPr>
          <p:cNvSpPr txBox="1"/>
          <p:nvPr/>
        </p:nvSpPr>
        <p:spPr>
          <a:xfrm>
            <a:off x="4216169" y="997051"/>
            <a:ext cx="4824293" cy="4062651"/>
          </a:xfrm>
          <a:prstGeom prst="rect">
            <a:avLst/>
          </a:prstGeom>
          <a:noFill/>
        </p:spPr>
        <p:txBody>
          <a:bodyPr wrap="square" rtlCol="0">
            <a:spAutoFit/>
          </a:bodyPr>
          <a:lstStyle/>
          <a:p>
            <a:pPr algn="ctr"/>
            <a:r>
              <a:rPr lang="en-GB" sz="3000" b="1" kern="100" dirty="0">
                <a:solidFill>
                  <a:srgbClr val="A5C400"/>
                </a:solidFill>
                <a:latin typeface="+mn-lt"/>
                <a:ea typeface="Aptos" panose="020B0004020202020204" pitchFamily="34" charset="0"/>
                <a:cs typeface="Times New Roman" panose="02020603050405020304" pitchFamily="18" charset="0"/>
              </a:rPr>
              <a:t>Looking after the earth</a:t>
            </a:r>
          </a:p>
          <a:p>
            <a:pPr marL="0" indent="0" algn="ctr">
              <a:buNone/>
            </a:pPr>
            <a:r>
              <a:rPr lang="en-GB" sz="2400" dirty="0">
                <a:solidFill>
                  <a:schemeClr val="tx1"/>
                </a:solidFill>
                <a:latin typeface="+mn-lt"/>
                <a:ea typeface="+mj-ea"/>
                <a:cs typeface="+mj-cs"/>
              </a:rPr>
              <a:t>God wants us to look after the earth and all living things.</a:t>
            </a:r>
          </a:p>
          <a:p>
            <a:pPr marL="0" indent="0" algn="ctr">
              <a:buNone/>
            </a:pPr>
            <a:endParaRPr lang="en-GB" sz="2400" dirty="0">
              <a:solidFill>
                <a:schemeClr val="tx1"/>
              </a:solidFill>
              <a:latin typeface="+mn-lt"/>
              <a:ea typeface="+mj-ea"/>
              <a:cs typeface="+mj-cs"/>
            </a:endParaRPr>
          </a:p>
          <a:p>
            <a:pPr marL="0" indent="0" algn="ctr">
              <a:buNone/>
            </a:pPr>
            <a:r>
              <a:rPr lang="en-GB" sz="2400" dirty="0">
                <a:solidFill>
                  <a:schemeClr val="tx1"/>
                </a:solidFill>
                <a:latin typeface="+mn-lt"/>
                <a:ea typeface="+mj-ea"/>
                <a:cs typeface="+mj-cs"/>
              </a:rPr>
              <a:t>How are they looking after the Lord’s earth in the poster?</a:t>
            </a:r>
          </a:p>
          <a:p>
            <a:pPr marL="0" indent="0" algn="ctr">
              <a:buNone/>
            </a:pPr>
            <a:endParaRPr lang="en-GB" sz="2400" dirty="0">
              <a:solidFill>
                <a:schemeClr val="tx1"/>
              </a:solidFill>
              <a:latin typeface="+mn-lt"/>
              <a:ea typeface="+mj-ea"/>
              <a:cs typeface="+mj-cs"/>
            </a:endParaRPr>
          </a:p>
          <a:p>
            <a:pPr marL="0" indent="0" algn="ctr">
              <a:buNone/>
            </a:pPr>
            <a:r>
              <a:rPr lang="en-GB" sz="2400" dirty="0">
                <a:solidFill>
                  <a:schemeClr val="tx1"/>
                </a:solidFill>
                <a:latin typeface="+mn-lt"/>
                <a:ea typeface="+mj-ea"/>
                <a:cs typeface="+mj-cs"/>
              </a:rPr>
              <a:t>Is there anything else they could do?</a:t>
            </a:r>
          </a:p>
          <a:p>
            <a:pPr marL="0" indent="0" algn="ctr">
              <a:buNone/>
            </a:pPr>
            <a:endParaRPr lang="en-GB" sz="3600" b="1" kern="100" dirty="0">
              <a:solidFill>
                <a:srgbClr val="A5C400"/>
              </a:solidFill>
              <a:effectLst/>
              <a:latin typeface="Montserrat" panose="00000500000000000000" pitchFamily="2" charset="0"/>
              <a:ea typeface="Aptos" panose="020B000402020202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4650B864-E191-055B-260A-212FE201C9ED}"/>
              </a:ext>
            </a:extLst>
          </p:cNvPr>
          <p:cNvPicPr>
            <a:picLocks noChangeAspect="1"/>
          </p:cNvPicPr>
          <p:nvPr/>
        </p:nvPicPr>
        <p:blipFill>
          <a:blip r:embed="rId3"/>
          <a:stretch>
            <a:fillRect/>
          </a:stretch>
        </p:blipFill>
        <p:spPr>
          <a:xfrm>
            <a:off x="438309" y="1009488"/>
            <a:ext cx="1736379" cy="3273799"/>
          </a:xfrm>
          <a:prstGeom prst="rect">
            <a:avLst/>
          </a:prstGeom>
          <a:ln>
            <a:solidFill>
              <a:srgbClr val="002060"/>
            </a:solidFill>
          </a:ln>
        </p:spPr>
      </p:pic>
      <p:pic>
        <p:nvPicPr>
          <p:cNvPr id="10" name="Picture 9">
            <a:extLst>
              <a:ext uri="{FF2B5EF4-FFF2-40B4-BE49-F238E27FC236}">
                <a16:creationId xmlns:a16="http://schemas.microsoft.com/office/drawing/2014/main" id="{A775080A-DF0A-EB18-94F4-2E1CAEA2AE18}"/>
              </a:ext>
            </a:extLst>
          </p:cNvPr>
          <p:cNvPicPr>
            <a:picLocks noChangeAspect="1"/>
          </p:cNvPicPr>
          <p:nvPr/>
        </p:nvPicPr>
        <p:blipFill>
          <a:blip r:embed="rId4"/>
          <a:stretch>
            <a:fillRect/>
          </a:stretch>
        </p:blipFill>
        <p:spPr>
          <a:xfrm>
            <a:off x="2358981" y="1516409"/>
            <a:ext cx="1731370" cy="3273799"/>
          </a:xfrm>
          <a:prstGeom prst="rect">
            <a:avLst/>
          </a:prstGeom>
          <a:ln>
            <a:solidFill>
              <a:srgbClr val="002060"/>
            </a:solidFill>
          </a:ln>
        </p:spPr>
      </p:pic>
    </p:spTree>
    <p:extLst>
      <p:ext uri="{BB962C8B-B14F-4D97-AF65-F5344CB8AC3E}">
        <p14:creationId xmlns:p14="http://schemas.microsoft.com/office/powerpoint/2010/main" val="380402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4D5F5-8725-AFDF-18C3-999D2BCF411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1CCC7322-9980-040D-E8E4-95BA2A3C5CF4}"/>
              </a:ext>
            </a:extLst>
          </p:cNvPr>
          <p:cNvSpPr>
            <a:spLocks noGrp="1"/>
          </p:cNvSpPr>
          <p:nvPr>
            <p:ph type="body" sz="quarter" idx="12"/>
          </p:nvPr>
        </p:nvSpPr>
        <p:spPr>
          <a:xfrm>
            <a:off x="317500" y="860213"/>
            <a:ext cx="6938064" cy="3858091"/>
          </a:xfrm>
        </p:spPr>
        <p:txBody>
          <a:bodyPr/>
          <a:lstStyle/>
          <a:p>
            <a:pPr marL="0" indent="0">
              <a:buNone/>
            </a:pPr>
            <a:endParaRPr lang="en-US" dirty="0"/>
          </a:p>
          <a:p>
            <a:endParaRPr lang="en-US" dirty="0"/>
          </a:p>
        </p:txBody>
      </p:sp>
      <p:sp>
        <p:nvSpPr>
          <p:cNvPr id="6" name="Title 5">
            <a:extLst>
              <a:ext uri="{FF2B5EF4-FFF2-40B4-BE49-F238E27FC236}">
                <a16:creationId xmlns:a16="http://schemas.microsoft.com/office/drawing/2014/main" id="{54B624BA-E208-0D6B-FDB8-7FD4B4EA5E44}"/>
              </a:ext>
            </a:extLst>
          </p:cNvPr>
          <p:cNvSpPr>
            <a:spLocks noGrp="1"/>
          </p:cNvSpPr>
          <p:nvPr>
            <p:ph type="title"/>
          </p:nvPr>
        </p:nvSpPr>
        <p:spPr>
          <a:xfrm>
            <a:off x="317499" y="218414"/>
            <a:ext cx="6938065" cy="442425"/>
          </a:xfrm>
        </p:spPr>
        <p:txBody>
          <a:bodyPr vert="horz" lIns="0" tIns="45720" rIns="91440" bIns="45720" rtlCol="0" anchor="ctr">
            <a:noAutofit/>
          </a:bodyPr>
          <a:lstStyle/>
          <a:p>
            <a:r>
              <a:rPr lang="en-US" sz="3600" dirty="0">
                <a:latin typeface="+mj-lt"/>
              </a:rPr>
              <a:t>God’s world</a:t>
            </a:r>
          </a:p>
        </p:txBody>
      </p:sp>
      <p:sp>
        <p:nvSpPr>
          <p:cNvPr id="2" name="Slide Number Placeholder 1">
            <a:extLst>
              <a:ext uri="{FF2B5EF4-FFF2-40B4-BE49-F238E27FC236}">
                <a16:creationId xmlns:a16="http://schemas.microsoft.com/office/drawing/2014/main" id="{5F9548A1-EE8C-0363-F055-FCD2DAAFB807}"/>
              </a:ext>
            </a:extLst>
          </p:cNvPr>
          <p:cNvSpPr>
            <a:spLocks noGrp="1"/>
          </p:cNvSpPr>
          <p:nvPr>
            <p:ph type="sldNum" sz="quarter" idx="14"/>
          </p:nvPr>
        </p:nvSpPr>
        <p:spPr>
          <a:xfrm>
            <a:off x="8866537" y="4872327"/>
            <a:ext cx="173925" cy="160388"/>
          </a:xfrm>
        </p:spPr>
        <p:txBody>
          <a:bodyPr/>
          <a:lstStyle/>
          <a:p>
            <a:fld id="{B6F15528-21DE-4FAA-801E-634DDDAF4B2B}" type="slidenum">
              <a:rPr lang="en-US" smtClean="0"/>
              <a:pPr/>
              <a:t>9</a:t>
            </a:fld>
            <a:endParaRPr lang="en-US" dirty="0"/>
          </a:p>
        </p:txBody>
      </p:sp>
      <p:sp>
        <p:nvSpPr>
          <p:cNvPr id="5" name="TextBox 4">
            <a:extLst>
              <a:ext uri="{FF2B5EF4-FFF2-40B4-BE49-F238E27FC236}">
                <a16:creationId xmlns:a16="http://schemas.microsoft.com/office/drawing/2014/main" id="{6D8A3017-66DF-0991-FE57-2B8A0C41434F}"/>
              </a:ext>
            </a:extLst>
          </p:cNvPr>
          <p:cNvSpPr txBox="1"/>
          <p:nvPr/>
        </p:nvSpPr>
        <p:spPr>
          <a:xfrm>
            <a:off x="357536" y="2881744"/>
            <a:ext cx="8509001" cy="2369880"/>
          </a:xfrm>
          <a:prstGeom prst="rect">
            <a:avLst/>
          </a:prstGeom>
          <a:noFill/>
        </p:spPr>
        <p:txBody>
          <a:bodyPr wrap="square" rtlCol="0">
            <a:spAutoFit/>
          </a:bodyPr>
          <a:lstStyle/>
          <a:p>
            <a:pPr algn="ctr"/>
            <a:r>
              <a:rPr lang="en-GB" sz="3600" b="1" kern="100" dirty="0">
                <a:solidFill>
                  <a:srgbClr val="A5C400"/>
                </a:solidFill>
                <a:latin typeface="+mn-lt"/>
                <a:ea typeface="Aptos" panose="020B0004020202020204" pitchFamily="34" charset="0"/>
                <a:cs typeface="Times New Roman" panose="02020603050405020304" pitchFamily="18" charset="0"/>
              </a:rPr>
              <a:t>I wonder</a:t>
            </a:r>
            <a:br>
              <a:rPr lang="en-GB" sz="3600" b="1" kern="100" dirty="0">
                <a:solidFill>
                  <a:srgbClr val="A5C400"/>
                </a:solidFill>
                <a:latin typeface="+mn-lt"/>
                <a:ea typeface="Aptos" panose="020B0004020202020204" pitchFamily="34" charset="0"/>
                <a:cs typeface="Times New Roman" panose="02020603050405020304" pitchFamily="18" charset="0"/>
              </a:rPr>
            </a:br>
            <a:r>
              <a:rPr lang="en-GB" sz="2800" dirty="0">
                <a:solidFill>
                  <a:schemeClr val="tx1"/>
                </a:solidFill>
                <a:latin typeface="+mn-lt"/>
                <a:ea typeface="+mj-ea"/>
                <a:cs typeface="+mj-cs"/>
              </a:rPr>
              <a:t>What would happen if we didn’t </a:t>
            </a:r>
            <a:br>
              <a:rPr lang="en-GB" sz="2800" dirty="0">
                <a:solidFill>
                  <a:schemeClr val="tx1"/>
                </a:solidFill>
                <a:latin typeface="+mn-lt"/>
                <a:ea typeface="+mj-ea"/>
                <a:cs typeface="+mj-cs"/>
              </a:rPr>
            </a:br>
            <a:r>
              <a:rPr lang="en-GB" sz="2800" dirty="0">
                <a:solidFill>
                  <a:schemeClr val="tx1"/>
                </a:solidFill>
                <a:latin typeface="+mn-lt"/>
                <a:ea typeface="+mj-ea"/>
                <a:cs typeface="+mj-cs"/>
              </a:rPr>
              <a:t>take care of the earth?</a:t>
            </a:r>
          </a:p>
          <a:p>
            <a:pPr algn="ctr"/>
            <a:r>
              <a:rPr lang="en-GB" sz="2800" dirty="0">
                <a:solidFill>
                  <a:schemeClr val="tx1"/>
                </a:solidFill>
                <a:latin typeface="+mn-lt"/>
                <a:ea typeface="+mj-ea"/>
                <a:cs typeface="+mj-cs"/>
              </a:rPr>
              <a:t>How can we help?</a:t>
            </a:r>
          </a:p>
          <a:p>
            <a:pPr marL="0" indent="0" algn="ctr">
              <a:buNone/>
            </a:pPr>
            <a:endParaRPr lang="en-GB" sz="2800" dirty="0">
              <a:solidFill>
                <a:schemeClr val="tx1"/>
              </a:solidFill>
              <a:latin typeface="Montserrat" panose="00000500000000000000" pitchFamily="2" charset="0"/>
              <a:ea typeface="+mj-ea"/>
              <a:cs typeface="+mj-cs"/>
            </a:endParaRPr>
          </a:p>
        </p:txBody>
      </p:sp>
      <p:pic>
        <p:nvPicPr>
          <p:cNvPr id="3" name="Picture 2">
            <a:extLst>
              <a:ext uri="{FF2B5EF4-FFF2-40B4-BE49-F238E27FC236}">
                <a16:creationId xmlns:a16="http://schemas.microsoft.com/office/drawing/2014/main" id="{7D12BD96-A488-ED47-9534-F2D60EBB2ADF}"/>
              </a:ext>
            </a:extLst>
          </p:cNvPr>
          <p:cNvPicPr>
            <a:picLocks noChangeAspect="1"/>
          </p:cNvPicPr>
          <p:nvPr/>
        </p:nvPicPr>
        <p:blipFill>
          <a:blip r:embed="rId3"/>
          <a:stretch>
            <a:fillRect/>
          </a:stretch>
        </p:blipFill>
        <p:spPr>
          <a:xfrm>
            <a:off x="1057871" y="883309"/>
            <a:ext cx="7028257" cy="1879862"/>
          </a:xfrm>
          <a:prstGeom prst="rect">
            <a:avLst/>
          </a:prstGeom>
          <a:ln>
            <a:solidFill>
              <a:srgbClr val="112643"/>
            </a:solidFill>
          </a:ln>
        </p:spPr>
      </p:pic>
    </p:spTree>
    <p:extLst>
      <p:ext uri="{BB962C8B-B14F-4D97-AF65-F5344CB8AC3E}">
        <p14:creationId xmlns:p14="http://schemas.microsoft.com/office/powerpoint/2010/main" val="91385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CAFOD new brand TEMPLATE 2025">
      <a:dk1>
        <a:srgbClr val="000000"/>
      </a:dk1>
      <a:lt1>
        <a:srgbClr val="FFFFFF"/>
      </a:lt1>
      <a:dk2>
        <a:srgbClr val="58A333"/>
      </a:dk2>
      <a:lt2>
        <a:srgbClr val="222444"/>
      </a:lt2>
      <a:accent1>
        <a:srgbClr val="A2C617"/>
      </a:accent1>
      <a:accent2>
        <a:srgbClr val="FAC850"/>
      </a:accent2>
      <a:accent3>
        <a:srgbClr val="EE7103"/>
      </a:accent3>
      <a:accent4>
        <a:srgbClr val="DC0014"/>
      </a:accent4>
      <a:accent5>
        <a:srgbClr val="E83273"/>
      </a:accent5>
      <a:accent6>
        <a:srgbClr val="7666AD"/>
      </a:accent6>
      <a:hlink>
        <a:srgbClr val="30BAC7"/>
      </a:hlink>
      <a:folHlink>
        <a:srgbClr val="A2C617"/>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Deeper header for cover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C27DB9812F1F4CB90A5C444ACA77F1" ma:contentTypeVersion="2975" ma:contentTypeDescription="Create a new document." ma:contentTypeScope="" ma:versionID="214064d68ec888ad6ef0e141b61340bd">
  <xsd:schema xmlns:xsd="http://www.w3.org/2001/XMLSchema" xmlns:xs="http://www.w3.org/2001/XMLSchema" xmlns:p="http://schemas.microsoft.com/office/2006/metadata/properties" xmlns:ns2="04672002-f21f-4240-adfb-f0b653fb6fb5" xmlns:ns3="90841315-1a7e-4a5b-a576-d9c66ec88916" xmlns:ns4="00e50e80-58b4-4d16-bf00-896561ced75b" targetNamespace="http://schemas.microsoft.com/office/2006/metadata/properties" ma:root="true" ma:fieldsID="9e146d007034eed51d305ae273a6ea6b" ns2:_="" ns3:_="" ns4:_="">
    <xsd:import namespace="04672002-f21f-4240-adfb-f0b653fb6fb5"/>
    <xsd:import namespace="90841315-1a7e-4a5b-a576-d9c66ec88916"/>
    <xsd:import namespace="00e50e80-58b4-4d16-bf00-896561ced75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3:Document_x0020_type" minOccurs="0"/>
                <xsd:element ref="ns3:type_x0020_of_x0020_logo" minOccurs="0"/>
                <xsd:element ref="ns4:SharedWithUsers" minOccurs="0"/>
                <xsd:element ref="ns4:SharedWithDetails" minOccurs="0"/>
                <xsd:element ref="ns3:MediaServiceAutoKeyPoints" minOccurs="0"/>
                <xsd:element ref="ns3:MediaServiceKeyPoints" minOccurs="0"/>
                <xsd:element ref="ns3:MediaServiceGenerationTime" minOccurs="0"/>
                <xsd:element ref="ns3:MediaServiceEventHashCod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0841315-1a7e-4a5b-a576-d9c66ec8891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Document_x0020_type" ma:index="16" nillable="true" ma:displayName="Document type" ma:description="Logos&#10;Policy&#10;Templates" ma:format="Dropdown" ma:internalName="Document_x0020_type">
      <xsd:simpleType>
        <xsd:restriction base="dms:Choice">
          <xsd:enumeration value="Logos"/>
          <xsd:enumeration value="Policy"/>
          <xsd:enumeration value="Templates"/>
          <xsd:enumeration value="Training"/>
          <xsd:enumeration value="Guidelines"/>
        </xsd:restriction>
      </xsd:simpleType>
    </xsd:element>
    <xsd:element name="type_x0020_of_x0020_logo" ma:index="17" nillable="true" ma:displayName="type of logo or template" ma:format="Dropdown" ma:internalName="type_x0020_of_x0020_logo">
      <xsd:simpleType>
        <xsd:restriction base="dms:Choice">
          <xsd:enumeration value="jpeg"/>
          <xsd:enumeration value="png"/>
          <xsd:enumeration value="eps"/>
          <xsd:enumeration value="pdf vector"/>
          <xsd:enumeration value="guidelines"/>
          <xsd:enumeration value="PPT templates"/>
          <xsd:enumeration value="Word templates"/>
          <xsd:enumeration value="tif"/>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e50e80-58b4-4d16-bf00-896561ced75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type xmlns="90841315-1a7e-4a5b-a576-d9c66ec88916" xsi:nil="true"/>
    <type_x0020_of_x0020_logo xmlns="90841315-1a7e-4a5b-a576-d9c66ec88916" xsi:nil="true"/>
    <_dlc_DocId xmlns="04672002-f21f-4240-adfb-f0b653fb6fb5">SZUU6KYVHK2A-965008382-234</_dlc_DocId>
    <_dlc_DocIdUrl xmlns="04672002-f21f-4240-adfb-f0b653fb6fb5">
      <Url>https://cafod365.sharepoint.com/sites/int/CreativeContent/_layouts/15/DocIdRedir.aspx?ID=SZUU6KYVHK2A-965008382-234</Url>
      <Description>SZUU6KYVHK2A-965008382-234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A4729AB-9B2A-4504-A273-E6170BBAD9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90841315-1a7e-4a5b-a576-d9c66ec88916"/>
    <ds:schemaRef ds:uri="00e50e80-58b4-4d16-bf00-896561ced7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880FD4-C537-4FE3-BF29-620D65E12577}">
  <ds:schemaRefs>
    <ds:schemaRef ds:uri="http://purl.org/dc/terms/"/>
    <ds:schemaRef ds:uri="00e50e80-58b4-4d16-bf00-896561ced75b"/>
    <ds:schemaRef ds:uri="http://schemas.microsoft.com/office/2006/documentManagement/types"/>
    <ds:schemaRef ds:uri="http://schemas.microsoft.com/office/2006/metadata/properties"/>
    <ds:schemaRef ds:uri="90841315-1a7e-4a5b-a576-d9c66ec88916"/>
    <ds:schemaRef ds:uri="http://purl.org/dc/elements/1.1/"/>
    <ds:schemaRef ds:uri="http://schemas.openxmlformats.org/package/2006/metadata/core-properties"/>
    <ds:schemaRef ds:uri="http://schemas.microsoft.com/office/infopath/2007/PartnerControls"/>
    <ds:schemaRef ds:uri="04672002-f21f-4240-adfb-f0b653fb6fb5"/>
    <ds:schemaRef ds:uri="http://www.w3.org/XML/1998/namespace"/>
    <ds:schemaRef ds:uri="http://purl.org/dc/dcmitype/"/>
  </ds:schemaRefs>
</ds:datastoreItem>
</file>

<file path=customXml/itemProps3.xml><?xml version="1.0" encoding="utf-8"?>
<ds:datastoreItem xmlns:ds="http://schemas.openxmlformats.org/officeDocument/2006/customXml" ds:itemID="{558CADD5-7CDB-4674-A12B-6A140624B8F7}">
  <ds:schemaRefs>
    <ds:schemaRef ds:uri="http://schemas.microsoft.com/sharepoint/v3/contenttype/forms"/>
  </ds:schemaRefs>
</ds:datastoreItem>
</file>

<file path=customXml/itemProps4.xml><?xml version="1.0" encoding="utf-8"?>
<ds:datastoreItem xmlns:ds="http://schemas.openxmlformats.org/officeDocument/2006/customXml" ds:itemID="{ACDDB819-B1C6-44E0-A4E7-79EC63B129E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11430</TotalTime>
  <Words>1381</Words>
  <Application>Microsoft Office PowerPoint</Application>
  <PresentationFormat>On-screen Show (16:9)</PresentationFormat>
  <Paragraphs>172</Paragraphs>
  <Slides>12</Slides>
  <Notes>11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12</vt:i4>
      </vt:variant>
    </vt:vector>
  </HeadingPairs>
  <TitlesOfParts>
    <vt:vector size="25" baseType="lpstr">
      <vt:lpstr>Aptos</vt:lpstr>
      <vt:lpstr>Calibri</vt:lpstr>
      <vt:lpstr>Montserrat Light</vt:lpstr>
      <vt:lpstr>Arial</vt:lpstr>
      <vt:lpstr>Montserrat ExtraBold</vt:lpstr>
      <vt:lpstr>Century Gothic</vt:lpstr>
      <vt:lpstr>Times New Roman</vt:lpstr>
      <vt:lpstr>Montserrat </vt:lpstr>
      <vt:lpstr>Arial Black</vt:lpstr>
      <vt:lpstr>Montserrat</vt:lpstr>
      <vt:lpstr>Symbol</vt:lpstr>
      <vt:lpstr>Office Theme</vt:lpstr>
      <vt:lpstr>Deeper header for cover slides</vt:lpstr>
      <vt:lpstr>Year 1  RED poster activities </vt:lpstr>
      <vt:lpstr> EYFS       Year 1  Year 2</vt:lpstr>
      <vt:lpstr>God’s gifts</vt:lpstr>
      <vt:lpstr>“In the beginning God made the heavens and the earth….God created man [and woman] in his own image…God saw everything that he had made and, indeed, it was very good.”   Genesis 1: 1-31   </vt:lpstr>
      <vt:lpstr>God’s world</vt:lpstr>
      <vt:lpstr>God’s world</vt:lpstr>
      <vt:lpstr>God’s world</vt:lpstr>
      <vt:lpstr>God’s world</vt:lpstr>
      <vt:lpstr>God’s world</vt:lpstr>
      <vt:lpstr>God’s world</vt:lpstr>
      <vt:lpstr>Let us pray</vt:lpstr>
      <vt:lpstr>Order the RE CAFOD poster set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Victoria Ahmed</dc:creator>
  <cp:lastModifiedBy>Victoria Ahmed</cp:lastModifiedBy>
  <cp:revision>20</cp:revision>
  <dcterms:created xsi:type="dcterms:W3CDTF">2025-02-19T13:24:09Z</dcterms:created>
  <dcterms:modified xsi:type="dcterms:W3CDTF">2025-06-03T10:48:35Z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2025-02-19T00:00:00Z</vt:filetime>
  </property>
  <property fmtid="{D5CDD505-2E9C-101B-9397-08002B2CF9AE}" pid="3" name="Creator">
    <vt:lpwstr>Adobe InDesign 20.1 (Macintosh)</vt:lpwstr>
  </property>
  <property fmtid="{D5CDD505-2E9C-101B-9397-08002B2CF9AE}" pid="4" name="LastSaved">
    <vt:filetime>2025-02-19T00:00:00Z</vt:filetime>
  </property>
  <property fmtid="{D5CDD505-2E9C-101B-9397-08002B2CF9AE}" pid="5" name="Producer">
    <vt:lpwstr>Adobe PDF Library 17.0</vt:lpwstr>
  </property>
  <property fmtid="{D5CDD505-2E9C-101B-9397-08002B2CF9AE}" pid="6" name="ContentTypeId">
    <vt:lpwstr>0x01010022C27DB9812F1F4CB90A5C444ACA77F1</vt:lpwstr>
  </property>
  <property fmtid="{D5CDD505-2E9C-101B-9397-08002B2CF9AE}" pid="7" name="_dlc_DocIdItemGuid">
    <vt:lpwstr>a2bc387f-4a1d-4640-9571-1c7cbfe248fe</vt:lpwstr>
  </property>
</Properties>
</file>