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9"/>
  </p:notesMasterIdLst>
  <p:sldIdLst>
    <p:sldId id="257" r:id="rId2"/>
    <p:sldId id="1970" r:id="rId3"/>
    <p:sldId id="1972" r:id="rId4"/>
    <p:sldId id="1973" r:id="rId5"/>
    <p:sldId id="1974" r:id="rId6"/>
    <p:sldId id="1975" r:id="rId7"/>
    <p:sldId id="19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E5202-9558-482F-A872-543C54BE7C39}" v="22" dt="2024-12-09T15:22:18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ie Hutchinson" userId="1c98e318-8ec1-4786-8a51-b11c5ec3ccb4" providerId="ADAL" clId="{E36E5202-9558-482F-A872-543C54BE7C39}"/>
    <pc:docChg chg="undo custSel addSld delSld modSld">
      <pc:chgData name="Kirstie Hutchinson" userId="1c98e318-8ec1-4786-8a51-b11c5ec3ccb4" providerId="ADAL" clId="{E36E5202-9558-482F-A872-543C54BE7C39}" dt="2024-12-09T15:23:08.120" v="738" actId="6549"/>
      <pc:docMkLst>
        <pc:docMk/>
      </pc:docMkLst>
      <pc:sldChg chg="addSp modSp mod setBg addAnim delAnim">
        <pc:chgData name="Kirstie Hutchinson" userId="1c98e318-8ec1-4786-8a51-b11c5ec3ccb4" providerId="ADAL" clId="{E36E5202-9558-482F-A872-543C54BE7C39}" dt="2024-12-09T15:22:18.952" v="711" actId="20577"/>
        <pc:sldMkLst>
          <pc:docMk/>
          <pc:sldMk cId="4293510185" sldId="257"/>
        </pc:sldMkLst>
        <pc:spChg chg="mod">
          <ac:chgData name="Kirstie Hutchinson" userId="1c98e318-8ec1-4786-8a51-b11c5ec3ccb4" providerId="ADAL" clId="{E36E5202-9558-482F-A872-543C54BE7C39}" dt="2024-12-09T15:22:18.952" v="711" actId="20577"/>
          <ac:spMkLst>
            <pc:docMk/>
            <pc:sldMk cId="4293510185" sldId="257"/>
            <ac:spMk id="2" creationId="{46C9BE28-1018-7B89-AED9-23102360A2FD}"/>
          </ac:spMkLst>
        </pc:spChg>
        <pc:spChg chg="mod">
          <ac:chgData name="Kirstie Hutchinson" userId="1c98e318-8ec1-4786-8a51-b11c5ec3ccb4" providerId="ADAL" clId="{E36E5202-9558-482F-A872-543C54BE7C39}" dt="2024-12-09T15:05:34.560" v="135" actId="207"/>
          <ac:spMkLst>
            <pc:docMk/>
            <pc:sldMk cId="4293510185" sldId="257"/>
            <ac:spMk id="3" creationId="{CAA233A9-7BDF-0A9B-5400-BDD0A926C007}"/>
          </ac:spMkLst>
        </pc:spChg>
        <pc:spChg chg="add">
          <ac:chgData name="Kirstie Hutchinson" userId="1c98e318-8ec1-4786-8a51-b11c5ec3ccb4" providerId="ADAL" clId="{E36E5202-9558-482F-A872-543C54BE7C39}" dt="2024-12-09T15:01:13.394" v="43" actId="26606"/>
          <ac:spMkLst>
            <pc:docMk/>
            <pc:sldMk cId="4293510185" sldId="257"/>
            <ac:spMk id="10" creationId="{256A7F27-5B86-4914-90A3-E04479F8E6C8}"/>
          </ac:spMkLst>
        </pc:spChg>
        <pc:spChg chg="add">
          <ac:chgData name="Kirstie Hutchinson" userId="1c98e318-8ec1-4786-8a51-b11c5ec3ccb4" providerId="ADAL" clId="{E36E5202-9558-482F-A872-543C54BE7C39}" dt="2024-12-09T15:01:13.394" v="43" actId="26606"/>
          <ac:spMkLst>
            <pc:docMk/>
            <pc:sldMk cId="4293510185" sldId="257"/>
            <ac:spMk id="12" creationId="{832A30EC-2C72-4D1B-9B53-76A0601A1F4C}"/>
          </ac:spMkLst>
        </pc:spChg>
        <pc:picChg chg="mod ord">
          <ac:chgData name="Kirstie Hutchinson" userId="1c98e318-8ec1-4786-8a51-b11c5ec3ccb4" providerId="ADAL" clId="{E36E5202-9558-482F-A872-543C54BE7C39}" dt="2024-12-09T15:01:13.394" v="43" actId="26606"/>
          <ac:picMkLst>
            <pc:docMk/>
            <pc:sldMk cId="4293510185" sldId="257"/>
            <ac:picMk id="5" creationId="{E90E714E-339F-8A4F-C57E-4B8D5FA277E4}"/>
          </ac:picMkLst>
        </pc:picChg>
      </pc:sldChg>
      <pc:sldChg chg="del">
        <pc:chgData name="Kirstie Hutchinson" userId="1c98e318-8ec1-4786-8a51-b11c5ec3ccb4" providerId="ADAL" clId="{E36E5202-9558-482F-A872-543C54BE7C39}" dt="2024-12-09T14:56:01.781" v="0" actId="47"/>
        <pc:sldMkLst>
          <pc:docMk/>
          <pc:sldMk cId="2514863149" sldId="259"/>
        </pc:sldMkLst>
      </pc:sldChg>
      <pc:sldChg chg="del">
        <pc:chgData name="Kirstie Hutchinson" userId="1c98e318-8ec1-4786-8a51-b11c5ec3ccb4" providerId="ADAL" clId="{E36E5202-9558-482F-A872-543C54BE7C39}" dt="2024-12-09T15:05:55.431" v="136" actId="47"/>
        <pc:sldMkLst>
          <pc:docMk/>
          <pc:sldMk cId="770275133" sldId="1969"/>
        </pc:sldMkLst>
      </pc:sldChg>
      <pc:sldChg chg="addSp delSp modSp mod">
        <pc:chgData name="Kirstie Hutchinson" userId="1c98e318-8ec1-4786-8a51-b11c5ec3ccb4" providerId="ADAL" clId="{E36E5202-9558-482F-A872-543C54BE7C39}" dt="2024-12-09T15:22:33.603" v="712" actId="6549"/>
        <pc:sldMkLst>
          <pc:docMk/>
          <pc:sldMk cId="3145947806" sldId="1970"/>
        </pc:sldMkLst>
        <pc:spChg chg="add del mod">
          <ac:chgData name="Kirstie Hutchinson" userId="1c98e318-8ec1-4786-8a51-b11c5ec3ccb4" providerId="ADAL" clId="{E36E5202-9558-482F-A872-543C54BE7C39}" dt="2024-12-09T15:14:29.594" v="388" actId="6549"/>
          <ac:spMkLst>
            <pc:docMk/>
            <pc:sldMk cId="3145947806" sldId="1970"/>
            <ac:spMk id="2" creationId="{F9153C27-74CD-5EEF-50DD-A4DAD6B087CA}"/>
          </ac:spMkLst>
        </pc:spChg>
        <pc:spChg chg="add mod">
          <ac:chgData name="Kirstie Hutchinson" userId="1c98e318-8ec1-4786-8a51-b11c5ec3ccb4" providerId="ADAL" clId="{E36E5202-9558-482F-A872-543C54BE7C39}" dt="2024-12-09T15:22:33.603" v="712" actId="6549"/>
          <ac:spMkLst>
            <pc:docMk/>
            <pc:sldMk cId="3145947806" sldId="1970"/>
            <ac:spMk id="4" creationId="{F38FC949-A5E6-3912-4477-C53774E079B4}"/>
          </ac:spMkLst>
        </pc:spChg>
        <pc:picChg chg="mod">
          <ac:chgData name="Kirstie Hutchinson" userId="1c98e318-8ec1-4786-8a51-b11c5ec3ccb4" providerId="ADAL" clId="{E36E5202-9558-482F-A872-543C54BE7C39}" dt="2024-12-09T15:19:19.533" v="526" actId="14100"/>
          <ac:picMkLst>
            <pc:docMk/>
            <pc:sldMk cId="3145947806" sldId="1970"/>
            <ac:picMk id="3" creationId="{B417B54A-6649-9B76-4CA2-4F120575F55C}"/>
          </ac:picMkLst>
        </pc:picChg>
      </pc:sldChg>
      <pc:sldChg chg="new">
        <pc:chgData name="Kirstie Hutchinson" userId="1c98e318-8ec1-4786-8a51-b11c5ec3ccb4" providerId="ADAL" clId="{E36E5202-9558-482F-A872-543C54BE7C39}" dt="2024-12-09T15:08:02.552" v="227" actId="680"/>
        <pc:sldMkLst>
          <pc:docMk/>
          <pc:sldMk cId="1496434453" sldId="1971"/>
        </pc:sldMkLst>
      </pc:sldChg>
      <pc:sldChg chg="modSp add mod">
        <pc:chgData name="Kirstie Hutchinson" userId="1c98e318-8ec1-4786-8a51-b11c5ec3ccb4" providerId="ADAL" clId="{E36E5202-9558-482F-A872-543C54BE7C39}" dt="2024-12-09T15:22:41.731" v="713" actId="6549"/>
        <pc:sldMkLst>
          <pc:docMk/>
          <pc:sldMk cId="2180578851" sldId="1972"/>
        </pc:sldMkLst>
        <pc:spChg chg="mod">
          <ac:chgData name="Kirstie Hutchinson" userId="1c98e318-8ec1-4786-8a51-b11c5ec3ccb4" providerId="ADAL" clId="{E36E5202-9558-482F-A872-543C54BE7C39}" dt="2024-12-09T15:18:58.645" v="524" actId="20577"/>
          <ac:spMkLst>
            <pc:docMk/>
            <pc:sldMk cId="2180578851" sldId="1972"/>
            <ac:spMk id="2" creationId="{C9073922-795C-512D-ED19-D6CB7857D910}"/>
          </ac:spMkLst>
        </pc:spChg>
        <pc:spChg chg="mod">
          <ac:chgData name="Kirstie Hutchinson" userId="1c98e318-8ec1-4786-8a51-b11c5ec3ccb4" providerId="ADAL" clId="{E36E5202-9558-482F-A872-543C54BE7C39}" dt="2024-12-09T15:22:41.731" v="713" actId="6549"/>
          <ac:spMkLst>
            <pc:docMk/>
            <pc:sldMk cId="2180578851" sldId="1972"/>
            <ac:spMk id="4" creationId="{1EA6A13D-9171-13FB-DDA8-84E9CC9741F8}"/>
          </ac:spMkLst>
        </pc:spChg>
        <pc:picChg chg="mod">
          <ac:chgData name="Kirstie Hutchinson" userId="1c98e318-8ec1-4786-8a51-b11c5ec3ccb4" providerId="ADAL" clId="{E36E5202-9558-482F-A872-543C54BE7C39}" dt="2024-12-09T15:19:08.930" v="525" actId="14100"/>
          <ac:picMkLst>
            <pc:docMk/>
            <pc:sldMk cId="2180578851" sldId="1972"/>
            <ac:picMk id="3" creationId="{B33802F6-0905-D3FD-B955-B9E90DAE9B11}"/>
          </ac:picMkLst>
        </pc:picChg>
      </pc:sldChg>
      <pc:sldChg chg="modSp add mod">
        <pc:chgData name="Kirstie Hutchinson" userId="1c98e318-8ec1-4786-8a51-b11c5ec3ccb4" providerId="ADAL" clId="{E36E5202-9558-482F-A872-543C54BE7C39}" dt="2024-12-09T15:23:01.459" v="737" actId="20577"/>
        <pc:sldMkLst>
          <pc:docMk/>
          <pc:sldMk cId="219833224" sldId="1973"/>
        </pc:sldMkLst>
        <pc:spChg chg="mod">
          <ac:chgData name="Kirstie Hutchinson" userId="1c98e318-8ec1-4786-8a51-b11c5ec3ccb4" providerId="ADAL" clId="{E36E5202-9558-482F-A872-543C54BE7C39}" dt="2024-12-09T15:23:01.459" v="737" actId="20577"/>
          <ac:spMkLst>
            <pc:docMk/>
            <pc:sldMk cId="219833224" sldId="1973"/>
            <ac:spMk id="2" creationId="{6B4BEAFA-22D9-DBD9-466C-970C01E5605C}"/>
          </ac:spMkLst>
        </pc:spChg>
        <pc:spChg chg="mod">
          <ac:chgData name="Kirstie Hutchinson" userId="1c98e318-8ec1-4786-8a51-b11c5ec3ccb4" providerId="ADAL" clId="{E36E5202-9558-482F-A872-543C54BE7C39}" dt="2024-12-09T15:22:51.285" v="714" actId="6549"/>
          <ac:spMkLst>
            <pc:docMk/>
            <pc:sldMk cId="219833224" sldId="1973"/>
            <ac:spMk id="4" creationId="{9ACE4B8C-522B-374F-8E60-B9B87133EF3F}"/>
          </ac:spMkLst>
        </pc:spChg>
      </pc:sldChg>
      <pc:sldChg chg="modSp add mod">
        <pc:chgData name="Kirstie Hutchinson" userId="1c98e318-8ec1-4786-8a51-b11c5ec3ccb4" providerId="ADAL" clId="{E36E5202-9558-482F-A872-543C54BE7C39}" dt="2024-12-09T15:23:08.120" v="738" actId="6549"/>
        <pc:sldMkLst>
          <pc:docMk/>
          <pc:sldMk cId="3558534964" sldId="1974"/>
        </pc:sldMkLst>
        <pc:spChg chg="mod">
          <ac:chgData name="Kirstie Hutchinson" userId="1c98e318-8ec1-4786-8a51-b11c5ec3ccb4" providerId="ADAL" clId="{E36E5202-9558-482F-A872-543C54BE7C39}" dt="2024-12-09T15:20:45.375" v="592" actId="20577"/>
          <ac:spMkLst>
            <pc:docMk/>
            <pc:sldMk cId="3558534964" sldId="1974"/>
            <ac:spMk id="2" creationId="{B4FE9FC9-933A-E235-0948-6550629D3259}"/>
          </ac:spMkLst>
        </pc:spChg>
        <pc:spChg chg="mod">
          <ac:chgData name="Kirstie Hutchinson" userId="1c98e318-8ec1-4786-8a51-b11c5ec3ccb4" providerId="ADAL" clId="{E36E5202-9558-482F-A872-543C54BE7C39}" dt="2024-12-09T15:23:08.120" v="738" actId="6549"/>
          <ac:spMkLst>
            <pc:docMk/>
            <pc:sldMk cId="3558534964" sldId="1974"/>
            <ac:spMk id="4" creationId="{6B507FA4-97B7-36E7-8D53-C65D51DFE38A}"/>
          </ac:spMkLst>
        </pc:spChg>
      </pc:sldChg>
      <pc:sldChg chg="modSp add mod">
        <pc:chgData name="Kirstie Hutchinson" userId="1c98e318-8ec1-4786-8a51-b11c5ec3ccb4" providerId="ADAL" clId="{E36E5202-9558-482F-A872-543C54BE7C39}" dt="2024-12-09T15:21:57.290" v="692" actId="6549"/>
        <pc:sldMkLst>
          <pc:docMk/>
          <pc:sldMk cId="401004823" sldId="1975"/>
        </pc:sldMkLst>
        <pc:spChg chg="mod">
          <ac:chgData name="Kirstie Hutchinson" userId="1c98e318-8ec1-4786-8a51-b11c5ec3ccb4" providerId="ADAL" clId="{E36E5202-9558-482F-A872-543C54BE7C39}" dt="2024-12-09T15:21:46.847" v="691" actId="20577"/>
          <ac:spMkLst>
            <pc:docMk/>
            <pc:sldMk cId="401004823" sldId="1975"/>
            <ac:spMk id="2" creationId="{5831FB66-E9B1-3927-3A90-46571840F33F}"/>
          </ac:spMkLst>
        </pc:spChg>
        <pc:spChg chg="mod">
          <ac:chgData name="Kirstie Hutchinson" userId="1c98e318-8ec1-4786-8a51-b11c5ec3ccb4" providerId="ADAL" clId="{E36E5202-9558-482F-A872-543C54BE7C39}" dt="2024-12-09T15:21:57.290" v="692" actId="6549"/>
          <ac:spMkLst>
            <pc:docMk/>
            <pc:sldMk cId="401004823" sldId="1975"/>
            <ac:spMk id="4" creationId="{1C209AB4-D077-3CB4-EE05-EA1E7D0AE0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2E201-1F68-48F1-BF25-47344E30F08C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41E51-3FB9-4F56-88E8-236D99E12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3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4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0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44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5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5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5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9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9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1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5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9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9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BB1E-BF9D-48A3-A565-386981858654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660D2-6067-48E2-BB69-A536FD874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30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90E714E-339F-8A4F-C57E-4B8D5FA277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6A7F27-5B86-4914-90A3-E04479F8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4000"/>
                </a:schemeClr>
              </a:gs>
              <a:gs pos="100000">
                <a:schemeClr val="bg2">
                  <a:lumMod val="40000"/>
                  <a:alpha val="66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2A30EC-2C72-4D1B-9B53-76A0601A1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9272" y="1828800"/>
            <a:ext cx="8833456" cy="320040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9BE28-1018-7B89-AED9-23102360A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534" y="2054268"/>
            <a:ext cx="8354862" cy="1728592"/>
          </a:xfrm>
        </p:spPr>
        <p:txBody>
          <a:bodyPr>
            <a:normAutofit fontScale="90000"/>
          </a:bodyPr>
          <a:lstStyle/>
          <a:p>
            <a:r>
              <a:rPr lang="en-GB" dirty="0"/>
              <a:t>Reflective Diary Training Day One Sharing the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233A9-7BDF-0A9B-5400-BDD0A926C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1533" y="3883068"/>
            <a:ext cx="8354863" cy="96515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January 2025 Young Leader Group</a:t>
            </a:r>
          </a:p>
          <a:p>
            <a:r>
              <a:rPr lang="en-GB" b="1" dirty="0">
                <a:solidFill>
                  <a:schemeClr val="accent1"/>
                </a:solidFill>
              </a:rPr>
              <a:t>&lt;&lt;School Name&gt;&gt;  &lt;&lt;Diocese&gt;&gt;</a:t>
            </a:r>
          </a:p>
        </p:txBody>
      </p:sp>
    </p:spTree>
    <p:extLst>
      <p:ext uri="{BB962C8B-B14F-4D97-AF65-F5344CB8AC3E}">
        <p14:creationId xmlns:p14="http://schemas.microsoft.com/office/powerpoint/2010/main" val="429351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AAD98-DCDC-6EFB-B3DA-CD04D776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53C27-74CD-5EEF-50DD-A4DAD6B087CA}"/>
              </a:ext>
            </a:extLst>
          </p:cNvPr>
          <p:cNvSpPr txBox="1"/>
          <p:nvPr/>
        </p:nvSpPr>
        <p:spPr>
          <a:xfrm>
            <a:off x="328279" y="2165435"/>
            <a:ext cx="11535441" cy="1446550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Please use this slide to share all of your initial ideas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417B54A-6649-9B76-4CA2-4F120575F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29" y="5852572"/>
            <a:ext cx="2083418" cy="899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8FC949-A5E6-3912-4477-C53774E079B4}"/>
              </a:ext>
            </a:extLst>
          </p:cNvPr>
          <p:cNvSpPr txBox="1"/>
          <p:nvPr/>
        </p:nvSpPr>
        <p:spPr>
          <a:xfrm>
            <a:off x="2198914" y="489857"/>
            <a:ext cx="80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 One – Sharing the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94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40809-C24C-04B7-A911-9B0D18D11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073922-795C-512D-ED19-D6CB7857D910}"/>
              </a:ext>
            </a:extLst>
          </p:cNvPr>
          <p:cNvSpPr txBox="1"/>
          <p:nvPr/>
        </p:nvSpPr>
        <p:spPr>
          <a:xfrm>
            <a:off x="328279" y="1720840"/>
            <a:ext cx="11535441" cy="4154984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Please use this slide to share your final idea(s)</a:t>
            </a:r>
          </a:p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What did you do</a:t>
            </a:r>
          </a:p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 and how many people did you share your story with – </a:t>
            </a:r>
          </a:p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In school?</a:t>
            </a:r>
          </a:p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(In the Parish/local community)?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33802F6-0905-D3FD-B955-B9E90DAE9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29" y="5852572"/>
            <a:ext cx="2083418" cy="899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A6A13D-9171-13FB-DDA8-84E9CC9741F8}"/>
              </a:ext>
            </a:extLst>
          </p:cNvPr>
          <p:cNvSpPr txBox="1"/>
          <p:nvPr/>
        </p:nvSpPr>
        <p:spPr>
          <a:xfrm>
            <a:off x="2198914" y="489857"/>
            <a:ext cx="80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 One – Sharing the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7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EE67F-A83B-C02D-261E-DA5BA0CB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4BEAFA-22D9-DBD9-466C-970C01E5605C}"/>
              </a:ext>
            </a:extLst>
          </p:cNvPr>
          <p:cNvSpPr txBox="1"/>
          <p:nvPr/>
        </p:nvSpPr>
        <p:spPr>
          <a:xfrm>
            <a:off x="328279" y="1720840"/>
            <a:ext cx="11535441" cy="1446550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Please use this slide to share any challenges you faced along the way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74B21CA-4398-5461-404E-76156C3B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29" y="5852572"/>
            <a:ext cx="2083418" cy="899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CE4B8C-522B-374F-8E60-B9B87133EF3F}"/>
              </a:ext>
            </a:extLst>
          </p:cNvPr>
          <p:cNvSpPr txBox="1"/>
          <p:nvPr/>
        </p:nvSpPr>
        <p:spPr>
          <a:xfrm>
            <a:off x="2198914" y="489857"/>
            <a:ext cx="80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 One – Sharing the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3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B394B-F4CA-EB5A-72E7-C2C98426A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E9FC9-933A-E235-0948-6550629D3259}"/>
              </a:ext>
            </a:extLst>
          </p:cNvPr>
          <p:cNvSpPr txBox="1"/>
          <p:nvPr/>
        </p:nvSpPr>
        <p:spPr>
          <a:xfrm>
            <a:off x="328279" y="1720840"/>
            <a:ext cx="11535441" cy="2123658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Please use this slide to share your highlights</a:t>
            </a:r>
          </a:p>
          <a:p>
            <a:pPr algn="ctr"/>
            <a:endParaRPr lang="en-GB" sz="4400" b="1" i="1" dirty="0">
              <a:solidFill>
                <a:schemeClr val="accent1">
                  <a:lumMod val="75000"/>
                </a:schemeClr>
              </a:solidFill>
              <a:effectLst>
                <a:glow rad="508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Aharoni" panose="02010803020104030203" pitchFamily="2" charset="-79"/>
            </a:endParaRPr>
          </a:p>
          <a:p>
            <a:pPr algn="ctr"/>
            <a:endParaRPr lang="en-GB" sz="4400" b="1" i="1" dirty="0">
              <a:solidFill>
                <a:schemeClr val="accent1">
                  <a:lumMod val="75000"/>
                </a:schemeClr>
              </a:solidFill>
              <a:effectLst>
                <a:glow rad="508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1781D47-CF81-9E8E-D3D6-B8DFA0AC2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29" y="5852572"/>
            <a:ext cx="2083418" cy="899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507FA4-97B7-36E7-8D53-C65D51DFE38A}"/>
              </a:ext>
            </a:extLst>
          </p:cNvPr>
          <p:cNvSpPr txBox="1"/>
          <p:nvPr/>
        </p:nvSpPr>
        <p:spPr>
          <a:xfrm>
            <a:off x="2198914" y="489857"/>
            <a:ext cx="80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 One – Sharing the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53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FC679-DA49-D159-E408-E481A1D24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1FB66-E9B1-3927-3A90-46571840F33F}"/>
              </a:ext>
            </a:extLst>
          </p:cNvPr>
          <p:cNvSpPr txBox="1"/>
          <p:nvPr/>
        </p:nvSpPr>
        <p:spPr>
          <a:xfrm>
            <a:off x="328279" y="1720840"/>
            <a:ext cx="11535441" cy="3477875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chemeClr val="accent1">
                    <a:lumMod val="75000"/>
                  </a:schemeClr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haroni" panose="02010803020104030203" pitchFamily="2" charset="-79"/>
              </a:rPr>
              <a:t>If your story telling challenge led to a fundraising event, please add here how much you raised.</a:t>
            </a:r>
          </a:p>
          <a:p>
            <a:pPr algn="ctr"/>
            <a:endParaRPr lang="en-GB" sz="4400" b="1" i="1" dirty="0">
              <a:solidFill>
                <a:schemeClr val="accent1">
                  <a:lumMod val="75000"/>
                </a:schemeClr>
              </a:solidFill>
              <a:effectLst>
                <a:glow rad="508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Aharoni" panose="02010803020104030203" pitchFamily="2" charset="-79"/>
            </a:endParaRPr>
          </a:p>
          <a:p>
            <a:pPr algn="ctr"/>
            <a:endParaRPr lang="en-GB" sz="4400" b="1" i="1" dirty="0">
              <a:solidFill>
                <a:schemeClr val="accent1">
                  <a:lumMod val="75000"/>
                </a:schemeClr>
              </a:solidFill>
              <a:effectLst>
                <a:glow rad="508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3135FDC-D700-F6AF-FBBA-2AA61E723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29" y="5852572"/>
            <a:ext cx="2083418" cy="899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09AB4-D077-3CB4-EE05-EA1E7D0AE080}"/>
              </a:ext>
            </a:extLst>
          </p:cNvPr>
          <p:cNvSpPr txBox="1"/>
          <p:nvPr/>
        </p:nvSpPr>
        <p:spPr>
          <a:xfrm>
            <a:off x="2198914" y="489857"/>
            <a:ext cx="80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 One – Sharing the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0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76B5-A2D8-968E-C8A9-0D3909A9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C55CE-A94E-6B0E-FD7F-3F8732C63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B6776-E891-8BDA-9D10-BB4B6C9BD6C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73F4F-1BFB-368E-F8A6-137F5E3B2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1FEE5C-6363-1B61-0307-B8F1E95A5A6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C0F3D9-68E1-B695-3C97-32D3F3919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5CF993-7F68-F885-3C7C-5ECCB415897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34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181</TotalTime>
  <Words>140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Bookman Old Style</vt:lpstr>
      <vt:lpstr>Bradley Hand ITC</vt:lpstr>
      <vt:lpstr>Calibri</vt:lpstr>
      <vt:lpstr>Rockwell</vt:lpstr>
      <vt:lpstr>Damask</vt:lpstr>
      <vt:lpstr>Reflective Diary Training Day One Sharing the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Kirstie Hutchinson</dc:creator>
  <cp:lastModifiedBy>Kirstie Hutchinson</cp:lastModifiedBy>
  <cp:revision>2</cp:revision>
  <dcterms:created xsi:type="dcterms:W3CDTF">2024-11-15T14:27:21Z</dcterms:created>
  <dcterms:modified xsi:type="dcterms:W3CDTF">2024-12-09T15:23:09Z</dcterms:modified>
</cp:coreProperties>
</file>